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Open Sans Light" panose="020B030603050402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85">
          <p15:clr>
            <a:srgbClr val="A4A3A4"/>
          </p15:clr>
        </p15:guide>
        <p15:guide id="2" pos="7355">
          <p15:clr>
            <a:srgbClr val="A4A3A4"/>
          </p15:clr>
        </p15:guide>
        <p15:guide id="3" pos="325">
          <p15:clr>
            <a:srgbClr val="A4A3A4"/>
          </p15:clr>
        </p15:guide>
        <p15:guide id="4" orient="horz" pos="4088">
          <p15:clr>
            <a:srgbClr val="A4A3A4"/>
          </p15:clr>
        </p15:guide>
        <p15:guide id="5" pos="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947F1-3436-6AE0-8921-B3D80A64BA54}" v="30" dt="2025-02-05T11:33:32.020"/>
    <p1510:client id="{8FD1C2CF-C8A5-CB78-014A-47945A7B6864}" v="60" dt="2025-02-05T12:21:52.170"/>
  </p1510:revLst>
</p1510:revInfo>
</file>

<file path=ppt/tableStyles.xml><?xml version="1.0" encoding="utf-8"?>
<a:tblStyleLst xmlns:a="http://schemas.openxmlformats.org/drawingml/2006/main" def="{C2BB255F-34AE-4319-80E8-87EE69FE041A}">
  <a:tblStyle styleId="{C2BB255F-34AE-4319-80E8-87EE69FE041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85"/>
        <p:guide pos="7355"/>
        <p:guide pos="325"/>
        <p:guide orient="horz" pos="4088"/>
        <p:guide pos="89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69d4fbfa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f69d4fbfa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4" name="Google Shape;244;g2f69d4fbfa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fadb80c655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fadb80c655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g2fadb80c655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bef1d405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1bef1d4056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g21bef1d4056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3d807008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13d807008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2" name="Google Shape;272;g313d807008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f3db5d88a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ef3db5d88a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2" name="Google Shape;282;g2ef3db5d88a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1bef1d4056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1bef1d4056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g21bef1d4056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f3db5d88a_0_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Google Shape;168;g2ef3db5d88a_0_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9" name="Google Shape;169;g2ef3db5d88a_0_6:notes"/>
          <p:cNvSpPr>
            <a:spLocks noGrp="1" noRot="1" noChangeAspect="1"/>
          </p:cNvSpPr>
          <p:nvPr>
            <p:ph type="sldImg" idx="3"/>
          </p:nvPr>
        </p:nvSpPr>
        <p:spPr>
          <a:xfrm>
            <a:off x="2290763" y="512763"/>
            <a:ext cx="45624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ef3db5d88a_0_6: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ef3db5d88a_0_6: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2" name="Google Shape;172;g2ef3db5d88a_0_6: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fcd8fcba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efcd8fcba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g2efcd8fcba7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12d8d0c62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12d8d0c62f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312d8d0c62f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2d8d0c62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2d8d0c62f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g312d8d0c62f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2d8d0c62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2d8d0c62f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g312d8d0c62f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12d8d0c62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12d8d0c62f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7" name="Google Shape;217;g312d8d0c62f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2d8d0c62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12d8d0c62f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g312d8d0c62f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efcd8fcba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efcd8fcba7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g2efcd8fcba7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German">
  <p:cSld name="3_Title Slide German">
    <p:spTree>
      <p:nvGrpSpPr>
        <p:cNvPr id="1" name="Shape 10"/>
        <p:cNvGrpSpPr/>
        <p:nvPr/>
      </p:nvGrpSpPr>
      <p:grpSpPr>
        <a:xfrm>
          <a:off x="0" y="0"/>
          <a:ext cx="0" cy="0"/>
          <a:chOff x="0" y="0"/>
          <a:chExt cx="0" cy="0"/>
        </a:xfrm>
      </p:grpSpPr>
      <p:sp>
        <p:nvSpPr>
          <p:cNvPr id="11" name="Google Shape;11;p2"/>
          <p:cNvSpPr/>
          <p:nvPr/>
        </p:nvSpPr>
        <p:spPr>
          <a:xfrm>
            <a:off x="1" y="3640731"/>
            <a:ext cx="5346616" cy="323237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5311590" y="-5492"/>
            <a:ext cx="6887134" cy="689127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774159" y="2277222"/>
            <a:ext cx="4532878" cy="343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l="940" t="25249" r="2218" b="49948"/>
          <a:stretch/>
        </p:blipFill>
        <p:spPr>
          <a:xfrm>
            <a:off x="5434782" y="2277222"/>
            <a:ext cx="6660845" cy="2276399"/>
          </a:xfrm>
          <a:prstGeom prst="rect">
            <a:avLst/>
          </a:prstGeom>
          <a:noFill/>
          <a:ln>
            <a:noFill/>
          </a:ln>
        </p:spPr>
      </p:pic>
      <p:sp>
        <p:nvSpPr>
          <p:cNvPr id="15" name="Google Shape;15;p2"/>
          <p:cNvSpPr txBox="1">
            <a:spLocks noGrp="1"/>
          </p:cNvSpPr>
          <p:nvPr>
            <p:ph type="title"/>
          </p:nvPr>
        </p:nvSpPr>
        <p:spPr>
          <a:xfrm>
            <a:off x="790188" y="2280927"/>
            <a:ext cx="4498008" cy="2343813"/>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16" name="Google Shape;16;p2"/>
          <p:cNvSpPr txBox="1">
            <a:spLocks noGrp="1"/>
          </p:cNvSpPr>
          <p:nvPr>
            <p:ph type="subTitle" idx="1"/>
          </p:nvPr>
        </p:nvSpPr>
        <p:spPr>
          <a:xfrm>
            <a:off x="764623" y="4624740"/>
            <a:ext cx="4549140" cy="1070511"/>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350"/>
              <a:buFont typeface="Arial"/>
              <a:buNone/>
              <a:defRPr sz="135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17" name="Google Shape;17;p2"/>
          <p:cNvPicPr preferRelativeResize="0"/>
          <p:nvPr/>
        </p:nvPicPr>
        <p:blipFill rotWithShape="1">
          <a:blip r:embed="rId3">
            <a:alphaModFix/>
          </a:blip>
          <a:srcRect/>
          <a:stretch/>
        </p:blipFill>
        <p:spPr>
          <a:xfrm>
            <a:off x="499438" y="313874"/>
            <a:ext cx="2171712" cy="894440"/>
          </a:xfrm>
          <a:prstGeom prst="rect">
            <a:avLst/>
          </a:prstGeom>
          <a:noFill/>
          <a:ln>
            <a:noFill/>
          </a:ln>
        </p:spPr>
      </p:pic>
      <p:sp>
        <p:nvSpPr>
          <p:cNvPr id="18" name="Google Shape;18;p2"/>
          <p:cNvSpPr txBox="1"/>
          <p:nvPr/>
        </p:nvSpPr>
        <p:spPr>
          <a:xfrm>
            <a:off x="11004096" y="4419192"/>
            <a:ext cx="1163640"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Shutterstock/Neo Geometric</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cxnSp>
        <p:nvCxnSpPr>
          <p:cNvPr id="19" name="Google Shape;19;p2"/>
          <p:cNvCxnSpPr/>
          <p:nvPr/>
        </p:nvCxnSpPr>
        <p:spPr>
          <a:xfrm>
            <a:off x="790188" y="2280927"/>
            <a:ext cx="0" cy="3430800"/>
          </a:xfrm>
          <a:prstGeom prst="straightConnector1">
            <a:avLst/>
          </a:prstGeom>
          <a:noFill/>
          <a:ln w="63500" cap="flat" cmpd="sng">
            <a:solidFill>
              <a:schemeClr val="dk1"/>
            </a:solidFill>
            <a:prstDash val="solid"/>
            <a:miter lim="800000"/>
            <a:headEnd type="none" w="sm" len="sm"/>
            <a:tailEnd type="none" w="sm" len="sm"/>
          </a:ln>
        </p:spPr>
      </p:cxnSp>
      <p:pic>
        <p:nvPicPr>
          <p:cNvPr id="20" name="Google Shape;20;p2"/>
          <p:cNvPicPr preferRelativeResize="0"/>
          <p:nvPr/>
        </p:nvPicPr>
        <p:blipFill rotWithShape="1">
          <a:blip r:embed="rId4">
            <a:alphaModFix/>
          </a:blip>
          <a:srcRect l="3199" t="11540" r="9002" b="61814"/>
          <a:stretch/>
        </p:blipFill>
        <p:spPr>
          <a:xfrm>
            <a:off x="5425887" y="100853"/>
            <a:ext cx="6669741" cy="2070847"/>
          </a:xfrm>
          <a:prstGeom prst="rect">
            <a:avLst/>
          </a:prstGeom>
          <a:noFill/>
          <a:ln>
            <a:noFill/>
          </a:ln>
        </p:spPr>
      </p:pic>
      <p:pic>
        <p:nvPicPr>
          <p:cNvPr id="21" name="Google Shape;21;p2"/>
          <p:cNvPicPr preferRelativeResize="0"/>
          <p:nvPr/>
        </p:nvPicPr>
        <p:blipFill rotWithShape="1">
          <a:blip r:embed="rId5">
            <a:alphaModFix/>
          </a:blip>
          <a:srcRect l="5798" t="66867" r="5908" b="5764"/>
          <a:stretch/>
        </p:blipFill>
        <p:spPr>
          <a:xfrm>
            <a:off x="5434782" y="4686301"/>
            <a:ext cx="6660846" cy="2062149"/>
          </a:xfrm>
          <a:prstGeom prst="rect">
            <a:avLst/>
          </a:prstGeom>
          <a:noFill/>
          <a:ln>
            <a:noFill/>
          </a:ln>
        </p:spPr>
      </p:pic>
      <p:sp>
        <p:nvSpPr>
          <p:cNvPr id="22" name="Google Shape;22;p2"/>
          <p:cNvSpPr txBox="1"/>
          <p:nvPr/>
        </p:nvSpPr>
        <p:spPr>
          <a:xfrm>
            <a:off x="11310682" y="2042525"/>
            <a:ext cx="857054"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Shutterstock/Altrace</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sp>
        <p:nvSpPr>
          <p:cNvPr id="23" name="Google Shape;23;p2"/>
          <p:cNvSpPr txBox="1"/>
          <p:nvPr/>
        </p:nvSpPr>
        <p:spPr>
          <a:xfrm>
            <a:off x="11123909" y="6623735"/>
            <a:ext cx="971718"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Shutterstock/Slanapotam</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ontent_German_imageA">
  <p:cSld name="4_Content_German_imageA">
    <p:spTree>
      <p:nvGrpSpPr>
        <p:cNvPr id="1" name="Shape 99"/>
        <p:cNvGrpSpPr/>
        <p:nvPr/>
      </p:nvGrpSpPr>
      <p:grpSpPr>
        <a:xfrm>
          <a:off x="0" y="0"/>
          <a:ext cx="0" cy="0"/>
          <a:chOff x="0" y="0"/>
          <a:chExt cx="0" cy="0"/>
        </a:xfrm>
      </p:grpSpPr>
      <p:pic>
        <p:nvPicPr>
          <p:cNvPr id="100" name="Google Shape;100;p11"/>
          <p:cNvPicPr preferRelativeResize="0"/>
          <p:nvPr/>
        </p:nvPicPr>
        <p:blipFill rotWithShape="1">
          <a:blip r:embed="rId2">
            <a:alphaModFix/>
          </a:blip>
          <a:srcRect l="24757" t="32246" r="57639" b="5924"/>
          <a:stretch/>
        </p:blipFill>
        <p:spPr>
          <a:xfrm>
            <a:off x="0" y="1273630"/>
            <a:ext cx="1054100" cy="4940133"/>
          </a:xfrm>
          <a:prstGeom prst="rect">
            <a:avLst/>
          </a:prstGeom>
          <a:noFill/>
          <a:ln>
            <a:noFill/>
          </a:ln>
        </p:spPr>
      </p:pic>
      <p:sp>
        <p:nvSpPr>
          <p:cNvPr id="101" name="Google Shape;101;p11"/>
          <p:cNvSpPr/>
          <p:nvPr/>
        </p:nvSpPr>
        <p:spPr>
          <a:xfrm>
            <a:off x="0" y="2"/>
            <a:ext cx="11575470" cy="12736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1"/>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103" name="Google Shape;103;p11"/>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1"/>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5" name="Google Shape;105;p11"/>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106" name="Google Shape;106;p11"/>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107" name="Google Shape;107;p11"/>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1"/>
          <p:cNvSpPr/>
          <p:nvPr/>
        </p:nvSpPr>
        <p:spPr>
          <a:xfrm>
            <a:off x="9064799" y="2021191"/>
            <a:ext cx="3127199" cy="3049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11"/>
          <p:cNvPicPr preferRelativeResize="0"/>
          <p:nvPr/>
        </p:nvPicPr>
        <p:blipFill rotWithShape="1">
          <a:blip r:embed="rId4">
            <a:alphaModFix/>
          </a:blip>
          <a:srcRect l="38714" r="3512"/>
          <a:stretch/>
        </p:blipFill>
        <p:spPr>
          <a:xfrm>
            <a:off x="7926212" y="2663931"/>
            <a:ext cx="3649258" cy="3552045"/>
          </a:xfrm>
          <a:prstGeom prst="rect">
            <a:avLst/>
          </a:prstGeom>
          <a:noFill/>
          <a:ln>
            <a:noFill/>
          </a:ln>
        </p:spPr>
      </p:pic>
      <p:sp>
        <p:nvSpPr>
          <p:cNvPr id="110" name="Google Shape;110;p11"/>
          <p:cNvSpPr txBox="1"/>
          <p:nvPr/>
        </p:nvSpPr>
        <p:spPr>
          <a:xfrm>
            <a:off x="10795001" y="6031965"/>
            <a:ext cx="761999" cy="10531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iStock</a:t>
            </a:r>
            <a:r>
              <a:rPr lang="en-US" sz="600" b="0" i="0" u="none" strike="noStrike" cap="none">
                <a:solidFill>
                  <a:schemeClr val="lt1"/>
                </a:solidFill>
                <a:latin typeface="Calibri"/>
                <a:ea typeface="Calibri"/>
                <a:cs typeface="Calibri"/>
                <a:sym typeface="Calibri"/>
              </a:rPr>
              <a:t>_gorodenkoff</a:t>
            </a:r>
            <a:endParaRPr sz="6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600"/>
              <a:buFont typeface="Calibri"/>
              <a:buNone/>
            </a:pP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Content only_Spanish">
  <p:cSld name="4_Content only_Spanish">
    <p:spTree>
      <p:nvGrpSpPr>
        <p:cNvPr id="1" name="Shape 111"/>
        <p:cNvGrpSpPr/>
        <p:nvPr/>
      </p:nvGrpSpPr>
      <p:grpSpPr>
        <a:xfrm>
          <a:off x="0" y="0"/>
          <a:ext cx="0" cy="0"/>
          <a:chOff x="0" y="0"/>
          <a:chExt cx="0" cy="0"/>
        </a:xfrm>
      </p:grpSpPr>
      <p:pic>
        <p:nvPicPr>
          <p:cNvPr id="112" name="Google Shape;112;p12"/>
          <p:cNvPicPr preferRelativeResize="0"/>
          <p:nvPr/>
        </p:nvPicPr>
        <p:blipFill rotWithShape="1">
          <a:blip r:embed="rId2">
            <a:alphaModFix/>
          </a:blip>
          <a:srcRect l="14037" t="29421" r="71338" b="1086"/>
          <a:stretch/>
        </p:blipFill>
        <p:spPr>
          <a:xfrm>
            <a:off x="0" y="1210962"/>
            <a:ext cx="1054099" cy="5002801"/>
          </a:xfrm>
          <a:prstGeom prst="rect">
            <a:avLst/>
          </a:prstGeom>
          <a:noFill/>
          <a:ln>
            <a:noFill/>
          </a:ln>
        </p:spPr>
      </p:pic>
      <p:sp>
        <p:nvSpPr>
          <p:cNvPr id="113" name="Google Shape;113;p12"/>
          <p:cNvSpPr/>
          <p:nvPr/>
        </p:nvSpPr>
        <p:spPr>
          <a:xfrm>
            <a:off x="0" y="2"/>
            <a:ext cx="11575470" cy="12736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2"/>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115" name="Google Shape;115;p12"/>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3"/>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2"/>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17" name="Google Shape;117;p12"/>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118" name="Google Shape;118;p12"/>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119" name="Google Shape;119;p12"/>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ontent_Spanish_imageA">
  <p:cSld name="5_Content_Spanish_imageA">
    <p:spTree>
      <p:nvGrpSpPr>
        <p:cNvPr id="1" name="Shape 120"/>
        <p:cNvGrpSpPr/>
        <p:nvPr/>
      </p:nvGrpSpPr>
      <p:grpSpPr>
        <a:xfrm>
          <a:off x="0" y="0"/>
          <a:ext cx="0" cy="0"/>
          <a:chOff x="0" y="0"/>
          <a:chExt cx="0" cy="0"/>
        </a:xfrm>
      </p:grpSpPr>
      <p:pic>
        <p:nvPicPr>
          <p:cNvPr id="121" name="Google Shape;121;p13"/>
          <p:cNvPicPr preferRelativeResize="0"/>
          <p:nvPr/>
        </p:nvPicPr>
        <p:blipFill rotWithShape="1">
          <a:blip r:embed="rId2">
            <a:alphaModFix/>
          </a:blip>
          <a:srcRect l="14037" t="29421" r="71338" b="1086"/>
          <a:stretch/>
        </p:blipFill>
        <p:spPr>
          <a:xfrm>
            <a:off x="0" y="1210962"/>
            <a:ext cx="1054099" cy="5002801"/>
          </a:xfrm>
          <a:prstGeom prst="rect">
            <a:avLst/>
          </a:prstGeom>
          <a:noFill/>
          <a:ln>
            <a:noFill/>
          </a:ln>
        </p:spPr>
      </p:pic>
      <p:sp>
        <p:nvSpPr>
          <p:cNvPr id="122" name="Google Shape;122;p13"/>
          <p:cNvSpPr/>
          <p:nvPr/>
        </p:nvSpPr>
        <p:spPr>
          <a:xfrm>
            <a:off x="0" y="2"/>
            <a:ext cx="11575470" cy="12736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3"/>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124" name="Google Shape;124;p13"/>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3"/>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3"/>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26" name="Google Shape;126;p13"/>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127" name="Google Shape;127;p13"/>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128" name="Google Shape;128;p13"/>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13"/>
          <p:cNvSpPr/>
          <p:nvPr/>
        </p:nvSpPr>
        <p:spPr>
          <a:xfrm>
            <a:off x="9064799" y="1980001"/>
            <a:ext cx="3127199" cy="3049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0" name="Google Shape;130;p13"/>
          <p:cNvPicPr preferRelativeResize="0"/>
          <p:nvPr/>
        </p:nvPicPr>
        <p:blipFill rotWithShape="1">
          <a:blip r:embed="rId4">
            <a:alphaModFix/>
          </a:blip>
          <a:srcRect l="37695" t="9389"/>
          <a:stretch/>
        </p:blipFill>
        <p:spPr>
          <a:xfrm>
            <a:off x="7911548" y="2608843"/>
            <a:ext cx="3711333" cy="3594100"/>
          </a:xfrm>
          <a:prstGeom prst="rect">
            <a:avLst/>
          </a:prstGeom>
          <a:noFill/>
          <a:ln>
            <a:noFill/>
          </a:ln>
        </p:spPr>
      </p:pic>
      <p:sp>
        <p:nvSpPr>
          <p:cNvPr id="131" name="Google Shape;131;p13"/>
          <p:cNvSpPr txBox="1"/>
          <p:nvPr/>
        </p:nvSpPr>
        <p:spPr>
          <a:xfrm>
            <a:off x="10814348" y="6031965"/>
            <a:ext cx="761122"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Arial"/>
                <a:ea typeface="Arial"/>
                <a:cs typeface="Arial"/>
                <a:sym typeface="Arial"/>
              </a:rPr>
              <a:t>© </a:t>
            </a:r>
            <a:r>
              <a:rPr lang="en-US" sz="600" b="0" i="0" u="none" strike="noStrike" cap="none">
                <a:solidFill>
                  <a:schemeClr val="lt1"/>
                </a:solidFill>
                <a:latin typeface="Calibri"/>
                <a:ea typeface="Calibri"/>
                <a:cs typeface="Calibri"/>
                <a:sym typeface="Calibri"/>
              </a:rPr>
              <a:t>iStock_gordievskaya</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German_ImageA">
  <p:cSld name="Divider German_ImageA">
    <p:spTree>
      <p:nvGrpSpPr>
        <p:cNvPr id="1" name="Shape 132"/>
        <p:cNvGrpSpPr/>
        <p:nvPr/>
      </p:nvGrpSpPr>
      <p:grpSpPr>
        <a:xfrm>
          <a:off x="0" y="0"/>
          <a:ext cx="0" cy="0"/>
          <a:chOff x="0" y="0"/>
          <a:chExt cx="0" cy="0"/>
        </a:xfrm>
      </p:grpSpPr>
      <p:sp>
        <p:nvSpPr>
          <p:cNvPr id="133" name="Google Shape;133;p14"/>
          <p:cNvSpPr/>
          <p:nvPr/>
        </p:nvSpPr>
        <p:spPr>
          <a:xfrm>
            <a:off x="3563625" y="4869030"/>
            <a:ext cx="7536144" cy="200544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p14"/>
          <p:cNvPicPr preferRelativeResize="0"/>
          <p:nvPr/>
        </p:nvPicPr>
        <p:blipFill rotWithShape="1">
          <a:blip r:embed="rId2">
            <a:alphaModFix/>
          </a:blip>
          <a:srcRect l="185" t="25115" r="8011" b="701"/>
          <a:stretch/>
        </p:blipFill>
        <p:spPr>
          <a:xfrm>
            <a:off x="9937" y="1560826"/>
            <a:ext cx="4908051" cy="5292412"/>
          </a:xfrm>
          <a:prstGeom prst="rect">
            <a:avLst/>
          </a:prstGeom>
          <a:noFill/>
          <a:ln>
            <a:noFill/>
          </a:ln>
        </p:spPr>
      </p:pic>
      <p:pic>
        <p:nvPicPr>
          <p:cNvPr id="135" name="Google Shape;135;p14"/>
          <p:cNvPicPr preferRelativeResize="0"/>
          <p:nvPr/>
        </p:nvPicPr>
        <p:blipFill rotWithShape="1">
          <a:blip r:embed="rId3">
            <a:alphaModFix/>
          </a:blip>
          <a:srcRect l="10996" t="18242" r="12156" b="3983"/>
          <a:stretch/>
        </p:blipFill>
        <p:spPr>
          <a:xfrm>
            <a:off x="3563624" y="0"/>
            <a:ext cx="8628376" cy="5814865"/>
          </a:xfrm>
          <a:prstGeom prst="rect">
            <a:avLst/>
          </a:prstGeom>
          <a:noFill/>
          <a:ln>
            <a:noFill/>
          </a:ln>
        </p:spPr>
      </p:pic>
      <p:sp>
        <p:nvSpPr>
          <p:cNvPr id="136" name="Google Shape;136;p14"/>
          <p:cNvSpPr txBox="1"/>
          <p:nvPr/>
        </p:nvSpPr>
        <p:spPr>
          <a:xfrm>
            <a:off x="3703707" y="5578779"/>
            <a:ext cx="913861"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Arial"/>
                <a:ea typeface="Arial"/>
                <a:cs typeface="Arial"/>
                <a:sym typeface="Arial"/>
              </a:rPr>
              <a:t>© </a:t>
            </a:r>
            <a:r>
              <a:rPr lang="en-US" sz="600" b="0" i="0" u="none" strike="noStrike" cap="none">
                <a:solidFill>
                  <a:schemeClr val="lt1"/>
                </a:solidFill>
                <a:latin typeface="Calibri"/>
                <a:ea typeface="Calibri"/>
                <a:cs typeface="Calibri"/>
                <a:sym typeface="Calibri"/>
              </a:rPr>
              <a:t>iStock_Maria_Korneeva</a:t>
            </a:r>
            <a:endParaRPr sz="600" b="0" i="0" u="none" strike="noStrike" cap="none">
              <a:solidFill>
                <a:schemeClr val="lt1"/>
              </a:solidFill>
              <a:latin typeface="Arial"/>
              <a:ea typeface="Arial"/>
              <a:cs typeface="Arial"/>
              <a:sym typeface="Arial"/>
            </a:endParaRPr>
          </a:p>
        </p:txBody>
      </p:sp>
      <p:sp>
        <p:nvSpPr>
          <p:cNvPr id="137" name="Google Shape;137;p14"/>
          <p:cNvSpPr txBox="1">
            <a:spLocks noGrp="1"/>
          </p:cNvSpPr>
          <p:nvPr>
            <p:ph type="sldNum" idx="12"/>
          </p:nvPr>
        </p:nvSpPr>
        <p:spPr>
          <a:xfrm>
            <a:off x="9209088" y="648811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14"/>
          <p:cNvPicPr preferRelativeResize="0"/>
          <p:nvPr/>
        </p:nvPicPr>
        <p:blipFill rotWithShape="1">
          <a:blip r:embed="rId4">
            <a:alphaModFix/>
          </a:blip>
          <a:srcRect/>
          <a:stretch/>
        </p:blipFill>
        <p:spPr>
          <a:xfrm>
            <a:off x="505694" y="404155"/>
            <a:ext cx="1768696" cy="728454"/>
          </a:xfrm>
          <a:prstGeom prst="rect">
            <a:avLst/>
          </a:prstGeom>
          <a:noFill/>
          <a:ln>
            <a:noFill/>
          </a:ln>
        </p:spPr>
      </p:pic>
      <p:sp>
        <p:nvSpPr>
          <p:cNvPr id="139" name="Google Shape;139;p14"/>
          <p:cNvSpPr txBox="1">
            <a:spLocks noGrp="1"/>
          </p:cNvSpPr>
          <p:nvPr>
            <p:ph type="title"/>
          </p:nvPr>
        </p:nvSpPr>
        <p:spPr>
          <a:xfrm>
            <a:off x="2279381" y="2775403"/>
            <a:ext cx="5256763" cy="1931679"/>
          </a:xfrm>
          <a:prstGeom prst="rect">
            <a:avLst/>
          </a:prstGeom>
          <a:solidFill>
            <a:schemeClr val="lt1"/>
          </a:solidFill>
          <a:ln>
            <a:noFill/>
          </a:ln>
        </p:spPr>
        <p:txBody>
          <a:bodyPr spcFirstLastPara="1" wrap="square" lIns="360000" tIns="0" rIns="91425" bIns="0" anchor="ctr" anchorCtr="0">
            <a:noAutofit/>
          </a:bodyPr>
          <a:lstStyle>
            <a:lvl1pPr marR="0" lvl="0" algn="l"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cxnSp>
        <p:nvCxnSpPr>
          <p:cNvPr id="140" name="Google Shape;140;p14"/>
          <p:cNvCxnSpPr/>
          <p:nvPr/>
        </p:nvCxnSpPr>
        <p:spPr>
          <a:xfrm>
            <a:off x="2259011" y="2775403"/>
            <a:ext cx="0" cy="1931679"/>
          </a:xfrm>
          <a:prstGeom prst="straightConnector1">
            <a:avLst/>
          </a:prstGeom>
          <a:noFill/>
          <a:ln w="63500"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41"/>
        <p:cNvGrpSpPr/>
        <p:nvPr/>
      </p:nvGrpSpPr>
      <p:grpSpPr>
        <a:xfrm>
          <a:off x="0" y="0"/>
          <a:ext cx="0" cy="0"/>
          <a:chOff x="0" y="0"/>
          <a:chExt cx="0" cy="0"/>
        </a:xfrm>
      </p:grpSpPr>
      <p:pic>
        <p:nvPicPr>
          <p:cNvPr id="142" name="Google Shape;142;p15" descr="Pearson Logo&#10;&#10;Description automatically generated with medium confidence"/>
          <p:cNvPicPr preferRelativeResize="0"/>
          <p:nvPr/>
        </p:nvPicPr>
        <p:blipFill rotWithShape="1">
          <a:blip r:embed="rId2">
            <a:alphaModFix/>
          </a:blip>
          <a:srcRect/>
          <a:stretch/>
        </p:blipFill>
        <p:spPr>
          <a:xfrm>
            <a:off x="3884613" y="1432628"/>
            <a:ext cx="4387850" cy="3467100"/>
          </a:xfrm>
          <a:prstGeom prst="rect">
            <a:avLst/>
          </a:prstGeom>
          <a:noFill/>
          <a:ln>
            <a:noFill/>
          </a:ln>
        </p:spPr>
      </p:pic>
      <p:sp>
        <p:nvSpPr>
          <p:cNvPr id="143" name="Google Shape;143;p15"/>
          <p:cNvSpPr txBox="1"/>
          <p:nvPr/>
        </p:nvSpPr>
        <p:spPr>
          <a:xfrm>
            <a:off x="5464885" y="2122077"/>
            <a:ext cx="1183341" cy="1846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rgbClr val="007FA3"/>
                </a:solidFill>
                <a:latin typeface="Open Sans Light"/>
                <a:ea typeface="Open Sans Light"/>
                <a:cs typeface="Open Sans Light"/>
                <a:sym typeface="Open Sans Light"/>
              </a:rPr>
              <a:t>End of presentation</a:t>
            </a:r>
            <a:endParaRPr sz="1400" b="0" i="0" u="none" strike="noStrike" cap="none">
              <a:solidFill>
                <a:srgbClr val="000000"/>
              </a:solidFill>
              <a:latin typeface="Arial"/>
              <a:ea typeface="Arial"/>
              <a:cs typeface="Arial"/>
              <a:sym typeface="Arial"/>
            </a:endParaRPr>
          </a:p>
        </p:txBody>
      </p:sp>
      <p:sp>
        <p:nvSpPr>
          <p:cNvPr id="144" name="Google Shape;144;p15"/>
          <p:cNvSpPr txBox="1">
            <a:spLocks noGrp="1"/>
          </p:cNvSpPr>
          <p:nvPr>
            <p:ph type="sldNum" idx="12"/>
          </p:nvPr>
        </p:nvSpPr>
        <p:spPr>
          <a:xfrm>
            <a:off x="9209088" y="648811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45"/>
        <p:cNvGrpSpPr/>
        <p:nvPr/>
      </p:nvGrpSpPr>
      <p:grpSpPr>
        <a:xfrm>
          <a:off x="0" y="0"/>
          <a:ext cx="0" cy="0"/>
          <a:chOff x="0" y="0"/>
          <a:chExt cx="0" cy="0"/>
        </a:xfrm>
      </p:grpSpPr>
      <p:sp>
        <p:nvSpPr>
          <p:cNvPr id="146" name="Google Shape;146;p16"/>
          <p:cNvSpPr txBox="1">
            <a:spLocks noGrp="1"/>
          </p:cNvSpPr>
          <p:nvPr>
            <p:ph type="sldNum" idx="12"/>
          </p:nvPr>
        </p:nvSpPr>
        <p:spPr>
          <a:xfrm>
            <a:off x="9209088" y="648811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nly_Secondary">
  <p:cSld name="Content only_Secondary">
    <p:spTree>
      <p:nvGrpSpPr>
        <p:cNvPr id="1" name="Shape 147"/>
        <p:cNvGrpSpPr/>
        <p:nvPr/>
      </p:nvGrpSpPr>
      <p:grpSpPr>
        <a:xfrm>
          <a:off x="0" y="0"/>
          <a:ext cx="0" cy="0"/>
          <a:chOff x="0" y="0"/>
          <a:chExt cx="0" cy="0"/>
        </a:xfrm>
      </p:grpSpPr>
      <p:sp>
        <p:nvSpPr>
          <p:cNvPr id="148" name="Google Shape;148;p17"/>
          <p:cNvSpPr/>
          <p:nvPr/>
        </p:nvSpPr>
        <p:spPr>
          <a:xfrm>
            <a:off x="0" y="2"/>
            <a:ext cx="11575470" cy="12736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7"/>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150" name="Google Shape;150;p17"/>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17"/>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17"/>
          <p:cNvSpPr/>
          <p:nvPr/>
        </p:nvSpPr>
        <p:spPr>
          <a:xfrm>
            <a:off x="-10389" y="2160001"/>
            <a:ext cx="1064490" cy="40537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17"/>
          <p:cNvPicPr preferRelativeResize="0"/>
          <p:nvPr/>
        </p:nvPicPr>
        <p:blipFill rotWithShape="1">
          <a:blip r:embed="rId2">
            <a:alphaModFix/>
          </a:blip>
          <a:srcRect/>
          <a:stretch/>
        </p:blipFill>
        <p:spPr>
          <a:xfrm>
            <a:off x="79667" y="6318000"/>
            <a:ext cx="974436" cy="401331"/>
          </a:xfrm>
          <a:prstGeom prst="rect">
            <a:avLst/>
          </a:prstGeom>
          <a:noFill/>
          <a:ln>
            <a:noFill/>
          </a:ln>
        </p:spPr>
      </p:pic>
      <p:cxnSp>
        <p:nvCxnSpPr>
          <p:cNvPr id="154" name="Google Shape;154;p17"/>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155" name="Google Shape;155;p17"/>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56"/>
        <p:cNvGrpSpPr/>
        <p:nvPr/>
      </p:nvGrpSpPr>
      <p:grpSpPr>
        <a:xfrm>
          <a:off x="0" y="0"/>
          <a:ext cx="0" cy="0"/>
          <a:chOff x="0" y="0"/>
          <a:chExt cx="0" cy="0"/>
        </a:xfrm>
      </p:grpSpPr>
      <p:sp>
        <p:nvSpPr>
          <p:cNvPr id="157" name="Google Shape;157;p1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spcBef>
                <a:spcPts val="0"/>
              </a:spcBef>
              <a:spcAft>
                <a:spcPts val="0"/>
              </a:spcAft>
              <a:buSzPts val="900"/>
              <a:buNone/>
              <a:defRPr sz="900"/>
            </a:lvl1pPr>
            <a:lvl2pPr lvl="1" algn="l" rtl="0">
              <a:spcBef>
                <a:spcPts val="0"/>
              </a:spcBef>
              <a:spcAft>
                <a:spcPts val="0"/>
              </a:spcAft>
              <a:buSzPts val="900"/>
              <a:buNone/>
              <a:defRPr sz="900"/>
            </a:lvl2pPr>
            <a:lvl3pPr lvl="2" algn="l" rtl="0">
              <a:spcBef>
                <a:spcPts val="0"/>
              </a:spcBef>
              <a:spcAft>
                <a:spcPts val="0"/>
              </a:spcAft>
              <a:buSzPts val="900"/>
              <a:buNone/>
              <a:defRPr sz="900"/>
            </a:lvl3pPr>
            <a:lvl4pPr lvl="3" algn="l" rtl="0">
              <a:spcBef>
                <a:spcPts val="0"/>
              </a:spcBef>
              <a:spcAft>
                <a:spcPts val="0"/>
              </a:spcAft>
              <a:buSzPts val="900"/>
              <a:buNone/>
              <a:defRPr sz="900"/>
            </a:lvl4pPr>
            <a:lvl5pPr lvl="4" algn="l" rtl="0">
              <a:spcBef>
                <a:spcPts val="0"/>
              </a:spcBef>
              <a:spcAft>
                <a:spcPts val="0"/>
              </a:spcAft>
              <a:buSzPts val="900"/>
              <a:buNone/>
              <a:defRPr sz="900"/>
            </a:lvl5pPr>
            <a:lvl6pPr lvl="5" algn="l" rtl="0">
              <a:spcBef>
                <a:spcPts val="0"/>
              </a:spcBef>
              <a:spcAft>
                <a:spcPts val="0"/>
              </a:spcAft>
              <a:buSzPts val="900"/>
              <a:buNone/>
              <a:defRPr sz="900"/>
            </a:lvl6pPr>
            <a:lvl7pPr lvl="6" algn="l" rtl="0">
              <a:spcBef>
                <a:spcPts val="0"/>
              </a:spcBef>
              <a:spcAft>
                <a:spcPts val="0"/>
              </a:spcAft>
              <a:buSzPts val="900"/>
              <a:buNone/>
              <a:defRPr sz="900"/>
            </a:lvl7pPr>
            <a:lvl8pPr lvl="7" algn="l" rtl="0">
              <a:spcBef>
                <a:spcPts val="0"/>
              </a:spcBef>
              <a:spcAft>
                <a:spcPts val="0"/>
              </a:spcAft>
              <a:buSzPts val="900"/>
              <a:buNone/>
              <a:defRPr sz="900"/>
            </a:lvl8pPr>
            <a:lvl9pPr lvl="8" algn="l" rtl="0">
              <a:spcBef>
                <a:spcPts val="0"/>
              </a:spcBef>
              <a:spcAft>
                <a:spcPts val="0"/>
              </a:spcAft>
              <a:buSzPts val="900"/>
              <a:buNone/>
              <a:defRPr sz="900"/>
            </a:lvl9pPr>
          </a:lstStyle>
          <a:p>
            <a:endParaRPr/>
          </a:p>
        </p:txBody>
      </p:sp>
      <p:sp>
        <p:nvSpPr>
          <p:cNvPr id="158" name="Google Shape;158;p1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spcBef>
                <a:spcPts val="0"/>
              </a:spcBef>
              <a:spcAft>
                <a:spcPts val="0"/>
              </a:spcAft>
              <a:buSzPts val="900"/>
              <a:buNone/>
              <a:defRPr sz="900"/>
            </a:lvl1pPr>
            <a:lvl2pPr lvl="1" algn="l" rtl="0">
              <a:spcBef>
                <a:spcPts val="0"/>
              </a:spcBef>
              <a:spcAft>
                <a:spcPts val="0"/>
              </a:spcAft>
              <a:buSzPts val="900"/>
              <a:buNone/>
              <a:defRPr sz="900"/>
            </a:lvl2pPr>
            <a:lvl3pPr lvl="2" algn="l" rtl="0">
              <a:spcBef>
                <a:spcPts val="0"/>
              </a:spcBef>
              <a:spcAft>
                <a:spcPts val="0"/>
              </a:spcAft>
              <a:buSzPts val="900"/>
              <a:buNone/>
              <a:defRPr sz="900"/>
            </a:lvl3pPr>
            <a:lvl4pPr lvl="3" algn="l" rtl="0">
              <a:spcBef>
                <a:spcPts val="0"/>
              </a:spcBef>
              <a:spcAft>
                <a:spcPts val="0"/>
              </a:spcAft>
              <a:buSzPts val="900"/>
              <a:buNone/>
              <a:defRPr sz="900"/>
            </a:lvl4pPr>
            <a:lvl5pPr lvl="4" algn="l" rtl="0">
              <a:spcBef>
                <a:spcPts val="0"/>
              </a:spcBef>
              <a:spcAft>
                <a:spcPts val="0"/>
              </a:spcAft>
              <a:buSzPts val="900"/>
              <a:buNone/>
              <a:defRPr sz="900"/>
            </a:lvl5pPr>
            <a:lvl6pPr lvl="5" algn="l" rtl="0">
              <a:spcBef>
                <a:spcPts val="0"/>
              </a:spcBef>
              <a:spcAft>
                <a:spcPts val="0"/>
              </a:spcAft>
              <a:buSzPts val="900"/>
              <a:buNone/>
              <a:defRPr sz="900"/>
            </a:lvl6pPr>
            <a:lvl7pPr lvl="6" algn="l" rtl="0">
              <a:spcBef>
                <a:spcPts val="0"/>
              </a:spcBef>
              <a:spcAft>
                <a:spcPts val="0"/>
              </a:spcAft>
              <a:buSzPts val="900"/>
              <a:buNone/>
              <a:defRPr sz="900"/>
            </a:lvl7pPr>
            <a:lvl8pPr lvl="7" algn="l" rtl="0">
              <a:spcBef>
                <a:spcPts val="0"/>
              </a:spcBef>
              <a:spcAft>
                <a:spcPts val="0"/>
              </a:spcAft>
              <a:buSzPts val="900"/>
              <a:buNone/>
              <a:defRPr sz="900"/>
            </a:lvl8pPr>
            <a:lvl9pPr lvl="8" algn="l" rtl="0">
              <a:spcBef>
                <a:spcPts val="0"/>
              </a:spcBef>
              <a:spcAft>
                <a:spcPts val="0"/>
              </a:spcAft>
              <a:buSzPts val="900"/>
              <a:buNone/>
              <a:defRPr sz="900"/>
            </a:lvl9pPr>
          </a:lstStyle>
          <a:p>
            <a:endParaRPr/>
          </a:p>
        </p:txBody>
      </p:sp>
      <p:sp>
        <p:nvSpPr>
          <p:cNvPr id="159" name="Google Shape;159;p1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lvl="0" indent="0" algn="r" rtl="0">
              <a:spcBef>
                <a:spcPts val="0"/>
              </a:spcBef>
              <a:buNone/>
              <a:defRPr sz="900"/>
            </a:lvl1pPr>
            <a:lvl2pPr marL="0" lvl="1" indent="0" algn="r" rtl="0">
              <a:spcBef>
                <a:spcPts val="0"/>
              </a:spcBef>
              <a:buNone/>
              <a:defRPr sz="900"/>
            </a:lvl2pPr>
            <a:lvl3pPr marL="0" lvl="2" indent="0" algn="r" rtl="0">
              <a:spcBef>
                <a:spcPts val="0"/>
              </a:spcBef>
              <a:buNone/>
              <a:defRPr sz="900"/>
            </a:lvl3pPr>
            <a:lvl4pPr marL="0" lvl="3" indent="0" algn="r" rtl="0">
              <a:spcBef>
                <a:spcPts val="0"/>
              </a:spcBef>
              <a:buNone/>
              <a:defRPr sz="900"/>
            </a:lvl4pPr>
            <a:lvl5pPr marL="0" lvl="4" indent="0" algn="r" rtl="0">
              <a:spcBef>
                <a:spcPts val="0"/>
              </a:spcBef>
              <a:buNone/>
              <a:defRPr sz="900"/>
            </a:lvl5pPr>
            <a:lvl6pPr marL="0" lvl="5" indent="0" algn="r" rtl="0">
              <a:spcBef>
                <a:spcPts val="0"/>
              </a:spcBef>
              <a:buNone/>
              <a:defRPr sz="900"/>
            </a:lvl6pPr>
            <a:lvl7pPr marL="0" lvl="6" indent="0" algn="r" rtl="0">
              <a:spcBef>
                <a:spcPts val="0"/>
              </a:spcBef>
              <a:buNone/>
              <a:defRPr sz="900"/>
            </a:lvl7pPr>
            <a:lvl8pPr marL="0" lvl="7" indent="0" algn="r" rtl="0">
              <a:spcBef>
                <a:spcPts val="0"/>
              </a:spcBef>
              <a:buNone/>
              <a:defRPr sz="900"/>
            </a:lvl8pPr>
            <a:lvl9pPr marL="0" lvl="8" indent="0" algn="r" rtl="0">
              <a:spcBef>
                <a:spcPts val="0"/>
              </a:spcBef>
              <a:buNone/>
              <a:defRPr sz="9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French">
  <p:cSld name="1_Title Slide French">
    <p:spTree>
      <p:nvGrpSpPr>
        <p:cNvPr id="1" name="Shape 24"/>
        <p:cNvGrpSpPr/>
        <p:nvPr/>
      </p:nvGrpSpPr>
      <p:grpSpPr>
        <a:xfrm>
          <a:off x="0" y="0"/>
          <a:ext cx="0" cy="0"/>
          <a:chOff x="0" y="0"/>
          <a:chExt cx="0" cy="0"/>
        </a:xfrm>
      </p:grpSpPr>
      <p:sp>
        <p:nvSpPr>
          <p:cNvPr id="25" name="Google Shape;25;p3"/>
          <p:cNvSpPr/>
          <p:nvPr/>
        </p:nvSpPr>
        <p:spPr>
          <a:xfrm>
            <a:off x="1" y="3640731"/>
            <a:ext cx="5346616" cy="323237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 name="Google Shape;26;p3"/>
          <p:cNvPicPr preferRelativeResize="0"/>
          <p:nvPr/>
        </p:nvPicPr>
        <p:blipFill rotWithShape="1">
          <a:blip r:embed="rId2">
            <a:alphaModFix/>
          </a:blip>
          <a:srcRect l="1640" t="10243" r="7596" b="1322"/>
          <a:stretch/>
        </p:blipFill>
        <p:spPr>
          <a:xfrm>
            <a:off x="5312910" y="-1"/>
            <a:ext cx="6894795" cy="6873105"/>
          </a:xfrm>
          <a:prstGeom prst="rect">
            <a:avLst/>
          </a:prstGeom>
          <a:noFill/>
          <a:ln>
            <a:noFill/>
          </a:ln>
        </p:spPr>
      </p:pic>
      <p:sp>
        <p:nvSpPr>
          <p:cNvPr id="27" name="Google Shape;27;p3"/>
          <p:cNvSpPr/>
          <p:nvPr/>
        </p:nvSpPr>
        <p:spPr>
          <a:xfrm>
            <a:off x="780883" y="2277222"/>
            <a:ext cx="4532878" cy="343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title"/>
          </p:nvPr>
        </p:nvSpPr>
        <p:spPr>
          <a:xfrm>
            <a:off x="790188" y="2255553"/>
            <a:ext cx="4498008" cy="2369187"/>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29" name="Google Shape;29;p3"/>
          <p:cNvSpPr txBox="1">
            <a:spLocks noGrp="1"/>
          </p:cNvSpPr>
          <p:nvPr>
            <p:ph type="subTitle" idx="1"/>
          </p:nvPr>
        </p:nvSpPr>
        <p:spPr>
          <a:xfrm>
            <a:off x="764623" y="4624740"/>
            <a:ext cx="4549140" cy="1070511"/>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350"/>
              <a:buFont typeface="Arial"/>
              <a:buNone/>
              <a:defRPr sz="135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30" name="Google Shape;30;p3"/>
          <p:cNvPicPr preferRelativeResize="0"/>
          <p:nvPr/>
        </p:nvPicPr>
        <p:blipFill rotWithShape="1">
          <a:blip r:embed="rId3">
            <a:alphaModFix/>
          </a:blip>
          <a:srcRect/>
          <a:stretch/>
        </p:blipFill>
        <p:spPr>
          <a:xfrm>
            <a:off x="499438" y="313874"/>
            <a:ext cx="2171712" cy="894440"/>
          </a:xfrm>
          <a:prstGeom prst="rect">
            <a:avLst/>
          </a:prstGeom>
          <a:noFill/>
          <a:ln>
            <a:noFill/>
          </a:ln>
        </p:spPr>
      </p:pic>
      <p:sp>
        <p:nvSpPr>
          <p:cNvPr id="31" name="Google Shape;31;p3"/>
          <p:cNvSpPr txBox="1"/>
          <p:nvPr/>
        </p:nvSpPr>
        <p:spPr>
          <a:xfrm>
            <a:off x="11344471" y="6718714"/>
            <a:ext cx="857054"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Shutterstock/Altrace</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cxnSp>
        <p:nvCxnSpPr>
          <p:cNvPr id="32" name="Google Shape;32;p3"/>
          <p:cNvCxnSpPr/>
          <p:nvPr/>
        </p:nvCxnSpPr>
        <p:spPr>
          <a:xfrm>
            <a:off x="790188" y="2280927"/>
            <a:ext cx="0" cy="3430800"/>
          </a:xfrm>
          <a:prstGeom prst="straightConnector1">
            <a:avLst/>
          </a:prstGeom>
          <a:noFill/>
          <a:ln w="63500" cap="flat" cmpd="sng">
            <a:solidFill>
              <a:schemeClr val="dk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German">
  <p:cSld name="1_Title Slide German">
    <p:spTree>
      <p:nvGrpSpPr>
        <p:cNvPr id="1" name="Shape 33"/>
        <p:cNvGrpSpPr/>
        <p:nvPr/>
      </p:nvGrpSpPr>
      <p:grpSpPr>
        <a:xfrm>
          <a:off x="0" y="0"/>
          <a:ext cx="0" cy="0"/>
          <a:chOff x="0" y="0"/>
          <a:chExt cx="0" cy="0"/>
        </a:xfrm>
      </p:grpSpPr>
      <p:sp>
        <p:nvSpPr>
          <p:cNvPr id="34" name="Google Shape;34;p4"/>
          <p:cNvSpPr/>
          <p:nvPr/>
        </p:nvSpPr>
        <p:spPr>
          <a:xfrm>
            <a:off x="1" y="3640731"/>
            <a:ext cx="5346616" cy="323237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4"/>
          <p:cNvSpPr/>
          <p:nvPr/>
        </p:nvSpPr>
        <p:spPr>
          <a:xfrm>
            <a:off x="780883" y="2277222"/>
            <a:ext cx="4532878" cy="343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 name="Google Shape;36;p4"/>
          <p:cNvPicPr preferRelativeResize="0"/>
          <p:nvPr/>
        </p:nvPicPr>
        <p:blipFill rotWithShape="1">
          <a:blip r:embed="rId2">
            <a:alphaModFix/>
          </a:blip>
          <a:srcRect t="25115"/>
          <a:stretch/>
        </p:blipFill>
        <p:spPr>
          <a:xfrm>
            <a:off x="5313762" y="0"/>
            <a:ext cx="6878223" cy="6873105"/>
          </a:xfrm>
          <a:prstGeom prst="rect">
            <a:avLst/>
          </a:prstGeom>
          <a:noFill/>
          <a:ln>
            <a:noFill/>
          </a:ln>
        </p:spPr>
      </p:pic>
      <p:sp>
        <p:nvSpPr>
          <p:cNvPr id="37" name="Google Shape;37;p4"/>
          <p:cNvSpPr txBox="1">
            <a:spLocks noGrp="1"/>
          </p:cNvSpPr>
          <p:nvPr>
            <p:ph type="title"/>
          </p:nvPr>
        </p:nvSpPr>
        <p:spPr>
          <a:xfrm>
            <a:off x="790188" y="2255553"/>
            <a:ext cx="4498008" cy="2369187"/>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38" name="Google Shape;38;p4"/>
          <p:cNvSpPr txBox="1">
            <a:spLocks noGrp="1"/>
          </p:cNvSpPr>
          <p:nvPr>
            <p:ph type="subTitle" idx="1"/>
          </p:nvPr>
        </p:nvSpPr>
        <p:spPr>
          <a:xfrm>
            <a:off x="764623" y="4624740"/>
            <a:ext cx="4549140" cy="1070511"/>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350"/>
              <a:buFont typeface="Arial"/>
              <a:buNone/>
              <a:defRPr sz="135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39" name="Google Shape;39;p4"/>
          <p:cNvPicPr preferRelativeResize="0"/>
          <p:nvPr/>
        </p:nvPicPr>
        <p:blipFill rotWithShape="1">
          <a:blip r:embed="rId3">
            <a:alphaModFix/>
          </a:blip>
          <a:srcRect/>
          <a:stretch/>
        </p:blipFill>
        <p:spPr>
          <a:xfrm>
            <a:off x="499438" y="313874"/>
            <a:ext cx="2171712" cy="894440"/>
          </a:xfrm>
          <a:prstGeom prst="rect">
            <a:avLst/>
          </a:prstGeom>
          <a:noFill/>
          <a:ln>
            <a:noFill/>
          </a:ln>
        </p:spPr>
      </p:pic>
      <p:sp>
        <p:nvSpPr>
          <p:cNvPr id="40" name="Google Shape;40;p4"/>
          <p:cNvSpPr txBox="1"/>
          <p:nvPr/>
        </p:nvSpPr>
        <p:spPr>
          <a:xfrm>
            <a:off x="11078055" y="6708323"/>
            <a:ext cx="1373614"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Shutterstock/Neo Geometric</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cxnSp>
        <p:nvCxnSpPr>
          <p:cNvPr id="41" name="Google Shape;41;p4"/>
          <p:cNvCxnSpPr/>
          <p:nvPr/>
        </p:nvCxnSpPr>
        <p:spPr>
          <a:xfrm>
            <a:off x="790188" y="2280927"/>
            <a:ext cx="0" cy="3430800"/>
          </a:xfrm>
          <a:prstGeom prst="straightConnector1">
            <a:avLst/>
          </a:prstGeom>
          <a:noFill/>
          <a:ln w="635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Spanish">
  <p:cSld name="1_Title Slide Spanish">
    <p:spTree>
      <p:nvGrpSpPr>
        <p:cNvPr id="1" name="Shape 42"/>
        <p:cNvGrpSpPr/>
        <p:nvPr/>
      </p:nvGrpSpPr>
      <p:grpSpPr>
        <a:xfrm>
          <a:off x="0" y="0"/>
          <a:ext cx="0" cy="0"/>
          <a:chOff x="0" y="0"/>
          <a:chExt cx="0" cy="0"/>
        </a:xfrm>
      </p:grpSpPr>
      <p:sp>
        <p:nvSpPr>
          <p:cNvPr id="43" name="Google Shape;43;p5"/>
          <p:cNvSpPr/>
          <p:nvPr/>
        </p:nvSpPr>
        <p:spPr>
          <a:xfrm>
            <a:off x="1" y="3640731"/>
            <a:ext cx="5346616" cy="323237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5"/>
          <p:cNvPicPr preferRelativeResize="0"/>
          <p:nvPr/>
        </p:nvPicPr>
        <p:blipFill rotWithShape="1">
          <a:blip r:embed="rId2">
            <a:alphaModFix/>
          </a:blip>
          <a:srcRect l="556" t="3649" r="4013" b="1085"/>
          <a:stretch/>
        </p:blipFill>
        <p:spPr>
          <a:xfrm>
            <a:off x="5313760" y="0"/>
            <a:ext cx="6878238" cy="6858000"/>
          </a:xfrm>
          <a:prstGeom prst="rect">
            <a:avLst/>
          </a:prstGeom>
          <a:noFill/>
          <a:ln>
            <a:noFill/>
          </a:ln>
        </p:spPr>
      </p:pic>
      <p:sp>
        <p:nvSpPr>
          <p:cNvPr id="45" name="Google Shape;45;p5"/>
          <p:cNvSpPr/>
          <p:nvPr/>
        </p:nvSpPr>
        <p:spPr>
          <a:xfrm>
            <a:off x="780883" y="2277222"/>
            <a:ext cx="4532878" cy="343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5"/>
          <p:cNvSpPr txBox="1">
            <a:spLocks noGrp="1"/>
          </p:cNvSpPr>
          <p:nvPr>
            <p:ph type="title"/>
          </p:nvPr>
        </p:nvSpPr>
        <p:spPr>
          <a:xfrm>
            <a:off x="790188" y="2255553"/>
            <a:ext cx="4498008" cy="2369187"/>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47" name="Google Shape;47;p5"/>
          <p:cNvSpPr txBox="1">
            <a:spLocks noGrp="1"/>
          </p:cNvSpPr>
          <p:nvPr>
            <p:ph type="subTitle" idx="1"/>
          </p:nvPr>
        </p:nvSpPr>
        <p:spPr>
          <a:xfrm>
            <a:off x="764623" y="4624740"/>
            <a:ext cx="4549140" cy="1070511"/>
          </a:xfrm>
          <a:prstGeom prst="rect">
            <a:avLst/>
          </a:prstGeom>
          <a:noFill/>
          <a:ln>
            <a:noFill/>
          </a:ln>
        </p:spPr>
        <p:txBody>
          <a:bodyPr spcFirstLastPara="1" wrap="square" lIns="360000" tIns="0" rIns="216000" bIns="0" anchor="ctr" anchorCtr="0">
            <a:no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2pPr>
            <a:lvl3pPr marR="0" lvl="2" algn="ctr" rtl="0">
              <a:lnSpc>
                <a:spcPct val="90000"/>
              </a:lnSpc>
              <a:spcBef>
                <a:spcPts val="500"/>
              </a:spcBef>
              <a:spcAft>
                <a:spcPts val="0"/>
              </a:spcAft>
              <a:buClr>
                <a:schemeClr val="dk1"/>
              </a:buClr>
              <a:buSzPts val="1350"/>
              <a:buFont typeface="Arial"/>
              <a:buNone/>
              <a:defRPr sz="1350" b="0" i="0" u="none" strike="noStrike" cap="none">
                <a:solidFill>
                  <a:schemeClr val="dk1"/>
                </a:solidFill>
                <a:latin typeface="Open Sans Light"/>
                <a:ea typeface="Open Sans Light"/>
                <a:cs typeface="Open Sans Light"/>
                <a:sym typeface="Open Sans Light"/>
              </a:defRPr>
            </a:lvl3pPr>
            <a:lvl4pPr marR="0" lvl="3"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4pPr>
            <a:lvl5pPr marR="0" lvl="4"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Light"/>
                <a:ea typeface="Open Sans Light"/>
                <a:cs typeface="Open Sans Light"/>
                <a:sym typeface="Open Sans Light"/>
              </a:defRPr>
            </a:lvl5pPr>
            <a:lvl6pPr marR="0" lvl="5"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pic>
        <p:nvPicPr>
          <p:cNvPr id="48" name="Google Shape;48;p5"/>
          <p:cNvPicPr preferRelativeResize="0"/>
          <p:nvPr/>
        </p:nvPicPr>
        <p:blipFill rotWithShape="1">
          <a:blip r:embed="rId3">
            <a:alphaModFix/>
          </a:blip>
          <a:srcRect/>
          <a:stretch/>
        </p:blipFill>
        <p:spPr>
          <a:xfrm>
            <a:off x="499438" y="313874"/>
            <a:ext cx="2171712" cy="894440"/>
          </a:xfrm>
          <a:prstGeom prst="rect">
            <a:avLst/>
          </a:prstGeom>
          <a:noFill/>
          <a:ln>
            <a:noFill/>
          </a:ln>
        </p:spPr>
      </p:pic>
      <p:sp>
        <p:nvSpPr>
          <p:cNvPr id="49" name="Google Shape;49;p5"/>
          <p:cNvSpPr txBox="1"/>
          <p:nvPr/>
        </p:nvSpPr>
        <p:spPr>
          <a:xfrm>
            <a:off x="11155986" y="6718714"/>
            <a:ext cx="1373614"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Shutterstock/Slanapotam</a:t>
            </a: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600"/>
              <a:buFont typeface="Arial"/>
              <a:buNone/>
            </a:pPr>
            <a:r>
              <a:rPr lang="en-US" sz="600" b="0" i="0" u="none" strike="noStrike" cap="none">
                <a:solidFill>
                  <a:schemeClr val="lt1"/>
                </a:solidFill>
                <a:latin typeface="Arial"/>
                <a:ea typeface="Arial"/>
                <a:cs typeface="Arial"/>
                <a:sym typeface="Arial"/>
              </a:rPr>
              <a:t> </a:t>
            </a:r>
            <a:endParaRPr sz="600" b="0" i="0" u="none" strike="noStrike" cap="none">
              <a:solidFill>
                <a:schemeClr val="lt1"/>
              </a:solidFill>
              <a:latin typeface="Arial"/>
              <a:ea typeface="Arial"/>
              <a:cs typeface="Arial"/>
              <a:sym typeface="Arial"/>
            </a:endParaRPr>
          </a:p>
        </p:txBody>
      </p:sp>
      <p:cxnSp>
        <p:nvCxnSpPr>
          <p:cNvPr id="50" name="Google Shape;50;p5"/>
          <p:cNvCxnSpPr/>
          <p:nvPr/>
        </p:nvCxnSpPr>
        <p:spPr>
          <a:xfrm>
            <a:off x="790188" y="2280927"/>
            <a:ext cx="0" cy="3430800"/>
          </a:xfrm>
          <a:prstGeom prst="straightConnector1">
            <a:avLst/>
          </a:prstGeom>
          <a:noFill/>
          <a:ln w="635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French_ImageA">
  <p:cSld name="Divider French_ImageA">
    <p:spTree>
      <p:nvGrpSpPr>
        <p:cNvPr id="1" name="Shape 51"/>
        <p:cNvGrpSpPr/>
        <p:nvPr/>
      </p:nvGrpSpPr>
      <p:grpSpPr>
        <a:xfrm>
          <a:off x="0" y="0"/>
          <a:ext cx="0" cy="0"/>
          <a:chOff x="0" y="0"/>
          <a:chExt cx="0" cy="0"/>
        </a:xfrm>
      </p:grpSpPr>
      <p:sp>
        <p:nvSpPr>
          <p:cNvPr id="52" name="Google Shape;52;p6"/>
          <p:cNvSpPr/>
          <p:nvPr/>
        </p:nvSpPr>
        <p:spPr>
          <a:xfrm>
            <a:off x="3563625" y="4869030"/>
            <a:ext cx="7536144" cy="20054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6"/>
          <p:cNvPicPr preferRelativeResize="0"/>
          <p:nvPr/>
        </p:nvPicPr>
        <p:blipFill rotWithShape="1">
          <a:blip r:embed="rId2">
            <a:alphaModFix/>
          </a:blip>
          <a:srcRect l="2554" t="3165" r="3030" b="2054"/>
          <a:stretch/>
        </p:blipFill>
        <p:spPr>
          <a:xfrm>
            <a:off x="-1" y="1570350"/>
            <a:ext cx="4917990" cy="5294601"/>
          </a:xfrm>
          <a:prstGeom prst="rect">
            <a:avLst/>
          </a:prstGeom>
          <a:noFill/>
          <a:ln>
            <a:noFill/>
          </a:ln>
        </p:spPr>
      </p:pic>
      <p:pic>
        <p:nvPicPr>
          <p:cNvPr id="54" name="Google Shape;54;p6"/>
          <p:cNvPicPr preferRelativeResize="0"/>
          <p:nvPr/>
        </p:nvPicPr>
        <p:blipFill rotWithShape="1">
          <a:blip r:embed="rId3">
            <a:alphaModFix/>
          </a:blip>
          <a:srcRect l="5438" t="2732" r="10931" b="13490"/>
          <a:stretch/>
        </p:blipFill>
        <p:spPr>
          <a:xfrm>
            <a:off x="3563625" y="0"/>
            <a:ext cx="8628375" cy="5745484"/>
          </a:xfrm>
          <a:prstGeom prst="rect">
            <a:avLst/>
          </a:prstGeom>
          <a:noFill/>
          <a:ln>
            <a:noFill/>
          </a:ln>
        </p:spPr>
      </p:pic>
      <p:sp>
        <p:nvSpPr>
          <p:cNvPr id="55" name="Google Shape;55;p6"/>
          <p:cNvSpPr txBox="1">
            <a:spLocks noGrp="1"/>
          </p:cNvSpPr>
          <p:nvPr>
            <p:ph type="sldNum" idx="12"/>
          </p:nvPr>
        </p:nvSpPr>
        <p:spPr>
          <a:xfrm>
            <a:off x="9209088" y="648811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6"/>
          <p:cNvPicPr preferRelativeResize="0"/>
          <p:nvPr/>
        </p:nvPicPr>
        <p:blipFill rotWithShape="1">
          <a:blip r:embed="rId4">
            <a:alphaModFix/>
          </a:blip>
          <a:srcRect/>
          <a:stretch/>
        </p:blipFill>
        <p:spPr>
          <a:xfrm>
            <a:off x="505694" y="404155"/>
            <a:ext cx="1768696" cy="728454"/>
          </a:xfrm>
          <a:prstGeom prst="rect">
            <a:avLst/>
          </a:prstGeom>
          <a:noFill/>
          <a:ln>
            <a:noFill/>
          </a:ln>
        </p:spPr>
      </p:pic>
      <p:sp>
        <p:nvSpPr>
          <p:cNvPr id="57" name="Google Shape;57;p6"/>
          <p:cNvSpPr txBox="1">
            <a:spLocks noGrp="1"/>
          </p:cNvSpPr>
          <p:nvPr>
            <p:ph type="title"/>
          </p:nvPr>
        </p:nvSpPr>
        <p:spPr>
          <a:xfrm>
            <a:off x="2279381" y="2775403"/>
            <a:ext cx="5256763" cy="1931679"/>
          </a:xfrm>
          <a:prstGeom prst="rect">
            <a:avLst/>
          </a:prstGeom>
          <a:solidFill>
            <a:schemeClr val="lt1"/>
          </a:solidFill>
          <a:ln>
            <a:noFill/>
          </a:ln>
        </p:spPr>
        <p:txBody>
          <a:bodyPr spcFirstLastPara="1" wrap="square" lIns="360000" tIns="0" rIns="91425" bIns="0" anchor="ctr" anchorCtr="0">
            <a:noAutofit/>
          </a:bodyPr>
          <a:lstStyle>
            <a:lvl1pPr marR="0" lvl="0" algn="l"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cxnSp>
        <p:nvCxnSpPr>
          <p:cNvPr id="58" name="Google Shape;58;p6"/>
          <p:cNvCxnSpPr/>
          <p:nvPr/>
        </p:nvCxnSpPr>
        <p:spPr>
          <a:xfrm>
            <a:off x="2259011" y="2775403"/>
            <a:ext cx="0" cy="1931679"/>
          </a:xfrm>
          <a:prstGeom prst="straightConnector1">
            <a:avLst/>
          </a:prstGeom>
          <a:noFill/>
          <a:ln w="63500" cap="flat" cmpd="sng">
            <a:solidFill>
              <a:schemeClr val="dk1"/>
            </a:solidFill>
            <a:prstDash val="solid"/>
            <a:miter lim="800000"/>
            <a:headEnd type="none" w="sm" len="sm"/>
            <a:tailEnd type="none" w="sm" len="sm"/>
          </a:ln>
        </p:spPr>
      </p:cxnSp>
      <p:sp>
        <p:nvSpPr>
          <p:cNvPr id="59" name="Google Shape;59;p6"/>
          <p:cNvSpPr txBox="1"/>
          <p:nvPr/>
        </p:nvSpPr>
        <p:spPr>
          <a:xfrm>
            <a:off x="11364459" y="5583540"/>
            <a:ext cx="757152"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Arial"/>
                <a:ea typeface="Arial"/>
                <a:cs typeface="Arial"/>
                <a:sym typeface="Arial"/>
              </a:rPr>
              <a:t>© </a:t>
            </a:r>
            <a:r>
              <a:rPr lang="en-US" sz="600" b="0" i="0" u="none" strike="noStrike" cap="none">
                <a:solidFill>
                  <a:schemeClr val="lt1"/>
                </a:solidFill>
                <a:latin typeface="Calibri"/>
                <a:ea typeface="Calibri"/>
                <a:cs typeface="Calibri"/>
                <a:sym typeface="Calibri"/>
              </a:rPr>
              <a:t>Getty/</a:t>
            </a:r>
            <a:r>
              <a:rPr lang="en-US" sz="600" b="0" i="0" u="none" strike="noStrike" cap="none">
                <a:solidFill>
                  <a:schemeClr val="lt1"/>
                </a:solidFill>
                <a:latin typeface="Arial"/>
                <a:ea typeface="Arial"/>
                <a:cs typeface="Arial"/>
                <a:sym typeface="Arial"/>
              </a:rPr>
              <a:t>DigitalVision</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_Spanish_ImageA">
  <p:cSld name="Divider_Spanish_ImageA">
    <p:spTree>
      <p:nvGrpSpPr>
        <p:cNvPr id="1" name="Shape 60"/>
        <p:cNvGrpSpPr/>
        <p:nvPr/>
      </p:nvGrpSpPr>
      <p:grpSpPr>
        <a:xfrm>
          <a:off x="0" y="0"/>
          <a:ext cx="0" cy="0"/>
          <a:chOff x="0" y="0"/>
          <a:chExt cx="0" cy="0"/>
        </a:xfrm>
      </p:grpSpPr>
      <p:sp>
        <p:nvSpPr>
          <p:cNvPr id="61" name="Google Shape;61;p7"/>
          <p:cNvSpPr/>
          <p:nvPr/>
        </p:nvSpPr>
        <p:spPr>
          <a:xfrm>
            <a:off x="3563625" y="4852554"/>
            <a:ext cx="7536144" cy="200544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 name="Google Shape;62;p7"/>
          <p:cNvPicPr preferRelativeResize="0"/>
          <p:nvPr/>
        </p:nvPicPr>
        <p:blipFill rotWithShape="1">
          <a:blip r:embed="rId2">
            <a:alphaModFix/>
          </a:blip>
          <a:srcRect l="2106" t="23928" r="26784" b="2525"/>
          <a:stretch/>
        </p:blipFill>
        <p:spPr>
          <a:xfrm>
            <a:off x="-5653" y="1558636"/>
            <a:ext cx="5125324" cy="5294602"/>
          </a:xfrm>
          <a:prstGeom prst="rect">
            <a:avLst/>
          </a:prstGeom>
          <a:noFill/>
          <a:ln>
            <a:noFill/>
          </a:ln>
        </p:spPr>
      </p:pic>
      <p:pic>
        <p:nvPicPr>
          <p:cNvPr id="63" name="Google Shape;63;p7"/>
          <p:cNvPicPr preferRelativeResize="0"/>
          <p:nvPr/>
        </p:nvPicPr>
        <p:blipFill rotWithShape="1">
          <a:blip r:embed="rId3">
            <a:alphaModFix/>
          </a:blip>
          <a:srcRect t="9186" r="9261"/>
          <a:stretch/>
        </p:blipFill>
        <p:spPr>
          <a:xfrm>
            <a:off x="3570868" y="-4762"/>
            <a:ext cx="8628373" cy="5750245"/>
          </a:xfrm>
          <a:prstGeom prst="rect">
            <a:avLst/>
          </a:prstGeom>
          <a:noFill/>
          <a:ln>
            <a:noFill/>
          </a:ln>
        </p:spPr>
      </p:pic>
      <p:sp>
        <p:nvSpPr>
          <p:cNvPr id="64" name="Google Shape;64;p7"/>
          <p:cNvSpPr txBox="1">
            <a:spLocks noGrp="1"/>
          </p:cNvSpPr>
          <p:nvPr>
            <p:ph type="sldNum" idx="12"/>
          </p:nvPr>
        </p:nvSpPr>
        <p:spPr>
          <a:xfrm>
            <a:off x="9209088" y="6488113"/>
            <a:ext cx="2743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7"/>
          <p:cNvPicPr preferRelativeResize="0"/>
          <p:nvPr/>
        </p:nvPicPr>
        <p:blipFill rotWithShape="1">
          <a:blip r:embed="rId4">
            <a:alphaModFix/>
          </a:blip>
          <a:srcRect/>
          <a:stretch/>
        </p:blipFill>
        <p:spPr>
          <a:xfrm>
            <a:off x="505694" y="404155"/>
            <a:ext cx="1768696" cy="728454"/>
          </a:xfrm>
          <a:prstGeom prst="rect">
            <a:avLst/>
          </a:prstGeom>
          <a:noFill/>
          <a:ln>
            <a:noFill/>
          </a:ln>
        </p:spPr>
      </p:pic>
      <p:sp>
        <p:nvSpPr>
          <p:cNvPr id="66" name="Google Shape;66;p7"/>
          <p:cNvSpPr txBox="1">
            <a:spLocks noGrp="1"/>
          </p:cNvSpPr>
          <p:nvPr>
            <p:ph type="title"/>
          </p:nvPr>
        </p:nvSpPr>
        <p:spPr>
          <a:xfrm>
            <a:off x="1504128" y="2775403"/>
            <a:ext cx="5256763" cy="1931679"/>
          </a:xfrm>
          <a:prstGeom prst="rect">
            <a:avLst/>
          </a:prstGeom>
          <a:solidFill>
            <a:schemeClr val="lt1"/>
          </a:solidFill>
          <a:ln>
            <a:noFill/>
          </a:ln>
        </p:spPr>
        <p:txBody>
          <a:bodyPr spcFirstLastPara="1" wrap="square" lIns="360000" tIns="0" rIns="91425" bIns="0" anchor="ctr" anchorCtr="0">
            <a:noAutofit/>
          </a:bodyPr>
          <a:lstStyle>
            <a:lvl1pPr marR="0" lvl="0" algn="l" rtl="0">
              <a:lnSpc>
                <a:spcPct val="100000"/>
              </a:lnSpc>
              <a:spcBef>
                <a:spcPts val="0"/>
              </a:spcBef>
              <a:spcAft>
                <a:spcPts val="0"/>
              </a:spcAft>
              <a:buClr>
                <a:srgbClr val="000000"/>
              </a:buClr>
              <a:buSzPts val="1400"/>
              <a:buFont typeface="Arial"/>
              <a:buNone/>
              <a:defRPr sz="45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cxnSp>
        <p:nvCxnSpPr>
          <p:cNvPr id="67" name="Google Shape;67;p7"/>
          <p:cNvCxnSpPr/>
          <p:nvPr/>
        </p:nvCxnSpPr>
        <p:spPr>
          <a:xfrm>
            <a:off x="1483758" y="2775403"/>
            <a:ext cx="0" cy="1931679"/>
          </a:xfrm>
          <a:prstGeom prst="straightConnector1">
            <a:avLst/>
          </a:prstGeom>
          <a:noFill/>
          <a:ln w="63500" cap="flat" cmpd="sng">
            <a:solidFill>
              <a:schemeClr val="dk1"/>
            </a:solidFill>
            <a:prstDash val="solid"/>
            <a:miter lim="800000"/>
            <a:headEnd type="none" w="sm" len="sm"/>
            <a:tailEnd type="none" w="sm" len="sm"/>
          </a:ln>
        </p:spPr>
      </p:cxnSp>
      <p:sp>
        <p:nvSpPr>
          <p:cNvPr id="68" name="Google Shape;68;p7"/>
          <p:cNvSpPr txBox="1"/>
          <p:nvPr/>
        </p:nvSpPr>
        <p:spPr>
          <a:xfrm>
            <a:off x="11605759" y="5583540"/>
            <a:ext cx="587829" cy="1095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Arial"/>
                <a:ea typeface="Arial"/>
                <a:cs typeface="Arial"/>
                <a:sym typeface="Arial"/>
              </a:rPr>
              <a:t>© </a:t>
            </a:r>
            <a:r>
              <a:rPr lang="en-US" sz="600" b="0" i="0" u="none" strike="noStrike" cap="none">
                <a:solidFill>
                  <a:schemeClr val="lt1"/>
                </a:solidFill>
                <a:latin typeface="Calibri"/>
                <a:ea typeface="Calibri"/>
                <a:cs typeface="Calibri"/>
                <a:sym typeface="Calibri"/>
              </a:rPr>
              <a:t>Getty_AzmanL</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ontent only_French">
  <p:cSld name="2_Content only_French">
    <p:spTree>
      <p:nvGrpSpPr>
        <p:cNvPr id="1" name="Shape 69"/>
        <p:cNvGrpSpPr/>
        <p:nvPr/>
      </p:nvGrpSpPr>
      <p:grpSpPr>
        <a:xfrm>
          <a:off x="0" y="0"/>
          <a:ext cx="0" cy="0"/>
          <a:chOff x="0" y="0"/>
          <a:chExt cx="0" cy="0"/>
        </a:xfrm>
      </p:grpSpPr>
      <p:pic>
        <p:nvPicPr>
          <p:cNvPr id="70" name="Google Shape;70;p8"/>
          <p:cNvPicPr preferRelativeResize="0"/>
          <p:nvPr/>
        </p:nvPicPr>
        <p:blipFill rotWithShape="1">
          <a:blip r:embed="rId2">
            <a:alphaModFix/>
          </a:blip>
          <a:srcRect l="1640" t="10243" r="78124" b="1322"/>
          <a:stretch/>
        </p:blipFill>
        <p:spPr>
          <a:xfrm>
            <a:off x="0" y="1273629"/>
            <a:ext cx="1054100" cy="4940133"/>
          </a:xfrm>
          <a:prstGeom prst="rect">
            <a:avLst/>
          </a:prstGeom>
          <a:noFill/>
          <a:ln>
            <a:noFill/>
          </a:ln>
        </p:spPr>
      </p:pic>
      <p:sp>
        <p:nvSpPr>
          <p:cNvPr id="71" name="Google Shape;71;p8"/>
          <p:cNvSpPr/>
          <p:nvPr/>
        </p:nvSpPr>
        <p:spPr>
          <a:xfrm>
            <a:off x="0" y="2"/>
            <a:ext cx="11575470" cy="12736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8"/>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73" name="Google Shape;73;p8"/>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8"/>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8"/>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76" name="Google Shape;76;p8"/>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77" name="Google Shape;77;p8"/>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ontent_French_imageA">
  <p:cSld name="3_Content_French_imageA">
    <p:spTree>
      <p:nvGrpSpPr>
        <p:cNvPr id="1" name="Shape 78"/>
        <p:cNvGrpSpPr/>
        <p:nvPr/>
      </p:nvGrpSpPr>
      <p:grpSpPr>
        <a:xfrm>
          <a:off x="0" y="0"/>
          <a:ext cx="0" cy="0"/>
          <a:chOff x="0" y="0"/>
          <a:chExt cx="0" cy="0"/>
        </a:xfrm>
      </p:grpSpPr>
      <p:pic>
        <p:nvPicPr>
          <p:cNvPr id="79" name="Google Shape;79;p9"/>
          <p:cNvPicPr preferRelativeResize="0"/>
          <p:nvPr/>
        </p:nvPicPr>
        <p:blipFill rotWithShape="1">
          <a:blip r:embed="rId2">
            <a:alphaModFix/>
          </a:blip>
          <a:srcRect l="1640" t="10243" r="78124" b="1322"/>
          <a:stretch/>
        </p:blipFill>
        <p:spPr>
          <a:xfrm>
            <a:off x="0" y="1273629"/>
            <a:ext cx="1054100" cy="4940133"/>
          </a:xfrm>
          <a:prstGeom prst="rect">
            <a:avLst/>
          </a:prstGeom>
          <a:noFill/>
          <a:ln>
            <a:noFill/>
          </a:ln>
        </p:spPr>
      </p:pic>
      <p:sp>
        <p:nvSpPr>
          <p:cNvPr id="80" name="Google Shape;80;p9"/>
          <p:cNvSpPr/>
          <p:nvPr/>
        </p:nvSpPr>
        <p:spPr>
          <a:xfrm>
            <a:off x="0" y="2"/>
            <a:ext cx="11575470" cy="12736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9"/>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82" name="Google Shape;82;p9"/>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9"/>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4" name="Google Shape;84;p9"/>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85" name="Google Shape;85;p9"/>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86" name="Google Shape;86;p9"/>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9"/>
          <p:cNvSpPr/>
          <p:nvPr/>
        </p:nvSpPr>
        <p:spPr>
          <a:xfrm>
            <a:off x="9064799" y="2004715"/>
            <a:ext cx="3127199" cy="3049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9"/>
          <p:cNvPicPr preferRelativeResize="0"/>
          <p:nvPr/>
        </p:nvPicPr>
        <p:blipFill rotWithShape="1">
          <a:blip r:embed="rId4">
            <a:alphaModFix/>
          </a:blip>
          <a:srcRect l="23640" t="-475" r="8477" b="475"/>
          <a:stretch/>
        </p:blipFill>
        <p:spPr>
          <a:xfrm>
            <a:off x="7953849" y="2613325"/>
            <a:ext cx="3663923" cy="3606800"/>
          </a:xfrm>
          <a:prstGeom prst="rect">
            <a:avLst/>
          </a:prstGeom>
          <a:noFill/>
          <a:ln>
            <a:noFill/>
          </a:ln>
        </p:spPr>
      </p:pic>
      <p:sp>
        <p:nvSpPr>
          <p:cNvPr id="89" name="Google Shape;89;p9"/>
          <p:cNvSpPr txBox="1"/>
          <p:nvPr/>
        </p:nvSpPr>
        <p:spPr>
          <a:xfrm>
            <a:off x="10705965" y="6056679"/>
            <a:ext cx="840219" cy="95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lt1"/>
                </a:solidFill>
                <a:latin typeface="Arial"/>
                <a:ea typeface="Arial"/>
                <a:cs typeface="Arial"/>
                <a:sym typeface="Arial"/>
              </a:rPr>
              <a:t>© </a:t>
            </a:r>
            <a:r>
              <a:rPr lang="en-US" sz="600" b="0" i="0" u="none" strike="noStrike" cap="none">
                <a:solidFill>
                  <a:schemeClr val="lt1"/>
                </a:solidFill>
                <a:latin typeface="Calibri"/>
                <a:ea typeface="Calibri"/>
                <a:cs typeface="Calibri"/>
                <a:sym typeface="Calibri"/>
              </a:rPr>
              <a:t>iStock_Sergey_Kurbatov</a:t>
            </a:r>
            <a:endParaRPr sz="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ontent only_German">
  <p:cSld name="3_Content only_German">
    <p:spTree>
      <p:nvGrpSpPr>
        <p:cNvPr id="1" name="Shape 90"/>
        <p:cNvGrpSpPr/>
        <p:nvPr/>
      </p:nvGrpSpPr>
      <p:grpSpPr>
        <a:xfrm>
          <a:off x="0" y="0"/>
          <a:ext cx="0" cy="0"/>
          <a:chOff x="0" y="0"/>
          <a:chExt cx="0" cy="0"/>
        </a:xfrm>
      </p:grpSpPr>
      <p:pic>
        <p:nvPicPr>
          <p:cNvPr id="91" name="Google Shape;91;p10"/>
          <p:cNvPicPr preferRelativeResize="0"/>
          <p:nvPr/>
        </p:nvPicPr>
        <p:blipFill rotWithShape="1">
          <a:blip r:embed="rId2">
            <a:alphaModFix/>
          </a:blip>
          <a:srcRect l="24757" t="32246" r="57639" b="5924"/>
          <a:stretch/>
        </p:blipFill>
        <p:spPr>
          <a:xfrm>
            <a:off x="0" y="1273630"/>
            <a:ext cx="1054100" cy="4940133"/>
          </a:xfrm>
          <a:prstGeom prst="rect">
            <a:avLst/>
          </a:prstGeom>
          <a:noFill/>
          <a:ln>
            <a:noFill/>
          </a:ln>
        </p:spPr>
      </p:pic>
      <p:sp>
        <p:nvSpPr>
          <p:cNvPr id="92" name="Google Shape;92;p10"/>
          <p:cNvSpPr/>
          <p:nvPr/>
        </p:nvSpPr>
        <p:spPr>
          <a:xfrm>
            <a:off x="0" y="2"/>
            <a:ext cx="11575470" cy="12736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0"/>
          <p:cNvSpPr txBox="1">
            <a:spLocks noGrp="1"/>
          </p:cNvSpPr>
          <p:nvPr>
            <p:ph type="title"/>
          </p:nvPr>
        </p:nvSpPr>
        <p:spPr>
          <a:xfrm>
            <a:off x="1054100" y="540001"/>
            <a:ext cx="10568781" cy="1156442"/>
          </a:xfrm>
          <a:prstGeom prst="rect">
            <a:avLst/>
          </a:prstGeom>
          <a:solidFill>
            <a:schemeClr val="lt1"/>
          </a:solidFill>
          <a:ln>
            <a:noFill/>
          </a:ln>
        </p:spPr>
        <p:txBody>
          <a:bodyPr spcFirstLastPara="1" wrap="square" lIns="360000" tIns="45700" rIns="91425" bIns="45700" anchor="ctr" anchorCtr="0">
            <a:norm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0"/>
              </a:spcBef>
              <a:spcAft>
                <a:spcPts val="0"/>
              </a:spcAft>
              <a:buClr>
                <a:srgbClr val="000000"/>
              </a:buClr>
              <a:buSzPts val="1400"/>
              <a:buFont typeface="Arial"/>
              <a:buNone/>
              <a:defRPr sz="4500" b="0" i="0" u="none" strike="noStrike" cap="none">
                <a:solidFill>
                  <a:schemeClr val="dk1"/>
                </a:solidFill>
                <a:latin typeface="Open Sans Light"/>
                <a:ea typeface="Open Sans Light"/>
                <a:cs typeface="Open Sans Light"/>
                <a:sym typeface="Open Sans Light"/>
              </a:defRPr>
            </a:lvl9pPr>
          </a:lstStyle>
          <a:p>
            <a:endParaRPr/>
          </a:p>
        </p:txBody>
      </p:sp>
      <p:sp>
        <p:nvSpPr>
          <p:cNvPr id="94" name="Google Shape;94;p10"/>
          <p:cNvSpPr txBox="1">
            <a:spLocks noGrp="1"/>
          </p:cNvSpPr>
          <p:nvPr>
            <p:ph type="body" idx="1"/>
          </p:nvPr>
        </p:nvSpPr>
        <p:spPr>
          <a:xfrm>
            <a:off x="1440000" y="2160000"/>
            <a:ext cx="10182883" cy="4053763"/>
          </a:xfrm>
          <a:prstGeom prst="rect">
            <a:avLst/>
          </a:prstGeom>
          <a:noFill/>
          <a:ln>
            <a:noFill/>
          </a:ln>
        </p:spPr>
        <p:txBody>
          <a:bodyPr spcFirstLastPara="1" wrap="square" lIns="0" tIns="0" rIns="91425" bIns="45700" anchor="t" anchorCtr="0">
            <a:noAutofit/>
          </a:bodyPr>
          <a:lstStyle>
            <a:lvl1pPr marL="457200" marR="0" lvl="0" indent="-381000" algn="l" rtl="0">
              <a:lnSpc>
                <a:spcPct val="100000"/>
              </a:lnSpc>
              <a:spcBef>
                <a:spcPts val="0"/>
              </a:spcBef>
              <a:spcAft>
                <a:spcPts val="0"/>
              </a:spcAft>
              <a:buClr>
                <a:schemeClr val="accent2"/>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0"/>
          <p:cNvSpPr txBox="1">
            <a:spLocks noGrp="1"/>
          </p:cNvSpPr>
          <p:nvPr>
            <p:ph type="sldNum" idx="12"/>
          </p:nvPr>
        </p:nvSpPr>
        <p:spPr>
          <a:xfrm>
            <a:off x="11575470" y="6488113"/>
            <a:ext cx="376818"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10"/>
          <p:cNvPicPr preferRelativeResize="0"/>
          <p:nvPr/>
        </p:nvPicPr>
        <p:blipFill rotWithShape="1">
          <a:blip r:embed="rId3">
            <a:alphaModFix/>
          </a:blip>
          <a:srcRect/>
          <a:stretch/>
        </p:blipFill>
        <p:spPr>
          <a:xfrm>
            <a:off x="79667" y="6318000"/>
            <a:ext cx="974436" cy="401331"/>
          </a:xfrm>
          <a:prstGeom prst="rect">
            <a:avLst/>
          </a:prstGeom>
          <a:noFill/>
          <a:ln>
            <a:noFill/>
          </a:ln>
        </p:spPr>
      </p:pic>
      <p:cxnSp>
        <p:nvCxnSpPr>
          <p:cNvPr id="97" name="Google Shape;97;p10"/>
          <p:cNvCxnSpPr/>
          <p:nvPr/>
        </p:nvCxnSpPr>
        <p:spPr>
          <a:xfrm>
            <a:off x="1028116" y="540000"/>
            <a:ext cx="0" cy="1156443"/>
          </a:xfrm>
          <a:prstGeom prst="straightConnector1">
            <a:avLst/>
          </a:prstGeom>
          <a:noFill/>
          <a:ln w="63500" cap="flat" cmpd="sng">
            <a:solidFill>
              <a:schemeClr val="dk1"/>
            </a:solidFill>
            <a:prstDash val="solid"/>
            <a:miter lim="800000"/>
            <a:headEnd type="none" w="sm" len="sm"/>
            <a:tailEnd type="none" w="sm" len="sm"/>
          </a:ln>
        </p:spPr>
      </p:cxnSp>
      <p:sp>
        <p:nvSpPr>
          <p:cNvPr id="98" name="Google Shape;98;p10"/>
          <p:cNvSpPr/>
          <p:nvPr/>
        </p:nvSpPr>
        <p:spPr>
          <a:xfrm>
            <a:off x="11575470" y="1"/>
            <a:ext cx="616529" cy="540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arson.com/content/dam/global-store/en-gb/MFL-Careers-in-the-spotlight-film.pdf" TargetMode="External"/><Relationship Id="rId7" Type="http://schemas.openxmlformats.org/officeDocument/2006/relationships/hyperlink" Target="https://www.pearson.com/content/dam/global-store/en-gb/MFL-Careers-in-the-spotlight-police-inspector.pdf"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pearson.com/content/dam/global-store/en-gb/MFL-Careers-in-the-spotlight-journalism.pdf" TargetMode="External"/><Relationship Id="rId5" Type="http://schemas.openxmlformats.org/officeDocument/2006/relationships/hyperlink" Target="https://www.pearson.com/content/dam/global-store/en-gb/MFL-Careers-in-the-spotlight-police-force.pdf" TargetMode="External"/><Relationship Id="rId4" Type="http://schemas.openxmlformats.org/officeDocument/2006/relationships/hyperlink" Target="https://www.pearson.com/content/dam/global-store/en-gb/MFL-Careers-in-the-spotlight-sport.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arson.com/en-gb/schools/subject-resources/modern-languages/2024-pearson-edexcel-gcse-mfl-qualifications/languages-in-life.html"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www.pearson.com/en-gb/schools/subject-resources/modern-languages/2024-pearson-edexcel-gcse-mfl-qualifications/resources.html" TargetMode="External"/><Relationship Id="rId4" Type="http://schemas.openxmlformats.org/officeDocument/2006/relationships/hyperlink" Target="https://www.pearson.com/en-gb/schools/subject-resources/modern-languages/2024-pearson-edexcel-gcse-mfl-qualifications/insights-and-research.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790188" y="2280927"/>
            <a:ext cx="4497900" cy="2343900"/>
          </a:xfrm>
          <a:prstGeom prst="rect">
            <a:avLst/>
          </a:prstGeom>
          <a:noFill/>
          <a:ln>
            <a:noFill/>
          </a:ln>
        </p:spPr>
        <p:txBody>
          <a:bodyPr spcFirstLastPara="1" wrap="square" lIns="360000" tIns="0" rIns="216000" bIns="0" anchor="ctr" anchorCtr="0">
            <a:noAutofit/>
          </a:bodyPr>
          <a:lstStyle/>
          <a:p>
            <a:pPr marL="0" lvl="0" indent="0" algn="l" rtl="0">
              <a:lnSpc>
                <a:spcPct val="90000"/>
              </a:lnSpc>
              <a:spcBef>
                <a:spcPts val="0"/>
              </a:spcBef>
              <a:spcAft>
                <a:spcPts val="0"/>
              </a:spcAft>
              <a:buSzPts val="1400"/>
              <a:buNone/>
            </a:pPr>
            <a:r>
              <a:rPr lang="en-US"/>
              <a:t>Languages and Careers</a:t>
            </a:r>
            <a:endParaRPr/>
          </a:p>
        </p:txBody>
      </p:sp>
      <p:sp>
        <p:nvSpPr>
          <p:cNvPr id="165" name="Google Shape;165;p19"/>
          <p:cNvSpPr txBox="1">
            <a:spLocks noGrp="1"/>
          </p:cNvSpPr>
          <p:nvPr>
            <p:ph type="subTitle" idx="1"/>
          </p:nvPr>
        </p:nvSpPr>
        <p:spPr>
          <a:xfrm>
            <a:off x="764623" y="4624740"/>
            <a:ext cx="4549200" cy="1070400"/>
          </a:xfrm>
          <a:prstGeom prst="rect">
            <a:avLst/>
          </a:prstGeom>
          <a:noFill/>
          <a:ln>
            <a:noFill/>
          </a:ln>
        </p:spPr>
        <p:txBody>
          <a:bodyPr spcFirstLastPara="1" wrap="square" lIns="360000" tIns="0" rIns="216000" bIns="0" anchor="ctr" anchorCtr="0">
            <a:noAutofit/>
          </a:bodyPr>
          <a:lstStyle/>
          <a:p>
            <a:pPr marL="0" lvl="0" indent="0" algn="l" rtl="0">
              <a:lnSpc>
                <a:spcPct val="90000"/>
              </a:lnSpc>
              <a:spcBef>
                <a:spcPts val="0"/>
              </a:spcBef>
              <a:spcAft>
                <a:spcPts val="0"/>
              </a:spcAft>
              <a:buClr>
                <a:schemeClr val="dk1"/>
              </a:buClr>
              <a:buSzPts val="2400"/>
              <a:buNone/>
            </a:pPr>
            <a:r>
              <a:rPr lang="en-US"/>
              <a:t>A selection of activities to promote languages and careers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It’s time to apply!</a:t>
            </a:r>
            <a:endParaRPr/>
          </a:p>
        </p:txBody>
      </p:sp>
      <p:sp>
        <p:nvSpPr>
          <p:cNvPr id="247" name="Google Shape;247;p28"/>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sp>
        <p:nvSpPr>
          <p:cNvPr id="248" name="Google Shape;248;p28"/>
          <p:cNvSpPr txBox="1">
            <a:spLocks noGrp="1"/>
          </p:cNvSpPr>
          <p:nvPr>
            <p:ph type="body" idx="1"/>
          </p:nvPr>
        </p:nvSpPr>
        <p:spPr>
          <a:xfrm>
            <a:off x="5961850" y="1691600"/>
            <a:ext cx="5661000" cy="4522200"/>
          </a:xfrm>
          <a:prstGeom prst="rect">
            <a:avLst/>
          </a:prstGeom>
        </p:spPr>
        <p:txBody>
          <a:bodyPr spcFirstLastPara="1" wrap="square" lIns="0" tIns="0" rIns="91425" bIns="45700" anchor="t" anchorCtr="0">
            <a:noAutofit/>
          </a:bodyPr>
          <a:lstStyle/>
          <a:p>
            <a:pPr marL="0" lvl="0" indent="0" algn="just" rtl="0">
              <a:spcBef>
                <a:spcPts val="1400"/>
              </a:spcBef>
              <a:spcAft>
                <a:spcPts val="0"/>
              </a:spcAft>
              <a:buClr>
                <a:schemeClr val="dk1"/>
              </a:buClr>
              <a:buSzPts val="1100"/>
              <a:buFont typeface="Arial"/>
              <a:buNone/>
            </a:pPr>
            <a:r>
              <a:rPr lang="en-US" sz="1900"/>
              <a:t>You’ve identified your career, now it’s time to apply!</a:t>
            </a:r>
            <a:endParaRPr sz="1900"/>
          </a:p>
          <a:p>
            <a:pPr marL="0" lvl="0" indent="0" algn="just" rtl="0">
              <a:spcBef>
                <a:spcPts val="1400"/>
              </a:spcBef>
              <a:spcAft>
                <a:spcPts val="0"/>
              </a:spcAft>
              <a:buClr>
                <a:schemeClr val="dk1"/>
              </a:buClr>
              <a:buSzPts val="1100"/>
              <a:buFont typeface="Arial"/>
              <a:buNone/>
            </a:pPr>
            <a:r>
              <a:rPr lang="en-US" sz="1900"/>
              <a:t>As homework or an in-class activity, write a short email application in your chosen language outlining what you are applying for and what skills you have that make you a good candidate for the job.</a:t>
            </a:r>
            <a:endParaRPr sz="1900"/>
          </a:p>
          <a:p>
            <a:pPr marL="0" lvl="0" indent="0" algn="just" rtl="0">
              <a:spcBef>
                <a:spcPts val="1400"/>
              </a:spcBef>
              <a:spcAft>
                <a:spcPts val="0"/>
              </a:spcAft>
              <a:buClr>
                <a:schemeClr val="dk1"/>
              </a:buClr>
              <a:buSzPts val="1100"/>
              <a:buFont typeface="Arial"/>
              <a:buNone/>
            </a:pPr>
            <a:r>
              <a:rPr lang="en-US" sz="1900"/>
              <a:t>Use this activity as an opportunity to practice your formal writing skills and introduce some new vocabulary.</a:t>
            </a:r>
            <a:endParaRPr sz="1900"/>
          </a:p>
          <a:p>
            <a:pPr marL="0" lvl="0" indent="0" algn="just" rtl="0">
              <a:spcBef>
                <a:spcPts val="1400"/>
              </a:spcBef>
              <a:spcAft>
                <a:spcPts val="0"/>
              </a:spcAft>
              <a:buClr>
                <a:schemeClr val="dk1"/>
              </a:buClr>
              <a:buSzPts val="1100"/>
              <a:buFont typeface="Arial"/>
              <a:buNone/>
            </a:pPr>
            <a:r>
              <a:rPr lang="en-US" sz="1900"/>
              <a:t>Good luck!</a:t>
            </a:r>
            <a:endParaRPr sz="1900"/>
          </a:p>
          <a:p>
            <a:pPr marL="0" lvl="0" indent="0" algn="just" rtl="0">
              <a:spcBef>
                <a:spcPts val="1400"/>
              </a:spcBef>
              <a:spcAft>
                <a:spcPts val="0"/>
              </a:spcAft>
              <a:buClr>
                <a:schemeClr val="dk1"/>
              </a:buClr>
              <a:buSzPts val="1100"/>
              <a:buFont typeface="Arial"/>
              <a:buNone/>
            </a:pPr>
            <a:endParaRPr sz="1400"/>
          </a:p>
          <a:p>
            <a:pPr marL="0" lvl="0" indent="0" algn="l" rtl="0">
              <a:spcBef>
                <a:spcPts val="1400"/>
              </a:spcBef>
              <a:spcAft>
                <a:spcPts val="0"/>
              </a:spcAft>
              <a:buClr>
                <a:schemeClr val="dk1"/>
              </a:buClr>
              <a:buSzPts val="1100"/>
              <a:buFont typeface="Arial"/>
              <a:buNone/>
            </a:pPr>
            <a:endParaRPr sz="1400"/>
          </a:p>
          <a:p>
            <a:pPr marL="0" lvl="0" indent="0" algn="l" rtl="0">
              <a:spcBef>
                <a:spcPts val="0"/>
              </a:spcBef>
              <a:spcAft>
                <a:spcPts val="0"/>
              </a:spcAft>
              <a:buNone/>
            </a:pPr>
            <a:endParaRPr/>
          </a:p>
        </p:txBody>
      </p:sp>
      <p:pic>
        <p:nvPicPr>
          <p:cNvPr id="249" name="Google Shape;249;p28"/>
          <p:cNvPicPr preferRelativeResize="0"/>
          <p:nvPr/>
        </p:nvPicPr>
        <p:blipFill>
          <a:blip r:embed="rId3">
            <a:alphaModFix/>
          </a:blip>
          <a:stretch>
            <a:fillRect/>
          </a:stretch>
        </p:blipFill>
        <p:spPr>
          <a:xfrm>
            <a:off x="1416050" y="1696500"/>
            <a:ext cx="4329667" cy="452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Careers in the spotlight</a:t>
            </a:r>
            <a:endParaRPr/>
          </a:p>
        </p:txBody>
      </p:sp>
      <p:sp>
        <p:nvSpPr>
          <p:cNvPr id="256" name="Google Shape;256;p29"/>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sp>
        <p:nvSpPr>
          <p:cNvPr id="257" name="Google Shape;257;p29"/>
          <p:cNvSpPr txBox="1">
            <a:spLocks noGrp="1"/>
          </p:cNvSpPr>
          <p:nvPr>
            <p:ph type="body" idx="1"/>
          </p:nvPr>
        </p:nvSpPr>
        <p:spPr>
          <a:xfrm>
            <a:off x="1416050" y="1696500"/>
            <a:ext cx="10159500" cy="4522200"/>
          </a:xfrm>
          <a:prstGeom prst="rect">
            <a:avLst/>
          </a:prstGeom>
        </p:spPr>
        <p:txBody>
          <a:bodyPr spcFirstLastPara="1" wrap="square" lIns="0" tIns="0" rIns="91425" bIns="45700" anchor="t" anchorCtr="0">
            <a:noAutofit/>
          </a:bodyPr>
          <a:lstStyle/>
          <a:p>
            <a:pPr marL="0" lvl="0" indent="0" algn="just" rtl="0">
              <a:spcBef>
                <a:spcPts val="1400"/>
              </a:spcBef>
              <a:spcAft>
                <a:spcPts val="0"/>
              </a:spcAft>
              <a:buClr>
                <a:schemeClr val="dk1"/>
              </a:buClr>
              <a:buSzPts val="1100"/>
              <a:buFont typeface="Arial"/>
              <a:buNone/>
            </a:pPr>
            <a:r>
              <a:rPr lang="en-US" sz="1900" dirty="0"/>
              <a:t>We’ve been working with a wide variety of experts across different industries to highlight how beneficial languages have been to their careers.</a:t>
            </a:r>
            <a:endParaRPr sz="1900" dirty="0"/>
          </a:p>
          <a:p>
            <a:pPr marL="0" lvl="0" indent="0" algn="just" rtl="0">
              <a:spcBef>
                <a:spcPts val="1400"/>
              </a:spcBef>
              <a:spcAft>
                <a:spcPts val="0"/>
              </a:spcAft>
              <a:buClr>
                <a:schemeClr val="dk1"/>
              </a:buClr>
              <a:buSzPts val="1100"/>
              <a:buFont typeface="Arial"/>
              <a:buNone/>
            </a:pPr>
            <a:r>
              <a:rPr lang="en-US" sz="1900" dirty="0"/>
              <a:t>Click through or download these inspirational one pagers:</a:t>
            </a:r>
            <a:endParaRPr sz="1900" dirty="0"/>
          </a:p>
          <a:p>
            <a:pPr algn="just">
              <a:spcBef>
                <a:spcPts val="1400"/>
              </a:spcBef>
            </a:pPr>
            <a:r>
              <a:rPr lang="en-US" sz="1900" dirty="0">
                <a:hlinkClick r:id="rId3"/>
              </a:rPr>
              <a:t>Languages and film</a:t>
            </a:r>
            <a:r>
              <a:rPr lang="en-US" sz="1900" dirty="0"/>
              <a:t> </a:t>
            </a:r>
            <a:r>
              <a:rPr lang="en-US" sz="1900" dirty="0">
                <a:solidFill>
                  <a:srgbClr val="FF0000"/>
                </a:solidFill>
              </a:rPr>
              <a:t> </a:t>
            </a:r>
            <a:r>
              <a:rPr lang="en-US" sz="1900" dirty="0"/>
              <a:t>- hear from BAFTA Award-winning Film Producer, Oliver Roskill.</a:t>
            </a:r>
            <a:endParaRPr sz="1900" dirty="0"/>
          </a:p>
          <a:p>
            <a:pPr marL="457200" lvl="0" indent="-381000" algn="just" rtl="0">
              <a:spcBef>
                <a:spcPts val="0"/>
              </a:spcBef>
              <a:spcAft>
                <a:spcPts val="0"/>
              </a:spcAft>
              <a:buSzPts val="2400"/>
              <a:buChar char="•"/>
            </a:pPr>
            <a:r>
              <a:rPr lang="en-US" sz="1900" dirty="0">
                <a:hlinkClick r:id="rId4"/>
              </a:rPr>
              <a:t>Languages and sport</a:t>
            </a:r>
            <a:r>
              <a:rPr lang="en-US" sz="1900"/>
              <a:t> - hear from former Arsenal Football Club community worker and founder of </a:t>
            </a:r>
            <a:r>
              <a:rPr lang="en-US" sz="1900" err="1"/>
              <a:t>Mingalaba</a:t>
            </a:r>
            <a:r>
              <a:rPr lang="en-US" sz="1900"/>
              <a:t>, Steve Eadon.</a:t>
            </a:r>
            <a:endParaRPr sz="1900"/>
          </a:p>
          <a:p>
            <a:pPr algn="just"/>
            <a:r>
              <a:rPr lang="en-US" sz="1900" dirty="0">
                <a:hlinkClick r:id="rId5"/>
              </a:rPr>
              <a:t>Languages and the police force</a:t>
            </a:r>
            <a:r>
              <a:rPr lang="en-US" sz="1900" dirty="0">
                <a:solidFill>
                  <a:srgbClr val="FF0000"/>
                </a:solidFill>
              </a:rPr>
              <a:t> </a:t>
            </a:r>
            <a:r>
              <a:rPr lang="en-US" sz="1900"/>
              <a:t>- hear from members of the Merseyside Police force.</a:t>
            </a:r>
          </a:p>
          <a:p>
            <a:pPr algn="just"/>
            <a:r>
              <a:rPr lang="en-US" sz="1900" dirty="0">
                <a:hlinkClick r:id="rId6"/>
              </a:rPr>
              <a:t>Languages and journalism</a:t>
            </a:r>
            <a:r>
              <a:rPr lang="en-US" sz="1900" dirty="0">
                <a:solidFill>
                  <a:srgbClr val="FF0000"/>
                </a:solidFill>
              </a:rPr>
              <a:t> </a:t>
            </a:r>
            <a:r>
              <a:rPr lang="en-US" sz="1900" dirty="0"/>
              <a:t>- hear from professional writer and language enthusiast, Ashleigh Thomson.</a:t>
            </a:r>
          </a:p>
          <a:p>
            <a:pPr algn="just">
              <a:buClr>
                <a:srgbClr val="FFBB1C"/>
              </a:buClr>
            </a:pPr>
            <a:r>
              <a:rPr lang="en-US" sz="1900" dirty="0">
                <a:hlinkClick r:id="rId7"/>
              </a:rPr>
              <a:t>Languages and a police inspector</a:t>
            </a:r>
            <a:r>
              <a:rPr lang="en-US" sz="1900"/>
              <a:t> - hear from Merseyside Police Inspector, Maciej Matusiak.</a:t>
            </a:r>
            <a:endParaRPr lang="en-US" sz="1900" dirty="0"/>
          </a:p>
          <a:p>
            <a:pPr marL="0" lvl="0" indent="0" algn="just" rtl="0">
              <a:spcBef>
                <a:spcPts val="1400"/>
              </a:spcBef>
              <a:spcAft>
                <a:spcPts val="0"/>
              </a:spcAft>
              <a:buClr>
                <a:schemeClr val="dk1"/>
              </a:buClr>
              <a:buSzPts val="1100"/>
              <a:buFont typeface="Arial"/>
              <a:buNone/>
            </a:pPr>
            <a:endParaRPr sz="1900"/>
          </a:p>
          <a:p>
            <a:pPr marL="0" lvl="0" indent="0" algn="just" rtl="0">
              <a:spcBef>
                <a:spcPts val="1400"/>
              </a:spcBef>
              <a:spcAft>
                <a:spcPts val="0"/>
              </a:spcAft>
              <a:buClr>
                <a:schemeClr val="dk1"/>
              </a:buClr>
              <a:buSzPts val="1100"/>
              <a:buFont typeface="Arial"/>
              <a:buNone/>
            </a:pPr>
            <a:endParaRPr sz="1400"/>
          </a:p>
          <a:p>
            <a:pPr marL="0" lvl="0" indent="0" algn="l" rtl="0">
              <a:spcBef>
                <a:spcPts val="1400"/>
              </a:spcBef>
              <a:spcAft>
                <a:spcPts val="0"/>
              </a:spcAft>
              <a:buClr>
                <a:srgbClr val="000000"/>
              </a:buClr>
              <a:buSzPts val="1100"/>
              <a:buNone/>
            </a:pPr>
            <a:endParaRPr sz="1400"/>
          </a:p>
          <a:p>
            <a:pPr marL="0" indent="0">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body" idx="1"/>
          </p:nvPr>
        </p:nvSpPr>
        <p:spPr>
          <a:xfrm>
            <a:off x="1416050" y="3076300"/>
            <a:ext cx="10182900" cy="4053900"/>
          </a:xfrm>
          <a:prstGeom prst="rect">
            <a:avLst/>
          </a:prstGeom>
        </p:spPr>
        <p:txBody>
          <a:bodyPr spcFirstLastPara="1" wrap="square" lIns="0" tIns="0" rIns="91425" bIns="45700" anchor="t" anchorCtr="0">
            <a:noAutofit/>
          </a:bodyPr>
          <a:lstStyle/>
          <a:p>
            <a:pPr marL="0" lvl="0" indent="0" algn="r" rtl="0">
              <a:spcBef>
                <a:spcPts val="0"/>
              </a:spcBef>
              <a:spcAft>
                <a:spcPts val="0"/>
              </a:spcAft>
              <a:buNone/>
            </a:pPr>
            <a:r>
              <a:rPr lang="en-US"/>
              <a:t>“Languages are so important because they are your key to unlocking so much more to the world that you're yet to experience.” </a:t>
            </a:r>
            <a:r>
              <a:rPr lang="en-US" i="1"/>
              <a:t>Steve Eadon, Director of Mingalaba</a:t>
            </a:r>
            <a:endParaRPr i="1"/>
          </a:p>
        </p:txBody>
      </p:sp>
      <p:sp>
        <p:nvSpPr>
          <p:cNvPr id="264" name="Google Shape;264;p30"/>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
        <p:nvSpPr>
          <p:cNvPr id="265" name="Google Shape;265;p30"/>
          <p:cNvSpPr txBox="1"/>
          <p:nvPr/>
        </p:nvSpPr>
        <p:spPr>
          <a:xfrm>
            <a:off x="1416050" y="1699525"/>
            <a:ext cx="8834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“Incredible. We are becoming lazy. Everyone speaks English. Languages are incredibly useful when you get out in the world… if you’re on the fence, it can elevate you.” </a:t>
            </a:r>
            <a:r>
              <a:rPr lang="en-US" sz="2000" i="1">
                <a:solidFill>
                  <a:schemeClr val="accent2"/>
                </a:solidFill>
              </a:rPr>
              <a:t>Oliver Roskill, BAFTA Award winning Producer</a:t>
            </a:r>
            <a:endParaRPr sz="2000" i="1">
              <a:solidFill>
                <a:schemeClr val="accent2"/>
              </a:solidFill>
            </a:endParaRPr>
          </a:p>
        </p:txBody>
      </p:sp>
      <p:sp>
        <p:nvSpPr>
          <p:cNvPr id="266" name="Google Shape;266;p30"/>
          <p:cNvSpPr txBox="1"/>
          <p:nvPr/>
        </p:nvSpPr>
        <p:spPr>
          <a:xfrm>
            <a:off x="1589375" y="3952550"/>
            <a:ext cx="9303900" cy="8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accent2"/>
                </a:solidFill>
              </a:rPr>
              <a:t>“Without languages you won’t reach your full potential, it’s like superfast broadband in your head… [Languages] show the bigger network and the need to embrace and succeed.” </a:t>
            </a:r>
            <a:r>
              <a:rPr lang="en-US" sz="2000" i="1">
                <a:solidFill>
                  <a:schemeClr val="accent2"/>
                </a:solidFill>
              </a:rPr>
              <a:t>Paul Hughes, Former Military Special Operator &amp; Forensic Expert</a:t>
            </a:r>
            <a:endParaRPr sz="2000">
              <a:solidFill>
                <a:schemeClr val="accent2"/>
              </a:solidFill>
            </a:endParaRPr>
          </a:p>
        </p:txBody>
      </p:sp>
      <p:sp>
        <p:nvSpPr>
          <p:cNvPr id="267" name="Google Shape;267;p30"/>
          <p:cNvSpPr txBox="1"/>
          <p:nvPr/>
        </p:nvSpPr>
        <p:spPr>
          <a:xfrm>
            <a:off x="2295200" y="5484825"/>
            <a:ext cx="9303900" cy="8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rPr>
              <a:t>“Having a second language is not only helpful in business… it has helped me gain friends all over the world… I am even married to someone whose first language is not mine!”  </a:t>
            </a:r>
            <a:r>
              <a:rPr lang="en-US" sz="2000" i="1">
                <a:solidFill>
                  <a:schemeClr val="dk1"/>
                </a:solidFill>
              </a:rPr>
              <a:t>Mohamed Ragab, Arabic-English Language Services</a:t>
            </a:r>
            <a:r>
              <a:rPr lang="en-US" sz="2000">
                <a:solidFill>
                  <a:schemeClr val="dk1"/>
                </a:solidFill>
              </a:rPr>
              <a:t> </a:t>
            </a:r>
            <a:endParaRPr sz="2000">
              <a:solidFill>
                <a:schemeClr val="dk1"/>
              </a:solidFill>
            </a:endParaRPr>
          </a:p>
        </p:txBody>
      </p:sp>
      <p:sp>
        <p:nvSpPr>
          <p:cNvPr id="268" name="Google Shape;268;p30"/>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Conversation starters - the voice of the experts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1"/>
          <p:cNvSpPr txBox="1">
            <a:spLocks noGrp="1"/>
          </p:cNvSpPr>
          <p:nvPr>
            <p:ph type="body" idx="1"/>
          </p:nvPr>
        </p:nvSpPr>
        <p:spPr>
          <a:xfrm>
            <a:off x="1416050" y="3541050"/>
            <a:ext cx="10182900" cy="4053900"/>
          </a:xfrm>
          <a:prstGeom prst="rect">
            <a:avLst/>
          </a:prstGeom>
        </p:spPr>
        <p:txBody>
          <a:bodyPr spcFirstLastPara="1" wrap="square" lIns="0" tIns="0" rIns="91425" bIns="45700" anchor="t" anchorCtr="0">
            <a:noAutofit/>
          </a:bodyPr>
          <a:lstStyle/>
          <a:p>
            <a:pPr marL="0" lvl="0" indent="0" algn="r" rtl="0">
              <a:spcBef>
                <a:spcPts val="0"/>
              </a:spcBef>
              <a:spcAft>
                <a:spcPts val="0"/>
              </a:spcAft>
              <a:buNone/>
            </a:pPr>
            <a:r>
              <a:rPr lang="en-US"/>
              <a:t>“Being bilingual has definitely helped me stand out in my career, and has even got me invited to bonus trips and events as a result. I’ve had so many opportunities.”       </a:t>
            </a:r>
            <a:endParaRPr/>
          </a:p>
          <a:p>
            <a:pPr marL="0" lvl="0" indent="0" algn="r" rtl="0">
              <a:spcBef>
                <a:spcPts val="0"/>
              </a:spcBef>
              <a:spcAft>
                <a:spcPts val="0"/>
              </a:spcAft>
              <a:buNone/>
            </a:pPr>
            <a:r>
              <a:rPr lang="en-US" i="1"/>
              <a:t>Sara Darling, Travel Journalist </a:t>
            </a:r>
            <a:endParaRPr i="1"/>
          </a:p>
        </p:txBody>
      </p:sp>
      <p:sp>
        <p:nvSpPr>
          <p:cNvPr id="275" name="Google Shape;275;p31"/>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sp>
        <p:nvSpPr>
          <p:cNvPr id="276" name="Google Shape;276;p31"/>
          <p:cNvSpPr txBox="1"/>
          <p:nvPr/>
        </p:nvSpPr>
        <p:spPr>
          <a:xfrm>
            <a:off x="1416050" y="1699525"/>
            <a:ext cx="8834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“[Language learning] has enabled me to travel the world. It has widened my social network and has opened my mind to a lot of ideas from different cultures… I have worked for multinational companies like Coca-Cola and aviation companies.”  </a:t>
            </a:r>
            <a:r>
              <a:rPr lang="en-US" sz="2000" i="1">
                <a:solidFill>
                  <a:schemeClr val="accent2"/>
                </a:solidFill>
              </a:rPr>
              <a:t>Wish de Leon, MFL Mentor</a:t>
            </a:r>
            <a:endParaRPr sz="2000" i="1">
              <a:solidFill>
                <a:schemeClr val="accent2"/>
              </a:solidFill>
            </a:endParaRPr>
          </a:p>
        </p:txBody>
      </p:sp>
      <p:sp>
        <p:nvSpPr>
          <p:cNvPr id="277" name="Google Shape;277;p31"/>
          <p:cNvSpPr txBox="1"/>
          <p:nvPr/>
        </p:nvSpPr>
        <p:spPr>
          <a:xfrm>
            <a:off x="1416050" y="4744525"/>
            <a:ext cx="88347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accent2"/>
                </a:solidFill>
              </a:rPr>
              <a:t>“The very nature of the job of policing means you come across people at some of their worst, most vulnerable moments. So, to be able to offer comfort or reassurance to them in the language that makes them feel safe is so powerful and so important.” </a:t>
            </a:r>
            <a:r>
              <a:rPr lang="en-US" sz="2000" i="1">
                <a:solidFill>
                  <a:schemeClr val="accent2"/>
                </a:solidFill>
              </a:rPr>
              <a:t>Sergeant Matusiak of Merseyside Police </a:t>
            </a:r>
            <a:endParaRPr sz="2000" i="1">
              <a:solidFill>
                <a:schemeClr val="accent2"/>
              </a:solidFill>
            </a:endParaRPr>
          </a:p>
          <a:p>
            <a:pPr marL="0" lvl="0" indent="0" algn="l" rtl="0">
              <a:spcBef>
                <a:spcPts val="0"/>
              </a:spcBef>
              <a:spcAft>
                <a:spcPts val="0"/>
              </a:spcAft>
              <a:buNone/>
            </a:pPr>
            <a:endParaRPr sz="2000" i="1">
              <a:solidFill>
                <a:schemeClr val="accent2"/>
              </a:solidFill>
            </a:endParaRPr>
          </a:p>
        </p:txBody>
      </p:sp>
      <p:sp>
        <p:nvSpPr>
          <p:cNvPr id="278" name="Google Shape;278;p31"/>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Conversation starters - the voice of the experts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Conversation starters - the voice of students </a:t>
            </a:r>
            <a:endParaRPr/>
          </a:p>
        </p:txBody>
      </p:sp>
      <p:sp>
        <p:nvSpPr>
          <p:cNvPr id="285" name="Google Shape;285;p32"/>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sp>
        <p:nvSpPr>
          <p:cNvPr id="286" name="Google Shape;286;p32"/>
          <p:cNvSpPr txBox="1"/>
          <p:nvPr/>
        </p:nvSpPr>
        <p:spPr>
          <a:xfrm>
            <a:off x="5444375" y="2814375"/>
            <a:ext cx="5579100" cy="9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t>“[Languages] has helped widen my knowledge.”</a:t>
            </a:r>
            <a:endParaRPr sz="2000"/>
          </a:p>
        </p:txBody>
      </p:sp>
      <p:sp>
        <p:nvSpPr>
          <p:cNvPr id="287" name="Google Shape;287;p32"/>
          <p:cNvSpPr txBox="1"/>
          <p:nvPr/>
        </p:nvSpPr>
        <p:spPr>
          <a:xfrm>
            <a:off x="1504675" y="1758750"/>
            <a:ext cx="8054700" cy="14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accent2"/>
                </a:solidFill>
              </a:rPr>
              <a:t>“I didn’t want to do French at all… it’s not for me. But now I know what languages can do, I’m going to try harder and I want to do well.”</a:t>
            </a:r>
            <a:endParaRPr sz="2000">
              <a:solidFill>
                <a:schemeClr val="accent2"/>
              </a:solidFill>
            </a:endParaRPr>
          </a:p>
        </p:txBody>
      </p:sp>
      <p:sp>
        <p:nvSpPr>
          <p:cNvPr id="288" name="Google Shape;288;p32"/>
          <p:cNvSpPr txBox="1"/>
          <p:nvPr/>
        </p:nvSpPr>
        <p:spPr>
          <a:xfrm>
            <a:off x="5735375" y="4700175"/>
            <a:ext cx="5288100" cy="11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t>“I didn’t realise how important languages are.”</a:t>
            </a:r>
            <a:endParaRPr sz="2000"/>
          </a:p>
        </p:txBody>
      </p:sp>
      <p:sp>
        <p:nvSpPr>
          <p:cNvPr id="289" name="Google Shape;289;p32"/>
          <p:cNvSpPr txBox="1"/>
          <p:nvPr/>
        </p:nvSpPr>
        <p:spPr>
          <a:xfrm>
            <a:off x="1504675" y="5668925"/>
            <a:ext cx="61587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accent2"/>
                </a:solidFill>
              </a:rPr>
              <a:t>“I’m now thinking I may want to do A-level.”</a:t>
            </a:r>
            <a:endParaRPr sz="2000">
              <a:solidFill>
                <a:schemeClr val="accent2"/>
              </a:solidFill>
            </a:endParaRPr>
          </a:p>
        </p:txBody>
      </p:sp>
      <p:sp>
        <p:nvSpPr>
          <p:cNvPr id="290" name="Google Shape;290;p32"/>
          <p:cNvSpPr txBox="1"/>
          <p:nvPr/>
        </p:nvSpPr>
        <p:spPr>
          <a:xfrm>
            <a:off x="1504675" y="3678675"/>
            <a:ext cx="58287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accent2"/>
                </a:solidFill>
              </a:rPr>
              <a:t>“There’s much more you can do with a language.”</a:t>
            </a:r>
            <a:endParaRPr sz="2000">
              <a:solidFill>
                <a:schemeClr val="accen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Looking for more inspiration…</a:t>
            </a:r>
            <a:endParaRPr/>
          </a:p>
        </p:txBody>
      </p:sp>
      <p:sp>
        <p:nvSpPr>
          <p:cNvPr id="297" name="Google Shape;297;p33"/>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sp>
        <p:nvSpPr>
          <p:cNvPr id="298" name="Google Shape;298;p33"/>
          <p:cNvSpPr txBox="1">
            <a:spLocks noGrp="1"/>
          </p:cNvSpPr>
          <p:nvPr>
            <p:ph type="body" idx="1"/>
          </p:nvPr>
        </p:nvSpPr>
        <p:spPr>
          <a:xfrm>
            <a:off x="1440000" y="1702800"/>
            <a:ext cx="10182900" cy="4053900"/>
          </a:xfrm>
          <a:prstGeom prst="rect">
            <a:avLst/>
          </a:prstGeom>
        </p:spPr>
        <p:txBody>
          <a:bodyPr spcFirstLastPara="1" wrap="square" lIns="0" tIns="0" rIns="91425" bIns="45700" anchor="t" anchorCtr="0">
            <a:noAutofit/>
          </a:bodyPr>
          <a:lstStyle/>
          <a:p>
            <a:pPr marL="0" lvl="0" indent="0" algn="l" rtl="0">
              <a:spcBef>
                <a:spcPts val="0"/>
              </a:spcBef>
              <a:spcAft>
                <a:spcPts val="0"/>
              </a:spcAft>
              <a:buNone/>
            </a:pPr>
            <a:r>
              <a:rPr lang="en-US" sz="1900"/>
              <a:t>Pearson’s Languages webpages are home to a host of different resources that can be used in the classroom and/or for background information. Check out the below pages: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US" sz="1900" u="sng">
                <a:solidFill>
                  <a:schemeClr val="hlink"/>
                </a:solidFill>
                <a:hlinkClick r:id="rId3"/>
              </a:rPr>
              <a:t>Languages in Life</a:t>
            </a:r>
            <a:r>
              <a:rPr lang="en-US" sz="1900"/>
              <a:t> - perspectives from a</a:t>
            </a:r>
            <a:r>
              <a:rPr lang="en-US" sz="1900">
                <a:highlight>
                  <a:srgbClr val="FFFFFF"/>
                </a:highlight>
              </a:rPr>
              <a:t> variety of graduates and language enthusiasts who share their stories on how language learning has impacted their lives. </a:t>
            </a:r>
            <a:endParaRPr sz="1900">
              <a:highlight>
                <a:srgbClr val="FFFFFF"/>
              </a:highlight>
            </a:endParaRPr>
          </a:p>
          <a:p>
            <a:pPr marL="457200" lvl="0" indent="-349250" algn="l" rtl="0">
              <a:spcBef>
                <a:spcPts val="0"/>
              </a:spcBef>
              <a:spcAft>
                <a:spcPts val="0"/>
              </a:spcAft>
              <a:buSzPts val="1900"/>
              <a:buChar char="•"/>
            </a:pPr>
            <a:r>
              <a:rPr lang="en-US" sz="1900" u="sng">
                <a:solidFill>
                  <a:schemeClr val="hlink"/>
                </a:solidFill>
                <a:highlight>
                  <a:srgbClr val="FFFFFF"/>
                </a:highlight>
                <a:hlinkClick r:id="rId4"/>
              </a:rPr>
              <a:t>Insights and Research</a:t>
            </a:r>
            <a:r>
              <a:rPr lang="en-US" sz="1900">
                <a:solidFill>
                  <a:srgbClr val="FF0000"/>
                </a:solidFill>
              </a:rPr>
              <a:t> </a:t>
            </a:r>
            <a:r>
              <a:rPr lang="en-US" sz="1900">
                <a:highlight>
                  <a:srgbClr val="FFFFFF"/>
                </a:highlight>
              </a:rPr>
              <a:t>- ideas and thought leadership content from industry experts, including top tips from teachers on how to break down barriers and make language learning real and relevant</a:t>
            </a:r>
            <a:endParaRPr sz="1900">
              <a:highlight>
                <a:srgbClr val="FFFFFF"/>
              </a:highlight>
            </a:endParaRPr>
          </a:p>
          <a:p>
            <a:pPr marL="457200" lvl="0" indent="-349250" algn="l" rtl="0">
              <a:spcBef>
                <a:spcPts val="0"/>
              </a:spcBef>
              <a:spcAft>
                <a:spcPts val="0"/>
              </a:spcAft>
              <a:buSzPts val="1900"/>
              <a:buChar char="•"/>
            </a:pPr>
            <a:r>
              <a:rPr lang="en-US" sz="1900" u="sng">
                <a:solidFill>
                  <a:schemeClr val="hlink"/>
                </a:solidFill>
                <a:highlight>
                  <a:srgbClr val="FFFFFF"/>
                </a:highlight>
                <a:hlinkClick r:id="rId5"/>
              </a:rPr>
              <a:t>Resources and Guidance</a:t>
            </a:r>
            <a:r>
              <a:rPr lang="en-US" sz="1900">
                <a:solidFill>
                  <a:srgbClr val="FF0000"/>
                </a:solidFill>
              </a:rPr>
              <a:t> </a:t>
            </a:r>
            <a:r>
              <a:rPr lang="en-US" sz="1900">
                <a:highlight>
                  <a:srgbClr val="FFFFFF"/>
                </a:highlight>
              </a:rPr>
              <a:t>- even more lesson ideas and content!</a:t>
            </a:r>
            <a:endParaRPr sz="1900">
              <a:highlight>
                <a:srgbClr val="FFFFFF"/>
              </a:highlight>
            </a:endParaRPr>
          </a:p>
          <a:p>
            <a:pPr marL="0" lvl="0" indent="0" algn="l" rtl="0">
              <a:spcBef>
                <a:spcPts val="0"/>
              </a:spcBef>
              <a:spcAft>
                <a:spcPts val="0"/>
              </a:spcAft>
              <a:buNone/>
            </a:pPr>
            <a:endParaRPr sz="12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Languages and careers</a:t>
            </a:r>
            <a:endParaRPr/>
          </a:p>
        </p:txBody>
      </p:sp>
      <p:sp>
        <p:nvSpPr>
          <p:cNvPr id="175" name="Google Shape;175;p20"/>
          <p:cNvSpPr txBox="1">
            <a:spLocks noGrp="1"/>
          </p:cNvSpPr>
          <p:nvPr>
            <p:ph type="body" idx="1"/>
          </p:nvPr>
        </p:nvSpPr>
        <p:spPr>
          <a:xfrm>
            <a:off x="5106300" y="2007600"/>
            <a:ext cx="6627000" cy="4053900"/>
          </a:xfrm>
          <a:prstGeom prst="rect">
            <a:avLst/>
          </a:prstGeom>
        </p:spPr>
        <p:txBody>
          <a:bodyPr spcFirstLastPara="1" wrap="square" lIns="0" tIns="0" rIns="91425" bIns="45700" anchor="t" anchorCtr="0">
            <a:noAutofit/>
          </a:bodyPr>
          <a:lstStyle/>
          <a:p>
            <a:pPr marL="0" lvl="0" indent="0" algn="ctr" rtl="0">
              <a:lnSpc>
                <a:spcPct val="115000"/>
              </a:lnSpc>
              <a:spcBef>
                <a:spcPts val="1500"/>
              </a:spcBef>
              <a:spcAft>
                <a:spcPts val="0"/>
              </a:spcAft>
              <a:buClr>
                <a:schemeClr val="dk1"/>
              </a:buClr>
              <a:buSzPts val="1100"/>
              <a:buFont typeface="Arial"/>
              <a:buNone/>
            </a:pPr>
            <a:r>
              <a:rPr lang="en-US" sz="1600">
                <a:solidFill>
                  <a:srgbClr val="333333"/>
                </a:solidFill>
                <a:highlight>
                  <a:srgbClr val="FFFFFF"/>
                </a:highlight>
              </a:rPr>
              <a:t>We’ve created a selection of fun activities and inspirational content to demonstrate the wide variety of careers that benefit from being able to speak a second language.</a:t>
            </a:r>
            <a:endParaRPr sz="1600">
              <a:solidFill>
                <a:srgbClr val="333333"/>
              </a:solidFill>
              <a:highlight>
                <a:srgbClr val="FFFFFF"/>
              </a:highlight>
            </a:endParaRPr>
          </a:p>
          <a:p>
            <a:pPr marL="0" lvl="0" indent="0" algn="ctr" rtl="0">
              <a:lnSpc>
                <a:spcPct val="115000"/>
              </a:lnSpc>
              <a:spcBef>
                <a:spcPts val="1500"/>
              </a:spcBef>
              <a:spcAft>
                <a:spcPts val="0"/>
              </a:spcAft>
              <a:buClr>
                <a:schemeClr val="dk1"/>
              </a:buClr>
              <a:buSzPts val="1100"/>
              <a:buFont typeface="Arial"/>
              <a:buNone/>
            </a:pPr>
            <a:r>
              <a:rPr lang="en-US" sz="1600">
                <a:solidFill>
                  <a:srgbClr val="333333"/>
                </a:solidFill>
                <a:highlight>
                  <a:srgbClr val="FFFFFF"/>
                </a:highlight>
              </a:rPr>
              <a:t>Whether you’re looking for activities as starters, ideas for homework, stand-alone activities or inspiration for a whole lesson, look no further! </a:t>
            </a:r>
            <a:endParaRPr sz="1600">
              <a:solidFill>
                <a:srgbClr val="333333"/>
              </a:solidFill>
              <a:highlight>
                <a:srgbClr val="FFFFFF"/>
              </a:highlight>
            </a:endParaRPr>
          </a:p>
          <a:p>
            <a:pPr marL="0" lvl="0" indent="0" algn="ctr" rtl="0">
              <a:lnSpc>
                <a:spcPct val="115000"/>
              </a:lnSpc>
              <a:spcBef>
                <a:spcPts val="1500"/>
              </a:spcBef>
              <a:spcAft>
                <a:spcPts val="0"/>
              </a:spcAft>
              <a:buClr>
                <a:schemeClr val="dk1"/>
              </a:buClr>
              <a:buSzPts val="1100"/>
              <a:buFont typeface="Arial"/>
              <a:buNone/>
            </a:pPr>
            <a:r>
              <a:rPr lang="en-US" sz="1600">
                <a:solidFill>
                  <a:srgbClr val="333333"/>
                </a:solidFill>
                <a:highlight>
                  <a:srgbClr val="FFFFFF"/>
                </a:highlight>
              </a:rPr>
              <a:t>On the following pages you’ll find a selection of downloadable resources, printable PDFs and ideas for you to tailor for your students.</a:t>
            </a:r>
            <a:endParaRPr sz="1600">
              <a:solidFill>
                <a:srgbClr val="333333"/>
              </a:solidFill>
              <a:highlight>
                <a:srgbClr val="FFFFFF"/>
              </a:highlight>
            </a:endParaRPr>
          </a:p>
          <a:p>
            <a:pPr marL="0" lvl="0" indent="0" algn="ctr" rtl="0">
              <a:lnSpc>
                <a:spcPct val="115000"/>
              </a:lnSpc>
              <a:spcBef>
                <a:spcPts val="1500"/>
              </a:spcBef>
              <a:spcAft>
                <a:spcPts val="0"/>
              </a:spcAft>
              <a:buClr>
                <a:schemeClr val="dk1"/>
              </a:buClr>
              <a:buSzPts val="1100"/>
              <a:buFont typeface="Arial"/>
              <a:buNone/>
            </a:pPr>
            <a:r>
              <a:rPr lang="en-US" sz="1600">
                <a:solidFill>
                  <a:srgbClr val="333333"/>
                </a:solidFill>
                <a:highlight>
                  <a:srgbClr val="FFFFFF"/>
                </a:highlight>
              </a:rPr>
              <a:t>Let’s show our students that language learning is so much more than words!</a:t>
            </a:r>
            <a:endParaRPr sz="1600">
              <a:solidFill>
                <a:srgbClr val="333333"/>
              </a:solidFill>
              <a:highlight>
                <a:srgbClr val="FFFFFF"/>
              </a:highlight>
            </a:endParaRPr>
          </a:p>
          <a:p>
            <a:pPr marL="457200" lvl="0" indent="0" algn="l" rtl="0">
              <a:spcBef>
                <a:spcPts val="0"/>
              </a:spcBef>
              <a:spcAft>
                <a:spcPts val="0"/>
              </a:spcAft>
              <a:buNone/>
            </a:pPr>
            <a:endParaRPr sz="1600">
              <a:solidFill>
                <a:srgbClr val="333333"/>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600"/>
          </a:p>
          <a:p>
            <a:pPr marL="0" lvl="0" indent="0" algn="just" rtl="0">
              <a:spcBef>
                <a:spcPts val="1400"/>
              </a:spcBef>
              <a:spcAft>
                <a:spcPts val="0"/>
              </a:spcAft>
              <a:buClr>
                <a:schemeClr val="dk1"/>
              </a:buClr>
              <a:buSzPts val="1100"/>
              <a:buFont typeface="Arial"/>
              <a:buNone/>
            </a:pPr>
            <a:endParaRPr sz="1600"/>
          </a:p>
          <a:p>
            <a:pPr marL="0" lvl="0" indent="0" algn="l" rtl="0">
              <a:spcBef>
                <a:spcPts val="1400"/>
              </a:spcBef>
              <a:spcAft>
                <a:spcPts val="0"/>
              </a:spcAft>
              <a:buNone/>
            </a:pPr>
            <a:endParaRPr sz="1600"/>
          </a:p>
        </p:txBody>
      </p:sp>
      <p:sp>
        <p:nvSpPr>
          <p:cNvPr id="176" name="Google Shape;176;p20"/>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a:t>
            </a:fld>
            <a:endParaRPr/>
          </a:p>
        </p:txBody>
      </p:sp>
      <p:pic>
        <p:nvPicPr>
          <p:cNvPr id="177" name="Google Shape;177;p20"/>
          <p:cNvPicPr preferRelativeResize="0"/>
          <p:nvPr/>
        </p:nvPicPr>
        <p:blipFill>
          <a:blip r:embed="rId3">
            <a:alphaModFix/>
          </a:blip>
          <a:stretch>
            <a:fillRect/>
          </a:stretch>
        </p:blipFill>
        <p:spPr>
          <a:xfrm>
            <a:off x="1279000" y="2085386"/>
            <a:ext cx="3732250" cy="3898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184" name="Google Shape;184;p21"/>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a:t>
            </a:fld>
            <a:endParaRPr/>
          </a:p>
        </p:txBody>
      </p:sp>
      <p:sp>
        <p:nvSpPr>
          <p:cNvPr id="185" name="Google Shape;185;p21"/>
          <p:cNvSpPr txBox="1"/>
          <p:nvPr/>
        </p:nvSpPr>
        <p:spPr>
          <a:xfrm>
            <a:off x="1416050" y="1542775"/>
            <a:ext cx="4640700" cy="507828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300"/>
              </a:spcBef>
              <a:spcAft>
                <a:spcPts val="0"/>
              </a:spcAft>
              <a:buClr>
                <a:srgbClr val="000000"/>
              </a:buClr>
              <a:buSzPts val="1800"/>
              <a:buFont typeface="Arial"/>
              <a:buNone/>
            </a:pPr>
            <a:r>
              <a:rPr lang="en-US" sz="1800">
                <a:solidFill>
                  <a:srgbClr val="1F1F1F"/>
                </a:solidFill>
                <a:highlight>
                  <a:srgbClr val="FFFFFF"/>
                </a:highlight>
              </a:rPr>
              <a:t>Knowing a second language could provide you with an advantage in so many different roles. </a:t>
            </a:r>
            <a:r>
              <a:rPr lang="en-US" sz="1800" b="0" i="0" u="none" strike="noStrike" cap="none">
                <a:solidFill>
                  <a:srgbClr val="1F1F1F"/>
                </a:solidFill>
                <a:highlight>
                  <a:srgbClr val="FFFFFF"/>
                </a:highlight>
                <a:latin typeface="Arial"/>
                <a:ea typeface="Arial"/>
                <a:cs typeface="Arial"/>
                <a:sym typeface="Arial"/>
              </a:rPr>
              <a:t>Can you find </a:t>
            </a:r>
            <a:r>
              <a:rPr lang="en-US" sz="1800" b="1">
                <a:solidFill>
                  <a:srgbClr val="1F1F1F"/>
                </a:solidFill>
                <a:highlight>
                  <a:srgbClr val="FFFFFF"/>
                </a:highlight>
              </a:rPr>
              <a:t>10</a:t>
            </a:r>
            <a:r>
              <a:rPr lang="en-US" sz="1800" b="1" i="0" u="none" strike="noStrike" cap="none">
                <a:solidFill>
                  <a:srgbClr val="1F1F1F"/>
                </a:solidFill>
                <a:highlight>
                  <a:srgbClr val="FFFFFF"/>
                </a:highlight>
              </a:rPr>
              <a:t> French words</a:t>
            </a:r>
            <a:r>
              <a:rPr lang="en-US" sz="1800" b="0" i="0" u="none" strike="noStrike" cap="none">
                <a:solidFill>
                  <a:srgbClr val="1F1F1F"/>
                </a:solidFill>
                <a:highlight>
                  <a:srgbClr val="FFFFFF"/>
                </a:highlight>
                <a:latin typeface="Arial"/>
                <a:ea typeface="Arial"/>
                <a:cs typeface="Arial"/>
                <a:sym typeface="Arial"/>
              </a:rPr>
              <a:t> </a:t>
            </a:r>
            <a:r>
              <a:rPr lang="en-US" sz="1800">
                <a:solidFill>
                  <a:srgbClr val="1F1F1F"/>
                </a:solidFill>
                <a:highlight>
                  <a:srgbClr val="FFFFFF"/>
                </a:highlight>
              </a:rPr>
              <a:t>where languages could make a difference: </a:t>
            </a:r>
            <a:endParaRPr sz="1800">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rgbClr val="FFFFFF"/>
                </a:highlight>
              </a:rPr>
              <a:t>Teacher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Journalist</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Police Officer</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Florist</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Agent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Chef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Engineer</a:t>
            </a:r>
            <a:endParaRPr sz="1800" b="0" i="0" u="none" strike="noStrike" cap="none">
              <a:solidFill>
                <a:srgbClr val="1F1F1F"/>
              </a:solidFill>
              <a:highlight>
                <a:srgbClr val="FFFFFF"/>
              </a:highlight>
              <a:latin typeface="Arial"/>
              <a:ea typeface="Arial"/>
              <a:cs typeface="Arial"/>
              <a:sym typeface="Arial"/>
            </a:endParaRPr>
          </a:p>
          <a:p>
            <a:pPr marL="457200" indent="-342900">
              <a:lnSpc>
                <a:spcPct val="115000"/>
              </a:lnSpc>
              <a:buClr>
                <a:srgbClr val="1F1F1F"/>
              </a:buClr>
              <a:buSzPts val="1800"/>
              <a:buFont typeface="Arial"/>
              <a:buChar char="-"/>
            </a:pPr>
            <a:r>
              <a:rPr lang="en-US" sz="1800">
                <a:solidFill>
                  <a:srgbClr val="1F1F1F"/>
                </a:solidFill>
                <a:highlight>
                  <a:srgbClr val="FFFFFF"/>
                </a:highlight>
              </a:rPr>
              <a:t>Doctor</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Designer</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Commentator (feminine)</a:t>
            </a:r>
            <a:endParaRPr sz="1800">
              <a:solidFill>
                <a:srgbClr val="1F1F1F"/>
              </a:solidFill>
              <a:highlight>
                <a:srgbClr val="FFFFFF"/>
              </a:highlight>
            </a:endParaRPr>
          </a:p>
        </p:txBody>
      </p:sp>
      <p:graphicFrame>
        <p:nvGraphicFramePr>
          <p:cNvPr id="186" name="Google Shape;186;p21"/>
          <p:cNvGraphicFramePr/>
          <p:nvPr/>
        </p:nvGraphicFramePr>
        <p:xfrm>
          <a:off x="6419600" y="820900"/>
          <a:ext cx="5203250" cy="5668920"/>
        </p:xfrm>
        <a:graphic>
          <a:graphicData uri="http://schemas.openxmlformats.org/drawingml/2006/table">
            <a:tbl>
              <a:tblPr>
                <a:noFill/>
                <a:tableStyleId>{C2BB255F-34AE-4319-80E8-87EE69FE041A}</a:tableStyleId>
              </a:tblPr>
              <a:tblGrid>
                <a:gridCol w="400250">
                  <a:extLst>
                    <a:ext uri="{9D8B030D-6E8A-4147-A177-3AD203B41FA5}">
                      <a16:colId xmlns:a16="http://schemas.microsoft.com/office/drawing/2014/main" val="20000"/>
                    </a:ext>
                  </a:extLst>
                </a:gridCol>
                <a:gridCol w="400250">
                  <a:extLst>
                    <a:ext uri="{9D8B030D-6E8A-4147-A177-3AD203B41FA5}">
                      <a16:colId xmlns:a16="http://schemas.microsoft.com/office/drawing/2014/main" val="20001"/>
                    </a:ext>
                  </a:extLst>
                </a:gridCol>
                <a:gridCol w="400250">
                  <a:extLst>
                    <a:ext uri="{9D8B030D-6E8A-4147-A177-3AD203B41FA5}">
                      <a16:colId xmlns:a16="http://schemas.microsoft.com/office/drawing/2014/main" val="20002"/>
                    </a:ext>
                  </a:extLst>
                </a:gridCol>
                <a:gridCol w="400250">
                  <a:extLst>
                    <a:ext uri="{9D8B030D-6E8A-4147-A177-3AD203B41FA5}">
                      <a16:colId xmlns:a16="http://schemas.microsoft.com/office/drawing/2014/main" val="20003"/>
                    </a:ext>
                  </a:extLst>
                </a:gridCol>
                <a:gridCol w="400250">
                  <a:extLst>
                    <a:ext uri="{9D8B030D-6E8A-4147-A177-3AD203B41FA5}">
                      <a16:colId xmlns:a16="http://schemas.microsoft.com/office/drawing/2014/main" val="20004"/>
                    </a:ext>
                  </a:extLst>
                </a:gridCol>
                <a:gridCol w="400250">
                  <a:extLst>
                    <a:ext uri="{9D8B030D-6E8A-4147-A177-3AD203B41FA5}">
                      <a16:colId xmlns:a16="http://schemas.microsoft.com/office/drawing/2014/main" val="20005"/>
                    </a:ext>
                  </a:extLst>
                </a:gridCol>
                <a:gridCol w="400250">
                  <a:extLst>
                    <a:ext uri="{9D8B030D-6E8A-4147-A177-3AD203B41FA5}">
                      <a16:colId xmlns:a16="http://schemas.microsoft.com/office/drawing/2014/main" val="20006"/>
                    </a:ext>
                  </a:extLst>
                </a:gridCol>
                <a:gridCol w="400250">
                  <a:extLst>
                    <a:ext uri="{9D8B030D-6E8A-4147-A177-3AD203B41FA5}">
                      <a16:colId xmlns:a16="http://schemas.microsoft.com/office/drawing/2014/main" val="20007"/>
                    </a:ext>
                  </a:extLst>
                </a:gridCol>
                <a:gridCol w="400250">
                  <a:extLst>
                    <a:ext uri="{9D8B030D-6E8A-4147-A177-3AD203B41FA5}">
                      <a16:colId xmlns:a16="http://schemas.microsoft.com/office/drawing/2014/main" val="20008"/>
                    </a:ext>
                  </a:extLst>
                </a:gridCol>
                <a:gridCol w="400250">
                  <a:extLst>
                    <a:ext uri="{9D8B030D-6E8A-4147-A177-3AD203B41FA5}">
                      <a16:colId xmlns:a16="http://schemas.microsoft.com/office/drawing/2014/main" val="20009"/>
                    </a:ext>
                  </a:extLst>
                </a:gridCol>
                <a:gridCol w="400250">
                  <a:extLst>
                    <a:ext uri="{9D8B030D-6E8A-4147-A177-3AD203B41FA5}">
                      <a16:colId xmlns:a16="http://schemas.microsoft.com/office/drawing/2014/main" val="20010"/>
                    </a:ext>
                  </a:extLst>
                </a:gridCol>
                <a:gridCol w="400250">
                  <a:extLst>
                    <a:ext uri="{9D8B030D-6E8A-4147-A177-3AD203B41FA5}">
                      <a16:colId xmlns:a16="http://schemas.microsoft.com/office/drawing/2014/main" val="20011"/>
                    </a:ext>
                  </a:extLst>
                </a:gridCol>
                <a:gridCol w="400250">
                  <a:extLst>
                    <a:ext uri="{9D8B030D-6E8A-4147-A177-3AD203B41FA5}">
                      <a16:colId xmlns:a16="http://schemas.microsoft.com/office/drawing/2014/main" val="20012"/>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r>
                        <a:rPr lang="en-US" sz="1900" b="1" u="none" strike="noStrike" cap="none">
                          <a:solidFill>
                            <a:schemeClr val="dk1"/>
                          </a:solidFill>
                        </a:rPr>
                        <a:t> </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I</a:t>
                      </a:r>
                      <a:endParaRPr sz="1900" b="1">
                        <a:solidFill>
                          <a:schemeClr val="dk1"/>
                        </a:solidFill>
                      </a:endParaRPr>
                    </a:p>
                  </a:txBody>
                  <a:tcPr marL="91425" marR="91425" marT="91425" marB="91425"/>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N</a:t>
                      </a:r>
                      <a:endParaRPr sz="1900" b="1">
                        <a:solidFill>
                          <a:schemeClr val="dk1"/>
                        </a:solidFill>
                      </a:endParaRPr>
                    </a:p>
                  </a:txBody>
                  <a:tcPr marL="91425" marR="91425" marT="91425" marB="91425"/>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G</a:t>
                      </a:r>
                      <a:endParaRPr sz="1900" b="1">
                        <a:solidFill>
                          <a:schemeClr val="dk1"/>
                        </a:solidFill>
                      </a:endParaRPr>
                    </a:p>
                  </a:txBody>
                  <a:tcPr marL="91425" marR="91425" marT="91425" marB="91425"/>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Q</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a:solidFill>
                          <a:schemeClr val="dk1"/>
                        </a:solidFill>
                      </a:endParaRPr>
                    </a:p>
                  </a:txBody>
                  <a:tcPr marL="91425" marR="91425" marT="91425" marB="91425"/>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N</a:t>
                      </a:r>
                      <a:endParaRPr sz="1900" b="1">
                        <a:solidFill>
                          <a:schemeClr val="dk1"/>
                        </a:solidFill>
                      </a:endParaRPr>
                    </a:p>
                  </a:txBody>
                  <a:tcPr marL="91425" marR="91425" marT="91425" marB="91425"/>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I</a:t>
                      </a:r>
                      <a:endParaRPr sz="1900" b="1">
                        <a:solidFill>
                          <a:schemeClr val="dk1"/>
                        </a:solidFill>
                      </a:endParaRPr>
                    </a:p>
                  </a:txBody>
                  <a:tcPr marL="91425" marR="91425" marT="91425" marB="91425"/>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E</a:t>
                      </a:r>
                      <a:endParaRPr sz="1900" b="1">
                        <a:solidFill>
                          <a:schemeClr val="dk1"/>
                        </a:solidFill>
                      </a:endParaRPr>
                    </a:p>
                  </a:txBody>
                  <a:tcPr marL="91425" marR="91425" marT="91425" marB="91425"/>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lvl="0" indent="0" algn="l" rtl="0">
                        <a:spcBef>
                          <a:spcPts val="0"/>
                        </a:spcBef>
                        <a:spcAft>
                          <a:spcPts val="0"/>
                        </a:spcAft>
                        <a:buNone/>
                      </a:pPr>
                      <a:r>
                        <a:rPr lang="en-US" sz="1900" b="1">
                          <a:solidFill>
                            <a:schemeClr val="dk1"/>
                          </a:solidFill>
                        </a:rPr>
                        <a:t>T</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U</a:t>
                      </a:r>
                      <a:endParaRPr sz="1900" b="1">
                        <a:solidFill>
                          <a:schemeClr val="dk1"/>
                        </a:solidFill>
                      </a:endParaRPr>
                    </a:p>
                  </a:txBody>
                  <a:tcPr marL="91425" marR="91425" marT="91425" marB="91425"/>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R</a:t>
                      </a:r>
                      <a:endParaRPr sz="1900" b="1">
                        <a:solidFill>
                          <a:schemeClr val="dk1"/>
                        </a:solidFill>
                      </a:endParaRPr>
                    </a:p>
                  </a:txBody>
                  <a:tcPr marL="91425" marR="91425" marT="91425" marB="91425"/>
                </a:tc>
                <a:extLst>
                  <a:ext uri="{0D108BD9-81ED-4DB2-BD59-A6C34878D82A}">
                    <a16:rowId xmlns:a16="http://schemas.microsoft.com/office/drawing/2014/main" val="10008"/>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E</a:t>
                      </a:r>
                      <a:endParaRPr sz="1900" b="1">
                        <a:solidFill>
                          <a:schemeClr val="dk1"/>
                        </a:solidFill>
                      </a:endParaRPr>
                    </a:p>
                  </a:txBody>
                  <a:tcPr marL="91425" marR="91425" marT="91425" marB="91425"/>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P</a:t>
                      </a:r>
                      <a:endParaRPr sz="1900" b="1">
                        <a:solidFill>
                          <a:schemeClr val="dk1"/>
                        </a:solidFill>
                      </a:endParaRPr>
                    </a:p>
                  </a:txBody>
                  <a:tcPr marL="91425" marR="91425" marT="91425" marB="91425"/>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chemeClr val="dk1"/>
                          </a:solidFill>
                        </a:rPr>
                        <a:t>H</a:t>
                      </a:r>
                      <a:endParaRPr sz="1900" b="1">
                        <a:solidFill>
                          <a:schemeClr val="dk1"/>
                        </a:solidFill>
                      </a:endParaRPr>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193" name="Google Shape;193;p22"/>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a:t>
            </a:fld>
            <a:endParaRPr/>
          </a:p>
        </p:txBody>
      </p:sp>
      <p:graphicFrame>
        <p:nvGraphicFramePr>
          <p:cNvPr id="194" name="Google Shape;194;p22"/>
          <p:cNvGraphicFramePr/>
          <p:nvPr/>
        </p:nvGraphicFramePr>
        <p:xfrm>
          <a:off x="6419600" y="820900"/>
          <a:ext cx="5203250" cy="5668920"/>
        </p:xfrm>
        <a:graphic>
          <a:graphicData uri="http://schemas.openxmlformats.org/drawingml/2006/table">
            <a:tbl>
              <a:tblPr>
                <a:noFill/>
                <a:tableStyleId>{C2BB255F-34AE-4319-80E8-87EE69FE041A}</a:tableStyleId>
              </a:tblPr>
              <a:tblGrid>
                <a:gridCol w="400250">
                  <a:extLst>
                    <a:ext uri="{9D8B030D-6E8A-4147-A177-3AD203B41FA5}">
                      <a16:colId xmlns:a16="http://schemas.microsoft.com/office/drawing/2014/main" val="20000"/>
                    </a:ext>
                  </a:extLst>
                </a:gridCol>
                <a:gridCol w="400250">
                  <a:extLst>
                    <a:ext uri="{9D8B030D-6E8A-4147-A177-3AD203B41FA5}">
                      <a16:colId xmlns:a16="http://schemas.microsoft.com/office/drawing/2014/main" val="20001"/>
                    </a:ext>
                  </a:extLst>
                </a:gridCol>
                <a:gridCol w="400250">
                  <a:extLst>
                    <a:ext uri="{9D8B030D-6E8A-4147-A177-3AD203B41FA5}">
                      <a16:colId xmlns:a16="http://schemas.microsoft.com/office/drawing/2014/main" val="20002"/>
                    </a:ext>
                  </a:extLst>
                </a:gridCol>
                <a:gridCol w="400250">
                  <a:extLst>
                    <a:ext uri="{9D8B030D-6E8A-4147-A177-3AD203B41FA5}">
                      <a16:colId xmlns:a16="http://schemas.microsoft.com/office/drawing/2014/main" val="20003"/>
                    </a:ext>
                  </a:extLst>
                </a:gridCol>
                <a:gridCol w="400250">
                  <a:extLst>
                    <a:ext uri="{9D8B030D-6E8A-4147-A177-3AD203B41FA5}">
                      <a16:colId xmlns:a16="http://schemas.microsoft.com/office/drawing/2014/main" val="20004"/>
                    </a:ext>
                  </a:extLst>
                </a:gridCol>
                <a:gridCol w="400250">
                  <a:extLst>
                    <a:ext uri="{9D8B030D-6E8A-4147-A177-3AD203B41FA5}">
                      <a16:colId xmlns:a16="http://schemas.microsoft.com/office/drawing/2014/main" val="20005"/>
                    </a:ext>
                  </a:extLst>
                </a:gridCol>
                <a:gridCol w="400250">
                  <a:extLst>
                    <a:ext uri="{9D8B030D-6E8A-4147-A177-3AD203B41FA5}">
                      <a16:colId xmlns:a16="http://schemas.microsoft.com/office/drawing/2014/main" val="20006"/>
                    </a:ext>
                  </a:extLst>
                </a:gridCol>
                <a:gridCol w="400250">
                  <a:extLst>
                    <a:ext uri="{9D8B030D-6E8A-4147-A177-3AD203B41FA5}">
                      <a16:colId xmlns:a16="http://schemas.microsoft.com/office/drawing/2014/main" val="20007"/>
                    </a:ext>
                  </a:extLst>
                </a:gridCol>
                <a:gridCol w="400250">
                  <a:extLst>
                    <a:ext uri="{9D8B030D-6E8A-4147-A177-3AD203B41FA5}">
                      <a16:colId xmlns:a16="http://schemas.microsoft.com/office/drawing/2014/main" val="20008"/>
                    </a:ext>
                  </a:extLst>
                </a:gridCol>
                <a:gridCol w="400250">
                  <a:extLst>
                    <a:ext uri="{9D8B030D-6E8A-4147-A177-3AD203B41FA5}">
                      <a16:colId xmlns:a16="http://schemas.microsoft.com/office/drawing/2014/main" val="20009"/>
                    </a:ext>
                  </a:extLst>
                </a:gridCol>
                <a:gridCol w="400250">
                  <a:extLst>
                    <a:ext uri="{9D8B030D-6E8A-4147-A177-3AD203B41FA5}">
                      <a16:colId xmlns:a16="http://schemas.microsoft.com/office/drawing/2014/main" val="20010"/>
                    </a:ext>
                  </a:extLst>
                </a:gridCol>
                <a:gridCol w="400250">
                  <a:extLst>
                    <a:ext uri="{9D8B030D-6E8A-4147-A177-3AD203B41FA5}">
                      <a16:colId xmlns:a16="http://schemas.microsoft.com/office/drawing/2014/main" val="20011"/>
                    </a:ext>
                  </a:extLst>
                </a:gridCol>
                <a:gridCol w="400250">
                  <a:extLst>
                    <a:ext uri="{9D8B030D-6E8A-4147-A177-3AD203B41FA5}">
                      <a16:colId xmlns:a16="http://schemas.microsoft.com/office/drawing/2014/main" val="20012"/>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P</a:t>
                      </a:r>
                      <a:r>
                        <a:rPr lang="en-US" sz="1900" b="1" u="none" strike="noStrike" cap="none">
                          <a:solidFill>
                            <a:srgbClr val="FF0000"/>
                          </a:solidFill>
                        </a:rPr>
                        <a:t> </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F</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D</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I</a:t>
                      </a:r>
                      <a:endParaRPr sz="1900" b="1">
                        <a:solidFill>
                          <a:srgbClr val="FF0000"/>
                        </a:solidFill>
                      </a:endParaRPr>
                    </a:p>
                  </a:txBody>
                  <a:tcPr marL="91425" marR="91425" marT="91425" marB="91425"/>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I</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C</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N</a:t>
                      </a:r>
                      <a:endParaRPr sz="1900" b="1">
                        <a:solidFill>
                          <a:srgbClr val="FF0000"/>
                        </a:solidFill>
                      </a:endParaRPr>
                    </a:p>
                  </a:txBody>
                  <a:tcPr marL="91425" marR="91425" marT="91425" marB="91425"/>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É</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O</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G</a:t>
                      </a:r>
                      <a:endParaRPr sz="1900" b="1">
                        <a:solidFill>
                          <a:srgbClr val="FF0000"/>
                        </a:solidFill>
                      </a:endParaRPr>
                    </a:p>
                  </a:txBody>
                  <a:tcPr marL="91425" marR="91425" marT="91425" marB="91425"/>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Q</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rgbClr val="FF0000"/>
                          </a:solidFill>
                        </a:rPr>
                        <a:t>É</a:t>
                      </a:r>
                      <a:endParaRPr sz="1900" b="1">
                        <a:solidFill>
                          <a:srgbClr val="FF0000"/>
                        </a:solidFill>
                      </a:endParaRPr>
                    </a:p>
                  </a:txBody>
                  <a:tcPr marL="91425" marR="91425" marT="91425" marB="91425"/>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N</a:t>
                      </a:r>
                      <a:endParaRPr sz="1900" b="1">
                        <a:solidFill>
                          <a:srgbClr val="FF0000"/>
                        </a:solidFill>
                      </a:endParaRPr>
                    </a:p>
                  </a:txBody>
                  <a:tcPr marL="91425" marR="91425" marT="91425" marB="91425"/>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I</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I</a:t>
                      </a:r>
                      <a:endParaRPr sz="1900" b="1">
                        <a:solidFill>
                          <a:srgbClr val="FF0000"/>
                        </a:solidFill>
                      </a:endParaRPr>
                    </a:p>
                  </a:txBody>
                  <a:tcPr marL="91425" marR="91425" marT="91425" marB="91425"/>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O</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W</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I</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V</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E</a:t>
                      </a:r>
                      <a:endParaRPr sz="1900" b="1">
                        <a:solidFill>
                          <a:srgbClr val="FF0000"/>
                        </a:solidFill>
                      </a:endParaRPr>
                    </a:p>
                  </a:txBody>
                  <a:tcPr marL="91425" marR="91425" marT="91425" marB="91425"/>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W</a:t>
                      </a:r>
                      <a:endParaRPr sz="1900" b="1" u="none" strike="noStrike" cap="none"/>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lvl="0" indent="0" algn="l" rtl="0">
                        <a:spcBef>
                          <a:spcPts val="0"/>
                        </a:spcBef>
                        <a:spcAft>
                          <a:spcPts val="0"/>
                        </a:spcAft>
                        <a:buNone/>
                      </a:pPr>
                      <a:r>
                        <a:rPr lang="en-US" sz="1900" b="1">
                          <a:solidFill>
                            <a:srgbClr val="FF0000"/>
                          </a:solidFill>
                        </a:rPr>
                        <a:t>T</a:t>
                      </a:r>
                      <a:endParaRPr sz="1900" b="1">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O</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T</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T</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R</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U</a:t>
                      </a:r>
                      <a:endParaRPr sz="1900" b="1">
                        <a:solidFill>
                          <a:srgbClr val="FF0000"/>
                        </a:solidFill>
                      </a:endParaRPr>
                    </a:p>
                  </a:txBody>
                  <a:tcPr marL="91425" marR="91425" marT="91425" marB="91425"/>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G</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F</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R</a:t>
                      </a:r>
                      <a:endParaRPr sz="1900" b="1">
                        <a:solidFill>
                          <a:srgbClr val="FF0000"/>
                        </a:solidFill>
                      </a:endParaRPr>
                    </a:p>
                  </a:txBody>
                  <a:tcPr marL="91425" marR="91425" marT="91425" marB="91425"/>
                </a:tc>
                <a:extLst>
                  <a:ext uri="{0D108BD9-81ED-4DB2-BD59-A6C34878D82A}">
                    <a16:rowId xmlns:a16="http://schemas.microsoft.com/office/drawing/2014/main" val="10008"/>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solidFill>
                            <a:srgbClr val="FF0000"/>
                          </a:solidFill>
                        </a:rPr>
                        <a:t>E</a:t>
                      </a:r>
                      <a:endParaRPr sz="1900" b="1">
                        <a:solidFill>
                          <a:srgbClr val="FF0000"/>
                        </a:solidFill>
                      </a:endParaRPr>
                    </a:p>
                  </a:txBody>
                  <a:tcPr marL="91425" marR="91425" marT="91425" marB="91425"/>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R</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I</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F</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Y</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A</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H</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None/>
                      </a:pPr>
                      <a:r>
                        <a:rPr lang="en-US" sz="1900" b="1"/>
                        <a:t>P</a:t>
                      </a:r>
                      <a:endParaRPr sz="1900" b="1"/>
                    </a:p>
                  </a:txBody>
                  <a:tcPr marL="91425" marR="91425" marT="91425" marB="91425"/>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J</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None/>
                      </a:pPr>
                      <a:r>
                        <a:rPr lang="en-US" sz="1900" b="1"/>
                        <a:t>H</a:t>
                      </a:r>
                      <a:endParaRPr sz="1900" b="1"/>
                    </a:p>
                  </a:txBody>
                  <a:tcPr marL="91425" marR="91425" marT="91425" marB="91425"/>
                </a:tc>
                <a:extLst>
                  <a:ext uri="{0D108BD9-81ED-4DB2-BD59-A6C34878D82A}">
                    <a16:rowId xmlns:a16="http://schemas.microsoft.com/office/drawing/2014/main" val="10011"/>
                  </a:ext>
                </a:extLst>
              </a:tr>
            </a:tbl>
          </a:graphicData>
        </a:graphic>
      </p:graphicFrame>
      <p:sp>
        <p:nvSpPr>
          <p:cNvPr id="195" name="Google Shape;195;p22"/>
          <p:cNvSpPr txBox="1"/>
          <p:nvPr/>
        </p:nvSpPr>
        <p:spPr>
          <a:xfrm>
            <a:off x="1416050" y="1542775"/>
            <a:ext cx="5003700" cy="404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300"/>
              </a:spcBef>
              <a:spcAft>
                <a:spcPts val="0"/>
              </a:spcAft>
              <a:buClr>
                <a:srgbClr val="000000"/>
              </a:buClr>
              <a:buSzPts val="1800"/>
              <a:buFont typeface="Arial"/>
              <a:buNone/>
            </a:pPr>
            <a:r>
              <a:rPr lang="en-US" sz="1800" b="1">
                <a:solidFill>
                  <a:srgbClr val="1F1F1F"/>
                </a:solidFill>
                <a:highlight>
                  <a:srgbClr val="FFFFFF"/>
                </a:highlight>
              </a:rPr>
              <a:t>French</a:t>
            </a:r>
            <a:r>
              <a:rPr lang="en-US" sz="1800">
                <a:solidFill>
                  <a:srgbClr val="1F1F1F"/>
                </a:solidFill>
                <a:highlight>
                  <a:srgbClr val="FFFFFF"/>
                </a:highlight>
              </a:rPr>
              <a:t>:</a:t>
            </a:r>
            <a:endParaRPr sz="1800">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rgbClr val="FFFFFF"/>
                </a:highlight>
              </a:rPr>
              <a:t>Teacher - </a:t>
            </a:r>
            <a:r>
              <a:rPr lang="en-US" sz="1800">
                <a:solidFill>
                  <a:srgbClr val="FF0000"/>
                </a:solidFill>
                <a:highlight>
                  <a:srgbClr val="FFFFFF"/>
                </a:highlight>
              </a:rPr>
              <a:t>Professeur</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Journalist - </a:t>
            </a:r>
            <a:r>
              <a:rPr lang="en-US" sz="1800">
                <a:solidFill>
                  <a:srgbClr val="FF0000"/>
                </a:solidFill>
                <a:highlight>
                  <a:srgbClr val="FFFFFF"/>
                </a:highlight>
              </a:rPr>
              <a:t>Journaliste</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Police Officer - </a:t>
            </a:r>
            <a:r>
              <a:rPr lang="en-US" sz="1800">
                <a:solidFill>
                  <a:srgbClr val="FF0000"/>
                </a:solidFill>
                <a:highlight>
                  <a:srgbClr val="FFFFFF"/>
                </a:highlight>
              </a:rPr>
              <a:t>Policier</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Florist - </a:t>
            </a:r>
            <a:r>
              <a:rPr lang="en-US" sz="1800">
                <a:solidFill>
                  <a:srgbClr val="FF0000"/>
                </a:solidFill>
                <a:highlight>
                  <a:srgbClr val="FFFFFF"/>
                </a:highlight>
              </a:rPr>
              <a:t>Fleuriste</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Agent- </a:t>
            </a:r>
            <a:r>
              <a:rPr lang="en-US" sz="1800">
                <a:solidFill>
                  <a:srgbClr val="FF0000"/>
                </a:solidFill>
                <a:highlight>
                  <a:srgbClr val="FFFFFF"/>
                </a:highlight>
              </a:rPr>
              <a:t>Agente</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Chef - </a:t>
            </a:r>
            <a:r>
              <a:rPr lang="en-US" sz="1800">
                <a:solidFill>
                  <a:srgbClr val="FF0000"/>
                </a:solidFill>
                <a:highlight>
                  <a:srgbClr val="FFFFFF"/>
                </a:highlight>
              </a:rPr>
              <a:t>Cuisiner</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Engineer - </a:t>
            </a:r>
            <a:r>
              <a:rPr lang="en-US" sz="1800">
                <a:solidFill>
                  <a:srgbClr val="FF0000"/>
                </a:solidFill>
                <a:highlight>
                  <a:schemeClr val="lt1"/>
                </a:highlight>
              </a:rPr>
              <a:t>Ingénieur</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Doctor - </a:t>
            </a:r>
            <a:r>
              <a:rPr lang="en-US" sz="1800">
                <a:solidFill>
                  <a:srgbClr val="FF0000"/>
                </a:solidFill>
                <a:highlight>
                  <a:srgbClr val="FFFFFF"/>
                </a:highlight>
              </a:rPr>
              <a:t>Infirmier</a:t>
            </a:r>
            <a:endParaRPr sz="1800" b="0" i="0" u="none" strike="noStrike" cap="none">
              <a:solidFill>
                <a:srgbClr val="FF0000"/>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Designer - </a:t>
            </a:r>
            <a:r>
              <a:rPr lang="en-US" sz="1800">
                <a:solidFill>
                  <a:srgbClr val="FF0000"/>
                </a:solidFill>
                <a:highlight>
                  <a:srgbClr val="FFFFFF"/>
                </a:highlight>
              </a:rPr>
              <a:t>Designer</a:t>
            </a:r>
            <a:endParaRPr sz="1800">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Commentator - </a:t>
            </a:r>
            <a:r>
              <a:rPr lang="en-US" sz="1800">
                <a:solidFill>
                  <a:srgbClr val="FF0000"/>
                </a:solidFill>
                <a:highlight>
                  <a:srgbClr val="FFFFFF"/>
                </a:highlight>
              </a:rPr>
              <a:t>Commentatrice </a:t>
            </a:r>
            <a:endParaRPr sz="1800">
              <a:solidFill>
                <a:srgbClr val="FF0000"/>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202" name="Google Shape;202;p23"/>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
        <p:nvSpPr>
          <p:cNvPr id="203" name="Google Shape;203;p23"/>
          <p:cNvSpPr txBox="1"/>
          <p:nvPr/>
        </p:nvSpPr>
        <p:spPr>
          <a:xfrm>
            <a:off x="1416050" y="1542775"/>
            <a:ext cx="4111200" cy="539683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
              </a:spcBef>
              <a:spcAft>
                <a:spcPts val="0"/>
              </a:spcAft>
              <a:buClr>
                <a:schemeClr val="dk1"/>
              </a:buClr>
              <a:buSzPts val="1800"/>
              <a:buFont typeface="Arial"/>
              <a:buNone/>
            </a:pPr>
            <a:r>
              <a:rPr lang="en-US" sz="1800">
                <a:solidFill>
                  <a:srgbClr val="1F1F1F"/>
                </a:solidFill>
                <a:highlight>
                  <a:schemeClr val="lt1"/>
                </a:highlight>
              </a:rPr>
              <a:t>Knowing a second language could provide you with an advantage in so many different roles. Can you find </a:t>
            </a:r>
            <a:r>
              <a:rPr lang="en-US" sz="1800" b="1">
                <a:solidFill>
                  <a:srgbClr val="1F1F1F"/>
                </a:solidFill>
                <a:highlight>
                  <a:schemeClr val="lt1"/>
                </a:highlight>
              </a:rPr>
              <a:t>10 German words</a:t>
            </a:r>
            <a:r>
              <a:rPr lang="en-US" sz="1800">
                <a:solidFill>
                  <a:srgbClr val="1F1F1F"/>
                </a:solidFill>
                <a:highlight>
                  <a:schemeClr val="lt1"/>
                </a:highlight>
              </a:rPr>
              <a:t> where languages could make a difference: </a:t>
            </a:r>
            <a:endParaRPr sz="1800">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rgbClr val="FFFFFF"/>
                </a:highlight>
              </a:rPr>
              <a:t>Teacher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Journalist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Police Officer</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Footballer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Agent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Chef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Engineer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Doctor</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Florist (feminine)</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Commentator (masculine)</a:t>
            </a:r>
            <a:endParaRPr sz="1800">
              <a:solidFill>
                <a:srgbClr val="1F1F1F"/>
              </a:solidFill>
              <a:highlight>
                <a:srgbClr val="FFFFFF"/>
              </a:highlight>
            </a:endParaRPr>
          </a:p>
        </p:txBody>
      </p:sp>
      <p:graphicFrame>
        <p:nvGraphicFramePr>
          <p:cNvPr id="204" name="Google Shape;204;p23"/>
          <p:cNvGraphicFramePr/>
          <p:nvPr/>
        </p:nvGraphicFramePr>
        <p:xfrm>
          <a:off x="6419600" y="820900"/>
          <a:ext cx="5203200" cy="5744485"/>
        </p:xfrm>
        <a:graphic>
          <a:graphicData uri="http://schemas.openxmlformats.org/drawingml/2006/table">
            <a:tbl>
              <a:tblPr>
                <a:noFill/>
                <a:tableStyleId>{C2BB255F-34AE-4319-80E8-87EE69FE041A}</a:tableStyleId>
              </a:tblPr>
              <a:tblGrid>
                <a:gridCol w="433600">
                  <a:extLst>
                    <a:ext uri="{9D8B030D-6E8A-4147-A177-3AD203B41FA5}">
                      <a16:colId xmlns:a16="http://schemas.microsoft.com/office/drawing/2014/main" val="20000"/>
                    </a:ext>
                  </a:extLst>
                </a:gridCol>
                <a:gridCol w="433600">
                  <a:extLst>
                    <a:ext uri="{9D8B030D-6E8A-4147-A177-3AD203B41FA5}">
                      <a16:colId xmlns:a16="http://schemas.microsoft.com/office/drawing/2014/main" val="20001"/>
                    </a:ext>
                  </a:extLst>
                </a:gridCol>
                <a:gridCol w="433600">
                  <a:extLst>
                    <a:ext uri="{9D8B030D-6E8A-4147-A177-3AD203B41FA5}">
                      <a16:colId xmlns:a16="http://schemas.microsoft.com/office/drawing/2014/main" val="20002"/>
                    </a:ext>
                  </a:extLst>
                </a:gridCol>
                <a:gridCol w="433600">
                  <a:extLst>
                    <a:ext uri="{9D8B030D-6E8A-4147-A177-3AD203B41FA5}">
                      <a16:colId xmlns:a16="http://schemas.microsoft.com/office/drawing/2014/main" val="20003"/>
                    </a:ext>
                  </a:extLst>
                </a:gridCol>
                <a:gridCol w="433600">
                  <a:extLst>
                    <a:ext uri="{9D8B030D-6E8A-4147-A177-3AD203B41FA5}">
                      <a16:colId xmlns:a16="http://schemas.microsoft.com/office/drawing/2014/main" val="20004"/>
                    </a:ext>
                  </a:extLst>
                </a:gridCol>
                <a:gridCol w="433600">
                  <a:extLst>
                    <a:ext uri="{9D8B030D-6E8A-4147-A177-3AD203B41FA5}">
                      <a16:colId xmlns:a16="http://schemas.microsoft.com/office/drawing/2014/main" val="20005"/>
                    </a:ext>
                  </a:extLst>
                </a:gridCol>
                <a:gridCol w="433600">
                  <a:extLst>
                    <a:ext uri="{9D8B030D-6E8A-4147-A177-3AD203B41FA5}">
                      <a16:colId xmlns:a16="http://schemas.microsoft.com/office/drawing/2014/main" val="20006"/>
                    </a:ext>
                  </a:extLst>
                </a:gridCol>
                <a:gridCol w="433600">
                  <a:extLst>
                    <a:ext uri="{9D8B030D-6E8A-4147-A177-3AD203B41FA5}">
                      <a16:colId xmlns:a16="http://schemas.microsoft.com/office/drawing/2014/main" val="20007"/>
                    </a:ext>
                  </a:extLst>
                </a:gridCol>
                <a:gridCol w="433600">
                  <a:extLst>
                    <a:ext uri="{9D8B030D-6E8A-4147-A177-3AD203B41FA5}">
                      <a16:colId xmlns:a16="http://schemas.microsoft.com/office/drawing/2014/main" val="20008"/>
                    </a:ext>
                  </a:extLst>
                </a:gridCol>
                <a:gridCol w="433600">
                  <a:extLst>
                    <a:ext uri="{9D8B030D-6E8A-4147-A177-3AD203B41FA5}">
                      <a16:colId xmlns:a16="http://schemas.microsoft.com/office/drawing/2014/main" val="20009"/>
                    </a:ext>
                  </a:extLst>
                </a:gridCol>
                <a:gridCol w="433600">
                  <a:extLst>
                    <a:ext uri="{9D8B030D-6E8A-4147-A177-3AD203B41FA5}">
                      <a16:colId xmlns:a16="http://schemas.microsoft.com/office/drawing/2014/main" val="20010"/>
                    </a:ext>
                  </a:extLst>
                </a:gridCol>
                <a:gridCol w="433600">
                  <a:extLst>
                    <a:ext uri="{9D8B030D-6E8A-4147-A177-3AD203B41FA5}">
                      <a16:colId xmlns:a16="http://schemas.microsoft.com/office/drawing/2014/main" val="20011"/>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dk1"/>
                          </a:solidFill>
                        </a:rPr>
                        <a:t> 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Q</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T</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Z</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Z</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X</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L</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U</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A</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T</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8"/>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1900" b="1">
                          <a:solidFill>
                            <a:schemeClr val="dk1"/>
                          </a:solidFill>
                        </a:rPr>
                        <a:t>R</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lvl="0" indent="0" algn="l" rtl="0">
                        <a:spcBef>
                          <a:spcPts val="0"/>
                        </a:spcBef>
                        <a:spcAft>
                          <a:spcPts val="0"/>
                        </a:spcAft>
                        <a:buNone/>
                      </a:pPr>
                      <a:r>
                        <a:rPr lang="en-US" sz="1900" b="1">
                          <a:solidFill>
                            <a:schemeClr val="dk1"/>
                          </a:solidFill>
                        </a:rPr>
                        <a:t>D</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solidFill>
                          <a:schemeClr val="dk1"/>
                        </a:solidFill>
                      </a:endParaRPr>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211" name="Google Shape;211;p24"/>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graphicFrame>
        <p:nvGraphicFramePr>
          <p:cNvPr id="212" name="Google Shape;212;p24"/>
          <p:cNvGraphicFramePr/>
          <p:nvPr/>
        </p:nvGraphicFramePr>
        <p:xfrm>
          <a:off x="6419600" y="820900"/>
          <a:ext cx="5203200" cy="5744485"/>
        </p:xfrm>
        <a:graphic>
          <a:graphicData uri="http://schemas.openxmlformats.org/drawingml/2006/table">
            <a:tbl>
              <a:tblPr>
                <a:noFill/>
                <a:tableStyleId>{C2BB255F-34AE-4319-80E8-87EE69FE041A}</a:tableStyleId>
              </a:tblPr>
              <a:tblGrid>
                <a:gridCol w="433600">
                  <a:extLst>
                    <a:ext uri="{9D8B030D-6E8A-4147-A177-3AD203B41FA5}">
                      <a16:colId xmlns:a16="http://schemas.microsoft.com/office/drawing/2014/main" val="20000"/>
                    </a:ext>
                  </a:extLst>
                </a:gridCol>
                <a:gridCol w="433600">
                  <a:extLst>
                    <a:ext uri="{9D8B030D-6E8A-4147-A177-3AD203B41FA5}">
                      <a16:colId xmlns:a16="http://schemas.microsoft.com/office/drawing/2014/main" val="20001"/>
                    </a:ext>
                  </a:extLst>
                </a:gridCol>
                <a:gridCol w="433600">
                  <a:extLst>
                    <a:ext uri="{9D8B030D-6E8A-4147-A177-3AD203B41FA5}">
                      <a16:colId xmlns:a16="http://schemas.microsoft.com/office/drawing/2014/main" val="20002"/>
                    </a:ext>
                  </a:extLst>
                </a:gridCol>
                <a:gridCol w="433600">
                  <a:extLst>
                    <a:ext uri="{9D8B030D-6E8A-4147-A177-3AD203B41FA5}">
                      <a16:colId xmlns:a16="http://schemas.microsoft.com/office/drawing/2014/main" val="20003"/>
                    </a:ext>
                  </a:extLst>
                </a:gridCol>
                <a:gridCol w="433600">
                  <a:extLst>
                    <a:ext uri="{9D8B030D-6E8A-4147-A177-3AD203B41FA5}">
                      <a16:colId xmlns:a16="http://schemas.microsoft.com/office/drawing/2014/main" val="20004"/>
                    </a:ext>
                  </a:extLst>
                </a:gridCol>
                <a:gridCol w="433600">
                  <a:extLst>
                    <a:ext uri="{9D8B030D-6E8A-4147-A177-3AD203B41FA5}">
                      <a16:colId xmlns:a16="http://schemas.microsoft.com/office/drawing/2014/main" val="20005"/>
                    </a:ext>
                  </a:extLst>
                </a:gridCol>
                <a:gridCol w="433600">
                  <a:extLst>
                    <a:ext uri="{9D8B030D-6E8A-4147-A177-3AD203B41FA5}">
                      <a16:colId xmlns:a16="http://schemas.microsoft.com/office/drawing/2014/main" val="20006"/>
                    </a:ext>
                  </a:extLst>
                </a:gridCol>
                <a:gridCol w="433600">
                  <a:extLst>
                    <a:ext uri="{9D8B030D-6E8A-4147-A177-3AD203B41FA5}">
                      <a16:colId xmlns:a16="http://schemas.microsoft.com/office/drawing/2014/main" val="20007"/>
                    </a:ext>
                  </a:extLst>
                </a:gridCol>
                <a:gridCol w="433600">
                  <a:extLst>
                    <a:ext uri="{9D8B030D-6E8A-4147-A177-3AD203B41FA5}">
                      <a16:colId xmlns:a16="http://schemas.microsoft.com/office/drawing/2014/main" val="20008"/>
                    </a:ext>
                  </a:extLst>
                </a:gridCol>
                <a:gridCol w="433600">
                  <a:extLst>
                    <a:ext uri="{9D8B030D-6E8A-4147-A177-3AD203B41FA5}">
                      <a16:colId xmlns:a16="http://schemas.microsoft.com/office/drawing/2014/main" val="20009"/>
                    </a:ext>
                  </a:extLst>
                </a:gridCol>
                <a:gridCol w="433600">
                  <a:extLst>
                    <a:ext uri="{9D8B030D-6E8A-4147-A177-3AD203B41FA5}">
                      <a16:colId xmlns:a16="http://schemas.microsoft.com/office/drawing/2014/main" val="20010"/>
                    </a:ext>
                  </a:extLst>
                </a:gridCol>
                <a:gridCol w="433600">
                  <a:extLst>
                    <a:ext uri="{9D8B030D-6E8A-4147-A177-3AD203B41FA5}">
                      <a16:colId xmlns:a16="http://schemas.microsoft.com/office/drawing/2014/main" val="20011"/>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FF0000"/>
                          </a:solidFill>
                        </a:rPr>
                        <a:t> 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P</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None/>
                      </a:pPr>
                      <a:r>
                        <a:rPr lang="en-US" sz="1900" b="1">
                          <a:solidFill>
                            <a:schemeClr val="dk1"/>
                          </a:solidFill>
                        </a:rPr>
                        <a:t>Q</a:t>
                      </a:r>
                      <a:endParaRPr sz="1900" b="1">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F</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lvl="0" indent="0" algn="ctr" rtl="0">
                        <a:spcBef>
                          <a:spcPts val="0"/>
                        </a:spcBef>
                        <a:spcAft>
                          <a:spcPts val="0"/>
                        </a:spcAft>
                        <a:buNone/>
                      </a:pPr>
                      <a:r>
                        <a:rPr lang="en-US" sz="1900" b="1"/>
                        <a:t>T</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Y</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R</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A</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rgbClr val="FF0000"/>
                          </a:solidFill>
                          <a:highlight>
                            <a:schemeClr val="lt1"/>
                          </a:highlight>
                        </a:rPr>
                        <a:t>ß</a:t>
                      </a:r>
                      <a:endParaRPr sz="20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J</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Z</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B</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R</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Z</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L</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Y</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X</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B</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L</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J</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H</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W</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M</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U</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C</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U</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L</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H</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H</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G</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A</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L</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V</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Y</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lvl="0" indent="0" algn="ctr" rtl="0">
                        <a:spcBef>
                          <a:spcPts val="0"/>
                        </a:spcBef>
                        <a:spcAft>
                          <a:spcPts val="0"/>
                        </a:spcAft>
                        <a:buNone/>
                      </a:pPr>
                      <a:r>
                        <a:rPr lang="en-US" sz="1900" b="1"/>
                        <a:t>T</a:t>
                      </a:r>
                      <a:endParaRPr sz="1900" b="1"/>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8"/>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J</a:t>
                      </a:r>
                      <a:endParaRPr sz="1900" b="1" u="none" strike="noStrike" cap="none">
                        <a:solidFill>
                          <a:srgbClr val="FF0000"/>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Y</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K</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lvl="0" indent="0" algn="l" rtl="0">
                        <a:spcBef>
                          <a:spcPts val="0"/>
                        </a:spcBef>
                        <a:spcAft>
                          <a:spcPts val="0"/>
                        </a:spcAft>
                        <a:buNone/>
                      </a:pPr>
                      <a:r>
                        <a:rPr lang="en-US" sz="1900" b="1">
                          <a:solidFill>
                            <a:srgbClr val="FF0000"/>
                          </a:solidFill>
                        </a:rPr>
                        <a:t>D</a:t>
                      </a:r>
                      <a:endParaRPr sz="1900" b="1">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H</a:t>
                      </a:r>
                      <a:endParaRPr sz="1900" b="1"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1900" b="1"/>
                        <a:t>Y</a:t>
                      </a:r>
                      <a:endParaRPr sz="19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S</a:t>
                      </a:r>
                      <a:endParaRPr sz="1900" b="1" u="none" strike="noStrike" cap="none"/>
                    </a:p>
                  </a:txBody>
                  <a:tcPr marL="91425" marR="91425" marT="91425" marB="91425">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K</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R</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P</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D</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N</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M</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K</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K</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lvl="0" indent="0" algn="ctr" rtl="0">
                        <a:lnSpc>
                          <a:spcPct val="115000"/>
                        </a:lnSpc>
                        <a:spcBef>
                          <a:spcPts val="0"/>
                        </a:spcBef>
                        <a:spcAft>
                          <a:spcPts val="0"/>
                        </a:spcAft>
                        <a:buClr>
                          <a:schemeClr val="dk1"/>
                        </a:buClr>
                        <a:buSzPts val="1100"/>
                        <a:buFont typeface="Arial"/>
                        <a:buNone/>
                      </a:pPr>
                      <a:r>
                        <a:rPr lang="en-US" sz="1900" b="1">
                          <a:solidFill>
                            <a:schemeClr val="dk1"/>
                          </a:solidFill>
                          <a:highlight>
                            <a:schemeClr val="lt1"/>
                          </a:highlight>
                        </a:rPr>
                        <a:t>ß</a:t>
                      </a:r>
                      <a:endParaRPr sz="1900" b="1" u="none" strike="noStrike" cap="none"/>
                    </a:p>
                  </a:txBody>
                  <a:tcPr marL="91425" marR="91425" marT="91425" marB="91425"/>
                </a:tc>
                <a:extLst>
                  <a:ext uri="{0D108BD9-81ED-4DB2-BD59-A6C34878D82A}">
                    <a16:rowId xmlns:a16="http://schemas.microsoft.com/office/drawing/2014/main" val="10011"/>
                  </a:ext>
                </a:extLst>
              </a:tr>
            </a:tbl>
          </a:graphicData>
        </a:graphic>
      </p:graphicFrame>
      <p:sp>
        <p:nvSpPr>
          <p:cNvPr id="213" name="Google Shape;213;p24"/>
          <p:cNvSpPr txBox="1"/>
          <p:nvPr/>
        </p:nvSpPr>
        <p:spPr>
          <a:xfrm>
            <a:off x="1416050" y="1542775"/>
            <a:ext cx="4111200" cy="4680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300"/>
              </a:spcBef>
              <a:spcAft>
                <a:spcPts val="0"/>
              </a:spcAft>
              <a:buClr>
                <a:srgbClr val="000000"/>
              </a:buClr>
              <a:buSzPts val="1800"/>
              <a:buFont typeface="Arial"/>
              <a:buNone/>
            </a:pPr>
            <a:r>
              <a:rPr lang="en-US" sz="1800" b="1">
                <a:solidFill>
                  <a:srgbClr val="1F1F1F"/>
                </a:solidFill>
                <a:highlight>
                  <a:srgbClr val="FFFFFF"/>
                </a:highlight>
              </a:rPr>
              <a:t>German</a:t>
            </a:r>
            <a:endParaRPr sz="1800" b="1">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rgbClr val="FFFFFF"/>
                </a:highlight>
              </a:rPr>
              <a:t>Teacher - </a:t>
            </a:r>
            <a:r>
              <a:rPr lang="en-US" sz="1800">
                <a:solidFill>
                  <a:srgbClr val="FF0000"/>
                </a:solidFill>
                <a:highlight>
                  <a:srgbClr val="FFFFFF"/>
                </a:highlight>
              </a:rPr>
              <a:t>Lehrerin</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Journalist - </a:t>
            </a:r>
            <a:r>
              <a:rPr lang="en-US" sz="1800">
                <a:solidFill>
                  <a:srgbClr val="FF0000"/>
                </a:solidFill>
                <a:highlight>
                  <a:srgbClr val="FFFFFF"/>
                </a:highlight>
              </a:rPr>
              <a:t>Journalist </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Police Officer - </a:t>
            </a:r>
            <a:r>
              <a:rPr lang="en-US" sz="1800">
                <a:solidFill>
                  <a:srgbClr val="FF0000"/>
                </a:solidFill>
                <a:highlight>
                  <a:srgbClr val="FFFFFF"/>
                </a:highlight>
              </a:rPr>
              <a:t>Polizist </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Footballe</a:t>
            </a:r>
            <a:r>
              <a:rPr lang="en-US" sz="1800">
                <a:solidFill>
                  <a:srgbClr val="1F1F1F"/>
                </a:solidFill>
                <a:highlight>
                  <a:schemeClr val="lt1"/>
                </a:highlight>
              </a:rPr>
              <a:t>r - </a:t>
            </a:r>
            <a:r>
              <a:rPr lang="en-US" sz="1800">
                <a:solidFill>
                  <a:srgbClr val="FF0000"/>
                </a:solidFill>
                <a:highlight>
                  <a:schemeClr val="lt1"/>
                </a:highlight>
              </a:rPr>
              <a:t>Fußballer</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Agent- </a:t>
            </a:r>
            <a:r>
              <a:rPr lang="en-US" sz="1800">
                <a:solidFill>
                  <a:srgbClr val="FF0000"/>
                </a:solidFill>
                <a:highlight>
                  <a:schemeClr val="lt1"/>
                </a:highlight>
              </a:rPr>
              <a:t>Ag</a:t>
            </a:r>
            <a:r>
              <a:rPr lang="en-US" sz="1800">
                <a:solidFill>
                  <a:srgbClr val="FF0000"/>
                </a:solidFill>
                <a:highlight>
                  <a:srgbClr val="FFFFFF"/>
                </a:highlight>
              </a:rPr>
              <a:t>entin </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Chef - </a:t>
            </a:r>
            <a:r>
              <a:rPr lang="en-US" sz="1800">
                <a:solidFill>
                  <a:srgbClr val="FF0000"/>
                </a:solidFill>
                <a:highlight>
                  <a:srgbClr val="FFFFFF"/>
                </a:highlight>
              </a:rPr>
              <a:t>Koch</a:t>
            </a:r>
            <a:endParaRPr sz="1800">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Engineer - </a:t>
            </a:r>
            <a:r>
              <a:rPr lang="en-US" sz="1800">
                <a:solidFill>
                  <a:srgbClr val="FF0000"/>
                </a:solidFill>
                <a:highlight>
                  <a:srgbClr val="FFFFFF"/>
                </a:highlight>
              </a:rPr>
              <a:t>Ingenieurin </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Doctor - </a:t>
            </a:r>
            <a:r>
              <a:rPr lang="en-US" sz="1800">
                <a:solidFill>
                  <a:srgbClr val="FF0000"/>
                </a:solidFill>
                <a:highlight>
                  <a:srgbClr val="FFFFFF"/>
                </a:highlight>
              </a:rPr>
              <a:t>Doktor</a:t>
            </a:r>
            <a:endParaRPr sz="1800" i="0" u="none" strike="noStrike" cap="none">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rgbClr val="FFFFFF"/>
                </a:highlight>
              </a:rPr>
              <a:t>Florist - </a:t>
            </a:r>
            <a:r>
              <a:rPr lang="en-US" sz="1800">
                <a:solidFill>
                  <a:srgbClr val="FF0000"/>
                </a:solidFill>
                <a:highlight>
                  <a:srgbClr val="FFFFFF"/>
                </a:highlight>
              </a:rPr>
              <a:t>Floristin</a:t>
            </a:r>
            <a:endParaRPr sz="1800">
              <a:solidFill>
                <a:srgbClr val="FF0000"/>
              </a:solidFill>
              <a:highlight>
                <a:srgbClr val="FFFFFF"/>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Commentator</a:t>
            </a:r>
            <a:r>
              <a:rPr lang="en-US" sz="1800">
                <a:solidFill>
                  <a:srgbClr val="1F1F1F"/>
                </a:solidFill>
                <a:highlight>
                  <a:srgbClr val="FFFFFF"/>
                </a:highlight>
              </a:rPr>
              <a:t> - </a:t>
            </a:r>
            <a:r>
              <a:rPr lang="en-US" sz="1800">
                <a:solidFill>
                  <a:srgbClr val="FF0000"/>
                </a:solidFill>
                <a:highlight>
                  <a:srgbClr val="FFFFFF"/>
                </a:highlight>
              </a:rPr>
              <a:t>Kommentator </a:t>
            </a:r>
            <a:endParaRPr sz="1800">
              <a:solidFill>
                <a:srgbClr val="FF0000"/>
              </a:solidFill>
              <a:highlight>
                <a:srgbClr val="FFFFFF"/>
              </a:highlight>
            </a:endParaRPr>
          </a:p>
          <a:p>
            <a:pPr marL="0" marR="0" lvl="0" indent="0" algn="l" rtl="0">
              <a:lnSpc>
                <a:spcPct val="115000"/>
              </a:lnSpc>
              <a:spcBef>
                <a:spcPts val="0"/>
              </a:spcBef>
              <a:spcAft>
                <a:spcPts val="0"/>
              </a:spcAft>
              <a:buNone/>
            </a:pPr>
            <a:endParaRPr sz="1800">
              <a:solidFill>
                <a:srgbClr val="FF0000"/>
              </a:solidFill>
              <a:highlight>
                <a:srgbClr val="FFFFFF"/>
              </a:highlight>
            </a:endParaRPr>
          </a:p>
          <a:p>
            <a:pPr marL="0" lvl="0" indent="0" algn="l" rtl="0">
              <a:lnSpc>
                <a:spcPct val="115000"/>
              </a:lnSpc>
              <a:spcBef>
                <a:spcPts val="0"/>
              </a:spcBef>
              <a:spcAft>
                <a:spcPts val="0"/>
              </a:spcAft>
              <a:buNone/>
            </a:pPr>
            <a:endParaRPr sz="1800">
              <a:solidFill>
                <a:srgbClr val="FF0000"/>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220" name="Google Shape;220;p25"/>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graphicFrame>
        <p:nvGraphicFramePr>
          <p:cNvPr id="221" name="Google Shape;221;p25"/>
          <p:cNvGraphicFramePr/>
          <p:nvPr/>
        </p:nvGraphicFramePr>
        <p:xfrm>
          <a:off x="6419600" y="820900"/>
          <a:ext cx="5203200" cy="5668920"/>
        </p:xfrm>
        <a:graphic>
          <a:graphicData uri="http://schemas.openxmlformats.org/drawingml/2006/table">
            <a:tbl>
              <a:tblPr>
                <a:noFill/>
                <a:tableStyleId>{C2BB255F-34AE-4319-80E8-87EE69FE041A}</a:tableStyleId>
              </a:tblPr>
              <a:tblGrid>
                <a:gridCol w="433600">
                  <a:extLst>
                    <a:ext uri="{9D8B030D-6E8A-4147-A177-3AD203B41FA5}">
                      <a16:colId xmlns:a16="http://schemas.microsoft.com/office/drawing/2014/main" val="20000"/>
                    </a:ext>
                  </a:extLst>
                </a:gridCol>
                <a:gridCol w="433600">
                  <a:extLst>
                    <a:ext uri="{9D8B030D-6E8A-4147-A177-3AD203B41FA5}">
                      <a16:colId xmlns:a16="http://schemas.microsoft.com/office/drawing/2014/main" val="20001"/>
                    </a:ext>
                  </a:extLst>
                </a:gridCol>
                <a:gridCol w="433600">
                  <a:extLst>
                    <a:ext uri="{9D8B030D-6E8A-4147-A177-3AD203B41FA5}">
                      <a16:colId xmlns:a16="http://schemas.microsoft.com/office/drawing/2014/main" val="20002"/>
                    </a:ext>
                  </a:extLst>
                </a:gridCol>
                <a:gridCol w="433600">
                  <a:extLst>
                    <a:ext uri="{9D8B030D-6E8A-4147-A177-3AD203B41FA5}">
                      <a16:colId xmlns:a16="http://schemas.microsoft.com/office/drawing/2014/main" val="20003"/>
                    </a:ext>
                  </a:extLst>
                </a:gridCol>
                <a:gridCol w="433600">
                  <a:extLst>
                    <a:ext uri="{9D8B030D-6E8A-4147-A177-3AD203B41FA5}">
                      <a16:colId xmlns:a16="http://schemas.microsoft.com/office/drawing/2014/main" val="20004"/>
                    </a:ext>
                  </a:extLst>
                </a:gridCol>
                <a:gridCol w="433600">
                  <a:extLst>
                    <a:ext uri="{9D8B030D-6E8A-4147-A177-3AD203B41FA5}">
                      <a16:colId xmlns:a16="http://schemas.microsoft.com/office/drawing/2014/main" val="20005"/>
                    </a:ext>
                  </a:extLst>
                </a:gridCol>
                <a:gridCol w="433600">
                  <a:extLst>
                    <a:ext uri="{9D8B030D-6E8A-4147-A177-3AD203B41FA5}">
                      <a16:colId xmlns:a16="http://schemas.microsoft.com/office/drawing/2014/main" val="20006"/>
                    </a:ext>
                  </a:extLst>
                </a:gridCol>
                <a:gridCol w="433600">
                  <a:extLst>
                    <a:ext uri="{9D8B030D-6E8A-4147-A177-3AD203B41FA5}">
                      <a16:colId xmlns:a16="http://schemas.microsoft.com/office/drawing/2014/main" val="20007"/>
                    </a:ext>
                  </a:extLst>
                </a:gridCol>
                <a:gridCol w="433600">
                  <a:extLst>
                    <a:ext uri="{9D8B030D-6E8A-4147-A177-3AD203B41FA5}">
                      <a16:colId xmlns:a16="http://schemas.microsoft.com/office/drawing/2014/main" val="20008"/>
                    </a:ext>
                  </a:extLst>
                </a:gridCol>
                <a:gridCol w="433600">
                  <a:extLst>
                    <a:ext uri="{9D8B030D-6E8A-4147-A177-3AD203B41FA5}">
                      <a16:colId xmlns:a16="http://schemas.microsoft.com/office/drawing/2014/main" val="20009"/>
                    </a:ext>
                  </a:extLst>
                </a:gridCol>
                <a:gridCol w="433600">
                  <a:extLst>
                    <a:ext uri="{9D8B030D-6E8A-4147-A177-3AD203B41FA5}">
                      <a16:colId xmlns:a16="http://schemas.microsoft.com/office/drawing/2014/main" val="20010"/>
                    </a:ext>
                  </a:extLst>
                </a:gridCol>
                <a:gridCol w="433600">
                  <a:extLst>
                    <a:ext uri="{9D8B030D-6E8A-4147-A177-3AD203B41FA5}">
                      <a16:colId xmlns:a16="http://schemas.microsoft.com/office/drawing/2014/main" val="20011"/>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chemeClr val="dk1"/>
                          </a:solidFill>
                        </a:rPr>
                        <a:t> 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X</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X</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429400">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E</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22" name="Google Shape;222;p25"/>
          <p:cNvSpPr txBox="1"/>
          <p:nvPr/>
        </p:nvSpPr>
        <p:spPr>
          <a:xfrm>
            <a:off x="1416050" y="1542775"/>
            <a:ext cx="4111200" cy="531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00"/>
              </a:spcBef>
              <a:spcAft>
                <a:spcPts val="0"/>
              </a:spcAft>
              <a:buClr>
                <a:schemeClr val="dk1"/>
              </a:buClr>
              <a:buSzPts val="1800"/>
              <a:buFont typeface="Arial"/>
              <a:buNone/>
            </a:pPr>
            <a:r>
              <a:rPr lang="en-US" sz="1800">
                <a:solidFill>
                  <a:srgbClr val="1F1F1F"/>
                </a:solidFill>
                <a:highlight>
                  <a:schemeClr val="lt1"/>
                </a:highlight>
              </a:rPr>
              <a:t>Knowing a second language could provide you with an advantage in so many different roles. Can you find </a:t>
            </a:r>
            <a:r>
              <a:rPr lang="en-US" sz="1800" b="1">
                <a:solidFill>
                  <a:srgbClr val="1F1F1F"/>
                </a:solidFill>
                <a:highlight>
                  <a:schemeClr val="lt1"/>
                </a:highlight>
              </a:rPr>
              <a:t>10 Spanish words</a:t>
            </a:r>
            <a:r>
              <a:rPr lang="en-US" sz="1800">
                <a:solidFill>
                  <a:srgbClr val="1F1F1F"/>
                </a:solidFill>
                <a:highlight>
                  <a:schemeClr val="lt1"/>
                </a:highlight>
              </a:rPr>
              <a:t> where languages could make a difference: </a:t>
            </a:r>
            <a:endParaRPr sz="1800">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rgbClr val="FFFFFF"/>
                </a:highlight>
              </a:rPr>
              <a:t>Teacher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Journalist</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Agent </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Interpreter</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Chef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Engineer (feminine)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Nurse (masculine)</a:t>
            </a:r>
            <a:endParaRPr sz="1800" b="0" i="0" u="none" strike="noStrike" cap="none">
              <a:solidFill>
                <a:srgbClr val="1F1F1F"/>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rgbClr val="FFFFFF"/>
                </a:highlight>
              </a:rPr>
              <a:t>Web designer (masculine)</a:t>
            </a:r>
            <a:endParaRPr sz="1800">
              <a:solidFill>
                <a:srgbClr val="1F1F1F"/>
              </a:solidFill>
              <a:highlight>
                <a:srgbClr val="FFFFFF"/>
              </a:highlight>
            </a:endParaRPr>
          </a:p>
          <a:p>
            <a:pPr marL="45720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Commentator </a:t>
            </a:r>
            <a:endParaRPr sz="1800">
              <a:solidFill>
                <a:srgbClr val="1F1F1F"/>
              </a:solidFill>
              <a:highlight>
                <a:schemeClr val="lt1"/>
              </a:highlight>
            </a:endParaRPr>
          </a:p>
          <a:p>
            <a:pPr marL="45720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Footballer</a:t>
            </a:r>
            <a:endParaRPr sz="1800">
              <a:solidFill>
                <a:srgbClr val="1F1F1F"/>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Who knew?! </a:t>
            </a:r>
            <a:endParaRPr/>
          </a:p>
        </p:txBody>
      </p:sp>
      <p:sp>
        <p:nvSpPr>
          <p:cNvPr id="229" name="Google Shape;229;p26"/>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graphicFrame>
        <p:nvGraphicFramePr>
          <p:cNvPr id="230" name="Google Shape;230;p26"/>
          <p:cNvGraphicFramePr/>
          <p:nvPr/>
        </p:nvGraphicFramePr>
        <p:xfrm>
          <a:off x="6419600" y="820900"/>
          <a:ext cx="5203200" cy="5668920"/>
        </p:xfrm>
        <a:graphic>
          <a:graphicData uri="http://schemas.openxmlformats.org/drawingml/2006/table">
            <a:tbl>
              <a:tblPr>
                <a:noFill/>
                <a:tableStyleId>{C2BB255F-34AE-4319-80E8-87EE69FE041A}</a:tableStyleId>
              </a:tblPr>
              <a:tblGrid>
                <a:gridCol w="433600">
                  <a:extLst>
                    <a:ext uri="{9D8B030D-6E8A-4147-A177-3AD203B41FA5}">
                      <a16:colId xmlns:a16="http://schemas.microsoft.com/office/drawing/2014/main" val="20000"/>
                    </a:ext>
                  </a:extLst>
                </a:gridCol>
                <a:gridCol w="433600">
                  <a:extLst>
                    <a:ext uri="{9D8B030D-6E8A-4147-A177-3AD203B41FA5}">
                      <a16:colId xmlns:a16="http://schemas.microsoft.com/office/drawing/2014/main" val="20001"/>
                    </a:ext>
                  </a:extLst>
                </a:gridCol>
                <a:gridCol w="433600">
                  <a:extLst>
                    <a:ext uri="{9D8B030D-6E8A-4147-A177-3AD203B41FA5}">
                      <a16:colId xmlns:a16="http://schemas.microsoft.com/office/drawing/2014/main" val="20002"/>
                    </a:ext>
                  </a:extLst>
                </a:gridCol>
                <a:gridCol w="433600">
                  <a:extLst>
                    <a:ext uri="{9D8B030D-6E8A-4147-A177-3AD203B41FA5}">
                      <a16:colId xmlns:a16="http://schemas.microsoft.com/office/drawing/2014/main" val="20003"/>
                    </a:ext>
                  </a:extLst>
                </a:gridCol>
                <a:gridCol w="433600">
                  <a:extLst>
                    <a:ext uri="{9D8B030D-6E8A-4147-A177-3AD203B41FA5}">
                      <a16:colId xmlns:a16="http://schemas.microsoft.com/office/drawing/2014/main" val="20004"/>
                    </a:ext>
                  </a:extLst>
                </a:gridCol>
                <a:gridCol w="433600">
                  <a:extLst>
                    <a:ext uri="{9D8B030D-6E8A-4147-A177-3AD203B41FA5}">
                      <a16:colId xmlns:a16="http://schemas.microsoft.com/office/drawing/2014/main" val="20005"/>
                    </a:ext>
                  </a:extLst>
                </a:gridCol>
                <a:gridCol w="433600">
                  <a:extLst>
                    <a:ext uri="{9D8B030D-6E8A-4147-A177-3AD203B41FA5}">
                      <a16:colId xmlns:a16="http://schemas.microsoft.com/office/drawing/2014/main" val="20006"/>
                    </a:ext>
                  </a:extLst>
                </a:gridCol>
                <a:gridCol w="433600">
                  <a:extLst>
                    <a:ext uri="{9D8B030D-6E8A-4147-A177-3AD203B41FA5}">
                      <a16:colId xmlns:a16="http://schemas.microsoft.com/office/drawing/2014/main" val="20007"/>
                    </a:ext>
                  </a:extLst>
                </a:gridCol>
                <a:gridCol w="433600">
                  <a:extLst>
                    <a:ext uri="{9D8B030D-6E8A-4147-A177-3AD203B41FA5}">
                      <a16:colId xmlns:a16="http://schemas.microsoft.com/office/drawing/2014/main" val="20008"/>
                    </a:ext>
                  </a:extLst>
                </a:gridCol>
                <a:gridCol w="433600">
                  <a:extLst>
                    <a:ext uri="{9D8B030D-6E8A-4147-A177-3AD203B41FA5}">
                      <a16:colId xmlns:a16="http://schemas.microsoft.com/office/drawing/2014/main" val="20009"/>
                    </a:ext>
                  </a:extLst>
                </a:gridCol>
                <a:gridCol w="433600">
                  <a:extLst>
                    <a:ext uri="{9D8B030D-6E8A-4147-A177-3AD203B41FA5}">
                      <a16:colId xmlns:a16="http://schemas.microsoft.com/office/drawing/2014/main" val="20010"/>
                    </a:ext>
                  </a:extLst>
                </a:gridCol>
                <a:gridCol w="433600">
                  <a:extLst>
                    <a:ext uri="{9D8B030D-6E8A-4147-A177-3AD203B41FA5}">
                      <a16:colId xmlns:a16="http://schemas.microsoft.com/office/drawing/2014/main" val="20011"/>
                    </a:ext>
                  </a:extLst>
                </a:gridCol>
              </a:tblGrid>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FF0000"/>
                          </a:solidFill>
                        </a:rPr>
                        <a:t> 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0"/>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G</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P</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O</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1"/>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C</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F</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2"/>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X</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P</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3"/>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Y</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O</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4"/>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B</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rgbClr val="FF0000"/>
                          </a:solidFill>
                        </a:rPr>
                        <a:t>É</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S</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M</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L</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5"/>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1F1F1F"/>
                          </a:solidFill>
                        </a:rPr>
                        <a:t>S</a:t>
                      </a:r>
                      <a:endParaRPr sz="1900" b="1" u="none" strike="noStrike" cap="none">
                        <a:solidFill>
                          <a:srgbClr val="1F1F1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t>E</a:t>
                      </a:r>
                      <a:endParaRPr sz="19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D</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1F1F1F"/>
                          </a:solidFill>
                        </a:rPr>
                        <a:t>P</a:t>
                      </a:r>
                      <a:endParaRPr sz="1900" b="1" u="none" strike="noStrike" cap="none">
                        <a:solidFill>
                          <a:srgbClr val="1F1F1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1F1F1F"/>
                          </a:solidFill>
                        </a:rPr>
                        <a:t>K</a:t>
                      </a:r>
                      <a:endParaRPr sz="1900" b="1" u="none" strike="noStrike" cap="none">
                        <a:solidFill>
                          <a:srgbClr val="1F1F1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6"/>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U</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P</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F</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I</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L</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N</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B</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7"/>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I</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D</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R</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M</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S</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X</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O</a:t>
                      </a:r>
                      <a:endParaRPr sz="1900" b="1" u="none" strike="noStrike" cap="none">
                        <a:solidFill>
                          <a:srgbClr val="FF0000"/>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T</a:t>
                      </a:r>
                      <a:endParaRPr sz="19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tc>
                <a:extLst>
                  <a:ext uri="{0D108BD9-81ED-4DB2-BD59-A6C34878D82A}">
                    <a16:rowId xmlns:a16="http://schemas.microsoft.com/office/drawing/2014/main" val="10008"/>
                  </a:ext>
                </a:extLst>
              </a:tr>
              <a:tr h="429400">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H</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C</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K</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900"/>
                        <a:buFont typeface="Arial"/>
                        <a:buNone/>
                      </a:pPr>
                      <a:r>
                        <a:rPr lang="en-US" sz="1900" b="1">
                          <a:solidFill>
                            <a:schemeClr val="dk1"/>
                          </a:solidFill>
                        </a:rPr>
                        <a:t>É</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R</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A</a:t>
                      </a:r>
                      <a:endParaRPr sz="1900" b="1" u="none" strike="noStrike" cap="none">
                        <a:solidFill>
                          <a:schemeClr val="dk1"/>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U</a:t>
                      </a:r>
                      <a:endParaRPr sz="1900" b="1" u="none" strike="noStrike" cap="none">
                        <a:solidFill>
                          <a:srgbClr val="FF0000"/>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4294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W</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V</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chemeClr val="dk1"/>
                          </a:solidFill>
                        </a:rPr>
                        <a:t>J</a:t>
                      </a:r>
                      <a:endParaRPr sz="1900" b="1"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A</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G</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N</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T</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E</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a:solidFill>
                            <a:srgbClr val="FF0000"/>
                          </a:solidFill>
                        </a:rPr>
                        <a:t>F</a:t>
                      </a:r>
                      <a:endParaRPr sz="1900" b="1" u="none" strike="noStrike" cap="none">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429400">
                <a:tc>
                  <a:txBody>
                    <a:bodyPr/>
                    <a:lstStyle/>
                    <a:p>
                      <a:pPr marL="0" marR="0" lvl="0" indent="0" algn="ctr" rtl="0">
                        <a:lnSpc>
                          <a:spcPct val="100000"/>
                        </a:lnSpc>
                        <a:spcBef>
                          <a:spcPts val="0"/>
                        </a:spcBef>
                        <a:spcAft>
                          <a:spcPts val="0"/>
                        </a:spcAft>
                        <a:buNone/>
                      </a:pPr>
                      <a:r>
                        <a:rPr lang="en-US" sz="1900" b="1">
                          <a:solidFill>
                            <a:srgbClr val="FF0000"/>
                          </a:solidFill>
                        </a:rPr>
                        <a:t>D</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I</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S</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E</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N</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A</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D</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O</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R</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W</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E</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900" b="1">
                          <a:solidFill>
                            <a:srgbClr val="FF0000"/>
                          </a:solidFill>
                        </a:rPr>
                        <a:t>B</a:t>
                      </a:r>
                      <a:endParaRPr sz="1900" b="1">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31" name="Google Shape;231;p26"/>
          <p:cNvSpPr txBox="1"/>
          <p:nvPr/>
        </p:nvSpPr>
        <p:spPr>
          <a:xfrm>
            <a:off x="1416050" y="1542775"/>
            <a:ext cx="3798900" cy="404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300"/>
              </a:spcBef>
              <a:spcAft>
                <a:spcPts val="0"/>
              </a:spcAft>
              <a:buClr>
                <a:srgbClr val="000000"/>
              </a:buClr>
              <a:buSzPts val="1800"/>
              <a:buFont typeface="Arial"/>
              <a:buNone/>
            </a:pPr>
            <a:r>
              <a:rPr lang="en-US" sz="1800">
                <a:solidFill>
                  <a:srgbClr val="1F1F1F"/>
                </a:solidFill>
                <a:highlight>
                  <a:srgbClr val="FFFFFF"/>
                </a:highlight>
              </a:rPr>
              <a:t>Spanish</a:t>
            </a:r>
            <a:endParaRPr sz="1800">
              <a:solidFill>
                <a:srgbClr val="1F1F1F"/>
              </a:solidFill>
              <a:highlight>
                <a:srgbClr val="FFFFFF"/>
              </a:highlight>
            </a:endParaRPr>
          </a:p>
          <a:p>
            <a:pPr marL="0" marR="0" lvl="0" indent="0" algn="l" rtl="0">
              <a:lnSpc>
                <a:spcPct val="115000"/>
              </a:lnSpc>
              <a:spcBef>
                <a:spcPts val="300"/>
              </a:spcBef>
              <a:spcAft>
                <a:spcPts val="0"/>
              </a:spcAft>
              <a:buClr>
                <a:srgbClr val="000000"/>
              </a:buClr>
              <a:buSzPts val="1800"/>
              <a:buFont typeface="Arial"/>
              <a:buNone/>
            </a:pPr>
            <a:endParaRPr sz="1800">
              <a:solidFill>
                <a:srgbClr val="1F1F1F"/>
              </a:solidFill>
              <a:highlight>
                <a:srgbClr val="FFFFFF"/>
              </a:highlight>
            </a:endParaRPr>
          </a:p>
          <a:p>
            <a:pPr marL="457200" marR="0" lvl="0" indent="-342900" algn="l" rtl="0">
              <a:lnSpc>
                <a:spcPct val="115000"/>
              </a:lnSpc>
              <a:spcBef>
                <a:spcPts val="300"/>
              </a:spcBef>
              <a:spcAft>
                <a:spcPts val="0"/>
              </a:spcAft>
              <a:buClr>
                <a:srgbClr val="1F1F1F"/>
              </a:buClr>
              <a:buSzPts val="1800"/>
              <a:buFont typeface="Arial"/>
              <a:buChar char="-"/>
            </a:pPr>
            <a:r>
              <a:rPr lang="en-US" sz="1800">
                <a:solidFill>
                  <a:srgbClr val="1F1F1F"/>
                </a:solidFill>
                <a:highlight>
                  <a:schemeClr val="lt1"/>
                </a:highlight>
              </a:rPr>
              <a:t>Teacher - </a:t>
            </a:r>
            <a:r>
              <a:rPr lang="en-US" sz="1800">
                <a:solidFill>
                  <a:srgbClr val="FF0000"/>
                </a:solidFill>
                <a:highlight>
                  <a:schemeClr val="lt1"/>
                </a:highlight>
                <a:latin typeface="Roboto"/>
                <a:ea typeface="Roboto"/>
                <a:cs typeface="Roboto"/>
                <a:sym typeface="Roboto"/>
              </a:rPr>
              <a:t>Maestra</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Journalist - </a:t>
            </a:r>
            <a:r>
              <a:rPr lang="en-US" sz="1800">
                <a:solidFill>
                  <a:srgbClr val="FF0000"/>
                </a:solidFill>
                <a:highlight>
                  <a:schemeClr val="lt1"/>
                </a:highlight>
                <a:latin typeface="Roboto"/>
                <a:ea typeface="Roboto"/>
                <a:cs typeface="Roboto"/>
                <a:sym typeface="Roboto"/>
              </a:rPr>
              <a:t>Periodista</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Agent - </a:t>
            </a:r>
            <a:r>
              <a:rPr lang="en-US" sz="1800">
                <a:solidFill>
                  <a:srgbClr val="FF0000"/>
                </a:solidFill>
                <a:highlight>
                  <a:schemeClr val="lt1"/>
                </a:highlight>
                <a:latin typeface="Roboto"/>
                <a:ea typeface="Roboto"/>
                <a:cs typeface="Roboto"/>
                <a:sym typeface="Roboto"/>
              </a:rPr>
              <a:t>Agente</a:t>
            </a:r>
            <a:endParaRPr sz="1800" b="0" i="0" u="none" strike="noStrike" cap="none">
              <a:solidFill>
                <a:srgbClr val="FF0000"/>
              </a:solidFill>
              <a:highlight>
                <a:schemeClr val="lt1"/>
              </a:highlight>
              <a:latin typeface="Arial"/>
              <a:ea typeface="Arial"/>
              <a:cs typeface="Arial"/>
              <a:sym typeface="Arial"/>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Interpreter - </a:t>
            </a:r>
            <a:r>
              <a:rPr lang="en-US" sz="1800">
                <a:solidFill>
                  <a:srgbClr val="FF0000"/>
                </a:solidFill>
                <a:highlight>
                  <a:schemeClr val="lt1"/>
                </a:highlight>
                <a:latin typeface="Roboto"/>
                <a:ea typeface="Roboto"/>
                <a:cs typeface="Roboto"/>
                <a:sym typeface="Roboto"/>
              </a:rPr>
              <a:t>Intérprete</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Chef - </a:t>
            </a:r>
            <a:r>
              <a:rPr lang="en-US" sz="1800">
                <a:solidFill>
                  <a:srgbClr val="FF0000"/>
                </a:solidFill>
                <a:highlight>
                  <a:schemeClr val="lt1"/>
                </a:highlight>
                <a:latin typeface="Roboto"/>
                <a:ea typeface="Roboto"/>
                <a:cs typeface="Roboto"/>
                <a:sym typeface="Roboto"/>
              </a:rPr>
              <a:t>Cocinero</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Engineer - </a:t>
            </a:r>
            <a:r>
              <a:rPr lang="en-US" sz="1800">
                <a:solidFill>
                  <a:srgbClr val="FF0000"/>
                </a:solidFill>
                <a:highlight>
                  <a:schemeClr val="lt1"/>
                </a:highlight>
                <a:latin typeface="Roboto"/>
                <a:ea typeface="Roboto"/>
                <a:cs typeface="Roboto"/>
                <a:sym typeface="Roboto"/>
              </a:rPr>
              <a:t>Ingeniera</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Nurse - </a:t>
            </a:r>
            <a:r>
              <a:rPr lang="en-US" sz="1800">
                <a:solidFill>
                  <a:srgbClr val="FF0000"/>
                </a:solidFill>
                <a:highlight>
                  <a:schemeClr val="lt1"/>
                </a:highlight>
                <a:latin typeface="Roboto"/>
                <a:ea typeface="Roboto"/>
                <a:cs typeface="Roboto"/>
                <a:sym typeface="Roboto"/>
              </a:rPr>
              <a:t>Enfermero</a:t>
            </a:r>
            <a:endParaRPr sz="1800" i="0" u="none" strike="noStrike" cap="none">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Font typeface="Arial"/>
              <a:buChar char="-"/>
            </a:pPr>
            <a:r>
              <a:rPr lang="en-US" sz="1800">
                <a:solidFill>
                  <a:srgbClr val="1F1F1F"/>
                </a:solidFill>
                <a:highlight>
                  <a:schemeClr val="lt1"/>
                </a:highlight>
              </a:rPr>
              <a:t>Web designer - </a:t>
            </a:r>
            <a:r>
              <a:rPr lang="en-US" sz="1800">
                <a:solidFill>
                  <a:srgbClr val="FF0000"/>
                </a:solidFill>
                <a:highlight>
                  <a:schemeClr val="lt1"/>
                </a:highlight>
                <a:latin typeface="Roboto"/>
                <a:ea typeface="Roboto"/>
                <a:cs typeface="Roboto"/>
                <a:sym typeface="Roboto"/>
              </a:rPr>
              <a:t>Diseñador web</a:t>
            </a:r>
            <a:endParaRPr sz="1800">
              <a:solidFill>
                <a:srgbClr val="FF0000"/>
              </a:solidFill>
              <a:highlight>
                <a:schemeClr val="lt1"/>
              </a:highlight>
            </a:endParaRPr>
          </a:p>
          <a:p>
            <a:pPr marL="457200" marR="0" lvl="0" indent="-342900" algn="l" rtl="0">
              <a:lnSpc>
                <a:spcPct val="115000"/>
              </a:lnSpc>
              <a:spcBef>
                <a:spcPts val="0"/>
              </a:spcBef>
              <a:spcAft>
                <a:spcPts val="0"/>
              </a:spcAft>
              <a:buClr>
                <a:srgbClr val="1F1F1F"/>
              </a:buClr>
              <a:buSzPts val="1800"/>
              <a:buChar char="-"/>
            </a:pPr>
            <a:r>
              <a:rPr lang="en-US" sz="1800">
                <a:solidFill>
                  <a:srgbClr val="1F1F1F"/>
                </a:solidFill>
                <a:highlight>
                  <a:schemeClr val="lt1"/>
                </a:highlight>
              </a:rPr>
              <a:t>Commentator  - </a:t>
            </a:r>
            <a:r>
              <a:rPr lang="en-US" sz="1800">
                <a:solidFill>
                  <a:srgbClr val="FF0000"/>
                </a:solidFill>
                <a:highlight>
                  <a:schemeClr val="lt1"/>
                </a:highlight>
                <a:latin typeface="Roboto"/>
                <a:ea typeface="Roboto"/>
                <a:cs typeface="Roboto"/>
                <a:sym typeface="Roboto"/>
              </a:rPr>
              <a:t>Comentarista</a:t>
            </a:r>
            <a:endParaRPr sz="1800">
              <a:solidFill>
                <a:srgbClr val="FF0000"/>
              </a:solidFill>
              <a:highlight>
                <a:schemeClr val="lt1"/>
              </a:highlight>
              <a:latin typeface="Roboto"/>
              <a:ea typeface="Roboto"/>
              <a:cs typeface="Roboto"/>
              <a:sym typeface="Roboto"/>
            </a:endParaRPr>
          </a:p>
          <a:p>
            <a:pPr marL="457200" marR="0" lvl="0" indent="-342900" algn="l" rtl="0">
              <a:lnSpc>
                <a:spcPct val="115000"/>
              </a:lnSpc>
              <a:spcBef>
                <a:spcPts val="0"/>
              </a:spcBef>
              <a:spcAft>
                <a:spcPts val="0"/>
              </a:spcAft>
              <a:buClr>
                <a:srgbClr val="3C4043"/>
              </a:buClr>
              <a:buSzPts val="1800"/>
              <a:buFont typeface="Roboto"/>
              <a:buChar char="-"/>
            </a:pPr>
            <a:r>
              <a:rPr lang="en-US" sz="1800">
                <a:solidFill>
                  <a:srgbClr val="3C4043"/>
                </a:solidFill>
                <a:highlight>
                  <a:schemeClr val="lt1"/>
                </a:highlight>
                <a:latin typeface="Roboto"/>
                <a:ea typeface="Roboto"/>
                <a:cs typeface="Roboto"/>
                <a:sym typeface="Roboto"/>
              </a:rPr>
              <a:t>Footballer - </a:t>
            </a:r>
            <a:r>
              <a:rPr lang="en-US" sz="1800">
                <a:solidFill>
                  <a:srgbClr val="FF0000"/>
                </a:solidFill>
                <a:highlight>
                  <a:schemeClr val="lt1"/>
                </a:highlight>
                <a:latin typeface="Roboto"/>
                <a:ea typeface="Roboto"/>
                <a:cs typeface="Roboto"/>
                <a:sym typeface="Roboto"/>
              </a:rPr>
              <a:t>Futbolista</a:t>
            </a:r>
            <a:endParaRPr sz="1800">
              <a:solidFill>
                <a:srgbClr val="FF0000"/>
              </a:solidFill>
              <a:highlight>
                <a:schemeClr val="lt1"/>
              </a:highlight>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1054100" y="540001"/>
            <a:ext cx="10568700" cy="1156500"/>
          </a:xfrm>
          <a:prstGeom prst="rect">
            <a:avLst/>
          </a:prstGeom>
        </p:spPr>
        <p:txBody>
          <a:bodyPr spcFirstLastPara="1" wrap="square" lIns="360000" tIns="45700" rIns="91425" bIns="45700" anchor="ctr" anchorCtr="0">
            <a:normAutofit/>
          </a:bodyPr>
          <a:lstStyle/>
          <a:p>
            <a:pPr marL="0" lvl="0" indent="0" algn="l" rtl="0">
              <a:spcBef>
                <a:spcPts val="0"/>
              </a:spcBef>
              <a:spcAft>
                <a:spcPts val="0"/>
              </a:spcAft>
              <a:buNone/>
            </a:pPr>
            <a:r>
              <a:rPr lang="en-US"/>
              <a:t>When I grow up I want to be…</a:t>
            </a:r>
            <a:endParaRPr/>
          </a:p>
        </p:txBody>
      </p:sp>
      <p:sp>
        <p:nvSpPr>
          <p:cNvPr id="238" name="Google Shape;238;p27"/>
          <p:cNvSpPr txBox="1">
            <a:spLocks noGrp="1"/>
          </p:cNvSpPr>
          <p:nvPr>
            <p:ph type="sldNum" idx="12"/>
          </p:nvPr>
        </p:nvSpPr>
        <p:spPr>
          <a:xfrm>
            <a:off x="11575470" y="6488113"/>
            <a:ext cx="3768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
        <p:nvSpPr>
          <p:cNvPr id="239" name="Google Shape;239;p27"/>
          <p:cNvSpPr txBox="1">
            <a:spLocks noGrp="1"/>
          </p:cNvSpPr>
          <p:nvPr>
            <p:ph type="body" idx="1"/>
          </p:nvPr>
        </p:nvSpPr>
        <p:spPr>
          <a:xfrm>
            <a:off x="5160625" y="1537800"/>
            <a:ext cx="6414900" cy="4053900"/>
          </a:xfrm>
          <a:prstGeom prst="rect">
            <a:avLst/>
          </a:prstGeom>
        </p:spPr>
        <p:txBody>
          <a:bodyPr spcFirstLastPara="1" wrap="square" lIns="0" tIns="0" rIns="91425" bIns="45700" anchor="t" anchorCtr="0">
            <a:noAutofit/>
          </a:bodyPr>
          <a:lstStyle/>
          <a:p>
            <a:pPr marL="0" lvl="0" indent="0" algn="l" rtl="0">
              <a:spcBef>
                <a:spcPts val="0"/>
              </a:spcBef>
              <a:spcAft>
                <a:spcPts val="0"/>
              </a:spcAft>
              <a:buNone/>
            </a:pPr>
            <a:r>
              <a:rPr lang="en-US" sz="1800" b="1"/>
              <a:t>It’s time for role play! </a:t>
            </a:r>
            <a:r>
              <a:rPr lang="en-US" sz="1800"/>
              <a:t>Thinking about what you would like to be when you’re older, work in pairs or small groups to explain to others what you want to be and why.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You could be a doctor, a sports commentator, a police officer, a product manager, a florist, a hotel receptionist, a footballer… the possibilities are endless!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Think about your scenario, are you meeting friends for coffee or at home with your parents? Is it a Q&amp;A session with your teacher?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Why not take the activity one step further and pretend to be employed in your chosen career and explain to students or younger children why the career you’ve chosen is so good.</a:t>
            </a:r>
            <a:endParaRPr sz="18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US" sz="1800"/>
              <a:t>Use this interaction to not only practice basic phrases, but also descriptive conversation.  </a:t>
            </a:r>
            <a:r>
              <a:rPr lang="en-US" sz="1800" b="1"/>
              <a:t>Have fun!</a:t>
            </a:r>
            <a:endParaRPr sz="1800" b="1"/>
          </a:p>
          <a:p>
            <a:pPr marL="0" lvl="0" indent="0" algn="l" rtl="0">
              <a:spcBef>
                <a:spcPts val="0"/>
              </a:spcBef>
              <a:spcAft>
                <a:spcPts val="0"/>
              </a:spcAft>
              <a:buNone/>
            </a:pPr>
            <a:endParaRPr sz="16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Clr>
                <a:schemeClr val="dk1"/>
              </a:buClr>
              <a:buSzPts val="1100"/>
              <a:buFont typeface="Arial"/>
              <a:buNone/>
            </a:pPr>
            <a:endParaRPr sz="1100"/>
          </a:p>
        </p:txBody>
      </p:sp>
      <p:pic>
        <p:nvPicPr>
          <p:cNvPr id="240" name="Google Shape;240;p27"/>
          <p:cNvPicPr preferRelativeResize="0"/>
          <p:nvPr/>
        </p:nvPicPr>
        <p:blipFill>
          <a:blip r:embed="rId3">
            <a:alphaModFix/>
          </a:blip>
          <a:stretch>
            <a:fillRect/>
          </a:stretch>
        </p:blipFill>
        <p:spPr>
          <a:xfrm>
            <a:off x="1416050" y="1537800"/>
            <a:ext cx="3572249" cy="4053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earson MFL 2024">
      <a:dk1>
        <a:srgbClr val="000000"/>
      </a:dk1>
      <a:lt1>
        <a:srgbClr val="FFFFFF"/>
      </a:lt1>
      <a:dk2>
        <a:srgbClr val="9E007D"/>
      </a:dk2>
      <a:lt2>
        <a:srgbClr val="DEE1E1"/>
      </a:lt2>
      <a:accent1>
        <a:srgbClr val="9E007E"/>
      </a:accent1>
      <a:accent2>
        <a:srgbClr val="12B2A6"/>
      </a:accent2>
      <a:accent3>
        <a:srgbClr val="FFBB1C"/>
      </a:accent3>
      <a:accent4>
        <a:srgbClr val="FF7579"/>
      </a:accent4>
      <a:accent5>
        <a:srgbClr val="505759"/>
      </a:accent5>
      <a:accent6>
        <a:srgbClr val="9E007E"/>
      </a:accent6>
      <a:hlink>
        <a:srgbClr val="9E007E"/>
      </a:hlink>
      <a:folHlink>
        <a:srgbClr val="5057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Languages and Careers</vt:lpstr>
      <vt:lpstr>Languages and careers</vt:lpstr>
      <vt:lpstr>Who knew?! </vt:lpstr>
      <vt:lpstr>Who knew?! </vt:lpstr>
      <vt:lpstr>Who knew?! </vt:lpstr>
      <vt:lpstr>Who knew?! </vt:lpstr>
      <vt:lpstr>Who knew?! </vt:lpstr>
      <vt:lpstr>Who knew?! </vt:lpstr>
      <vt:lpstr>When I grow up I want to be…</vt:lpstr>
      <vt:lpstr>It’s time to apply!</vt:lpstr>
      <vt:lpstr>Careers in the spotlight</vt:lpstr>
      <vt:lpstr>Conversation starters - the voice of the experts</vt:lpstr>
      <vt:lpstr>Conversation starters - the voice of the experts</vt:lpstr>
      <vt:lpstr>Conversation starters - the voice of students </vt:lpstr>
      <vt:lpstr>Looking for more 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18</cp:revision>
  <dcterms:modified xsi:type="dcterms:W3CDTF">2025-02-05T12:22:09Z</dcterms:modified>
</cp:coreProperties>
</file>