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5"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embeddedFontLst>
    <p:embeddedFont>
      <p:font typeface="Open Sans Light" panose="020B0306030504020204" pitchFamily="34" charset="0"/>
      <p:regular r:id="rId17"/>
      <p:bold r:id="rId18"/>
      <p:italic r:id="rId19"/>
      <p:boldItalic r:id="rId20"/>
    </p:embeddedFont>
    <p:embeddedFont>
      <p:font typeface="Roboto" panose="020000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85">
          <p15:clr>
            <a:srgbClr val="A4A3A4"/>
          </p15:clr>
        </p15:guide>
        <p15:guide id="2" pos="7355">
          <p15:clr>
            <a:srgbClr val="A4A3A4"/>
          </p15:clr>
        </p15:guide>
        <p15:guide id="3" pos="325">
          <p15:clr>
            <a:srgbClr val="A4A3A4"/>
          </p15:clr>
        </p15:guide>
        <p15:guide id="4" orient="horz" pos="4088">
          <p15:clr>
            <a:srgbClr val="A4A3A4"/>
          </p15:clr>
        </p15:guide>
        <p15:guide id="5" pos="89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3C317F-BB59-7914-5137-F58678951795}" name="Rasha Al-Harithi" initials="RA" userId="S::rasha.al-harithi@pearson.com::bc7eeff5-7c46-474d-aeac-ea9600020e1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C8CD1F-B3BA-D923-8A57-A45024FA08B4}" v="68" dt="2024-11-26T14:15:16.006"/>
  </p1510:revLst>
</p1510:revInfo>
</file>

<file path=ppt/tableStyles.xml><?xml version="1.0" encoding="utf-8"?>
<a:tblStyleLst xmlns:a="http://schemas.openxmlformats.org/drawingml/2006/main" def="{2D3C8A43-9029-4EBF-A603-016768BD6F17}">
  <a:tblStyle styleId="{2D3C8A43-9029-4EBF-A603-016768BD6F17}" styleName="Table_0">
    <a:wholeTbl>
      <a:tcTxStyle b="off" i="off">
        <a:font>
          <a:latin typeface="Arial"/>
          <a:ea typeface="Arial"/>
          <a:cs typeface="Arial"/>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FF3E7"/>
          </a:solidFill>
        </a:fill>
      </a:tcStyle>
    </a:wholeTbl>
    <a:band1H>
      <a:tcTxStyle b="off" i="off"/>
      <a:tcStyle>
        <a:tcBdr/>
        <a:fill>
          <a:solidFill>
            <a:srgbClr val="FFE7CB"/>
          </a:solidFill>
        </a:fill>
      </a:tcStyle>
    </a:band1H>
    <a:band2H>
      <a:tcTxStyle b="off" i="off"/>
      <a:tcStyle>
        <a:tcBdr/>
      </a:tcStyle>
    </a:band2H>
    <a:band1V>
      <a:tcTxStyle b="off" i="off"/>
      <a:tcStyle>
        <a:tcBdr/>
        <a:fill>
          <a:solidFill>
            <a:srgbClr val="FFE7CB"/>
          </a:solidFill>
        </a:fill>
      </a:tcStyle>
    </a:band1V>
    <a:band2V>
      <a:tcTxStyle b="off" i="off"/>
      <a:tcStyle>
        <a:tcBdr/>
      </a:tcStyle>
    </a:band2V>
    <a:lastCol>
      <a:tcTxStyle b="on" i="off">
        <a:font>
          <a:latin typeface="Arial"/>
          <a:ea typeface="Arial"/>
          <a:cs typeface="Arial"/>
        </a:font>
        <a:srgbClr val="FFFFFF"/>
      </a:tcTxStyle>
      <a:tcStyle>
        <a:tcBdr/>
        <a:fill>
          <a:solidFill>
            <a:srgbClr val="FFBB1C"/>
          </a:solidFill>
        </a:fill>
      </a:tcStyle>
    </a:lastCol>
    <a:firstCol>
      <a:tcTxStyle b="on" i="off">
        <a:font>
          <a:latin typeface="Arial"/>
          <a:ea typeface="Arial"/>
          <a:cs typeface="Arial"/>
        </a:font>
        <a:srgbClr val="FFFFFF"/>
      </a:tcTxStyle>
      <a:tcStyle>
        <a:tcBdr/>
        <a:fill>
          <a:solidFill>
            <a:srgbClr val="FFBB1C"/>
          </a:solidFill>
        </a:fill>
      </a:tcStyle>
    </a:firstCol>
    <a:lastRow>
      <a:tcTxStyle b="on" i="off">
        <a:font>
          <a:latin typeface="Arial"/>
          <a:ea typeface="Arial"/>
          <a:cs typeface="Arial"/>
        </a:font>
        <a:srgbClr val="FFFFFF"/>
      </a:tcTxStyle>
      <a:tcStyle>
        <a:tcBdr>
          <a:top>
            <a:ln w="38100" cap="flat" cmpd="sng">
              <a:solidFill>
                <a:srgbClr val="FFFFFF"/>
              </a:solidFill>
              <a:prstDash val="solid"/>
              <a:round/>
              <a:headEnd type="none" w="sm" len="sm"/>
              <a:tailEnd type="none" w="sm" len="sm"/>
            </a:ln>
          </a:top>
        </a:tcBdr>
        <a:fill>
          <a:solidFill>
            <a:srgbClr val="FFBB1C"/>
          </a:solidFill>
        </a:fill>
      </a:tcStyle>
    </a:lastRow>
    <a:seCell>
      <a:tcTxStyle b="off" i="off"/>
      <a:tcStyle>
        <a:tcBdr/>
      </a:tcStyle>
    </a:seCell>
    <a:swCell>
      <a:tcTxStyle b="off" i="off"/>
      <a:tcStyle>
        <a:tcBdr/>
      </a:tcStyle>
    </a:swCell>
    <a:firstRow>
      <a:tcTxStyle b="on" i="off">
        <a:font>
          <a:latin typeface="Arial"/>
          <a:ea typeface="Arial"/>
          <a:cs typeface="Arial"/>
        </a:font>
        <a:srgbClr val="FFFFFF"/>
      </a:tcTxStyle>
      <a:tcStyle>
        <a:tcBdr>
          <a:bottom>
            <a:ln w="38100" cap="flat" cmpd="sng">
              <a:solidFill>
                <a:srgbClr val="FFFFFF"/>
              </a:solidFill>
              <a:prstDash val="solid"/>
              <a:round/>
              <a:headEnd type="none" w="sm" len="sm"/>
              <a:tailEnd type="none" w="sm" len="sm"/>
            </a:ln>
          </a:bottom>
        </a:tcBdr>
        <a:fill>
          <a:solidFill>
            <a:srgbClr val="FFBB1C"/>
          </a:solidFill>
        </a:fill>
      </a:tcStyle>
    </a:firstRow>
    <a:neCell>
      <a:tcTxStyle b="off" i="off"/>
      <a:tcStyle>
        <a:tcBdr/>
      </a:tcStyle>
    </a:neCell>
    <a:nwCell>
      <a:tcTxStyle b="off" i="off"/>
      <a:tcStyle>
        <a:tcBdr/>
      </a:tcStyle>
    </a:nwCell>
  </a:tblStyle>
  <a:tblStyle styleId="{4F0FF004-1469-4009-A209-5A34A596F29F}"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185"/>
        <p:guide pos="7355"/>
        <p:guide pos="325"/>
        <p:guide orient="horz" pos="4088"/>
        <p:guide pos="892"/>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2" name="Google Shape;1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12d8d0c62f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12d8d0c62f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6" name="Google Shape;246;g312d8d0c62f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f69d4fbfaa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f69d4fbfaa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5" name="Google Shape;255;g2f69d4fbfaa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14101dc486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314101dc486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4" name="Google Shape;264;g314101dc486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1bef1d4056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1bef1d4056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4" name="Google Shape;274;g21bef1d4056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fadb80c655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fadb80c655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4" name="Google Shape;294;g2fadb80c655_1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ef3db5d88a_0_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68" name="Google Shape;168;g2ef3db5d88a_0_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69" name="Google Shape;169;g2ef3db5d88a_0_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2ef3db5d88a_0_6: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2ef3db5d88a_0_6: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72" name="Google Shape;172;g2ef3db5d88a_0_6: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13d807008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13d8070085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1" name="Google Shape;181;g313d8070085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efcd8fcba7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efcd8fcba7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0" name="Google Shape;190;g2efcd8fcba7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efcd8fcba7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efcd8fcba7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0" name="Google Shape;200;g2efcd8fcba7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12d8d0c62f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312d8d0c62f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9" name="Google Shape;209;g312d8d0c62f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12d8d0c62f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12d8d0c62f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9" name="Google Shape;219;g312d8d0c62f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12d8d0c62f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12d8d0c62f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8" name="Google Shape;228;g312d8d0c62f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12d8d0c62f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12d8d0c62f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7" name="Google Shape;237;g312d8d0c62f_0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Title Slide German">
  <p:cSld name="3_Title Slide German">
    <p:spTree>
      <p:nvGrpSpPr>
        <p:cNvPr id="1" name="Shape 10"/>
        <p:cNvGrpSpPr/>
        <p:nvPr/>
      </p:nvGrpSpPr>
      <p:grpSpPr>
        <a:xfrm>
          <a:off x="0" y="0"/>
          <a:ext cx="0" cy="0"/>
          <a:chOff x="0" y="0"/>
          <a:chExt cx="0" cy="0"/>
        </a:xfrm>
      </p:grpSpPr>
      <p:sp>
        <p:nvSpPr>
          <p:cNvPr id="11" name="Google Shape;11;p2"/>
          <p:cNvSpPr/>
          <p:nvPr/>
        </p:nvSpPr>
        <p:spPr>
          <a:xfrm>
            <a:off x="1" y="3640731"/>
            <a:ext cx="5346616" cy="323237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 name="Google Shape;12;p2"/>
          <p:cNvSpPr/>
          <p:nvPr/>
        </p:nvSpPr>
        <p:spPr>
          <a:xfrm>
            <a:off x="5311590" y="-5492"/>
            <a:ext cx="6887134" cy="689127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13;p2"/>
          <p:cNvSpPr/>
          <p:nvPr/>
        </p:nvSpPr>
        <p:spPr>
          <a:xfrm>
            <a:off x="774159" y="2277222"/>
            <a:ext cx="4532878" cy="343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 name="Google Shape;14;p2"/>
          <p:cNvPicPr preferRelativeResize="0"/>
          <p:nvPr/>
        </p:nvPicPr>
        <p:blipFill rotWithShape="1">
          <a:blip r:embed="rId2">
            <a:alphaModFix/>
          </a:blip>
          <a:srcRect l="940" t="25249" r="2218" b="49948"/>
          <a:stretch/>
        </p:blipFill>
        <p:spPr>
          <a:xfrm>
            <a:off x="5434782" y="2277222"/>
            <a:ext cx="6660845" cy="2276399"/>
          </a:xfrm>
          <a:prstGeom prst="rect">
            <a:avLst/>
          </a:prstGeom>
          <a:noFill/>
          <a:ln>
            <a:noFill/>
          </a:ln>
        </p:spPr>
      </p:pic>
      <p:sp>
        <p:nvSpPr>
          <p:cNvPr id="15" name="Google Shape;15;p2"/>
          <p:cNvSpPr txBox="1">
            <a:spLocks noGrp="1"/>
          </p:cNvSpPr>
          <p:nvPr>
            <p:ph type="title"/>
          </p:nvPr>
        </p:nvSpPr>
        <p:spPr>
          <a:xfrm>
            <a:off x="790188" y="2280927"/>
            <a:ext cx="4498008" cy="2343813"/>
          </a:xfrm>
          <a:prstGeom prst="rect">
            <a:avLst/>
          </a:prstGeom>
          <a:noFill/>
          <a:ln>
            <a:noFill/>
          </a:ln>
        </p:spPr>
        <p:txBody>
          <a:bodyPr spcFirstLastPara="1" wrap="square" lIns="360000" tIns="0" rIns="216000" bIns="0" anchor="ctr" anchorCtr="0">
            <a:noAutofit/>
          </a:bodyPr>
          <a:lstStyle>
            <a:lvl1pPr marR="0" lvl="0"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2pPr>
            <a:lvl3pPr marR="0" lvl="2"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3pPr>
            <a:lvl4pPr marR="0" lvl="3"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4pPr>
            <a:lvl5pPr marR="0" lvl="4"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5pPr>
            <a:lvl6pPr marR="0" lvl="5"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6pPr>
            <a:lvl7pPr marR="0" lvl="6"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7pPr>
            <a:lvl8pPr marR="0" lvl="7"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8pPr>
            <a:lvl9pPr marR="0" lvl="8"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9pPr>
          </a:lstStyle>
          <a:p>
            <a:endParaRPr/>
          </a:p>
        </p:txBody>
      </p:sp>
      <p:sp>
        <p:nvSpPr>
          <p:cNvPr id="16" name="Google Shape;16;p2"/>
          <p:cNvSpPr txBox="1">
            <a:spLocks noGrp="1"/>
          </p:cNvSpPr>
          <p:nvPr>
            <p:ph type="subTitle" idx="1"/>
          </p:nvPr>
        </p:nvSpPr>
        <p:spPr>
          <a:xfrm>
            <a:off x="764623" y="4624740"/>
            <a:ext cx="4549140" cy="1070511"/>
          </a:xfrm>
          <a:prstGeom prst="rect">
            <a:avLst/>
          </a:prstGeom>
          <a:noFill/>
          <a:ln>
            <a:noFill/>
          </a:ln>
        </p:spPr>
        <p:txBody>
          <a:bodyPr spcFirstLastPara="1" wrap="square" lIns="360000" tIns="0" rIns="216000" bIns="0" anchor="ctr"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Open Sans Light"/>
                <a:ea typeface="Open Sans Light"/>
                <a:cs typeface="Open Sans Light"/>
                <a:sym typeface="Open Sans Light"/>
              </a:defRPr>
            </a:lvl2pPr>
            <a:lvl3pPr marR="0" lvl="2" algn="ctr" rtl="0">
              <a:lnSpc>
                <a:spcPct val="90000"/>
              </a:lnSpc>
              <a:spcBef>
                <a:spcPts val="500"/>
              </a:spcBef>
              <a:spcAft>
                <a:spcPts val="0"/>
              </a:spcAft>
              <a:buClr>
                <a:schemeClr val="dk1"/>
              </a:buClr>
              <a:buSzPts val="1350"/>
              <a:buFont typeface="Arial"/>
              <a:buNone/>
              <a:defRPr sz="1350" b="0" i="0" u="none" strike="noStrike" cap="none">
                <a:solidFill>
                  <a:schemeClr val="dk1"/>
                </a:solidFill>
                <a:latin typeface="Open Sans Light"/>
                <a:ea typeface="Open Sans Light"/>
                <a:cs typeface="Open Sans Light"/>
                <a:sym typeface="Open Sans Light"/>
              </a:defRPr>
            </a:lvl3pPr>
            <a:lvl4pPr marR="0" lvl="3"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Open Sans Light"/>
                <a:ea typeface="Open Sans Light"/>
                <a:cs typeface="Open Sans Light"/>
                <a:sym typeface="Open Sans Light"/>
              </a:defRPr>
            </a:lvl4pPr>
            <a:lvl5pPr marR="0" lvl="4"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Open Sans Light"/>
                <a:ea typeface="Open Sans Light"/>
                <a:cs typeface="Open Sans Light"/>
                <a:sym typeface="Open Sans Light"/>
              </a:defRPr>
            </a:lvl5pPr>
            <a:lvl6pPr marR="0" lvl="5"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17" name="Google Shape;17;p2"/>
          <p:cNvPicPr preferRelativeResize="0"/>
          <p:nvPr/>
        </p:nvPicPr>
        <p:blipFill rotWithShape="1">
          <a:blip r:embed="rId3">
            <a:alphaModFix/>
          </a:blip>
          <a:srcRect/>
          <a:stretch/>
        </p:blipFill>
        <p:spPr>
          <a:xfrm>
            <a:off x="499438" y="313874"/>
            <a:ext cx="2171712" cy="894440"/>
          </a:xfrm>
          <a:prstGeom prst="rect">
            <a:avLst/>
          </a:prstGeom>
          <a:noFill/>
          <a:ln>
            <a:noFill/>
          </a:ln>
        </p:spPr>
      </p:pic>
      <p:sp>
        <p:nvSpPr>
          <p:cNvPr id="18" name="Google Shape;18;p2"/>
          <p:cNvSpPr txBox="1"/>
          <p:nvPr/>
        </p:nvSpPr>
        <p:spPr>
          <a:xfrm>
            <a:off x="11004096" y="4419192"/>
            <a:ext cx="1163640" cy="1095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 Shutterstock/Neo Geometric</a:t>
            </a:r>
            <a:endParaRPr sz="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 </a:t>
            </a:r>
            <a:endParaRPr sz="600" b="0" i="0" u="none" strike="noStrike" cap="none">
              <a:solidFill>
                <a:schemeClr val="lt1"/>
              </a:solidFill>
              <a:latin typeface="Arial"/>
              <a:ea typeface="Arial"/>
              <a:cs typeface="Arial"/>
              <a:sym typeface="Arial"/>
            </a:endParaRPr>
          </a:p>
        </p:txBody>
      </p:sp>
      <p:cxnSp>
        <p:nvCxnSpPr>
          <p:cNvPr id="19" name="Google Shape;19;p2"/>
          <p:cNvCxnSpPr/>
          <p:nvPr/>
        </p:nvCxnSpPr>
        <p:spPr>
          <a:xfrm>
            <a:off x="790188" y="2280927"/>
            <a:ext cx="0" cy="3430800"/>
          </a:xfrm>
          <a:prstGeom prst="straightConnector1">
            <a:avLst/>
          </a:prstGeom>
          <a:noFill/>
          <a:ln w="63500" cap="flat" cmpd="sng">
            <a:solidFill>
              <a:schemeClr val="dk1"/>
            </a:solidFill>
            <a:prstDash val="solid"/>
            <a:miter lim="800000"/>
            <a:headEnd type="none" w="sm" len="sm"/>
            <a:tailEnd type="none" w="sm" len="sm"/>
          </a:ln>
        </p:spPr>
      </p:cxnSp>
      <p:pic>
        <p:nvPicPr>
          <p:cNvPr id="20" name="Google Shape;20;p2"/>
          <p:cNvPicPr preferRelativeResize="0"/>
          <p:nvPr/>
        </p:nvPicPr>
        <p:blipFill rotWithShape="1">
          <a:blip r:embed="rId4">
            <a:alphaModFix/>
          </a:blip>
          <a:srcRect l="3199" t="11540" r="9002" b="61814"/>
          <a:stretch/>
        </p:blipFill>
        <p:spPr>
          <a:xfrm>
            <a:off x="5425887" y="100853"/>
            <a:ext cx="6669741" cy="2070847"/>
          </a:xfrm>
          <a:prstGeom prst="rect">
            <a:avLst/>
          </a:prstGeom>
          <a:noFill/>
          <a:ln>
            <a:noFill/>
          </a:ln>
        </p:spPr>
      </p:pic>
      <p:pic>
        <p:nvPicPr>
          <p:cNvPr id="21" name="Google Shape;21;p2"/>
          <p:cNvPicPr preferRelativeResize="0"/>
          <p:nvPr/>
        </p:nvPicPr>
        <p:blipFill rotWithShape="1">
          <a:blip r:embed="rId5">
            <a:alphaModFix/>
          </a:blip>
          <a:srcRect l="5798" t="66867" r="5908" b="5764"/>
          <a:stretch/>
        </p:blipFill>
        <p:spPr>
          <a:xfrm>
            <a:off x="5434782" y="4686301"/>
            <a:ext cx="6660846" cy="2062149"/>
          </a:xfrm>
          <a:prstGeom prst="rect">
            <a:avLst/>
          </a:prstGeom>
          <a:noFill/>
          <a:ln>
            <a:noFill/>
          </a:ln>
        </p:spPr>
      </p:pic>
      <p:sp>
        <p:nvSpPr>
          <p:cNvPr id="22" name="Google Shape;22;p2"/>
          <p:cNvSpPr txBox="1"/>
          <p:nvPr/>
        </p:nvSpPr>
        <p:spPr>
          <a:xfrm>
            <a:off x="11310682" y="2042525"/>
            <a:ext cx="857054" cy="1095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 Shutterstock/Altrace</a:t>
            </a:r>
            <a:endParaRPr sz="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 </a:t>
            </a:r>
            <a:endParaRPr sz="600" b="0" i="0" u="none" strike="noStrike" cap="none">
              <a:solidFill>
                <a:schemeClr val="lt1"/>
              </a:solidFill>
              <a:latin typeface="Arial"/>
              <a:ea typeface="Arial"/>
              <a:cs typeface="Arial"/>
              <a:sym typeface="Arial"/>
            </a:endParaRPr>
          </a:p>
        </p:txBody>
      </p:sp>
      <p:sp>
        <p:nvSpPr>
          <p:cNvPr id="23" name="Google Shape;23;p2"/>
          <p:cNvSpPr txBox="1"/>
          <p:nvPr/>
        </p:nvSpPr>
        <p:spPr>
          <a:xfrm>
            <a:off x="11123909" y="6623735"/>
            <a:ext cx="971718" cy="1095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 Shutterstock/Slanapotam</a:t>
            </a:r>
            <a:endParaRPr sz="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 </a:t>
            </a:r>
            <a:endParaRPr sz="6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Content_German_imageA">
  <p:cSld name="4_Content_German_imageA">
    <p:spTree>
      <p:nvGrpSpPr>
        <p:cNvPr id="1" name="Shape 99"/>
        <p:cNvGrpSpPr/>
        <p:nvPr/>
      </p:nvGrpSpPr>
      <p:grpSpPr>
        <a:xfrm>
          <a:off x="0" y="0"/>
          <a:ext cx="0" cy="0"/>
          <a:chOff x="0" y="0"/>
          <a:chExt cx="0" cy="0"/>
        </a:xfrm>
      </p:grpSpPr>
      <p:pic>
        <p:nvPicPr>
          <p:cNvPr id="100" name="Google Shape;100;p11"/>
          <p:cNvPicPr preferRelativeResize="0"/>
          <p:nvPr/>
        </p:nvPicPr>
        <p:blipFill rotWithShape="1">
          <a:blip r:embed="rId2">
            <a:alphaModFix/>
          </a:blip>
          <a:srcRect l="24757" t="32246" r="57639" b="5924"/>
          <a:stretch/>
        </p:blipFill>
        <p:spPr>
          <a:xfrm>
            <a:off x="0" y="1273630"/>
            <a:ext cx="1054100" cy="4940133"/>
          </a:xfrm>
          <a:prstGeom prst="rect">
            <a:avLst/>
          </a:prstGeom>
          <a:noFill/>
          <a:ln>
            <a:noFill/>
          </a:ln>
        </p:spPr>
      </p:pic>
      <p:sp>
        <p:nvSpPr>
          <p:cNvPr id="101" name="Google Shape;101;p11"/>
          <p:cNvSpPr/>
          <p:nvPr/>
        </p:nvSpPr>
        <p:spPr>
          <a:xfrm>
            <a:off x="0" y="2"/>
            <a:ext cx="11575470" cy="127362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11"/>
          <p:cNvSpPr txBox="1">
            <a:spLocks noGrp="1"/>
          </p:cNvSpPr>
          <p:nvPr>
            <p:ph type="title"/>
          </p:nvPr>
        </p:nvSpPr>
        <p:spPr>
          <a:xfrm>
            <a:off x="1054100" y="540001"/>
            <a:ext cx="10568781" cy="1156442"/>
          </a:xfrm>
          <a:prstGeom prst="rect">
            <a:avLst/>
          </a:prstGeom>
          <a:solidFill>
            <a:schemeClr val="lt1"/>
          </a:solidFill>
          <a:ln>
            <a:noFill/>
          </a:ln>
        </p:spPr>
        <p:txBody>
          <a:bodyPr spcFirstLastPara="1" wrap="square" lIns="360000" tIns="45700" rIns="91425" bIns="45700" anchor="ctr" anchorCtr="0">
            <a:normAutofit/>
          </a:bodyPr>
          <a:lstStyle>
            <a:lvl1pPr marR="0" lvl="0" algn="l" rtl="0">
              <a:lnSpc>
                <a:spcPct val="90000"/>
              </a:lnSpc>
              <a:spcBef>
                <a:spcPts val="0"/>
              </a:spcBef>
              <a:spcAft>
                <a:spcPts val="0"/>
              </a:spcAft>
              <a:buClr>
                <a:srgbClr val="000000"/>
              </a:buClr>
              <a:buSzPts val="1400"/>
              <a:buFont typeface="Arial"/>
              <a:buNone/>
              <a:defRPr sz="3600" b="0"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2pPr>
            <a:lvl3pPr marR="0" lvl="2"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3pPr>
            <a:lvl4pPr marR="0" lvl="3"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4pPr>
            <a:lvl5pPr marR="0" lvl="4"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5pPr>
            <a:lvl6pPr marR="0" lvl="5"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6pPr>
            <a:lvl7pPr marR="0" lvl="6"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7pPr>
            <a:lvl8pPr marR="0" lvl="7"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8pPr>
            <a:lvl9pPr marR="0" lvl="8"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9pPr>
          </a:lstStyle>
          <a:p>
            <a:endParaRPr/>
          </a:p>
        </p:txBody>
      </p:sp>
      <p:sp>
        <p:nvSpPr>
          <p:cNvPr id="103" name="Google Shape;103;p11"/>
          <p:cNvSpPr txBox="1">
            <a:spLocks noGrp="1"/>
          </p:cNvSpPr>
          <p:nvPr>
            <p:ph type="body" idx="1"/>
          </p:nvPr>
        </p:nvSpPr>
        <p:spPr>
          <a:xfrm>
            <a:off x="1440000" y="2160000"/>
            <a:ext cx="10182883" cy="4053763"/>
          </a:xfrm>
          <a:prstGeom prst="rect">
            <a:avLst/>
          </a:prstGeom>
          <a:noFill/>
          <a:ln>
            <a:noFill/>
          </a:ln>
        </p:spPr>
        <p:txBody>
          <a:bodyPr spcFirstLastPara="1" wrap="square" lIns="0" tIns="0" rIns="91425" bIns="45700" anchor="t" anchorCtr="0">
            <a:noAutofit/>
          </a:bodyPr>
          <a:lstStyle>
            <a:lvl1pPr marL="457200" marR="0" lvl="0" indent="-381000" algn="l" rtl="0">
              <a:lnSpc>
                <a:spcPct val="100000"/>
              </a:lnSpc>
              <a:spcBef>
                <a:spcPts val="0"/>
              </a:spcBef>
              <a:spcAft>
                <a:spcPts val="0"/>
              </a:spcAft>
              <a:buClr>
                <a:schemeClr val="accent2"/>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12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2pPr>
            <a:lvl3pPr marL="1371600" marR="0" lvl="2"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3pPr>
            <a:lvl4pPr marL="1828800" marR="0" lvl="3"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4pPr>
            <a:lvl5pPr marL="2286000" marR="0" lvl="4"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4" name="Google Shape;104;p11"/>
          <p:cNvSpPr txBox="1">
            <a:spLocks noGrp="1"/>
          </p:cNvSpPr>
          <p:nvPr>
            <p:ph type="sldNum" idx="12"/>
          </p:nvPr>
        </p:nvSpPr>
        <p:spPr>
          <a:xfrm>
            <a:off x="11575470" y="6488113"/>
            <a:ext cx="376818"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05" name="Google Shape;105;p11"/>
          <p:cNvPicPr preferRelativeResize="0"/>
          <p:nvPr/>
        </p:nvPicPr>
        <p:blipFill rotWithShape="1">
          <a:blip r:embed="rId3">
            <a:alphaModFix/>
          </a:blip>
          <a:srcRect/>
          <a:stretch/>
        </p:blipFill>
        <p:spPr>
          <a:xfrm>
            <a:off x="79667" y="6318000"/>
            <a:ext cx="974436" cy="401331"/>
          </a:xfrm>
          <a:prstGeom prst="rect">
            <a:avLst/>
          </a:prstGeom>
          <a:noFill/>
          <a:ln>
            <a:noFill/>
          </a:ln>
        </p:spPr>
      </p:pic>
      <p:cxnSp>
        <p:nvCxnSpPr>
          <p:cNvPr id="106" name="Google Shape;106;p11"/>
          <p:cNvCxnSpPr/>
          <p:nvPr/>
        </p:nvCxnSpPr>
        <p:spPr>
          <a:xfrm>
            <a:off x="1028116" y="540000"/>
            <a:ext cx="0" cy="1156443"/>
          </a:xfrm>
          <a:prstGeom prst="straightConnector1">
            <a:avLst/>
          </a:prstGeom>
          <a:noFill/>
          <a:ln w="63500" cap="flat" cmpd="sng">
            <a:solidFill>
              <a:schemeClr val="dk1"/>
            </a:solidFill>
            <a:prstDash val="solid"/>
            <a:miter lim="800000"/>
            <a:headEnd type="none" w="sm" len="sm"/>
            <a:tailEnd type="none" w="sm" len="sm"/>
          </a:ln>
        </p:spPr>
      </p:cxnSp>
      <p:sp>
        <p:nvSpPr>
          <p:cNvPr id="107" name="Google Shape;107;p11"/>
          <p:cNvSpPr/>
          <p:nvPr/>
        </p:nvSpPr>
        <p:spPr>
          <a:xfrm>
            <a:off x="11575470" y="1"/>
            <a:ext cx="616529" cy="540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 name="Google Shape;108;p11"/>
          <p:cNvSpPr/>
          <p:nvPr/>
        </p:nvSpPr>
        <p:spPr>
          <a:xfrm>
            <a:off x="9064799" y="2021191"/>
            <a:ext cx="3127199" cy="30492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9" name="Google Shape;109;p11"/>
          <p:cNvPicPr preferRelativeResize="0"/>
          <p:nvPr/>
        </p:nvPicPr>
        <p:blipFill rotWithShape="1">
          <a:blip r:embed="rId4">
            <a:alphaModFix/>
          </a:blip>
          <a:srcRect l="38714" r="3512"/>
          <a:stretch/>
        </p:blipFill>
        <p:spPr>
          <a:xfrm>
            <a:off x="7926212" y="2663931"/>
            <a:ext cx="3649258" cy="3552045"/>
          </a:xfrm>
          <a:prstGeom prst="rect">
            <a:avLst/>
          </a:prstGeom>
          <a:noFill/>
          <a:ln>
            <a:noFill/>
          </a:ln>
        </p:spPr>
      </p:pic>
      <p:sp>
        <p:nvSpPr>
          <p:cNvPr id="110" name="Google Shape;110;p11"/>
          <p:cNvSpPr txBox="1"/>
          <p:nvPr/>
        </p:nvSpPr>
        <p:spPr>
          <a:xfrm>
            <a:off x="10795001" y="6031965"/>
            <a:ext cx="761999" cy="10531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 iStock</a:t>
            </a:r>
            <a:r>
              <a:rPr lang="en-US" sz="600" b="0" i="0" u="none" strike="noStrike" cap="none">
                <a:solidFill>
                  <a:schemeClr val="lt1"/>
                </a:solidFill>
                <a:latin typeface="Calibri"/>
                <a:ea typeface="Calibri"/>
                <a:cs typeface="Calibri"/>
                <a:sym typeface="Calibri"/>
              </a:rPr>
              <a:t>_gorodenkoff</a:t>
            </a:r>
            <a:endParaRPr sz="6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600"/>
              <a:buFont typeface="Calibri"/>
              <a:buNone/>
            </a:pPr>
            <a:endParaRPr sz="6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Content only_Spanish">
  <p:cSld name="4_Content only_Spanish">
    <p:spTree>
      <p:nvGrpSpPr>
        <p:cNvPr id="1" name="Shape 111"/>
        <p:cNvGrpSpPr/>
        <p:nvPr/>
      </p:nvGrpSpPr>
      <p:grpSpPr>
        <a:xfrm>
          <a:off x="0" y="0"/>
          <a:ext cx="0" cy="0"/>
          <a:chOff x="0" y="0"/>
          <a:chExt cx="0" cy="0"/>
        </a:xfrm>
      </p:grpSpPr>
      <p:pic>
        <p:nvPicPr>
          <p:cNvPr id="112" name="Google Shape;112;p12"/>
          <p:cNvPicPr preferRelativeResize="0"/>
          <p:nvPr/>
        </p:nvPicPr>
        <p:blipFill rotWithShape="1">
          <a:blip r:embed="rId2">
            <a:alphaModFix/>
          </a:blip>
          <a:srcRect l="14037" t="29421" r="71338" b="1086"/>
          <a:stretch/>
        </p:blipFill>
        <p:spPr>
          <a:xfrm>
            <a:off x="0" y="1210962"/>
            <a:ext cx="1054099" cy="5002801"/>
          </a:xfrm>
          <a:prstGeom prst="rect">
            <a:avLst/>
          </a:prstGeom>
          <a:noFill/>
          <a:ln>
            <a:noFill/>
          </a:ln>
        </p:spPr>
      </p:pic>
      <p:sp>
        <p:nvSpPr>
          <p:cNvPr id="113" name="Google Shape;113;p12"/>
          <p:cNvSpPr/>
          <p:nvPr/>
        </p:nvSpPr>
        <p:spPr>
          <a:xfrm>
            <a:off x="0" y="2"/>
            <a:ext cx="11575470" cy="127362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12"/>
          <p:cNvSpPr txBox="1">
            <a:spLocks noGrp="1"/>
          </p:cNvSpPr>
          <p:nvPr>
            <p:ph type="title"/>
          </p:nvPr>
        </p:nvSpPr>
        <p:spPr>
          <a:xfrm>
            <a:off x="1054100" y="540001"/>
            <a:ext cx="10568781" cy="1156442"/>
          </a:xfrm>
          <a:prstGeom prst="rect">
            <a:avLst/>
          </a:prstGeom>
          <a:solidFill>
            <a:schemeClr val="lt1"/>
          </a:solidFill>
          <a:ln>
            <a:noFill/>
          </a:ln>
        </p:spPr>
        <p:txBody>
          <a:bodyPr spcFirstLastPara="1" wrap="square" lIns="360000" tIns="45700" rIns="91425" bIns="45700" anchor="ctr" anchorCtr="0">
            <a:normAutofit/>
          </a:bodyPr>
          <a:lstStyle>
            <a:lvl1pPr marR="0" lvl="0" algn="l" rtl="0">
              <a:lnSpc>
                <a:spcPct val="90000"/>
              </a:lnSpc>
              <a:spcBef>
                <a:spcPts val="0"/>
              </a:spcBef>
              <a:spcAft>
                <a:spcPts val="0"/>
              </a:spcAft>
              <a:buClr>
                <a:srgbClr val="000000"/>
              </a:buClr>
              <a:buSzPts val="1400"/>
              <a:buFont typeface="Arial"/>
              <a:buNone/>
              <a:defRPr sz="3600" b="0"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2pPr>
            <a:lvl3pPr marR="0" lvl="2"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3pPr>
            <a:lvl4pPr marR="0" lvl="3"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4pPr>
            <a:lvl5pPr marR="0" lvl="4"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5pPr>
            <a:lvl6pPr marR="0" lvl="5"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6pPr>
            <a:lvl7pPr marR="0" lvl="6"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7pPr>
            <a:lvl8pPr marR="0" lvl="7"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8pPr>
            <a:lvl9pPr marR="0" lvl="8"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9pPr>
          </a:lstStyle>
          <a:p>
            <a:endParaRPr/>
          </a:p>
        </p:txBody>
      </p:sp>
      <p:sp>
        <p:nvSpPr>
          <p:cNvPr id="115" name="Google Shape;115;p12"/>
          <p:cNvSpPr txBox="1">
            <a:spLocks noGrp="1"/>
          </p:cNvSpPr>
          <p:nvPr>
            <p:ph type="body" idx="1"/>
          </p:nvPr>
        </p:nvSpPr>
        <p:spPr>
          <a:xfrm>
            <a:off x="1440000" y="2160000"/>
            <a:ext cx="10182883" cy="4053763"/>
          </a:xfrm>
          <a:prstGeom prst="rect">
            <a:avLst/>
          </a:prstGeom>
          <a:noFill/>
          <a:ln>
            <a:noFill/>
          </a:ln>
        </p:spPr>
        <p:txBody>
          <a:bodyPr spcFirstLastPara="1" wrap="square" lIns="0" tIns="0" rIns="91425" bIns="45700" anchor="t" anchorCtr="0">
            <a:noAutofit/>
          </a:bodyPr>
          <a:lstStyle>
            <a:lvl1pPr marL="457200" marR="0" lvl="0" indent="-381000" algn="l" rtl="0">
              <a:lnSpc>
                <a:spcPct val="100000"/>
              </a:lnSpc>
              <a:spcBef>
                <a:spcPts val="0"/>
              </a:spcBef>
              <a:spcAft>
                <a:spcPts val="0"/>
              </a:spcAft>
              <a:buClr>
                <a:schemeClr val="accent3"/>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12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2pPr>
            <a:lvl3pPr marL="1371600" marR="0" lvl="2"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3pPr>
            <a:lvl4pPr marL="1828800" marR="0" lvl="3"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4pPr>
            <a:lvl5pPr marL="2286000" marR="0" lvl="4"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 name="Google Shape;116;p12"/>
          <p:cNvSpPr txBox="1">
            <a:spLocks noGrp="1"/>
          </p:cNvSpPr>
          <p:nvPr>
            <p:ph type="sldNum" idx="12"/>
          </p:nvPr>
        </p:nvSpPr>
        <p:spPr>
          <a:xfrm>
            <a:off x="11575470" y="6488113"/>
            <a:ext cx="376818"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17" name="Google Shape;117;p12"/>
          <p:cNvPicPr preferRelativeResize="0"/>
          <p:nvPr/>
        </p:nvPicPr>
        <p:blipFill rotWithShape="1">
          <a:blip r:embed="rId3">
            <a:alphaModFix/>
          </a:blip>
          <a:srcRect/>
          <a:stretch/>
        </p:blipFill>
        <p:spPr>
          <a:xfrm>
            <a:off x="79667" y="6318000"/>
            <a:ext cx="974436" cy="401331"/>
          </a:xfrm>
          <a:prstGeom prst="rect">
            <a:avLst/>
          </a:prstGeom>
          <a:noFill/>
          <a:ln>
            <a:noFill/>
          </a:ln>
        </p:spPr>
      </p:pic>
      <p:cxnSp>
        <p:nvCxnSpPr>
          <p:cNvPr id="118" name="Google Shape;118;p12"/>
          <p:cNvCxnSpPr/>
          <p:nvPr/>
        </p:nvCxnSpPr>
        <p:spPr>
          <a:xfrm>
            <a:off x="1028116" y="540000"/>
            <a:ext cx="0" cy="1156443"/>
          </a:xfrm>
          <a:prstGeom prst="straightConnector1">
            <a:avLst/>
          </a:prstGeom>
          <a:noFill/>
          <a:ln w="63500" cap="flat" cmpd="sng">
            <a:solidFill>
              <a:schemeClr val="dk1"/>
            </a:solidFill>
            <a:prstDash val="solid"/>
            <a:miter lim="800000"/>
            <a:headEnd type="none" w="sm" len="sm"/>
            <a:tailEnd type="none" w="sm" len="sm"/>
          </a:ln>
        </p:spPr>
      </p:cxnSp>
      <p:sp>
        <p:nvSpPr>
          <p:cNvPr id="119" name="Google Shape;119;p12"/>
          <p:cNvSpPr/>
          <p:nvPr/>
        </p:nvSpPr>
        <p:spPr>
          <a:xfrm>
            <a:off x="11575470" y="1"/>
            <a:ext cx="616529" cy="540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Content_Spanish_imageA">
  <p:cSld name="5_Content_Spanish_imageA">
    <p:spTree>
      <p:nvGrpSpPr>
        <p:cNvPr id="1" name="Shape 120"/>
        <p:cNvGrpSpPr/>
        <p:nvPr/>
      </p:nvGrpSpPr>
      <p:grpSpPr>
        <a:xfrm>
          <a:off x="0" y="0"/>
          <a:ext cx="0" cy="0"/>
          <a:chOff x="0" y="0"/>
          <a:chExt cx="0" cy="0"/>
        </a:xfrm>
      </p:grpSpPr>
      <p:pic>
        <p:nvPicPr>
          <p:cNvPr id="121" name="Google Shape;121;p13"/>
          <p:cNvPicPr preferRelativeResize="0"/>
          <p:nvPr/>
        </p:nvPicPr>
        <p:blipFill rotWithShape="1">
          <a:blip r:embed="rId2">
            <a:alphaModFix/>
          </a:blip>
          <a:srcRect l="14037" t="29421" r="71338" b="1086"/>
          <a:stretch/>
        </p:blipFill>
        <p:spPr>
          <a:xfrm>
            <a:off x="0" y="1210962"/>
            <a:ext cx="1054099" cy="5002801"/>
          </a:xfrm>
          <a:prstGeom prst="rect">
            <a:avLst/>
          </a:prstGeom>
          <a:noFill/>
          <a:ln>
            <a:noFill/>
          </a:ln>
        </p:spPr>
      </p:pic>
      <p:sp>
        <p:nvSpPr>
          <p:cNvPr id="122" name="Google Shape;122;p13"/>
          <p:cNvSpPr/>
          <p:nvPr/>
        </p:nvSpPr>
        <p:spPr>
          <a:xfrm>
            <a:off x="0" y="2"/>
            <a:ext cx="11575470" cy="127362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13"/>
          <p:cNvSpPr txBox="1">
            <a:spLocks noGrp="1"/>
          </p:cNvSpPr>
          <p:nvPr>
            <p:ph type="title"/>
          </p:nvPr>
        </p:nvSpPr>
        <p:spPr>
          <a:xfrm>
            <a:off x="1054100" y="540001"/>
            <a:ext cx="10568781" cy="1156442"/>
          </a:xfrm>
          <a:prstGeom prst="rect">
            <a:avLst/>
          </a:prstGeom>
          <a:solidFill>
            <a:schemeClr val="lt1"/>
          </a:solidFill>
          <a:ln>
            <a:noFill/>
          </a:ln>
        </p:spPr>
        <p:txBody>
          <a:bodyPr spcFirstLastPara="1" wrap="square" lIns="360000" tIns="45700" rIns="91425" bIns="45700" anchor="ctr" anchorCtr="0">
            <a:normAutofit/>
          </a:bodyPr>
          <a:lstStyle>
            <a:lvl1pPr marR="0" lvl="0" algn="l" rtl="0">
              <a:lnSpc>
                <a:spcPct val="90000"/>
              </a:lnSpc>
              <a:spcBef>
                <a:spcPts val="0"/>
              </a:spcBef>
              <a:spcAft>
                <a:spcPts val="0"/>
              </a:spcAft>
              <a:buClr>
                <a:srgbClr val="000000"/>
              </a:buClr>
              <a:buSzPts val="1400"/>
              <a:buFont typeface="Arial"/>
              <a:buNone/>
              <a:defRPr sz="3600" b="0"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2pPr>
            <a:lvl3pPr marR="0" lvl="2"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3pPr>
            <a:lvl4pPr marR="0" lvl="3"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4pPr>
            <a:lvl5pPr marR="0" lvl="4"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5pPr>
            <a:lvl6pPr marR="0" lvl="5"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6pPr>
            <a:lvl7pPr marR="0" lvl="6"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7pPr>
            <a:lvl8pPr marR="0" lvl="7"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8pPr>
            <a:lvl9pPr marR="0" lvl="8"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9pPr>
          </a:lstStyle>
          <a:p>
            <a:endParaRPr/>
          </a:p>
        </p:txBody>
      </p:sp>
      <p:sp>
        <p:nvSpPr>
          <p:cNvPr id="124" name="Google Shape;124;p13"/>
          <p:cNvSpPr txBox="1">
            <a:spLocks noGrp="1"/>
          </p:cNvSpPr>
          <p:nvPr>
            <p:ph type="body" idx="1"/>
          </p:nvPr>
        </p:nvSpPr>
        <p:spPr>
          <a:xfrm>
            <a:off x="1440000" y="2160000"/>
            <a:ext cx="10182883" cy="4053763"/>
          </a:xfrm>
          <a:prstGeom prst="rect">
            <a:avLst/>
          </a:prstGeom>
          <a:noFill/>
          <a:ln>
            <a:noFill/>
          </a:ln>
        </p:spPr>
        <p:txBody>
          <a:bodyPr spcFirstLastPara="1" wrap="square" lIns="0" tIns="0" rIns="91425" bIns="45700" anchor="t" anchorCtr="0">
            <a:noAutofit/>
          </a:bodyPr>
          <a:lstStyle>
            <a:lvl1pPr marL="457200" marR="0" lvl="0" indent="-381000" algn="l" rtl="0">
              <a:lnSpc>
                <a:spcPct val="100000"/>
              </a:lnSpc>
              <a:spcBef>
                <a:spcPts val="0"/>
              </a:spcBef>
              <a:spcAft>
                <a:spcPts val="0"/>
              </a:spcAft>
              <a:buClr>
                <a:schemeClr val="accent3"/>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12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2pPr>
            <a:lvl3pPr marL="1371600" marR="0" lvl="2"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3pPr>
            <a:lvl4pPr marL="1828800" marR="0" lvl="3"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4pPr>
            <a:lvl5pPr marL="2286000" marR="0" lvl="4"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5" name="Google Shape;125;p13"/>
          <p:cNvSpPr txBox="1">
            <a:spLocks noGrp="1"/>
          </p:cNvSpPr>
          <p:nvPr>
            <p:ph type="sldNum" idx="12"/>
          </p:nvPr>
        </p:nvSpPr>
        <p:spPr>
          <a:xfrm>
            <a:off x="11575470" y="6488113"/>
            <a:ext cx="376818"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26" name="Google Shape;126;p13"/>
          <p:cNvPicPr preferRelativeResize="0"/>
          <p:nvPr/>
        </p:nvPicPr>
        <p:blipFill rotWithShape="1">
          <a:blip r:embed="rId3">
            <a:alphaModFix/>
          </a:blip>
          <a:srcRect/>
          <a:stretch/>
        </p:blipFill>
        <p:spPr>
          <a:xfrm>
            <a:off x="79667" y="6318000"/>
            <a:ext cx="974436" cy="401331"/>
          </a:xfrm>
          <a:prstGeom prst="rect">
            <a:avLst/>
          </a:prstGeom>
          <a:noFill/>
          <a:ln>
            <a:noFill/>
          </a:ln>
        </p:spPr>
      </p:pic>
      <p:cxnSp>
        <p:nvCxnSpPr>
          <p:cNvPr id="127" name="Google Shape;127;p13"/>
          <p:cNvCxnSpPr/>
          <p:nvPr/>
        </p:nvCxnSpPr>
        <p:spPr>
          <a:xfrm>
            <a:off x="1028116" y="540000"/>
            <a:ext cx="0" cy="1156443"/>
          </a:xfrm>
          <a:prstGeom prst="straightConnector1">
            <a:avLst/>
          </a:prstGeom>
          <a:noFill/>
          <a:ln w="63500" cap="flat" cmpd="sng">
            <a:solidFill>
              <a:schemeClr val="dk1"/>
            </a:solidFill>
            <a:prstDash val="solid"/>
            <a:miter lim="800000"/>
            <a:headEnd type="none" w="sm" len="sm"/>
            <a:tailEnd type="none" w="sm" len="sm"/>
          </a:ln>
        </p:spPr>
      </p:cxnSp>
      <p:sp>
        <p:nvSpPr>
          <p:cNvPr id="128" name="Google Shape;128;p13"/>
          <p:cNvSpPr/>
          <p:nvPr/>
        </p:nvSpPr>
        <p:spPr>
          <a:xfrm>
            <a:off x="11575470" y="1"/>
            <a:ext cx="616529" cy="540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13"/>
          <p:cNvSpPr/>
          <p:nvPr/>
        </p:nvSpPr>
        <p:spPr>
          <a:xfrm>
            <a:off x="9064799" y="1980001"/>
            <a:ext cx="3127199" cy="3049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0" name="Google Shape;130;p13"/>
          <p:cNvPicPr preferRelativeResize="0"/>
          <p:nvPr/>
        </p:nvPicPr>
        <p:blipFill rotWithShape="1">
          <a:blip r:embed="rId4">
            <a:alphaModFix/>
          </a:blip>
          <a:srcRect l="37695" t="9389"/>
          <a:stretch/>
        </p:blipFill>
        <p:spPr>
          <a:xfrm>
            <a:off x="7911548" y="2608843"/>
            <a:ext cx="3711333" cy="3594100"/>
          </a:xfrm>
          <a:prstGeom prst="rect">
            <a:avLst/>
          </a:prstGeom>
          <a:noFill/>
          <a:ln>
            <a:noFill/>
          </a:ln>
        </p:spPr>
      </p:pic>
      <p:sp>
        <p:nvSpPr>
          <p:cNvPr id="131" name="Google Shape;131;p13"/>
          <p:cNvSpPr txBox="1"/>
          <p:nvPr/>
        </p:nvSpPr>
        <p:spPr>
          <a:xfrm>
            <a:off x="10814348" y="6031965"/>
            <a:ext cx="761122" cy="1095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lt1"/>
                </a:solidFill>
                <a:latin typeface="Arial"/>
                <a:ea typeface="Arial"/>
                <a:cs typeface="Arial"/>
                <a:sym typeface="Arial"/>
              </a:rPr>
              <a:t>© </a:t>
            </a:r>
            <a:r>
              <a:rPr lang="en-US" sz="600" b="0" i="0" u="none" strike="noStrike" cap="none">
                <a:solidFill>
                  <a:schemeClr val="lt1"/>
                </a:solidFill>
                <a:latin typeface="Calibri"/>
                <a:ea typeface="Calibri"/>
                <a:cs typeface="Calibri"/>
                <a:sym typeface="Calibri"/>
              </a:rPr>
              <a:t>iStock_gordievskaya</a:t>
            </a:r>
            <a:endParaRPr sz="6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German_ImageA">
  <p:cSld name="Divider German_ImageA">
    <p:spTree>
      <p:nvGrpSpPr>
        <p:cNvPr id="1" name="Shape 132"/>
        <p:cNvGrpSpPr/>
        <p:nvPr/>
      </p:nvGrpSpPr>
      <p:grpSpPr>
        <a:xfrm>
          <a:off x="0" y="0"/>
          <a:ext cx="0" cy="0"/>
          <a:chOff x="0" y="0"/>
          <a:chExt cx="0" cy="0"/>
        </a:xfrm>
      </p:grpSpPr>
      <p:sp>
        <p:nvSpPr>
          <p:cNvPr id="133" name="Google Shape;133;p14"/>
          <p:cNvSpPr/>
          <p:nvPr/>
        </p:nvSpPr>
        <p:spPr>
          <a:xfrm>
            <a:off x="3563625" y="4869030"/>
            <a:ext cx="7536144" cy="200544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4" name="Google Shape;134;p14"/>
          <p:cNvPicPr preferRelativeResize="0"/>
          <p:nvPr/>
        </p:nvPicPr>
        <p:blipFill rotWithShape="1">
          <a:blip r:embed="rId2">
            <a:alphaModFix/>
          </a:blip>
          <a:srcRect l="185" t="25115" r="8011" b="701"/>
          <a:stretch/>
        </p:blipFill>
        <p:spPr>
          <a:xfrm>
            <a:off x="9937" y="1560826"/>
            <a:ext cx="4908051" cy="5292412"/>
          </a:xfrm>
          <a:prstGeom prst="rect">
            <a:avLst/>
          </a:prstGeom>
          <a:noFill/>
          <a:ln>
            <a:noFill/>
          </a:ln>
        </p:spPr>
      </p:pic>
      <p:pic>
        <p:nvPicPr>
          <p:cNvPr id="135" name="Google Shape;135;p14"/>
          <p:cNvPicPr preferRelativeResize="0"/>
          <p:nvPr/>
        </p:nvPicPr>
        <p:blipFill rotWithShape="1">
          <a:blip r:embed="rId3">
            <a:alphaModFix/>
          </a:blip>
          <a:srcRect l="10996" t="18242" r="12156" b="3983"/>
          <a:stretch/>
        </p:blipFill>
        <p:spPr>
          <a:xfrm>
            <a:off x="3563624" y="0"/>
            <a:ext cx="8628376" cy="5814865"/>
          </a:xfrm>
          <a:prstGeom prst="rect">
            <a:avLst/>
          </a:prstGeom>
          <a:noFill/>
          <a:ln>
            <a:noFill/>
          </a:ln>
        </p:spPr>
      </p:pic>
      <p:sp>
        <p:nvSpPr>
          <p:cNvPr id="136" name="Google Shape;136;p14"/>
          <p:cNvSpPr txBox="1"/>
          <p:nvPr/>
        </p:nvSpPr>
        <p:spPr>
          <a:xfrm>
            <a:off x="3703707" y="5578779"/>
            <a:ext cx="913861" cy="1095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lt1"/>
                </a:solidFill>
                <a:latin typeface="Arial"/>
                <a:ea typeface="Arial"/>
                <a:cs typeface="Arial"/>
                <a:sym typeface="Arial"/>
              </a:rPr>
              <a:t>© </a:t>
            </a:r>
            <a:r>
              <a:rPr lang="en-US" sz="600" b="0" i="0" u="none" strike="noStrike" cap="none">
                <a:solidFill>
                  <a:schemeClr val="lt1"/>
                </a:solidFill>
                <a:latin typeface="Calibri"/>
                <a:ea typeface="Calibri"/>
                <a:cs typeface="Calibri"/>
                <a:sym typeface="Calibri"/>
              </a:rPr>
              <a:t>iStock_Maria_Korneeva</a:t>
            </a:r>
            <a:endParaRPr sz="600" b="0" i="0" u="none" strike="noStrike" cap="none">
              <a:solidFill>
                <a:schemeClr val="lt1"/>
              </a:solidFill>
              <a:latin typeface="Arial"/>
              <a:ea typeface="Arial"/>
              <a:cs typeface="Arial"/>
              <a:sym typeface="Arial"/>
            </a:endParaRPr>
          </a:p>
        </p:txBody>
      </p:sp>
      <p:sp>
        <p:nvSpPr>
          <p:cNvPr id="137" name="Google Shape;137;p14"/>
          <p:cNvSpPr txBox="1">
            <a:spLocks noGrp="1"/>
          </p:cNvSpPr>
          <p:nvPr>
            <p:ph type="sldNum" idx="12"/>
          </p:nvPr>
        </p:nvSpPr>
        <p:spPr>
          <a:xfrm>
            <a:off x="9209088" y="6488113"/>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8" name="Google Shape;138;p14"/>
          <p:cNvPicPr preferRelativeResize="0"/>
          <p:nvPr/>
        </p:nvPicPr>
        <p:blipFill rotWithShape="1">
          <a:blip r:embed="rId4">
            <a:alphaModFix/>
          </a:blip>
          <a:srcRect/>
          <a:stretch/>
        </p:blipFill>
        <p:spPr>
          <a:xfrm>
            <a:off x="505694" y="404155"/>
            <a:ext cx="1768696" cy="728454"/>
          </a:xfrm>
          <a:prstGeom prst="rect">
            <a:avLst/>
          </a:prstGeom>
          <a:noFill/>
          <a:ln>
            <a:noFill/>
          </a:ln>
        </p:spPr>
      </p:pic>
      <p:sp>
        <p:nvSpPr>
          <p:cNvPr id="139" name="Google Shape;139;p14"/>
          <p:cNvSpPr txBox="1">
            <a:spLocks noGrp="1"/>
          </p:cNvSpPr>
          <p:nvPr>
            <p:ph type="title"/>
          </p:nvPr>
        </p:nvSpPr>
        <p:spPr>
          <a:xfrm>
            <a:off x="2279381" y="2775403"/>
            <a:ext cx="5256763" cy="1931679"/>
          </a:xfrm>
          <a:prstGeom prst="rect">
            <a:avLst/>
          </a:prstGeom>
          <a:solidFill>
            <a:schemeClr val="lt1"/>
          </a:solidFill>
          <a:ln>
            <a:noFill/>
          </a:ln>
        </p:spPr>
        <p:txBody>
          <a:bodyPr spcFirstLastPara="1" wrap="square" lIns="360000" tIns="0" rIns="91425" bIns="0" anchor="ctr" anchorCtr="0">
            <a:noAutofit/>
          </a:bodyPr>
          <a:lstStyle>
            <a:lvl1pPr marR="0" lvl="0" algn="l" rtl="0">
              <a:lnSpc>
                <a:spcPct val="100000"/>
              </a:lnSpc>
              <a:spcBef>
                <a:spcPts val="0"/>
              </a:spcBef>
              <a:spcAft>
                <a:spcPts val="0"/>
              </a:spcAft>
              <a:buClr>
                <a:srgbClr val="000000"/>
              </a:buClr>
              <a:buSzPts val="1400"/>
              <a:buFont typeface="Arial"/>
              <a:buNone/>
              <a:defRPr sz="4500" b="0"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2pPr>
            <a:lvl3pPr marR="0" lvl="2"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3pPr>
            <a:lvl4pPr marR="0" lvl="3"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4pPr>
            <a:lvl5pPr marR="0" lvl="4"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5pPr>
            <a:lvl6pPr marR="0" lvl="5"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6pPr>
            <a:lvl7pPr marR="0" lvl="6"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7pPr>
            <a:lvl8pPr marR="0" lvl="7"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8pPr>
            <a:lvl9pPr marR="0" lvl="8"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9pPr>
          </a:lstStyle>
          <a:p>
            <a:endParaRPr/>
          </a:p>
        </p:txBody>
      </p:sp>
      <p:cxnSp>
        <p:nvCxnSpPr>
          <p:cNvPr id="140" name="Google Shape;140;p14"/>
          <p:cNvCxnSpPr/>
          <p:nvPr/>
        </p:nvCxnSpPr>
        <p:spPr>
          <a:xfrm>
            <a:off x="2259011" y="2775403"/>
            <a:ext cx="0" cy="1931679"/>
          </a:xfrm>
          <a:prstGeom prst="straightConnector1">
            <a:avLst/>
          </a:prstGeom>
          <a:noFill/>
          <a:ln w="63500" cap="flat" cmpd="sng">
            <a:solidFill>
              <a:schemeClr val="dk1"/>
            </a:solidFill>
            <a:prstDash val="solid"/>
            <a:miter lim="800000"/>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41"/>
        <p:cNvGrpSpPr/>
        <p:nvPr/>
      </p:nvGrpSpPr>
      <p:grpSpPr>
        <a:xfrm>
          <a:off x="0" y="0"/>
          <a:ext cx="0" cy="0"/>
          <a:chOff x="0" y="0"/>
          <a:chExt cx="0" cy="0"/>
        </a:xfrm>
      </p:grpSpPr>
      <p:pic>
        <p:nvPicPr>
          <p:cNvPr id="142" name="Google Shape;142;p15" descr="Pearson Logo&#10;&#10;Description automatically generated with medium confidence"/>
          <p:cNvPicPr preferRelativeResize="0"/>
          <p:nvPr/>
        </p:nvPicPr>
        <p:blipFill rotWithShape="1">
          <a:blip r:embed="rId2">
            <a:alphaModFix/>
          </a:blip>
          <a:srcRect/>
          <a:stretch/>
        </p:blipFill>
        <p:spPr>
          <a:xfrm>
            <a:off x="3884613" y="1432628"/>
            <a:ext cx="4387850" cy="3467100"/>
          </a:xfrm>
          <a:prstGeom prst="rect">
            <a:avLst/>
          </a:prstGeom>
          <a:noFill/>
          <a:ln>
            <a:noFill/>
          </a:ln>
        </p:spPr>
      </p:pic>
      <p:sp>
        <p:nvSpPr>
          <p:cNvPr id="143" name="Google Shape;143;p15"/>
          <p:cNvSpPr txBox="1"/>
          <p:nvPr/>
        </p:nvSpPr>
        <p:spPr>
          <a:xfrm>
            <a:off x="5464885" y="2122077"/>
            <a:ext cx="1183341"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US" sz="600" b="0" i="0" u="none" strike="noStrike" cap="none">
                <a:solidFill>
                  <a:srgbClr val="007FA3"/>
                </a:solidFill>
                <a:latin typeface="Open Sans Light"/>
                <a:ea typeface="Open Sans Light"/>
                <a:cs typeface="Open Sans Light"/>
                <a:sym typeface="Open Sans Light"/>
              </a:rPr>
              <a:t>End of presentation</a:t>
            </a:r>
            <a:endParaRPr sz="1400" b="0" i="0" u="none" strike="noStrike" cap="none">
              <a:solidFill>
                <a:srgbClr val="000000"/>
              </a:solidFill>
              <a:latin typeface="Arial"/>
              <a:ea typeface="Arial"/>
              <a:cs typeface="Arial"/>
              <a:sym typeface="Arial"/>
            </a:endParaRPr>
          </a:p>
        </p:txBody>
      </p:sp>
      <p:sp>
        <p:nvSpPr>
          <p:cNvPr id="144" name="Google Shape;144;p15"/>
          <p:cNvSpPr txBox="1">
            <a:spLocks noGrp="1"/>
          </p:cNvSpPr>
          <p:nvPr>
            <p:ph type="sldNum" idx="12"/>
          </p:nvPr>
        </p:nvSpPr>
        <p:spPr>
          <a:xfrm>
            <a:off x="9209088" y="6488113"/>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45"/>
        <p:cNvGrpSpPr/>
        <p:nvPr/>
      </p:nvGrpSpPr>
      <p:grpSpPr>
        <a:xfrm>
          <a:off x="0" y="0"/>
          <a:ext cx="0" cy="0"/>
          <a:chOff x="0" y="0"/>
          <a:chExt cx="0" cy="0"/>
        </a:xfrm>
      </p:grpSpPr>
      <p:sp>
        <p:nvSpPr>
          <p:cNvPr id="146" name="Google Shape;146;p16"/>
          <p:cNvSpPr txBox="1">
            <a:spLocks noGrp="1"/>
          </p:cNvSpPr>
          <p:nvPr>
            <p:ph type="sldNum" idx="12"/>
          </p:nvPr>
        </p:nvSpPr>
        <p:spPr>
          <a:xfrm>
            <a:off x="9209088" y="6488113"/>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only_Secondary">
  <p:cSld name="Content only_Secondary">
    <p:spTree>
      <p:nvGrpSpPr>
        <p:cNvPr id="1" name="Shape 147"/>
        <p:cNvGrpSpPr/>
        <p:nvPr/>
      </p:nvGrpSpPr>
      <p:grpSpPr>
        <a:xfrm>
          <a:off x="0" y="0"/>
          <a:ext cx="0" cy="0"/>
          <a:chOff x="0" y="0"/>
          <a:chExt cx="0" cy="0"/>
        </a:xfrm>
      </p:grpSpPr>
      <p:sp>
        <p:nvSpPr>
          <p:cNvPr id="148" name="Google Shape;148;p17"/>
          <p:cNvSpPr/>
          <p:nvPr/>
        </p:nvSpPr>
        <p:spPr>
          <a:xfrm>
            <a:off x="0" y="2"/>
            <a:ext cx="11575470" cy="127362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p17"/>
          <p:cNvSpPr txBox="1">
            <a:spLocks noGrp="1"/>
          </p:cNvSpPr>
          <p:nvPr>
            <p:ph type="title"/>
          </p:nvPr>
        </p:nvSpPr>
        <p:spPr>
          <a:xfrm>
            <a:off x="1054100" y="540001"/>
            <a:ext cx="10568781" cy="1156442"/>
          </a:xfrm>
          <a:prstGeom prst="rect">
            <a:avLst/>
          </a:prstGeom>
          <a:solidFill>
            <a:schemeClr val="lt1"/>
          </a:solidFill>
          <a:ln>
            <a:noFill/>
          </a:ln>
        </p:spPr>
        <p:txBody>
          <a:bodyPr spcFirstLastPara="1" wrap="square" lIns="360000" tIns="45700" rIns="91425" bIns="45700" anchor="ctr" anchorCtr="0">
            <a:normAutofit/>
          </a:bodyPr>
          <a:lstStyle>
            <a:lvl1pPr marR="0" lvl="0" algn="l" rtl="0">
              <a:lnSpc>
                <a:spcPct val="90000"/>
              </a:lnSpc>
              <a:spcBef>
                <a:spcPts val="0"/>
              </a:spcBef>
              <a:spcAft>
                <a:spcPts val="0"/>
              </a:spcAft>
              <a:buClr>
                <a:srgbClr val="000000"/>
              </a:buClr>
              <a:buSzPts val="1400"/>
              <a:buFont typeface="Arial"/>
              <a:buNone/>
              <a:defRPr sz="3600" b="0"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2pPr>
            <a:lvl3pPr marR="0" lvl="2"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3pPr>
            <a:lvl4pPr marR="0" lvl="3"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4pPr>
            <a:lvl5pPr marR="0" lvl="4"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5pPr>
            <a:lvl6pPr marR="0" lvl="5"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6pPr>
            <a:lvl7pPr marR="0" lvl="6"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7pPr>
            <a:lvl8pPr marR="0" lvl="7"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8pPr>
            <a:lvl9pPr marR="0" lvl="8"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9pPr>
          </a:lstStyle>
          <a:p>
            <a:endParaRPr/>
          </a:p>
        </p:txBody>
      </p:sp>
      <p:sp>
        <p:nvSpPr>
          <p:cNvPr id="150" name="Google Shape;150;p17"/>
          <p:cNvSpPr txBox="1">
            <a:spLocks noGrp="1"/>
          </p:cNvSpPr>
          <p:nvPr>
            <p:ph type="body" idx="1"/>
          </p:nvPr>
        </p:nvSpPr>
        <p:spPr>
          <a:xfrm>
            <a:off x="1440000" y="2160000"/>
            <a:ext cx="10182883" cy="4053763"/>
          </a:xfrm>
          <a:prstGeom prst="rect">
            <a:avLst/>
          </a:prstGeom>
          <a:noFill/>
          <a:ln>
            <a:noFill/>
          </a:ln>
        </p:spPr>
        <p:txBody>
          <a:bodyPr spcFirstLastPara="1" wrap="square" lIns="0" tIns="0" rIns="91425" bIns="45700" anchor="t" anchorCtr="0">
            <a:noAutofit/>
          </a:bodyPr>
          <a:lstStyle>
            <a:lvl1pPr marL="457200" marR="0" lvl="0" indent="-381000" algn="l" rtl="0">
              <a:lnSpc>
                <a:spcPct val="100000"/>
              </a:lnSpc>
              <a:spcBef>
                <a:spcPts val="0"/>
              </a:spcBef>
              <a:spcAft>
                <a:spcPts val="0"/>
              </a:spcAft>
              <a:buClr>
                <a:schemeClr val="accent4"/>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12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2pPr>
            <a:lvl3pPr marL="1371600" marR="0" lvl="2"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3pPr>
            <a:lvl4pPr marL="1828800" marR="0" lvl="3"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4pPr>
            <a:lvl5pPr marL="2286000" marR="0" lvl="4"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1" name="Google Shape;151;p17"/>
          <p:cNvSpPr txBox="1">
            <a:spLocks noGrp="1"/>
          </p:cNvSpPr>
          <p:nvPr>
            <p:ph type="sldNum" idx="12"/>
          </p:nvPr>
        </p:nvSpPr>
        <p:spPr>
          <a:xfrm>
            <a:off x="11575470" y="6488113"/>
            <a:ext cx="376818"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52" name="Google Shape;152;p17"/>
          <p:cNvSpPr/>
          <p:nvPr/>
        </p:nvSpPr>
        <p:spPr>
          <a:xfrm>
            <a:off x="-10389" y="2160001"/>
            <a:ext cx="1064490" cy="405376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3" name="Google Shape;153;p17"/>
          <p:cNvPicPr preferRelativeResize="0"/>
          <p:nvPr/>
        </p:nvPicPr>
        <p:blipFill rotWithShape="1">
          <a:blip r:embed="rId2">
            <a:alphaModFix/>
          </a:blip>
          <a:srcRect/>
          <a:stretch/>
        </p:blipFill>
        <p:spPr>
          <a:xfrm>
            <a:off x="79667" y="6318000"/>
            <a:ext cx="974436" cy="401331"/>
          </a:xfrm>
          <a:prstGeom prst="rect">
            <a:avLst/>
          </a:prstGeom>
          <a:noFill/>
          <a:ln>
            <a:noFill/>
          </a:ln>
        </p:spPr>
      </p:pic>
      <p:cxnSp>
        <p:nvCxnSpPr>
          <p:cNvPr id="154" name="Google Shape;154;p17"/>
          <p:cNvCxnSpPr/>
          <p:nvPr/>
        </p:nvCxnSpPr>
        <p:spPr>
          <a:xfrm>
            <a:off x="1028116" y="540000"/>
            <a:ext cx="0" cy="1156443"/>
          </a:xfrm>
          <a:prstGeom prst="straightConnector1">
            <a:avLst/>
          </a:prstGeom>
          <a:noFill/>
          <a:ln w="63500" cap="flat" cmpd="sng">
            <a:solidFill>
              <a:schemeClr val="dk1"/>
            </a:solidFill>
            <a:prstDash val="solid"/>
            <a:miter lim="800000"/>
            <a:headEnd type="none" w="sm" len="sm"/>
            <a:tailEnd type="none" w="sm" len="sm"/>
          </a:ln>
        </p:spPr>
      </p:cxnSp>
      <p:sp>
        <p:nvSpPr>
          <p:cNvPr id="155" name="Google Shape;155;p17"/>
          <p:cNvSpPr/>
          <p:nvPr/>
        </p:nvSpPr>
        <p:spPr>
          <a:xfrm>
            <a:off x="11575470" y="1"/>
            <a:ext cx="616529" cy="540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156"/>
        <p:cNvGrpSpPr/>
        <p:nvPr/>
      </p:nvGrpSpPr>
      <p:grpSpPr>
        <a:xfrm>
          <a:off x="0" y="0"/>
          <a:ext cx="0" cy="0"/>
          <a:chOff x="0" y="0"/>
          <a:chExt cx="0" cy="0"/>
        </a:xfrm>
      </p:grpSpPr>
      <p:sp>
        <p:nvSpPr>
          <p:cNvPr id="157" name="Google Shape;157;p18"/>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lvl="0" algn="l" rtl="0">
              <a:spcBef>
                <a:spcPts val="0"/>
              </a:spcBef>
              <a:spcAft>
                <a:spcPts val="0"/>
              </a:spcAft>
              <a:buSzPts val="900"/>
              <a:buNone/>
              <a:defRPr sz="900"/>
            </a:lvl1pPr>
            <a:lvl2pPr lvl="1" algn="l" rtl="0">
              <a:spcBef>
                <a:spcPts val="0"/>
              </a:spcBef>
              <a:spcAft>
                <a:spcPts val="0"/>
              </a:spcAft>
              <a:buSzPts val="900"/>
              <a:buNone/>
              <a:defRPr sz="900"/>
            </a:lvl2pPr>
            <a:lvl3pPr lvl="2" algn="l" rtl="0">
              <a:spcBef>
                <a:spcPts val="0"/>
              </a:spcBef>
              <a:spcAft>
                <a:spcPts val="0"/>
              </a:spcAft>
              <a:buSzPts val="900"/>
              <a:buNone/>
              <a:defRPr sz="900"/>
            </a:lvl3pPr>
            <a:lvl4pPr lvl="3" algn="l" rtl="0">
              <a:spcBef>
                <a:spcPts val="0"/>
              </a:spcBef>
              <a:spcAft>
                <a:spcPts val="0"/>
              </a:spcAft>
              <a:buSzPts val="900"/>
              <a:buNone/>
              <a:defRPr sz="900"/>
            </a:lvl4pPr>
            <a:lvl5pPr lvl="4" algn="l" rtl="0">
              <a:spcBef>
                <a:spcPts val="0"/>
              </a:spcBef>
              <a:spcAft>
                <a:spcPts val="0"/>
              </a:spcAft>
              <a:buSzPts val="900"/>
              <a:buNone/>
              <a:defRPr sz="900"/>
            </a:lvl5pPr>
            <a:lvl6pPr lvl="5" algn="l" rtl="0">
              <a:spcBef>
                <a:spcPts val="0"/>
              </a:spcBef>
              <a:spcAft>
                <a:spcPts val="0"/>
              </a:spcAft>
              <a:buSzPts val="900"/>
              <a:buNone/>
              <a:defRPr sz="900"/>
            </a:lvl6pPr>
            <a:lvl7pPr lvl="6" algn="l" rtl="0">
              <a:spcBef>
                <a:spcPts val="0"/>
              </a:spcBef>
              <a:spcAft>
                <a:spcPts val="0"/>
              </a:spcAft>
              <a:buSzPts val="900"/>
              <a:buNone/>
              <a:defRPr sz="900"/>
            </a:lvl7pPr>
            <a:lvl8pPr lvl="7" algn="l" rtl="0">
              <a:spcBef>
                <a:spcPts val="0"/>
              </a:spcBef>
              <a:spcAft>
                <a:spcPts val="0"/>
              </a:spcAft>
              <a:buSzPts val="900"/>
              <a:buNone/>
              <a:defRPr sz="900"/>
            </a:lvl8pPr>
            <a:lvl9pPr lvl="8" algn="l" rtl="0">
              <a:spcBef>
                <a:spcPts val="0"/>
              </a:spcBef>
              <a:spcAft>
                <a:spcPts val="0"/>
              </a:spcAft>
              <a:buSzPts val="900"/>
              <a:buNone/>
              <a:defRPr sz="900"/>
            </a:lvl9pPr>
          </a:lstStyle>
          <a:p>
            <a:endParaRPr/>
          </a:p>
        </p:txBody>
      </p:sp>
      <p:sp>
        <p:nvSpPr>
          <p:cNvPr id="158" name="Google Shape;158;p18"/>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lvl="0" algn="ctr" rtl="0">
              <a:spcBef>
                <a:spcPts val="0"/>
              </a:spcBef>
              <a:spcAft>
                <a:spcPts val="0"/>
              </a:spcAft>
              <a:buSzPts val="900"/>
              <a:buNone/>
              <a:defRPr sz="900"/>
            </a:lvl1pPr>
            <a:lvl2pPr lvl="1" algn="l" rtl="0">
              <a:spcBef>
                <a:spcPts val="0"/>
              </a:spcBef>
              <a:spcAft>
                <a:spcPts val="0"/>
              </a:spcAft>
              <a:buSzPts val="900"/>
              <a:buNone/>
              <a:defRPr sz="900"/>
            </a:lvl2pPr>
            <a:lvl3pPr lvl="2" algn="l" rtl="0">
              <a:spcBef>
                <a:spcPts val="0"/>
              </a:spcBef>
              <a:spcAft>
                <a:spcPts val="0"/>
              </a:spcAft>
              <a:buSzPts val="900"/>
              <a:buNone/>
              <a:defRPr sz="900"/>
            </a:lvl3pPr>
            <a:lvl4pPr lvl="3" algn="l" rtl="0">
              <a:spcBef>
                <a:spcPts val="0"/>
              </a:spcBef>
              <a:spcAft>
                <a:spcPts val="0"/>
              </a:spcAft>
              <a:buSzPts val="900"/>
              <a:buNone/>
              <a:defRPr sz="900"/>
            </a:lvl4pPr>
            <a:lvl5pPr lvl="4" algn="l" rtl="0">
              <a:spcBef>
                <a:spcPts val="0"/>
              </a:spcBef>
              <a:spcAft>
                <a:spcPts val="0"/>
              </a:spcAft>
              <a:buSzPts val="900"/>
              <a:buNone/>
              <a:defRPr sz="900"/>
            </a:lvl5pPr>
            <a:lvl6pPr lvl="5" algn="l" rtl="0">
              <a:spcBef>
                <a:spcPts val="0"/>
              </a:spcBef>
              <a:spcAft>
                <a:spcPts val="0"/>
              </a:spcAft>
              <a:buSzPts val="900"/>
              <a:buNone/>
              <a:defRPr sz="900"/>
            </a:lvl6pPr>
            <a:lvl7pPr lvl="6" algn="l" rtl="0">
              <a:spcBef>
                <a:spcPts val="0"/>
              </a:spcBef>
              <a:spcAft>
                <a:spcPts val="0"/>
              </a:spcAft>
              <a:buSzPts val="900"/>
              <a:buNone/>
              <a:defRPr sz="900"/>
            </a:lvl7pPr>
            <a:lvl8pPr lvl="7" algn="l" rtl="0">
              <a:spcBef>
                <a:spcPts val="0"/>
              </a:spcBef>
              <a:spcAft>
                <a:spcPts val="0"/>
              </a:spcAft>
              <a:buSzPts val="900"/>
              <a:buNone/>
              <a:defRPr sz="900"/>
            </a:lvl8pPr>
            <a:lvl9pPr lvl="8" algn="l" rtl="0">
              <a:spcBef>
                <a:spcPts val="0"/>
              </a:spcBef>
              <a:spcAft>
                <a:spcPts val="0"/>
              </a:spcAft>
              <a:buSzPts val="900"/>
              <a:buNone/>
              <a:defRPr sz="900"/>
            </a:lvl9pPr>
          </a:lstStyle>
          <a:p>
            <a:endParaRPr/>
          </a:p>
        </p:txBody>
      </p:sp>
      <p:sp>
        <p:nvSpPr>
          <p:cNvPr id="159" name="Google Shape;159;p18"/>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lvl="0" indent="0" algn="r" rtl="0">
              <a:spcBef>
                <a:spcPts val="0"/>
              </a:spcBef>
              <a:buNone/>
              <a:defRPr sz="900"/>
            </a:lvl1pPr>
            <a:lvl2pPr marL="0" lvl="1" indent="0" algn="r" rtl="0">
              <a:spcBef>
                <a:spcPts val="0"/>
              </a:spcBef>
              <a:buNone/>
              <a:defRPr sz="900"/>
            </a:lvl2pPr>
            <a:lvl3pPr marL="0" lvl="2" indent="0" algn="r" rtl="0">
              <a:spcBef>
                <a:spcPts val="0"/>
              </a:spcBef>
              <a:buNone/>
              <a:defRPr sz="900"/>
            </a:lvl3pPr>
            <a:lvl4pPr marL="0" lvl="3" indent="0" algn="r" rtl="0">
              <a:spcBef>
                <a:spcPts val="0"/>
              </a:spcBef>
              <a:buNone/>
              <a:defRPr sz="900"/>
            </a:lvl4pPr>
            <a:lvl5pPr marL="0" lvl="4" indent="0" algn="r" rtl="0">
              <a:spcBef>
                <a:spcPts val="0"/>
              </a:spcBef>
              <a:buNone/>
              <a:defRPr sz="900"/>
            </a:lvl5pPr>
            <a:lvl6pPr marL="0" lvl="5" indent="0" algn="r" rtl="0">
              <a:spcBef>
                <a:spcPts val="0"/>
              </a:spcBef>
              <a:buNone/>
              <a:defRPr sz="900"/>
            </a:lvl6pPr>
            <a:lvl7pPr marL="0" lvl="6" indent="0" algn="r" rtl="0">
              <a:spcBef>
                <a:spcPts val="0"/>
              </a:spcBef>
              <a:buNone/>
              <a:defRPr sz="900"/>
            </a:lvl7pPr>
            <a:lvl8pPr marL="0" lvl="7" indent="0" algn="r" rtl="0">
              <a:spcBef>
                <a:spcPts val="0"/>
              </a:spcBef>
              <a:buNone/>
              <a:defRPr sz="900"/>
            </a:lvl8pPr>
            <a:lvl9pPr marL="0" lvl="8" indent="0" algn="r" rtl="0">
              <a:spcBef>
                <a:spcPts val="0"/>
              </a:spcBef>
              <a:buNone/>
              <a:defRPr sz="900"/>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French">
  <p:cSld name="1_Title Slide French">
    <p:spTree>
      <p:nvGrpSpPr>
        <p:cNvPr id="1" name="Shape 24"/>
        <p:cNvGrpSpPr/>
        <p:nvPr/>
      </p:nvGrpSpPr>
      <p:grpSpPr>
        <a:xfrm>
          <a:off x="0" y="0"/>
          <a:ext cx="0" cy="0"/>
          <a:chOff x="0" y="0"/>
          <a:chExt cx="0" cy="0"/>
        </a:xfrm>
      </p:grpSpPr>
      <p:sp>
        <p:nvSpPr>
          <p:cNvPr id="25" name="Google Shape;25;p3"/>
          <p:cNvSpPr/>
          <p:nvPr/>
        </p:nvSpPr>
        <p:spPr>
          <a:xfrm>
            <a:off x="1" y="3640731"/>
            <a:ext cx="5346616" cy="323237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 name="Google Shape;26;p3"/>
          <p:cNvPicPr preferRelativeResize="0"/>
          <p:nvPr/>
        </p:nvPicPr>
        <p:blipFill rotWithShape="1">
          <a:blip r:embed="rId2">
            <a:alphaModFix/>
          </a:blip>
          <a:srcRect l="1640" t="10243" r="7596" b="1322"/>
          <a:stretch/>
        </p:blipFill>
        <p:spPr>
          <a:xfrm>
            <a:off x="5312910" y="-1"/>
            <a:ext cx="6894795" cy="6873105"/>
          </a:xfrm>
          <a:prstGeom prst="rect">
            <a:avLst/>
          </a:prstGeom>
          <a:noFill/>
          <a:ln>
            <a:noFill/>
          </a:ln>
        </p:spPr>
      </p:pic>
      <p:sp>
        <p:nvSpPr>
          <p:cNvPr id="27" name="Google Shape;27;p3"/>
          <p:cNvSpPr/>
          <p:nvPr/>
        </p:nvSpPr>
        <p:spPr>
          <a:xfrm>
            <a:off x="780883" y="2277222"/>
            <a:ext cx="4532878" cy="343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28;p3"/>
          <p:cNvSpPr txBox="1">
            <a:spLocks noGrp="1"/>
          </p:cNvSpPr>
          <p:nvPr>
            <p:ph type="title"/>
          </p:nvPr>
        </p:nvSpPr>
        <p:spPr>
          <a:xfrm>
            <a:off x="790188" y="2255553"/>
            <a:ext cx="4498008" cy="2369187"/>
          </a:xfrm>
          <a:prstGeom prst="rect">
            <a:avLst/>
          </a:prstGeom>
          <a:noFill/>
          <a:ln>
            <a:noFill/>
          </a:ln>
        </p:spPr>
        <p:txBody>
          <a:bodyPr spcFirstLastPara="1" wrap="square" lIns="360000" tIns="0" rIns="216000" bIns="0" anchor="ctr" anchorCtr="0">
            <a:noAutofit/>
          </a:bodyPr>
          <a:lstStyle>
            <a:lvl1pPr marR="0" lvl="0"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2pPr>
            <a:lvl3pPr marR="0" lvl="2"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3pPr>
            <a:lvl4pPr marR="0" lvl="3"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4pPr>
            <a:lvl5pPr marR="0" lvl="4"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5pPr>
            <a:lvl6pPr marR="0" lvl="5"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6pPr>
            <a:lvl7pPr marR="0" lvl="6"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7pPr>
            <a:lvl8pPr marR="0" lvl="7"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8pPr>
            <a:lvl9pPr marR="0" lvl="8"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9pPr>
          </a:lstStyle>
          <a:p>
            <a:endParaRPr/>
          </a:p>
        </p:txBody>
      </p:sp>
      <p:sp>
        <p:nvSpPr>
          <p:cNvPr id="29" name="Google Shape;29;p3"/>
          <p:cNvSpPr txBox="1">
            <a:spLocks noGrp="1"/>
          </p:cNvSpPr>
          <p:nvPr>
            <p:ph type="subTitle" idx="1"/>
          </p:nvPr>
        </p:nvSpPr>
        <p:spPr>
          <a:xfrm>
            <a:off x="764623" y="4624740"/>
            <a:ext cx="4549140" cy="1070511"/>
          </a:xfrm>
          <a:prstGeom prst="rect">
            <a:avLst/>
          </a:prstGeom>
          <a:noFill/>
          <a:ln>
            <a:noFill/>
          </a:ln>
        </p:spPr>
        <p:txBody>
          <a:bodyPr spcFirstLastPara="1" wrap="square" lIns="360000" tIns="0" rIns="216000" bIns="0" anchor="ctr"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Open Sans Light"/>
                <a:ea typeface="Open Sans Light"/>
                <a:cs typeface="Open Sans Light"/>
                <a:sym typeface="Open Sans Light"/>
              </a:defRPr>
            </a:lvl2pPr>
            <a:lvl3pPr marR="0" lvl="2" algn="ctr" rtl="0">
              <a:lnSpc>
                <a:spcPct val="90000"/>
              </a:lnSpc>
              <a:spcBef>
                <a:spcPts val="500"/>
              </a:spcBef>
              <a:spcAft>
                <a:spcPts val="0"/>
              </a:spcAft>
              <a:buClr>
                <a:schemeClr val="dk1"/>
              </a:buClr>
              <a:buSzPts val="1350"/>
              <a:buFont typeface="Arial"/>
              <a:buNone/>
              <a:defRPr sz="1350" b="0" i="0" u="none" strike="noStrike" cap="none">
                <a:solidFill>
                  <a:schemeClr val="dk1"/>
                </a:solidFill>
                <a:latin typeface="Open Sans Light"/>
                <a:ea typeface="Open Sans Light"/>
                <a:cs typeface="Open Sans Light"/>
                <a:sym typeface="Open Sans Light"/>
              </a:defRPr>
            </a:lvl3pPr>
            <a:lvl4pPr marR="0" lvl="3"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Open Sans Light"/>
                <a:ea typeface="Open Sans Light"/>
                <a:cs typeface="Open Sans Light"/>
                <a:sym typeface="Open Sans Light"/>
              </a:defRPr>
            </a:lvl4pPr>
            <a:lvl5pPr marR="0" lvl="4"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Open Sans Light"/>
                <a:ea typeface="Open Sans Light"/>
                <a:cs typeface="Open Sans Light"/>
                <a:sym typeface="Open Sans Light"/>
              </a:defRPr>
            </a:lvl5pPr>
            <a:lvl6pPr marR="0" lvl="5"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30" name="Google Shape;30;p3"/>
          <p:cNvPicPr preferRelativeResize="0"/>
          <p:nvPr/>
        </p:nvPicPr>
        <p:blipFill rotWithShape="1">
          <a:blip r:embed="rId3">
            <a:alphaModFix/>
          </a:blip>
          <a:srcRect/>
          <a:stretch/>
        </p:blipFill>
        <p:spPr>
          <a:xfrm>
            <a:off x="499438" y="313874"/>
            <a:ext cx="2171712" cy="894440"/>
          </a:xfrm>
          <a:prstGeom prst="rect">
            <a:avLst/>
          </a:prstGeom>
          <a:noFill/>
          <a:ln>
            <a:noFill/>
          </a:ln>
        </p:spPr>
      </p:pic>
      <p:sp>
        <p:nvSpPr>
          <p:cNvPr id="31" name="Google Shape;31;p3"/>
          <p:cNvSpPr txBox="1"/>
          <p:nvPr/>
        </p:nvSpPr>
        <p:spPr>
          <a:xfrm>
            <a:off x="11344471" y="6718714"/>
            <a:ext cx="857054" cy="1095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 Shutterstock/Altrace</a:t>
            </a:r>
            <a:endParaRPr sz="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 </a:t>
            </a:r>
            <a:endParaRPr sz="600" b="0" i="0" u="none" strike="noStrike" cap="none">
              <a:solidFill>
                <a:schemeClr val="lt1"/>
              </a:solidFill>
              <a:latin typeface="Arial"/>
              <a:ea typeface="Arial"/>
              <a:cs typeface="Arial"/>
              <a:sym typeface="Arial"/>
            </a:endParaRPr>
          </a:p>
        </p:txBody>
      </p:sp>
      <p:cxnSp>
        <p:nvCxnSpPr>
          <p:cNvPr id="32" name="Google Shape;32;p3"/>
          <p:cNvCxnSpPr/>
          <p:nvPr/>
        </p:nvCxnSpPr>
        <p:spPr>
          <a:xfrm>
            <a:off x="790188" y="2280927"/>
            <a:ext cx="0" cy="3430800"/>
          </a:xfrm>
          <a:prstGeom prst="straightConnector1">
            <a:avLst/>
          </a:prstGeom>
          <a:noFill/>
          <a:ln w="63500" cap="flat" cmpd="sng">
            <a:solidFill>
              <a:schemeClr val="dk1"/>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German">
  <p:cSld name="1_Title Slide German">
    <p:spTree>
      <p:nvGrpSpPr>
        <p:cNvPr id="1" name="Shape 33"/>
        <p:cNvGrpSpPr/>
        <p:nvPr/>
      </p:nvGrpSpPr>
      <p:grpSpPr>
        <a:xfrm>
          <a:off x="0" y="0"/>
          <a:ext cx="0" cy="0"/>
          <a:chOff x="0" y="0"/>
          <a:chExt cx="0" cy="0"/>
        </a:xfrm>
      </p:grpSpPr>
      <p:sp>
        <p:nvSpPr>
          <p:cNvPr id="34" name="Google Shape;34;p4"/>
          <p:cNvSpPr/>
          <p:nvPr/>
        </p:nvSpPr>
        <p:spPr>
          <a:xfrm>
            <a:off x="1" y="3640731"/>
            <a:ext cx="5346616" cy="323237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4"/>
          <p:cNvSpPr/>
          <p:nvPr/>
        </p:nvSpPr>
        <p:spPr>
          <a:xfrm>
            <a:off x="780883" y="2277222"/>
            <a:ext cx="4532878" cy="343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 name="Google Shape;36;p4"/>
          <p:cNvPicPr preferRelativeResize="0"/>
          <p:nvPr/>
        </p:nvPicPr>
        <p:blipFill rotWithShape="1">
          <a:blip r:embed="rId2">
            <a:alphaModFix/>
          </a:blip>
          <a:srcRect t="25115"/>
          <a:stretch/>
        </p:blipFill>
        <p:spPr>
          <a:xfrm>
            <a:off x="5313762" y="0"/>
            <a:ext cx="6878223" cy="6873105"/>
          </a:xfrm>
          <a:prstGeom prst="rect">
            <a:avLst/>
          </a:prstGeom>
          <a:noFill/>
          <a:ln>
            <a:noFill/>
          </a:ln>
        </p:spPr>
      </p:pic>
      <p:sp>
        <p:nvSpPr>
          <p:cNvPr id="37" name="Google Shape;37;p4"/>
          <p:cNvSpPr txBox="1">
            <a:spLocks noGrp="1"/>
          </p:cNvSpPr>
          <p:nvPr>
            <p:ph type="title"/>
          </p:nvPr>
        </p:nvSpPr>
        <p:spPr>
          <a:xfrm>
            <a:off x="790188" y="2255553"/>
            <a:ext cx="4498008" cy="2369187"/>
          </a:xfrm>
          <a:prstGeom prst="rect">
            <a:avLst/>
          </a:prstGeom>
          <a:noFill/>
          <a:ln>
            <a:noFill/>
          </a:ln>
        </p:spPr>
        <p:txBody>
          <a:bodyPr spcFirstLastPara="1" wrap="square" lIns="360000" tIns="0" rIns="216000" bIns="0" anchor="ctr" anchorCtr="0">
            <a:noAutofit/>
          </a:bodyPr>
          <a:lstStyle>
            <a:lvl1pPr marR="0" lvl="0"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2pPr>
            <a:lvl3pPr marR="0" lvl="2"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3pPr>
            <a:lvl4pPr marR="0" lvl="3"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4pPr>
            <a:lvl5pPr marR="0" lvl="4"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5pPr>
            <a:lvl6pPr marR="0" lvl="5"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6pPr>
            <a:lvl7pPr marR="0" lvl="6"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7pPr>
            <a:lvl8pPr marR="0" lvl="7"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8pPr>
            <a:lvl9pPr marR="0" lvl="8"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9pPr>
          </a:lstStyle>
          <a:p>
            <a:endParaRPr/>
          </a:p>
        </p:txBody>
      </p:sp>
      <p:sp>
        <p:nvSpPr>
          <p:cNvPr id="38" name="Google Shape;38;p4"/>
          <p:cNvSpPr txBox="1">
            <a:spLocks noGrp="1"/>
          </p:cNvSpPr>
          <p:nvPr>
            <p:ph type="subTitle" idx="1"/>
          </p:nvPr>
        </p:nvSpPr>
        <p:spPr>
          <a:xfrm>
            <a:off x="764623" y="4624740"/>
            <a:ext cx="4549140" cy="1070511"/>
          </a:xfrm>
          <a:prstGeom prst="rect">
            <a:avLst/>
          </a:prstGeom>
          <a:noFill/>
          <a:ln>
            <a:noFill/>
          </a:ln>
        </p:spPr>
        <p:txBody>
          <a:bodyPr spcFirstLastPara="1" wrap="square" lIns="360000" tIns="0" rIns="216000" bIns="0" anchor="ctr"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Open Sans Light"/>
                <a:ea typeface="Open Sans Light"/>
                <a:cs typeface="Open Sans Light"/>
                <a:sym typeface="Open Sans Light"/>
              </a:defRPr>
            </a:lvl2pPr>
            <a:lvl3pPr marR="0" lvl="2" algn="ctr" rtl="0">
              <a:lnSpc>
                <a:spcPct val="90000"/>
              </a:lnSpc>
              <a:spcBef>
                <a:spcPts val="500"/>
              </a:spcBef>
              <a:spcAft>
                <a:spcPts val="0"/>
              </a:spcAft>
              <a:buClr>
                <a:schemeClr val="dk1"/>
              </a:buClr>
              <a:buSzPts val="1350"/>
              <a:buFont typeface="Arial"/>
              <a:buNone/>
              <a:defRPr sz="1350" b="0" i="0" u="none" strike="noStrike" cap="none">
                <a:solidFill>
                  <a:schemeClr val="dk1"/>
                </a:solidFill>
                <a:latin typeface="Open Sans Light"/>
                <a:ea typeface="Open Sans Light"/>
                <a:cs typeface="Open Sans Light"/>
                <a:sym typeface="Open Sans Light"/>
              </a:defRPr>
            </a:lvl3pPr>
            <a:lvl4pPr marR="0" lvl="3"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Open Sans Light"/>
                <a:ea typeface="Open Sans Light"/>
                <a:cs typeface="Open Sans Light"/>
                <a:sym typeface="Open Sans Light"/>
              </a:defRPr>
            </a:lvl4pPr>
            <a:lvl5pPr marR="0" lvl="4"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Open Sans Light"/>
                <a:ea typeface="Open Sans Light"/>
                <a:cs typeface="Open Sans Light"/>
                <a:sym typeface="Open Sans Light"/>
              </a:defRPr>
            </a:lvl5pPr>
            <a:lvl6pPr marR="0" lvl="5"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39" name="Google Shape;39;p4"/>
          <p:cNvPicPr preferRelativeResize="0"/>
          <p:nvPr/>
        </p:nvPicPr>
        <p:blipFill rotWithShape="1">
          <a:blip r:embed="rId3">
            <a:alphaModFix/>
          </a:blip>
          <a:srcRect/>
          <a:stretch/>
        </p:blipFill>
        <p:spPr>
          <a:xfrm>
            <a:off x="499438" y="313874"/>
            <a:ext cx="2171712" cy="894440"/>
          </a:xfrm>
          <a:prstGeom prst="rect">
            <a:avLst/>
          </a:prstGeom>
          <a:noFill/>
          <a:ln>
            <a:noFill/>
          </a:ln>
        </p:spPr>
      </p:pic>
      <p:sp>
        <p:nvSpPr>
          <p:cNvPr id="40" name="Google Shape;40;p4"/>
          <p:cNvSpPr txBox="1"/>
          <p:nvPr/>
        </p:nvSpPr>
        <p:spPr>
          <a:xfrm>
            <a:off x="11078055" y="6708323"/>
            <a:ext cx="1373614" cy="1095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 Shutterstock/Neo Geometric</a:t>
            </a:r>
            <a:endParaRPr sz="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 </a:t>
            </a:r>
            <a:endParaRPr sz="600" b="0" i="0" u="none" strike="noStrike" cap="none">
              <a:solidFill>
                <a:schemeClr val="lt1"/>
              </a:solidFill>
              <a:latin typeface="Arial"/>
              <a:ea typeface="Arial"/>
              <a:cs typeface="Arial"/>
              <a:sym typeface="Arial"/>
            </a:endParaRPr>
          </a:p>
        </p:txBody>
      </p:sp>
      <p:cxnSp>
        <p:nvCxnSpPr>
          <p:cNvPr id="41" name="Google Shape;41;p4"/>
          <p:cNvCxnSpPr/>
          <p:nvPr/>
        </p:nvCxnSpPr>
        <p:spPr>
          <a:xfrm>
            <a:off x="790188" y="2280927"/>
            <a:ext cx="0" cy="3430800"/>
          </a:xfrm>
          <a:prstGeom prst="straightConnector1">
            <a:avLst/>
          </a:prstGeom>
          <a:noFill/>
          <a:ln w="63500" cap="flat" cmpd="sng">
            <a:solidFill>
              <a:schemeClr val="dk1"/>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Spanish">
  <p:cSld name="1_Title Slide Spanish">
    <p:spTree>
      <p:nvGrpSpPr>
        <p:cNvPr id="1" name="Shape 42"/>
        <p:cNvGrpSpPr/>
        <p:nvPr/>
      </p:nvGrpSpPr>
      <p:grpSpPr>
        <a:xfrm>
          <a:off x="0" y="0"/>
          <a:ext cx="0" cy="0"/>
          <a:chOff x="0" y="0"/>
          <a:chExt cx="0" cy="0"/>
        </a:xfrm>
      </p:grpSpPr>
      <p:sp>
        <p:nvSpPr>
          <p:cNvPr id="43" name="Google Shape;43;p5"/>
          <p:cNvSpPr/>
          <p:nvPr/>
        </p:nvSpPr>
        <p:spPr>
          <a:xfrm>
            <a:off x="1" y="3640731"/>
            <a:ext cx="5346616" cy="323237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 name="Google Shape;44;p5"/>
          <p:cNvPicPr preferRelativeResize="0"/>
          <p:nvPr/>
        </p:nvPicPr>
        <p:blipFill rotWithShape="1">
          <a:blip r:embed="rId2">
            <a:alphaModFix/>
          </a:blip>
          <a:srcRect l="556" t="3649" r="4013" b="1085"/>
          <a:stretch/>
        </p:blipFill>
        <p:spPr>
          <a:xfrm>
            <a:off x="5313760" y="0"/>
            <a:ext cx="6878238" cy="6858000"/>
          </a:xfrm>
          <a:prstGeom prst="rect">
            <a:avLst/>
          </a:prstGeom>
          <a:noFill/>
          <a:ln>
            <a:noFill/>
          </a:ln>
        </p:spPr>
      </p:pic>
      <p:sp>
        <p:nvSpPr>
          <p:cNvPr id="45" name="Google Shape;45;p5"/>
          <p:cNvSpPr/>
          <p:nvPr/>
        </p:nvSpPr>
        <p:spPr>
          <a:xfrm>
            <a:off x="780883" y="2277222"/>
            <a:ext cx="4532878" cy="343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46;p5"/>
          <p:cNvSpPr txBox="1">
            <a:spLocks noGrp="1"/>
          </p:cNvSpPr>
          <p:nvPr>
            <p:ph type="title"/>
          </p:nvPr>
        </p:nvSpPr>
        <p:spPr>
          <a:xfrm>
            <a:off x="790188" y="2255553"/>
            <a:ext cx="4498008" cy="2369187"/>
          </a:xfrm>
          <a:prstGeom prst="rect">
            <a:avLst/>
          </a:prstGeom>
          <a:noFill/>
          <a:ln>
            <a:noFill/>
          </a:ln>
        </p:spPr>
        <p:txBody>
          <a:bodyPr spcFirstLastPara="1" wrap="square" lIns="360000" tIns="0" rIns="216000" bIns="0" anchor="ctr" anchorCtr="0">
            <a:noAutofit/>
          </a:bodyPr>
          <a:lstStyle>
            <a:lvl1pPr marR="0" lvl="0"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2pPr>
            <a:lvl3pPr marR="0" lvl="2"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3pPr>
            <a:lvl4pPr marR="0" lvl="3"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4pPr>
            <a:lvl5pPr marR="0" lvl="4"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5pPr>
            <a:lvl6pPr marR="0" lvl="5"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6pPr>
            <a:lvl7pPr marR="0" lvl="6"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7pPr>
            <a:lvl8pPr marR="0" lvl="7"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8pPr>
            <a:lvl9pPr marR="0" lvl="8"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9pPr>
          </a:lstStyle>
          <a:p>
            <a:endParaRPr/>
          </a:p>
        </p:txBody>
      </p:sp>
      <p:sp>
        <p:nvSpPr>
          <p:cNvPr id="47" name="Google Shape;47;p5"/>
          <p:cNvSpPr txBox="1">
            <a:spLocks noGrp="1"/>
          </p:cNvSpPr>
          <p:nvPr>
            <p:ph type="subTitle" idx="1"/>
          </p:nvPr>
        </p:nvSpPr>
        <p:spPr>
          <a:xfrm>
            <a:off x="764623" y="4624740"/>
            <a:ext cx="4549140" cy="1070511"/>
          </a:xfrm>
          <a:prstGeom prst="rect">
            <a:avLst/>
          </a:prstGeom>
          <a:noFill/>
          <a:ln>
            <a:noFill/>
          </a:ln>
        </p:spPr>
        <p:txBody>
          <a:bodyPr spcFirstLastPara="1" wrap="square" lIns="360000" tIns="0" rIns="216000" bIns="0" anchor="ctr" anchorCtr="0">
            <a:noAutofit/>
          </a:bodyPr>
          <a:lstStyle>
            <a:lvl1pPr marR="0" lvl="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1500"/>
              <a:buFont typeface="Arial"/>
              <a:buNone/>
              <a:defRPr sz="1500" b="0" i="0" u="none" strike="noStrike" cap="none">
                <a:solidFill>
                  <a:schemeClr val="dk1"/>
                </a:solidFill>
                <a:latin typeface="Open Sans Light"/>
                <a:ea typeface="Open Sans Light"/>
                <a:cs typeface="Open Sans Light"/>
                <a:sym typeface="Open Sans Light"/>
              </a:defRPr>
            </a:lvl2pPr>
            <a:lvl3pPr marR="0" lvl="2" algn="ctr" rtl="0">
              <a:lnSpc>
                <a:spcPct val="90000"/>
              </a:lnSpc>
              <a:spcBef>
                <a:spcPts val="500"/>
              </a:spcBef>
              <a:spcAft>
                <a:spcPts val="0"/>
              </a:spcAft>
              <a:buClr>
                <a:schemeClr val="dk1"/>
              </a:buClr>
              <a:buSzPts val="1350"/>
              <a:buFont typeface="Arial"/>
              <a:buNone/>
              <a:defRPr sz="1350" b="0" i="0" u="none" strike="noStrike" cap="none">
                <a:solidFill>
                  <a:schemeClr val="dk1"/>
                </a:solidFill>
                <a:latin typeface="Open Sans Light"/>
                <a:ea typeface="Open Sans Light"/>
                <a:cs typeface="Open Sans Light"/>
                <a:sym typeface="Open Sans Light"/>
              </a:defRPr>
            </a:lvl3pPr>
            <a:lvl4pPr marR="0" lvl="3"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Open Sans Light"/>
                <a:ea typeface="Open Sans Light"/>
                <a:cs typeface="Open Sans Light"/>
                <a:sym typeface="Open Sans Light"/>
              </a:defRPr>
            </a:lvl4pPr>
            <a:lvl5pPr marR="0" lvl="4"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Open Sans Light"/>
                <a:ea typeface="Open Sans Light"/>
                <a:cs typeface="Open Sans Light"/>
                <a:sym typeface="Open Sans Light"/>
              </a:defRPr>
            </a:lvl5pPr>
            <a:lvl6pPr marR="0" lvl="5"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pic>
        <p:nvPicPr>
          <p:cNvPr id="48" name="Google Shape;48;p5"/>
          <p:cNvPicPr preferRelativeResize="0"/>
          <p:nvPr/>
        </p:nvPicPr>
        <p:blipFill rotWithShape="1">
          <a:blip r:embed="rId3">
            <a:alphaModFix/>
          </a:blip>
          <a:srcRect/>
          <a:stretch/>
        </p:blipFill>
        <p:spPr>
          <a:xfrm>
            <a:off x="499438" y="313874"/>
            <a:ext cx="2171712" cy="894440"/>
          </a:xfrm>
          <a:prstGeom prst="rect">
            <a:avLst/>
          </a:prstGeom>
          <a:noFill/>
          <a:ln>
            <a:noFill/>
          </a:ln>
        </p:spPr>
      </p:pic>
      <p:sp>
        <p:nvSpPr>
          <p:cNvPr id="49" name="Google Shape;49;p5"/>
          <p:cNvSpPr txBox="1"/>
          <p:nvPr/>
        </p:nvSpPr>
        <p:spPr>
          <a:xfrm>
            <a:off x="11155986" y="6718714"/>
            <a:ext cx="1373614" cy="1095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 Shutterstock/Slanapotam</a:t>
            </a:r>
            <a:endParaRPr sz="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 </a:t>
            </a:r>
            <a:endParaRPr sz="600" b="0" i="0" u="none" strike="noStrike" cap="none">
              <a:solidFill>
                <a:schemeClr val="lt1"/>
              </a:solidFill>
              <a:latin typeface="Arial"/>
              <a:ea typeface="Arial"/>
              <a:cs typeface="Arial"/>
              <a:sym typeface="Arial"/>
            </a:endParaRPr>
          </a:p>
        </p:txBody>
      </p:sp>
      <p:cxnSp>
        <p:nvCxnSpPr>
          <p:cNvPr id="50" name="Google Shape;50;p5"/>
          <p:cNvCxnSpPr/>
          <p:nvPr/>
        </p:nvCxnSpPr>
        <p:spPr>
          <a:xfrm>
            <a:off x="790188" y="2280927"/>
            <a:ext cx="0" cy="3430800"/>
          </a:xfrm>
          <a:prstGeom prst="straightConnector1">
            <a:avLst/>
          </a:prstGeom>
          <a:noFill/>
          <a:ln w="63500" cap="flat" cmpd="sng">
            <a:solidFill>
              <a:schemeClr val="dk1"/>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French_ImageA">
  <p:cSld name="Divider French_ImageA">
    <p:spTree>
      <p:nvGrpSpPr>
        <p:cNvPr id="1" name="Shape 51"/>
        <p:cNvGrpSpPr/>
        <p:nvPr/>
      </p:nvGrpSpPr>
      <p:grpSpPr>
        <a:xfrm>
          <a:off x="0" y="0"/>
          <a:ext cx="0" cy="0"/>
          <a:chOff x="0" y="0"/>
          <a:chExt cx="0" cy="0"/>
        </a:xfrm>
      </p:grpSpPr>
      <p:sp>
        <p:nvSpPr>
          <p:cNvPr id="52" name="Google Shape;52;p6"/>
          <p:cNvSpPr/>
          <p:nvPr/>
        </p:nvSpPr>
        <p:spPr>
          <a:xfrm>
            <a:off x="3563625" y="4869030"/>
            <a:ext cx="7536144" cy="200544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3" name="Google Shape;53;p6"/>
          <p:cNvPicPr preferRelativeResize="0"/>
          <p:nvPr/>
        </p:nvPicPr>
        <p:blipFill rotWithShape="1">
          <a:blip r:embed="rId2">
            <a:alphaModFix/>
          </a:blip>
          <a:srcRect l="2554" t="3165" r="3030" b="2054"/>
          <a:stretch/>
        </p:blipFill>
        <p:spPr>
          <a:xfrm>
            <a:off x="-1" y="1570350"/>
            <a:ext cx="4917990" cy="5294601"/>
          </a:xfrm>
          <a:prstGeom prst="rect">
            <a:avLst/>
          </a:prstGeom>
          <a:noFill/>
          <a:ln>
            <a:noFill/>
          </a:ln>
        </p:spPr>
      </p:pic>
      <p:pic>
        <p:nvPicPr>
          <p:cNvPr id="54" name="Google Shape;54;p6"/>
          <p:cNvPicPr preferRelativeResize="0"/>
          <p:nvPr/>
        </p:nvPicPr>
        <p:blipFill rotWithShape="1">
          <a:blip r:embed="rId3">
            <a:alphaModFix/>
          </a:blip>
          <a:srcRect l="5438" t="2732" r="10931" b="13490"/>
          <a:stretch/>
        </p:blipFill>
        <p:spPr>
          <a:xfrm>
            <a:off x="3563625" y="0"/>
            <a:ext cx="8628375" cy="5745484"/>
          </a:xfrm>
          <a:prstGeom prst="rect">
            <a:avLst/>
          </a:prstGeom>
          <a:noFill/>
          <a:ln>
            <a:noFill/>
          </a:ln>
        </p:spPr>
      </p:pic>
      <p:sp>
        <p:nvSpPr>
          <p:cNvPr id="55" name="Google Shape;55;p6"/>
          <p:cNvSpPr txBox="1">
            <a:spLocks noGrp="1"/>
          </p:cNvSpPr>
          <p:nvPr>
            <p:ph type="sldNum" idx="12"/>
          </p:nvPr>
        </p:nvSpPr>
        <p:spPr>
          <a:xfrm>
            <a:off x="9209088" y="6488113"/>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6" name="Google Shape;56;p6"/>
          <p:cNvPicPr preferRelativeResize="0"/>
          <p:nvPr/>
        </p:nvPicPr>
        <p:blipFill rotWithShape="1">
          <a:blip r:embed="rId4">
            <a:alphaModFix/>
          </a:blip>
          <a:srcRect/>
          <a:stretch/>
        </p:blipFill>
        <p:spPr>
          <a:xfrm>
            <a:off x="505694" y="404155"/>
            <a:ext cx="1768696" cy="728454"/>
          </a:xfrm>
          <a:prstGeom prst="rect">
            <a:avLst/>
          </a:prstGeom>
          <a:noFill/>
          <a:ln>
            <a:noFill/>
          </a:ln>
        </p:spPr>
      </p:pic>
      <p:sp>
        <p:nvSpPr>
          <p:cNvPr id="57" name="Google Shape;57;p6"/>
          <p:cNvSpPr txBox="1">
            <a:spLocks noGrp="1"/>
          </p:cNvSpPr>
          <p:nvPr>
            <p:ph type="title"/>
          </p:nvPr>
        </p:nvSpPr>
        <p:spPr>
          <a:xfrm>
            <a:off x="2279381" y="2775403"/>
            <a:ext cx="5256763" cy="1931679"/>
          </a:xfrm>
          <a:prstGeom prst="rect">
            <a:avLst/>
          </a:prstGeom>
          <a:solidFill>
            <a:schemeClr val="lt1"/>
          </a:solidFill>
          <a:ln>
            <a:noFill/>
          </a:ln>
        </p:spPr>
        <p:txBody>
          <a:bodyPr spcFirstLastPara="1" wrap="square" lIns="360000" tIns="0" rIns="91425" bIns="0" anchor="ctr" anchorCtr="0">
            <a:noAutofit/>
          </a:bodyPr>
          <a:lstStyle>
            <a:lvl1pPr marR="0" lvl="0" algn="l" rtl="0">
              <a:lnSpc>
                <a:spcPct val="100000"/>
              </a:lnSpc>
              <a:spcBef>
                <a:spcPts val="0"/>
              </a:spcBef>
              <a:spcAft>
                <a:spcPts val="0"/>
              </a:spcAft>
              <a:buClr>
                <a:srgbClr val="000000"/>
              </a:buClr>
              <a:buSzPts val="1400"/>
              <a:buFont typeface="Arial"/>
              <a:buNone/>
              <a:defRPr sz="4500" b="0"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2pPr>
            <a:lvl3pPr marR="0" lvl="2"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3pPr>
            <a:lvl4pPr marR="0" lvl="3"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4pPr>
            <a:lvl5pPr marR="0" lvl="4"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5pPr>
            <a:lvl6pPr marR="0" lvl="5"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6pPr>
            <a:lvl7pPr marR="0" lvl="6"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7pPr>
            <a:lvl8pPr marR="0" lvl="7"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8pPr>
            <a:lvl9pPr marR="0" lvl="8"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9pPr>
          </a:lstStyle>
          <a:p>
            <a:endParaRPr/>
          </a:p>
        </p:txBody>
      </p:sp>
      <p:cxnSp>
        <p:nvCxnSpPr>
          <p:cNvPr id="58" name="Google Shape;58;p6"/>
          <p:cNvCxnSpPr/>
          <p:nvPr/>
        </p:nvCxnSpPr>
        <p:spPr>
          <a:xfrm>
            <a:off x="2259011" y="2775403"/>
            <a:ext cx="0" cy="1931679"/>
          </a:xfrm>
          <a:prstGeom prst="straightConnector1">
            <a:avLst/>
          </a:prstGeom>
          <a:noFill/>
          <a:ln w="63500" cap="flat" cmpd="sng">
            <a:solidFill>
              <a:schemeClr val="dk1"/>
            </a:solidFill>
            <a:prstDash val="solid"/>
            <a:miter lim="800000"/>
            <a:headEnd type="none" w="sm" len="sm"/>
            <a:tailEnd type="none" w="sm" len="sm"/>
          </a:ln>
        </p:spPr>
      </p:cxnSp>
      <p:sp>
        <p:nvSpPr>
          <p:cNvPr id="59" name="Google Shape;59;p6"/>
          <p:cNvSpPr txBox="1"/>
          <p:nvPr/>
        </p:nvSpPr>
        <p:spPr>
          <a:xfrm>
            <a:off x="11364459" y="5583540"/>
            <a:ext cx="757152" cy="1095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lt1"/>
                </a:solidFill>
                <a:latin typeface="Arial"/>
                <a:ea typeface="Arial"/>
                <a:cs typeface="Arial"/>
                <a:sym typeface="Arial"/>
              </a:rPr>
              <a:t>© </a:t>
            </a:r>
            <a:r>
              <a:rPr lang="en-US" sz="600" b="0" i="0" u="none" strike="noStrike" cap="none">
                <a:solidFill>
                  <a:schemeClr val="lt1"/>
                </a:solidFill>
                <a:latin typeface="Calibri"/>
                <a:ea typeface="Calibri"/>
                <a:cs typeface="Calibri"/>
                <a:sym typeface="Calibri"/>
              </a:rPr>
              <a:t>Getty/</a:t>
            </a:r>
            <a:r>
              <a:rPr lang="en-US" sz="600" b="0" i="0" u="none" strike="noStrike" cap="none">
                <a:solidFill>
                  <a:schemeClr val="lt1"/>
                </a:solidFill>
                <a:latin typeface="Arial"/>
                <a:ea typeface="Arial"/>
                <a:cs typeface="Arial"/>
                <a:sym typeface="Arial"/>
              </a:rPr>
              <a:t>DigitalVision</a:t>
            </a:r>
            <a:endParaRPr sz="6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_Spanish_ImageA">
  <p:cSld name="Divider_Spanish_ImageA">
    <p:spTree>
      <p:nvGrpSpPr>
        <p:cNvPr id="1" name="Shape 60"/>
        <p:cNvGrpSpPr/>
        <p:nvPr/>
      </p:nvGrpSpPr>
      <p:grpSpPr>
        <a:xfrm>
          <a:off x="0" y="0"/>
          <a:ext cx="0" cy="0"/>
          <a:chOff x="0" y="0"/>
          <a:chExt cx="0" cy="0"/>
        </a:xfrm>
      </p:grpSpPr>
      <p:sp>
        <p:nvSpPr>
          <p:cNvPr id="61" name="Google Shape;61;p7"/>
          <p:cNvSpPr/>
          <p:nvPr/>
        </p:nvSpPr>
        <p:spPr>
          <a:xfrm>
            <a:off x="3563625" y="4852554"/>
            <a:ext cx="7536144" cy="2005445"/>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2" name="Google Shape;62;p7"/>
          <p:cNvPicPr preferRelativeResize="0"/>
          <p:nvPr/>
        </p:nvPicPr>
        <p:blipFill rotWithShape="1">
          <a:blip r:embed="rId2">
            <a:alphaModFix/>
          </a:blip>
          <a:srcRect l="2106" t="23928" r="26784" b="2525"/>
          <a:stretch/>
        </p:blipFill>
        <p:spPr>
          <a:xfrm>
            <a:off x="-5653" y="1558636"/>
            <a:ext cx="5125324" cy="5294602"/>
          </a:xfrm>
          <a:prstGeom prst="rect">
            <a:avLst/>
          </a:prstGeom>
          <a:noFill/>
          <a:ln>
            <a:noFill/>
          </a:ln>
        </p:spPr>
      </p:pic>
      <p:pic>
        <p:nvPicPr>
          <p:cNvPr id="63" name="Google Shape;63;p7"/>
          <p:cNvPicPr preferRelativeResize="0"/>
          <p:nvPr/>
        </p:nvPicPr>
        <p:blipFill rotWithShape="1">
          <a:blip r:embed="rId3">
            <a:alphaModFix/>
          </a:blip>
          <a:srcRect t="9186" r="9261"/>
          <a:stretch/>
        </p:blipFill>
        <p:spPr>
          <a:xfrm>
            <a:off x="3570868" y="-4762"/>
            <a:ext cx="8628373" cy="5750245"/>
          </a:xfrm>
          <a:prstGeom prst="rect">
            <a:avLst/>
          </a:prstGeom>
          <a:noFill/>
          <a:ln>
            <a:noFill/>
          </a:ln>
        </p:spPr>
      </p:pic>
      <p:sp>
        <p:nvSpPr>
          <p:cNvPr id="64" name="Google Shape;64;p7"/>
          <p:cNvSpPr txBox="1">
            <a:spLocks noGrp="1"/>
          </p:cNvSpPr>
          <p:nvPr>
            <p:ph type="sldNum" idx="12"/>
          </p:nvPr>
        </p:nvSpPr>
        <p:spPr>
          <a:xfrm>
            <a:off x="9209088" y="6488113"/>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5" name="Google Shape;65;p7"/>
          <p:cNvPicPr preferRelativeResize="0"/>
          <p:nvPr/>
        </p:nvPicPr>
        <p:blipFill rotWithShape="1">
          <a:blip r:embed="rId4">
            <a:alphaModFix/>
          </a:blip>
          <a:srcRect/>
          <a:stretch/>
        </p:blipFill>
        <p:spPr>
          <a:xfrm>
            <a:off x="505694" y="404155"/>
            <a:ext cx="1768696" cy="728454"/>
          </a:xfrm>
          <a:prstGeom prst="rect">
            <a:avLst/>
          </a:prstGeom>
          <a:noFill/>
          <a:ln>
            <a:noFill/>
          </a:ln>
        </p:spPr>
      </p:pic>
      <p:sp>
        <p:nvSpPr>
          <p:cNvPr id="66" name="Google Shape;66;p7"/>
          <p:cNvSpPr txBox="1">
            <a:spLocks noGrp="1"/>
          </p:cNvSpPr>
          <p:nvPr>
            <p:ph type="title"/>
          </p:nvPr>
        </p:nvSpPr>
        <p:spPr>
          <a:xfrm>
            <a:off x="1504128" y="2775403"/>
            <a:ext cx="5256763" cy="1931679"/>
          </a:xfrm>
          <a:prstGeom prst="rect">
            <a:avLst/>
          </a:prstGeom>
          <a:solidFill>
            <a:schemeClr val="lt1"/>
          </a:solidFill>
          <a:ln>
            <a:noFill/>
          </a:ln>
        </p:spPr>
        <p:txBody>
          <a:bodyPr spcFirstLastPara="1" wrap="square" lIns="360000" tIns="0" rIns="91425" bIns="0" anchor="ctr" anchorCtr="0">
            <a:noAutofit/>
          </a:bodyPr>
          <a:lstStyle>
            <a:lvl1pPr marR="0" lvl="0" algn="l" rtl="0">
              <a:lnSpc>
                <a:spcPct val="100000"/>
              </a:lnSpc>
              <a:spcBef>
                <a:spcPts val="0"/>
              </a:spcBef>
              <a:spcAft>
                <a:spcPts val="0"/>
              </a:spcAft>
              <a:buClr>
                <a:srgbClr val="000000"/>
              </a:buClr>
              <a:buSzPts val="1400"/>
              <a:buFont typeface="Arial"/>
              <a:buNone/>
              <a:defRPr sz="4500" b="0"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2pPr>
            <a:lvl3pPr marR="0" lvl="2"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3pPr>
            <a:lvl4pPr marR="0" lvl="3"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4pPr>
            <a:lvl5pPr marR="0" lvl="4"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5pPr>
            <a:lvl6pPr marR="0" lvl="5"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6pPr>
            <a:lvl7pPr marR="0" lvl="6"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7pPr>
            <a:lvl8pPr marR="0" lvl="7"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8pPr>
            <a:lvl9pPr marR="0" lvl="8"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9pPr>
          </a:lstStyle>
          <a:p>
            <a:endParaRPr/>
          </a:p>
        </p:txBody>
      </p:sp>
      <p:cxnSp>
        <p:nvCxnSpPr>
          <p:cNvPr id="67" name="Google Shape;67;p7"/>
          <p:cNvCxnSpPr/>
          <p:nvPr/>
        </p:nvCxnSpPr>
        <p:spPr>
          <a:xfrm>
            <a:off x="1483758" y="2775403"/>
            <a:ext cx="0" cy="1931679"/>
          </a:xfrm>
          <a:prstGeom prst="straightConnector1">
            <a:avLst/>
          </a:prstGeom>
          <a:noFill/>
          <a:ln w="63500" cap="flat" cmpd="sng">
            <a:solidFill>
              <a:schemeClr val="dk1"/>
            </a:solidFill>
            <a:prstDash val="solid"/>
            <a:miter lim="800000"/>
            <a:headEnd type="none" w="sm" len="sm"/>
            <a:tailEnd type="none" w="sm" len="sm"/>
          </a:ln>
        </p:spPr>
      </p:cxnSp>
      <p:sp>
        <p:nvSpPr>
          <p:cNvPr id="68" name="Google Shape;68;p7"/>
          <p:cNvSpPr txBox="1"/>
          <p:nvPr/>
        </p:nvSpPr>
        <p:spPr>
          <a:xfrm>
            <a:off x="11605759" y="5583540"/>
            <a:ext cx="587829" cy="10955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lt1"/>
                </a:solidFill>
                <a:latin typeface="Arial"/>
                <a:ea typeface="Arial"/>
                <a:cs typeface="Arial"/>
                <a:sym typeface="Arial"/>
              </a:rPr>
              <a:t>© </a:t>
            </a:r>
            <a:r>
              <a:rPr lang="en-US" sz="600" b="0" i="0" u="none" strike="noStrike" cap="none">
                <a:solidFill>
                  <a:schemeClr val="lt1"/>
                </a:solidFill>
                <a:latin typeface="Calibri"/>
                <a:ea typeface="Calibri"/>
                <a:cs typeface="Calibri"/>
                <a:sym typeface="Calibri"/>
              </a:rPr>
              <a:t>Getty_AzmanL</a:t>
            </a:r>
            <a:endParaRPr sz="6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Content only_French">
  <p:cSld name="2_Content only_French">
    <p:spTree>
      <p:nvGrpSpPr>
        <p:cNvPr id="1" name="Shape 69"/>
        <p:cNvGrpSpPr/>
        <p:nvPr/>
      </p:nvGrpSpPr>
      <p:grpSpPr>
        <a:xfrm>
          <a:off x="0" y="0"/>
          <a:ext cx="0" cy="0"/>
          <a:chOff x="0" y="0"/>
          <a:chExt cx="0" cy="0"/>
        </a:xfrm>
      </p:grpSpPr>
      <p:pic>
        <p:nvPicPr>
          <p:cNvPr id="70" name="Google Shape;70;p8"/>
          <p:cNvPicPr preferRelativeResize="0"/>
          <p:nvPr/>
        </p:nvPicPr>
        <p:blipFill rotWithShape="1">
          <a:blip r:embed="rId2">
            <a:alphaModFix/>
          </a:blip>
          <a:srcRect l="1640" t="10243" r="78124" b="1322"/>
          <a:stretch/>
        </p:blipFill>
        <p:spPr>
          <a:xfrm>
            <a:off x="0" y="1273629"/>
            <a:ext cx="1054100" cy="4940133"/>
          </a:xfrm>
          <a:prstGeom prst="rect">
            <a:avLst/>
          </a:prstGeom>
          <a:noFill/>
          <a:ln>
            <a:noFill/>
          </a:ln>
        </p:spPr>
      </p:pic>
      <p:sp>
        <p:nvSpPr>
          <p:cNvPr id="71" name="Google Shape;71;p8"/>
          <p:cNvSpPr/>
          <p:nvPr/>
        </p:nvSpPr>
        <p:spPr>
          <a:xfrm>
            <a:off x="0" y="2"/>
            <a:ext cx="11575470" cy="12736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8"/>
          <p:cNvSpPr txBox="1">
            <a:spLocks noGrp="1"/>
          </p:cNvSpPr>
          <p:nvPr>
            <p:ph type="title"/>
          </p:nvPr>
        </p:nvSpPr>
        <p:spPr>
          <a:xfrm>
            <a:off x="1054100" y="540001"/>
            <a:ext cx="10568781" cy="1156442"/>
          </a:xfrm>
          <a:prstGeom prst="rect">
            <a:avLst/>
          </a:prstGeom>
          <a:solidFill>
            <a:schemeClr val="lt1"/>
          </a:solidFill>
          <a:ln>
            <a:noFill/>
          </a:ln>
        </p:spPr>
        <p:txBody>
          <a:bodyPr spcFirstLastPara="1" wrap="square" lIns="360000" tIns="45700" rIns="91425" bIns="45700" anchor="ctr" anchorCtr="0">
            <a:normAutofit/>
          </a:bodyPr>
          <a:lstStyle>
            <a:lvl1pPr marR="0" lvl="0" algn="l" rtl="0">
              <a:lnSpc>
                <a:spcPct val="90000"/>
              </a:lnSpc>
              <a:spcBef>
                <a:spcPts val="0"/>
              </a:spcBef>
              <a:spcAft>
                <a:spcPts val="0"/>
              </a:spcAft>
              <a:buClr>
                <a:srgbClr val="000000"/>
              </a:buClr>
              <a:buSzPts val="1400"/>
              <a:buFont typeface="Arial"/>
              <a:buNone/>
              <a:defRPr sz="3600" b="0"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2pPr>
            <a:lvl3pPr marR="0" lvl="2"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3pPr>
            <a:lvl4pPr marR="0" lvl="3"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4pPr>
            <a:lvl5pPr marR="0" lvl="4"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5pPr>
            <a:lvl6pPr marR="0" lvl="5"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6pPr>
            <a:lvl7pPr marR="0" lvl="6"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7pPr>
            <a:lvl8pPr marR="0" lvl="7"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8pPr>
            <a:lvl9pPr marR="0" lvl="8"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9pPr>
          </a:lstStyle>
          <a:p>
            <a:endParaRPr/>
          </a:p>
        </p:txBody>
      </p:sp>
      <p:sp>
        <p:nvSpPr>
          <p:cNvPr id="73" name="Google Shape;73;p8"/>
          <p:cNvSpPr txBox="1">
            <a:spLocks noGrp="1"/>
          </p:cNvSpPr>
          <p:nvPr>
            <p:ph type="body" idx="1"/>
          </p:nvPr>
        </p:nvSpPr>
        <p:spPr>
          <a:xfrm>
            <a:off x="1440000" y="2160000"/>
            <a:ext cx="10182883" cy="4053763"/>
          </a:xfrm>
          <a:prstGeom prst="rect">
            <a:avLst/>
          </a:prstGeom>
          <a:noFill/>
          <a:ln>
            <a:noFill/>
          </a:ln>
        </p:spPr>
        <p:txBody>
          <a:bodyPr spcFirstLastPara="1" wrap="square" lIns="0" tIns="0" rIns="91425" bIns="45700" anchor="t" anchorCtr="0">
            <a:noAutofit/>
          </a:bodyPr>
          <a:lstStyle>
            <a:lvl1pPr marL="457200" marR="0" lvl="0" indent="-381000" algn="l" rtl="0">
              <a:lnSpc>
                <a:spcPct val="100000"/>
              </a:lnSpc>
              <a:spcBef>
                <a:spcPts val="0"/>
              </a:spcBef>
              <a:spcAft>
                <a:spcPts val="0"/>
              </a:spcAft>
              <a:buClr>
                <a:schemeClr val="accent1"/>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12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2pPr>
            <a:lvl3pPr marL="1371600" marR="0" lvl="2"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3pPr>
            <a:lvl4pPr marL="1828800" marR="0" lvl="3"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4pPr>
            <a:lvl5pPr marL="2286000" marR="0" lvl="4"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 name="Google Shape;74;p8"/>
          <p:cNvSpPr txBox="1">
            <a:spLocks noGrp="1"/>
          </p:cNvSpPr>
          <p:nvPr>
            <p:ph type="sldNum" idx="12"/>
          </p:nvPr>
        </p:nvSpPr>
        <p:spPr>
          <a:xfrm>
            <a:off x="11575470" y="6488113"/>
            <a:ext cx="376818"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75" name="Google Shape;75;p8"/>
          <p:cNvPicPr preferRelativeResize="0"/>
          <p:nvPr/>
        </p:nvPicPr>
        <p:blipFill rotWithShape="1">
          <a:blip r:embed="rId3">
            <a:alphaModFix/>
          </a:blip>
          <a:srcRect/>
          <a:stretch/>
        </p:blipFill>
        <p:spPr>
          <a:xfrm>
            <a:off x="79667" y="6318000"/>
            <a:ext cx="974436" cy="401331"/>
          </a:xfrm>
          <a:prstGeom prst="rect">
            <a:avLst/>
          </a:prstGeom>
          <a:noFill/>
          <a:ln>
            <a:noFill/>
          </a:ln>
        </p:spPr>
      </p:pic>
      <p:cxnSp>
        <p:nvCxnSpPr>
          <p:cNvPr id="76" name="Google Shape;76;p8"/>
          <p:cNvCxnSpPr/>
          <p:nvPr/>
        </p:nvCxnSpPr>
        <p:spPr>
          <a:xfrm>
            <a:off x="1028116" y="540000"/>
            <a:ext cx="0" cy="1156443"/>
          </a:xfrm>
          <a:prstGeom prst="straightConnector1">
            <a:avLst/>
          </a:prstGeom>
          <a:noFill/>
          <a:ln w="63500" cap="flat" cmpd="sng">
            <a:solidFill>
              <a:schemeClr val="dk1"/>
            </a:solidFill>
            <a:prstDash val="solid"/>
            <a:miter lim="800000"/>
            <a:headEnd type="none" w="sm" len="sm"/>
            <a:tailEnd type="none" w="sm" len="sm"/>
          </a:ln>
        </p:spPr>
      </p:cxnSp>
      <p:sp>
        <p:nvSpPr>
          <p:cNvPr id="77" name="Google Shape;77;p8"/>
          <p:cNvSpPr/>
          <p:nvPr/>
        </p:nvSpPr>
        <p:spPr>
          <a:xfrm>
            <a:off x="11575470" y="1"/>
            <a:ext cx="616529" cy="540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Content_French_imageA">
  <p:cSld name="3_Content_French_imageA">
    <p:spTree>
      <p:nvGrpSpPr>
        <p:cNvPr id="1" name="Shape 78"/>
        <p:cNvGrpSpPr/>
        <p:nvPr/>
      </p:nvGrpSpPr>
      <p:grpSpPr>
        <a:xfrm>
          <a:off x="0" y="0"/>
          <a:ext cx="0" cy="0"/>
          <a:chOff x="0" y="0"/>
          <a:chExt cx="0" cy="0"/>
        </a:xfrm>
      </p:grpSpPr>
      <p:pic>
        <p:nvPicPr>
          <p:cNvPr id="79" name="Google Shape;79;p9"/>
          <p:cNvPicPr preferRelativeResize="0"/>
          <p:nvPr/>
        </p:nvPicPr>
        <p:blipFill rotWithShape="1">
          <a:blip r:embed="rId2">
            <a:alphaModFix/>
          </a:blip>
          <a:srcRect l="1640" t="10243" r="78124" b="1322"/>
          <a:stretch/>
        </p:blipFill>
        <p:spPr>
          <a:xfrm>
            <a:off x="0" y="1273629"/>
            <a:ext cx="1054100" cy="4940133"/>
          </a:xfrm>
          <a:prstGeom prst="rect">
            <a:avLst/>
          </a:prstGeom>
          <a:noFill/>
          <a:ln>
            <a:noFill/>
          </a:ln>
        </p:spPr>
      </p:pic>
      <p:sp>
        <p:nvSpPr>
          <p:cNvPr id="80" name="Google Shape;80;p9"/>
          <p:cNvSpPr/>
          <p:nvPr/>
        </p:nvSpPr>
        <p:spPr>
          <a:xfrm>
            <a:off x="0" y="2"/>
            <a:ext cx="11575470" cy="12736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 name="Google Shape;81;p9"/>
          <p:cNvSpPr txBox="1">
            <a:spLocks noGrp="1"/>
          </p:cNvSpPr>
          <p:nvPr>
            <p:ph type="title"/>
          </p:nvPr>
        </p:nvSpPr>
        <p:spPr>
          <a:xfrm>
            <a:off x="1054100" y="540001"/>
            <a:ext cx="10568781" cy="1156442"/>
          </a:xfrm>
          <a:prstGeom prst="rect">
            <a:avLst/>
          </a:prstGeom>
          <a:solidFill>
            <a:schemeClr val="lt1"/>
          </a:solidFill>
          <a:ln>
            <a:noFill/>
          </a:ln>
        </p:spPr>
        <p:txBody>
          <a:bodyPr spcFirstLastPara="1" wrap="square" lIns="360000" tIns="45700" rIns="91425" bIns="45700" anchor="ctr" anchorCtr="0">
            <a:normAutofit/>
          </a:bodyPr>
          <a:lstStyle>
            <a:lvl1pPr marR="0" lvl="0" algn="l" rtl="0">
              <a:lnSpc>
                <a:spcPct val="90000"/>
              </a:lnSpc>
              <a:spcBef>
                <a:spcPts val="0"/>
              </a:spcBef>
              <a:spcAft>
                <a:spcPts val="0"/>
              </a:spcAft>
              <a:buClr>
                <a:srgbClr val="000000"/>
              </a:buClr>
              <a:buSzPts val="1400"/>
              <a:buFont typeface="Arial"/>
              <a:buNone/>
              <a:defRPr sz="3600" b="0"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2pPr>
            <a:lvl3pPr marR="0" lvl="2"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3pPr>
            <a:lvl4pPr marR="0" lvl="3"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4pPr>
            <a:lvl5pPr marR="0" lvl="4"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5pPr>
            <a:lvl6pPr marR="0" lvl="5"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6pPr>
            <a:lvl7pPr marR="0" lvl="6"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7pPr>
            <a:lvl8pPr marR="0" lvl="7"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8pPr>
            <a:lvl9pPr marR="0" lvl="8"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9pPr>
          </a:lstStyle>
          <a:p>
            <a:endParaRPr/>
          </a:p>
        </p:txBody>
      </p:sp>
      <p:sp>
        <p:nvSpPr>
          <p:cNvPr id="82" name="Google Shape;82;p9"/>
          <p:cNvSpPr txBox="1">
            <a:spLocks noGrp="1"/>
          </p:cNvSpPr>
          <p:nvPr>
            <p:ph type="body" idx="1"/>
          </p:nvPr>
        </p:nvSpPr>
        <p:spPr>
          <a:xfrm>
            <a:off x="1440000" y="2160000"/>
            <a:ext cx="10182883" cy="4053763"/>
          </a:xfrm>
          <a:prstGeom prst="rect">
            <a:avLst/>
          </a:prstGeom>
          <a:noFill/>
          <a:ln>
            <a:noFill/>
          </a:ln>
        </p:spPr>
        <p:txBody>
          <a:bodyPr spcFirstLastPara="1" wrap="square" lIns="0" tIns="0" rIns="91425" bIns="45700" anchor="t" anchorCtr="0">
            <a:noAutofit/>
          </a:bodyPr>
          <a:lstStyle>
            <a:lvl1pPr marL="457200" marR="0" lvl="0" indent="-381000" algn="l" rtl="0">
              <a:lnSpc>
                <a:spcPct val="100000"/>
              </a:lnSpc>
              <a:spcBef>
                <a:spcPts val="0"/>
              </a:spcBef>
              <a:spcAft>
                <a:spcPts val="0"/>
              </a:spcAft>
              <a:buClr>
                <a:schemeClr val="accent1"/>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12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2pPr>
            <a:lvl3pPr marL="1371600" marR="0" lvl="2"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3pPr>
            <a:lvl4pPr marL="1828800" marR="0" lvl="3"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4pPr>
            <a:lvl5pPr marL="2286000" marR="0" lvl="4"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3" name="Google Shape;83;p9"/>
          <p:cNvSpPr txBox="1">
            <a:spLocks noGrp="1"/>
          </p:cNvSpPr>
          <p:nvPr>
            <p:ph type="sldNum" idx="12"/>
          </p:nvPr>
        </p:nvSpPr>
        <p:spPr>
          <a:xfrm>
            <a:off x="11575470" y="6488113"/>
            <a:ext cx="376818"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84" name="Google Shape;84;p9"/>
          <p:cNvPicPr preferRelativeResize="0"/>
          <p:nvPr/>
        </p:nvPicPr>
        <p:blipFill rotWithShape="1">
          <a:blip r:embed="rId3">
            <a:alphaModFix/>
          </a:blip>
          <a:srcRect/>
          <a:stretch/>
        </p:blipFill>
        <p:spPr>
          <a:xfrm>
            <a:off x="79667" y="6318000"/>
            <a:ext cx="974436" cy="401331"/>
          </a:xfrm>
          <a:prstGeom prst="rect">
            <a:avLst/>
          </a:prstGeom>
          <a:noFill/>
          <a:ln>
            <a:noFill/>
          </a:ln>
        </p:spPr>
      </p:pic>
      <p:cxnSp>
        <p:nvCxnSpPr>
          <p:cNvPr id="85" name="Google Shape;85;p9"/>
          <p:cNvCxnSpPr/>
          <p:nvPr/>
        </p:nvCxnSpPr>
        <p:spPr>
          <a:xfrm>
            <a:off x="1028116" y="540000"/>
            <a:ext cx="0" cy="1156443"/>
          </a:xfrm>
          <a:prstGeom prst="straightConnector1">
            <a:avLst/>
          </a:prstGeom>
          <a:noFill/>
          <a:ln w="63500" cap="flat" cmpd="sng">
            <a:solidFill>
              <a:schemeClr val="dk1"/>
            </a:solidFill>
            <a:prstDash val="solid"/>
            <a:miter lim="800000"/>
            <a:headEnd type="none" w="sm" len="sm"/>
            <a:tailEnd type="none" w="sm" len="sm"/>
          </a:ln>
        </p:spPr>
      </p:cxnSp>
      <p:sp>
        <p:nvSpPr>
          <p:cNvPr id="86" name="Google Shape;86;p9"/>
          <p:cNvSpPr/>
          <p:nvPr/>
        </p:nvSpPr>
        <p:spPr>
          <a:xfrm>
            <a:off x="11575470" y="1"/>
            <a:ext cx="616529" cy="540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p9"/>
          <p:cNvSpPr/>
          <p:nvPr/>
        </p:nvSpPr>
        <p:spPr>
          <a:xfrm>
            <a:off x="9064799" y="2004715"/>
            <a:ext cx="3127199" cy="3049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8" name="Google Shape;88;p9"/>
          <p:cNvPicPr preferRelativeResize="0"/>
          <p:nvPr/>
        </p:nvPicPr>
        <p:blipFill rotWithShape="1">
          <a:blip r:embed="rId4">
            <a:alphaModFix/>
          </a:blip>
          <a:srcRect l="23640" t="-475" r="8477" b="475"/>
          <a:stretch/>
        </p:blipFill>
        <p:spPr>
          <a:xfrm>
            <a:off x="7953849" y="2613325"/>
            <a:ext cx="3663923" cy="3606800"/>
          </a:xfrm>
          <a:prstGeom prst="rect">
            <a:avLst/>
          </a:prstGeom>
          <a:noFill/>
          <a:ln>
            <a:noFill/>
          </a:ln>
        </p:spPr>
      </p:pic>
      <p:sp>
        <p:nvSpPr>
          <p:cNvPr id="89" name="Google Shape;89;p9"/>
          <p:cNvSpPr txBox="1"/>
          <p:nvPr/>
        </p:nvSpPr>
        <p:spPr>
          <a:xfrm>
            <a:off x="10705965" y="6056679"/>
            <a:ext cx="840219" cy="9549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lt1"/>
                </a:solidFill>
                <a:latin typeface="Arial"/>
                <a:ea typeface="Arial"/>
                <a:cs typeface="Arial"/>
                <a:sym typeface="Arial"/>
              </a:rPr>
              <a:t>© </a:t>
            </a:r>
            <a:r>
              <a:rPr lang="en-US" sz="600" b="0" i="0" u="none" strike="noStrike" cap="none">
                <a:solidFill>
                  <a:schemeClr val="lt1"/>
                </a:solidFill>
                <a:latin typeface="Calibri"/>
                <a:ea typeface="Calibri"/>
                <a:cs typeface="Calibri"/>
                <a:sym typeface="Calibri"/>
              </a:rPr>
              <a:t>iStock_Sergey_Kurbatov</a:t>
            </a:r>
            <a:endParaRPr sz="6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Content only_German">
  <p:cSld name="3_Content only_German">
    <p:spTree>
      <p:nvGrpSpPr>
        <p:cNvPr id="1" name="Shape 90"/>
        <p:cNvGrpSpPr/>
        <p:nvPr/>
      </p:nvGrpSpPr>
      <p:grpSpPr>
        <a:xfrm>
          <a:off x="0" y="0"/>
          <a:ext cx="0" cy="0"/>
          <a:chOff x="0" y="0"/>
          <a:chExt cx="0" cy="0"/>
        </a:xfrm>
      </p:grpSpPr>
      <p:pic>
        <p:nvPicPr>
          <p:cNvPr id="91" name="Google Shape;91;p10"/>
          <p:cNvPicPr preferRelativeResize="0"/>
          <p:nvPr/>
        </p:nvPicPr>
        <p:blipFill rotWithShape="1">
          <a:blip r:embed="rId2">
            <a:alphaModFix/>
          </a:blip>
          <a:srcRect l="24757" t="32246" r="57639" b="5924"/>
          <a:stretch/>
        </p:blipFill>
        <p:spPr>
          <a:xfrm>
            <a:off x="0" y="1273630"/>
            <a:ext cx="1054100" cy="4940133"/>
          </a:xfrm>
          <a:prstGeom prst="rect">
            <a:avLst/>
          </a:prstGeom>
          <a:noFill/>
          <a:ln>
            <a:noFill/>
          </a:ln>
        </p:spPr>
      </p:pic>
      <p:sp>
        <p:nvSpPr>
          <p:cNvPr id="92" name="Google Shape;92;p10"/>
          <p:cNvSpPr/>
          <p:nvPr/>
        </p:nvSpPr>
        <p:spPr>
          <a:xfrm>
            <a:off x="0" y="2"/>
            <a:ext cx="11575470" cy="127362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0"/>
          <p:cNvSpPr txBox="1">
            <a:spLocks noGrp="1"/>
          </p:cNvSpPr>
          <p:nvPr>
            <p:ph type="title"/>
          </p:nvPr>
        </p:nvSpPr>
        <p:spPr>
          <a:xfrm>
            <a:off x="1054100" y="540001"/>
            <a:ext cx="10568781" cy="1156442"/>
          </a:xfrm>
          <a:prstGeom prst="rect">
            <a:avLst/>
          </a:prstGeom>
          <a:solidFill>
            <a:schemeClr val="lt1"/>
          </a:solidFill>
          <a:ln>
            <a:noFill/>
          </a:ln>
        </p:spPr>
        <p:txBody>
          <a:bodyPr spcFirstLastPara="1" wrap="square" lIns="360000" tIns="45700" rIns="91425" bIns="45700" anchor="ctr" anchorCtr="0">
            <a:normAutofit/>
          </a:bodyPr>
          <a:lstStyle>
            <a:lvl1pPr marR="0" lvl="0" algn="l" rtl="0">
              <a:lnSpc>
                <a:spcPct val="90000"/>
              </a:lnSpc>
              <a:spcBef>
                <a:spcPts val="0"/>
              </a:spcBef>
              <a:spcAft>
                <a:spcPts val="0"/>
              </a:spcAft>
              <a:buClr>
                <a:srgbClr val="000000"/>
              </a:buClr>
              <a:buSzPts val="1400"/>
              <a:buFont typeface="Arial"/>
              <a:buNone/>
              <a:defRPr sz="3600" b="0" i="0" u="none" strike="noStrike" cap="none">
                <a:solidFill>
                  <a:schemeClr val="dk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2pPr>
            <a:lvl3pPr marR="0" lvl="2"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3pPr>
            <a:lvl4pPr marR="0" lvl="3"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4pPr>
            <a:lvl5pPr marR="0" lvl="4"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5pPr>
            <a:lvl6pPr marR="0" lvl="5"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6pPr>
            <a:lvl7pPr marR="0" lvl="6"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7pPr>
            <a:lvl8pPr marR="0" lvl="7"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8pPr>
            <a:lvl9pPr marR="0" lvl="8" algn="l" rtl="0">
              <a:lnSpc>
                <a:spcPct val="90000"/>
              </a:lnSpc>
              <a:spcBef>
                <a:spcPts val="0"/>
              </a:spcBef>
              <a:spcAft>
                <a:spcPts val="0"/>
              </a:spcAft>
              <a:buClr>
                <a:srgbClr val="000000"/>
              </a:buClr>
              <a:buSzPts val="1400"/>
              <a:buFont typeface="Arial"/>
              <a:buNone/>
              <a:defRPr sz="4500" b="0" i="0" u="none" strike="noStrike" cap="none">
                <a:solidFill>
                  <a:schemeClr val="dk1"/>
                </a:solidFill>
                <a:latin typeface="Open Sans Light"/>
                <a:ea typeface="Open Sans Light"/>
                <a:cs typeface="Open Sans Light"/>
                <a:sym typeface="Open Sans Light"/>
              </a:defRPr>
            </a:lvl9pPr>
          </a:lstStyle>
          <a:p>
            <a:endParaRPr/>
          </a:p>
        </p:txBody>
      </p:sp>
      <p:sp>
        <p:nvSpPr>
          <p:cNvPr id="94" name="Google Shape;94;p10"/>
          <p:cNvSpPr txBox="1">
            <a:spLocks noGrp="1"/>
          </p:cNvSpPr>
          <p:nvPr>
            <p:ph type="body" idx="1"/>
          </p:nvPr>
        </p:nvSpPr>
        <p:spPr>
          <a:xfrm>
            <a:off x="1440000" y="2160000"/>
            <a:ext cx="10182883" cy="4053763"/>
          </a:xfrm>
          <a:prstGeom prst="rect">
            <a:avLst/>
          </a:prstGeom>
          <a:noFill/>
          <a:ln>
            <a:noFill/>
          </a:ln>
        </p:spPr>
        <p:txBody>
          <a:bodyPr spcFirstLastPara="1" wrap="square" lIns="0" tIns="0" rIns="91425" bIns="45700" anchor="t" anchorCtr="0">
            <a:noAutofit/>
          </a:bodyPr>
          <a:lstStyle>
            <a:lvl1pPr marL="457200" marR="0" lvl="0" indent="-381000" algn="l" rtl="0">
              <a:lnSpc>
                <a:spcPct val="100000"/>
              </a:lnSpc>
              <a:spcBef>
                <a:spcPts val="0"/>
              </a:spcBef>
              <a:spcAft>
                <a:spcPts val="0"/>
              </a:spcAft>
              <a:buClr>
                <a:schemeClr val="accent2"/>
              </a:buClr>
              <a:buSzPts val="2400"/>
              <a:buFont typeface="Arial"/>
              <a:buChar char="•"/>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12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2pPr>
            <a:lvl3pPr marL="1371600" marR="0" lvl="2"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3pPr>
            <a:lvl4pPr marL="1828800" marR="0" lvl="3"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4pPr>
            <a:lvl5pPr marL="2286000" marR="0" lvl="4"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5" name="Google Shape;95;p10"/>
          <p:cNvSpPr txBox="1">
            <a:spLocks noGrp="1"/>
          </p:cNvSpPr>
          <p:nvPr>
            <p:ph type="sldNum" idx="12"/>
          </p:nvPr>
        </p:nvSpPr>
        <p:spPr>
          <a:xfrm>
            <a:off x="11575470" y="6488113"/>
            <a:ext cx="376818"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96" name="Google Shape;96;p10"/>
          <p:cNvPicPr preferRelativeResize="0"/>
          <p:nvPr/>
        </p:nvPicPr>
        <p:blipFill rotWithShape="1">
          <a:blip r:embed="rId3">
            <a:alphaModFix/>
          </a:blip>
          <a:srcRect/>
          <a:stretch/>
        </p:blipFill>
        <p:spPr>
          <a:xfrm>
            <a:off x="79667" y="6318000"/>
            <a:ext cx="974436" cy="401331"/>
          </a:xfrm>
          <a:prstGeom prst="rect">
            <a:avLst/>
          </a:prstGeom>
          <a:noFill/>
          <a:ln>
            <a:noFill/>
          </a:ln>
        </p:spPr>
      </p:pic>
      <p:cxnSp>
        <p:nvCxnSpPr>
          <p:cNvPr id="97" name="Google Shape;97;p10"/>
          <p:cNvCxnSpPr/>
          <p:nvPr/>
        </p:nvCxnSpPr>
        <p:spPr>
          <a:xfrm>
            <a:off x="1028116" y="540000"/>
            <a:ext cx="0" cy="1156443"/>
          </a:xfrm>
          <a:prstGeom prst="straightConnector1">
            <a:avLst/>
          </a:prstGeom>
          <a:noFill/>
          <a:ln w="63500" cap="flat" cmpd="sng">
            <a:solidFill>
              <a:schemeClr val="dk1"/>
            </a:solidFill>
            <a:prstDash val="solid"/>
            <a:miter lim="800000"/>
            <a:headEnd type="none" w="sm" len="sm"/>
            <a:tailEnd type="none" w="sm" len="sm"/>
          </a:ln>
        </p:spPr>
      </p:cxnSp>
      <p:sp>
        <p:nvSpPr>
          <p:cNvPr id="98" name="Google Shape;98;p10"/>
          <p:cNvSpPr/>
          <p:nvPr/>
        </p:nvSpPr>
        <p:spPr>
          <a:xfrm>
            <a:off x="11575470" y="1"/>
            <a:ext cx="616529" cy="540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hyperlink" Target="https://www.pearson.com/content/dam/global-store/en-gb/Countdown-to-Christmas-Resources-Quiz-Spanish-No-Answers.pdf" TargetMode="External"/><Relationship Id="rId3" Type="http://schemas.openxmlformats.org/officeDocument/2006/relationships/hyperlink" Target="https://www.pearson.com/content/dam/global-store/en-gb/Countdown-to-Christmas-Resources-Quiz-French.pdf" TargetMode="External"/><Relationship Id="rId7" Type="http://schemas.openxmlformats.org/officeDocument/2006/relationships/hyperlink" Target="https://www.pearson.com/content/dam/global-store/en-gb/Countdown-to-Christmas-Resources-Quiz-Spanish.pdf"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www.pearson.com/content/dam/global-store/en-gb/Countdown-to-Christmas-Resources-Quiz-German-No-Answers.pdf" TargetMode="External"/><Relationship Id="rId5" Type="http://schemas.openxmlformats.org/officeDocument/2006/relationships/hyperlink" Target="https://www.pearson.com/content/dam/global-store/en-gb/Countdown-to-Christmas-Resources-Quiz-German.pdf" TargetMode="External"/><Relationship Id="rId4" Type="http://schemas.openxmlformats.org/officeDocument/2006/relationships/hyperlink" Target="https://www.pearson.com/content/dam/global-store/en-gb/Countdown-to-Christmas-Resources-Quiz-French-No-Answers.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www.pearson.com/content/dam/global-store/en-gb/Countdown-to-Christmas-Resources-Charades.pdf"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9"/>
          <p:cNvSpPr txBox="1">
            <a:spLocks noGrp="1"/>
          </p:cNvSpPr>
          <p:nvPr>
            <p:ph type="title"/>
          </p:nvPr>
        </p:nvSpPr>
        <p:spPr>
          <a:xfrm>
            <a:off x="790188" y="2280927"/>
            <a:ext cx="4497900" cy="2343900"/>
          </a:xfrm>
          <a:prstGeom prst="rect">
            <a:avLst/>
          </a:prstGeom>
          <a:noFill/>
          <a:ln>
            <a:noFill/>
          </a:ln>
        </p:spPr>
        <p:txBody>
          <a:bodyPr spcFirstLastPara="1" wrap="square" lIns="360000" tIns="0" rIns="216000" bIns="0" anchor="ctr" anchorCtr="0">
            <a:noAutofit/>
          </a:bodyPr>
          <a:lstStyle/>
          <a:p>
            <a:pPr marL="0" lvl="0" indent="0" algn="l" rtl="0">
              <a:lnSpc>
                <a:spcPct val="90000"/>
              </a:lnSpc>
              <a:spcBef>
                <a:spcPts val="0"/>
              </a:spcBef>
              <a:spcAft>
                <a:spcPts val="0"/>
              </a:spcAft>
              <a:buSzPts val="1400"/>
              <a:buNone/>
            </a:pPr>
            <a:r>
              <a:rPr lang="en-US"/>
              <a:t>Countdown to Christmas!</a:t>
            </a:r>
            <a:endParaRPr/>
          </a:p>
        </p:txBody>
      </p:sp>
      <p:sp>
        <p:nvSpPr>
          <p:cNvPr id="165" name="Google Shape;165;p19"/>
          <p:cNvSpPr txBox="1">
            <a:spLocks noGrp="1"/>
          </p:cNvSpPr>
          <p:nvPr>
            <p:ph type="subTitle" idx="1"/>
          </p:nvPr>
        </p:nvSpPr>
        <p:spPr>
          <a:xfrm>
            <a:off x="764623" y="4624740"/>
            <a:ext cx="4549200" cy="1070400"/>
          </a:xfrm>
          <a:prstGeom prst="rect">
            <a:avLst/>
          </a:prstGeom>
          <a:noFill/>
          <a:ln>
            <a:noFill/>
          </a:ln>
        </p:spPr>
        <p:txBody>
          <a:bodyPr spcFirstLastPara="1" wrap="square" lIns="360000" tIns="0" rIns="216000" bIns="0" anchor="ctr" anchorCtr="0">
            <a:noAutofit/>
          </a:bodyPr>
          <a:lstStyle/>
          <a:p>
            <a:pPr marL="0" lvl="0" indent="0" algn="l" rtl="0">
              <a:lnSpc>
                <a:spcPct val="90000"/>
              </a:lnSpc>
              <a:spcBef>
                <a:spcPts val="0"/>
              </a:spcBef>
              <a:spcAft>
                <a:spcPts val="0"/>
              </a:spcAft>
              <a:buClr>
                <a:schemeClr val="dk1"/>
              </a:buClr>
              <a:buSzPts val="2400"/>
              <a:buNone/>
            </a:pPr>
            <a:r>
              <a:rPr lang="en-US" dirty="0"/>
              <a:t>A selection of festive language-based activities </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8"/>
          <p:cNvSpPr txBox="1">
            <a:spLocks noGrp="1"/>
          </p:cNvSpPr>
          <p:nvPr>
            <p:ph type="title"/>
          </p:nvPr>
        </p:nvSpPr>
        <p:spPr>
          <a:xfrm>
            <a:off x="1054100" y="540001"/>
            <a:ext cx="10568700" cy="1156500"/>
          </a:xfrm>
          <a:prstGeom prst="rect">
            <a:avLst/>
          </a:prstGeom>
        </p:spPr>
        <p:txBody>
          <a:bodyPr spcFirstLastPara="1" wrap="square" lIns="360000" tIns="45700" rIns="91425" bIns="45700" anchor="ctr" anchorCtr="0">
            <a:normAutofit/>
          </a:bodyPr>
          <a:lstStyle/>
          <a:p>
            <a:pPr marL="0" lvl="0" indent="0" algn="l" rtl="0">
              <a:spcBef>
                <a:spcPts val="0"/>
              </a:spcBef>
              <a:spcAft>
                <a:spcPts val="0"/>
              </a:spcAft>
              <a:buNone/>
            </a:pPr>
            <a:r>
              <a:rPr lang="en-US"/>
              <a:t>Festive word search</a:t>
            </a:r>
            <a:endParaRPr/>
          </a:p>
        </p:txBody>
      </p:sp>
      <p:sp>
        <p:nvSpPr>
          <p:cNvPr id="249" name="Google Shape;249;p28"/>
          <p:cNvSpPr txBox="1">
            <a:spLocks noGrp="1"/>
          </p:cNvSpPr>
          <p:nvPr>
            <p:ph type="sldNum" idx="12"/>
          </p:nvPr>
        </p:nvSpPr>
        <p:spPr>
          <a:xfrm>
            <a:off x="11575470" y="6488113"/>
            <a:ext cx="3768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10</a:t>
            </a:fld>
            <a:endParaRPr/>
          </a:p>
        </p:txBody>
      </p:sp>
      <p:graphicFrame>
        <p:nvGraphicFramePr>
          <p:cNvPr id="250" name="Google Shape;250;p28"/>
          <p:cNvGraphicFramePr/>
          <p:nvPr/>
        </p:nvGraphicFramePr>
        <p:xfrm>
          <a:off x="6419600" y="820900"/>
          <a:ext cx="5203200" cy="5668920"/>
        </p:xfrm>
        <a:graphic>
          <a:graphicData uri="http://schemas.openxmlformats.org/drawingml/2006/table">
            <a:tbl>
              <a:tblPr>
                <a:noFill/>
                <a:tableStyleId>{4F0FF004-1469-4009-A209-5A34A596F29F}</a:tableStyleId>
              </a:tblPr>
              <a:tblGrid>
                <a:gridCol w="433600">
                  <a:extLst>
                    <a:ext uri="{9D8B030D-6E8A-4147-A177-3AD203B41FA5}">
                      <a16:colId xmlns:a16="http://schemas.microsoft.com/office/drawing/2014/main" val="20000"/>
                    </a:ext>
                  </a:extLst>
                </a:gridCol>
                <a:gridCol w="433600">
                  <a:extLst>
                    <a:ext uri="{9D8B030D-6E8A-4147-A177-3AD203B41FA5}">
                      <a16:colId xmlns:a16="http://schemas.microsoft.com/office/drawing/2014/main" val="20001"/>
                    </a:ext>
                  </a:extLst>
                </a:gridCol>
                <a:gridCol w="433600">
                  <a:extLst>
                    <a:ext uri="{9D8B030D-6E8A-4147-A177-3AD203B41FA5}">
                      <a16:colId xmlns:a16="http://schemas.microsoft.com/office/drawing/2014/main" val="20002"/>
                    </a:ext>
                  </a:extLst>
                </a:gridCol>
                <a:gridCol w="433600">
                  <a:extLst>
                    <a:ext uri="{9D8B030D-6E8A-4147-A177-3AD203B41FA5}">
                      <a16:colId xmlns:a16="http://schemas.microsoft.com/office/drawing/2014/main" val="20003"/>
                    </a:ext>
                  </a:extLst>
                </a:gridCol>
                <a:gridCol w="433600">
                  <a:extLst>
                    <a:ext uri="{9D8B030D-6E8A-4147-A177-3AD203B41FA5}">
                      <a16:colId xmlns:a16="http://schemas.microsoft.com/office/drawing/2014/main" val="20004"/>
                    </a:ext>
                  </a:extLst>
                </a:gridCol>
                <a:gridCol w="433600">
                  <a:extLst>
                    <a:ext uri="{9D8B030D-6E8A-4147-A177-3AD203B41FA5}">
                      <a16:colId xmlns:a16="http://schemas.microsoft.com/office/drawing/2014/main" val="20005"/>
                    </a:ext>
                  </a:extLst>
                </a:gridCol>
                <a:gridCol w="433600">
                  <a:extLst>
                    <a:ext uri="{9D8B030D-6E8A-4147-A177-3AD203B41FA5}">
                      <a16:colId xmlns:a16="http://schemas.microsoft.com/office/drawing/2014/main" val="20006"/>
                    </a:ext>
                  </a:extLst>
                </a:gridCol>
                <a:gridCol w="433600">
                  <a:extLst>
                    <a:ext uri="{9D8B030D-6E8A-4147-A177-3AD203B41FA5}">
                      <a16:colId xmlns:a16="http://schemas.microsoft.com/office/drawing/2014/main" val="20007"/>
                    </a:ext>
                  </a:extLst>
                </a:gridCol>
                <a:gridCol w="433600">
                  <a:extLst>
                    <a:ext uri="{9D8B030D-6E8A-4147-A177-3AD203B41FA5}">
                      <a16:colId xmlns:a16="http://schemas.microsoft.com/office/drawing/2014/main" val="20008"/>
                    </a:ext>
                  </a:extLst>
                </a:gridCol>
                <a:gridCol w="433600">
                  <a:extLst>
                    <a:ext uri="{9D8B030D-6E8A-4147-A177-3AD203B41FA5}">
                      <a16:colId xmlns:a16="http://schemas.microsoft.com/office/drawing/2014/main" val="20009"/>
                    </a:ext>
                  </a:extLst>
                </a:gridCol>
                <a:gridCol w="433600">
                  <a:extLst>
                    <a:ext uri="{9D8B030D-6E8A-4147-A177-3AD203B41FA5}">
                      <a16:colId xmlns:a16="http://schemas.microsoft.com/office/drawing/2014/main" val="20010"/>
                    </a:ext>
                  </a:extLst>
                </a:gridCol>
                <a:gridCol w="433600">
                  <a:extLst>
                    <a:ext uri="{9D8B030D-6E8A-4147-A177-3AD203B41FA5}">
                      <a16:colId xmlns:a16="http://schemas.microsoft.com/office/drawing/2014/main" val="20011"/>
                    </a:ext>
                  </a:extLst>
                </a:gridCol>
              </a:tblGrid>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u="none" strike="noStrike" cap="none">
                          <a:solidFill>
                            <a:schemeClr val="dk1"/>
                          </a:solidFill>
                        </a:rPr>
                        <a:t> T</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W</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V</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I</a:t>
                      </a:r>
                      <a:endParaRPr sz="1900" b="1" u="none" strike="noStrike" cap="none">
                        <a:solidFill>
                          <a:srgbClr val="FF0000"/>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a:solidFill>
                            <a:srgbClr val="FF0000"/>
                          </a:solidFill>
                        </a:rPr>
                        <a:t>N</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G</a:t>
                      </a:r>
                      <a:endParaRPr sz="1900" b="1" u="none" strike="noStrike" cap="none">
                        <a:solidFill>
                          <a:schemeClr val="dk1"/>
                        </a:solidFill>
                      </a:endParaRPr>
                    </a:p>
                  </a:txBody>
                  <a:tcPr marL="91425" marR="91425" marT="91425" marB="91425"/>
                </a:tc>
                <a:extLst>
                  <a:ext uri="{0D108BD9-81ED-4DB2-BD59-A6C34878D82A}">
                    <a16:rowId xmlns:a16="http://schemas.microsoft.com/office/drawing/2014/main" val="10000"/>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C</a:t>
                      </a:r>
                      <a:endParaRPr sz="1900" b="1" u="none" strike="noStrike" cap="none">
                        <a:solidFill>
                          <a:srgbClr val="FF0000"/>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V</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extLst>
                  <a:ext uri="{0D108BD9-81ED-4DB2-BD59-A6C34878D82A}">
                    <a16:rowId xmlns:a16="http://schemas.microsoft.com/office/drawing/2014/main" val="10001"/>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A</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T</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X</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S</a:t>
                      </a:r>
                      <a:endParaRPr sz="1900" b="1" u="none" strike="noStrike" cap="none">
                        <a:solidFill>
                          <a:srgbClr val="FF0000"/>
                        </a:solidFill>
                      </a:endParaRPr>
                    </a:p>
                  </a:txBody>
                  <a:tcPr marL="91425" marR="91425" marT="91425" marB="91425"/>
                </a:tc>
                <a:extLst>
                  <a:ext uri="{0D108BD9-81ED-4DB2-BD59-A6C34878D82A}">
                    <a16:rowId xmlns:a16="http://schemas.microsoft.com/office/drawing/2014/main" val="10002"/>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M</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L</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R</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T</a:t>
                      </a:r>
                      <a:endParaRPr sz="1900" b="1" u="none" strike="noStrike" cap="none">
                        <a:solidFill>
                          <a:srgbClr val="FF0000"/>
                        </a:solidFill>
                      </a:endParaRPr>
                    </a:p>
                  </a:txBody>
                  <a:tcPr marL="91425" marR="91425" marT="91425" marB="91425"/>
                </a:tc>
                <a:extLst>
                  <a:ext uri="{0D108BD9-81ED-4DB2-BD59-A6C34878D82A}">
                    <a16:rowId xmlns:a16="http://schemas.microsoft.com/office/drawing/2014/main" val="10003"/>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G</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P</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L</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A</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V</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I</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Y</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R</a:t>
                      </a:r>
                      <a:endParaRPr sz="1900" b="1" u="none" strike="noStrike" cap="none">
                        <a:solidFill>
                          <a:srgbClr val="FF0000"/>
                        </a:solidFill>
                      </a:endParaRPr>
                    </a:p>
                  </a:txBody>
                  <a:tcPr marL="91425" marR="91425" marT="91425" marB="91425"/>
                </a:tc>
                <a:extLst>
                  <a:ext uri="{0D108BD9-81ED-4DB2-BD59-A6C34878D82A}">
                    <a16:rowId xmlns:a16="http://schemas.microsoft.com/office/drawing/2014/main" val="10004"/>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A</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rgbClr val="FF0000"/>
                          </a:solidFill>
                        </a:rPr>
                        <a:t>U</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R</a:t>
                      </a:r>
                      <a:endParaRPr sz="1900" b="1" u="none" strike="noStrike" cap="none">
                        <a:solidFill>
                          <a:srgbClr val="FF0000"/>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C</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N</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extLst>
                  <a:ext uri="{0D108BD9-81ED-4DB2-BD59-A6C34878D82A}">
                    <a16:rowId xmlns:a16="http://schemas.microsoft.com/office/drawing/2014/main" val="10005"/>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N</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C</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X</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V</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L</a:t>
                      </a:r>
                      <a:endParaRPr sz="1900" b="1" u="none" strike="noStrike" cap="none">
                        <a:solidFill>
                          <a:srgbClr val="FF0000"/>
                        </a:solidFill>
                      </a:endParaRPr>
                    </a:p>
                  </a:txBody>
                  <a:tcPr marL="91425" marR="91425" marT="91425" marB="91425"/>
                </a:tc>
                <a:extLst>
                  <a:ext uri="{0D108BD9-81ED-4DB2-BD59-A6C34878D82A}">
                    <a16:rowId xmlns:a16="http://schemas.microsoft.com/office/drawing/2014/main" val="10006"/>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A</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1F1F1F"/>
                          </a:solidFill>
                        </a:rPr>
                        <a:t>A</a:t>
                      </a:r>
                      <a:endParaRPr sz="1900" b="1" u="none" strike="noStrike" cap="none">
                        <a:solidFill>
                          <a:srgbClr val="1F1F1F"/>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G</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O</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L</a:t>
                      </a:r>
                      <a:endParaRPr sz="1900" b="1" u="none" strike="noStrike" cap="none">
                        <a:solidFill>
                          <a:srgbClr val="FF0000"/>
                        </a:solidFill>
                      </a:endParaRPr>
                    </a:p>
                  </a:txBody>
                  <a:tcPr marL="91425" marR="91425" marT="91425" marB="91425"/>
                </a:tc>
                <a:extLst>
                  <a:ext uri="{0D108BD9-81ED-4DB2-BD59-A6C34878D82A}">
                    <a16:rowId xmlns:a16="http://schemas.microsoft.com/office/drawing/2014/main" val="10007"/>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S</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A</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V</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A</a:t>
                      </a:r>
                      <a:endParaRPr sz="1900" b="1" u="none" strike="noStrike" cap="none">
                        <a:solidFill>
                          <a:srgbClr val="FF0000"/>
                        </a:solidFill>
                      </a:endParaRPr>
                    </a:p>
                  </a:txBody>
                  <a:tcPr marL="91425" marR="91425" marT="91425" marB="91425"/>
                </a:tc>
                <a:extLst>
                  <a:ext uri="{0D108BD9-81ED-4DB2-BD59-A6C34878D82A}">
                    <a16:rowId xmlns:a16="http://schemas.microsoft.com/office/drawing/2014/main" val="10008"/>
                  </a:ext>
                </a:extLst>
              </a:tr>
              <a:tr h="429400">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L</a:t>
                      </a:r>
                      <a:endParaRPr sz="1900" b="1" u="none" strike="noStrike" cap="none">
                        <a:solidFill>
                          <a:srgbClr val="FF0000"/>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X</a:t>
                      </a:r>
                      <a:endParaRPr sz="1900" b="1" u="none" strike="noStrike" cap="none">
                        <a:solidFill>
                          <a:schemeClr val="dk1"/>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W</a:t>
                      </a:r>
                      <a:endParaRPr sz="1900" b="1" u="none" strike="noStrike" cap="none">
                        <a:solidFill>
                          <a:schemeClr val="dk1"/>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Z</a:t>
                      </a:r>
                      <a:endParaRPr sz="1900" b="1" u="none" strike="noStrike" cap="none">
                        <a:solidFill>
                          <a:schemeClr val="dk1"/>
                        </a:solidFill>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V</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P</a:t>
                      </a:r>
                      <a:endParaRPr sz="1900" b="1" u="none" strike="noStrike" cap="none">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A</a:t>
                      </a:r>
                      <a:endParaRPr sz="1900" b="1" u="none" strike="noStrike" cap="none">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N</a:t>
                      </a:r>
                      <a:endParaRPr sz="1900" b="1" u="none" strike="noStrike" cap="none">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T</a:t>
                      </a:r>
                      <a:endParaRPr sz="1900" b="1" u="none" strike="noStrike" cap="none">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O</a:t>
                      </a:r>
                      <a:endParaRPr sz="1900" b="1" u="none" strike="noStrike" cap="none">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M</a:t>
                      </a:r>
                      <a:endParaRPr sz="1900" b="1" u="none" strike="noStrike" cap="none">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I</a:t>
                      </a:r>
                      <a:endParaRPr sz="1900" b="1" u="none" strike="noStrike" cap="none">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M</a:t>
                      </a:r>
                      <a:endParaRPr sz="1900" b="1" u="none" strike="noStrike" cap="none">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A</a:t>
                      </a:r>
                      <a:endParaRPr sz="1900" b="1" u="none" strike="noStrike" cap="none">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G</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r h="429400">
                <a:tc>
                  <a:txBody>
                    <a:bodyPr/>
                    <a:lstStyle/>
                    <a:p>
                      <a:pPr marL="0" marR="0" lvl="0" indent="0" algn="ctr" rtl="0">
                        <a:lnSpc>
                          <a:spcPct val="100000"/>
                        </a:lnSpc>
                        <a:spcBef>
                          <a:spcPts val="0"/>
                        </a:spcBef>
                        <a:spcAft>
                          <a:spcPts val="0"/>
                        </a:spcAft>
                        <a:buNone/>
                      </a:pPr>
                      <a:r>
                        <a:rPr lang="en-US" sz="1900" b="1">
                          <a:solidFill>
                            <a:schemeClr val="dk1"/>
                          </a:solidFill>
                        </a:rPr>
                        <a:t>R</a:t>
                      </a:r>
                      <a:endParaRPr sz="19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900" b="1">
                          <a:solidFill>
                            <a:schemeClr val="dk1"/>
                          </a:solidFill>
                        </a:rPr>
                        <a:t>K</a:t>
                      </a:r>
                      <a:endParaRPr sz="19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900" b="1">
                          <a:solidFill>
                            <a:schemeClr val="dk1"/>
                          </a:solidFill>
                        </a:rPr>
                        <a:t>B</a:t>
                      </a:r>
                      <a:endParaRPr sz="19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900" b="1">
                          <a:solidFill>
                            <a:schemeClr val="dk1"/>
                          </a:solidFill>
                        </a:rPr>
                        <a:t>E</a:t>
                      </a:r>
                      <a:endParaRPr sz="19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900" b="1">
                          <a:solidFill>
                            <a:schemeClr val="dk1"/>
                          </a:solidFill>
                        </a:rPr>
                        <a:t>I</a:t>
                      </a:r>
                      <a:endParaRPr sz="19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900" b="1">
                          <a:solidFill>
                            <a:srgbClr val="FF0000"/>
                          </a:solidFill>
                        </a:rPr>
                        <a:t>S</a:t>
                      </a:r>
                      <a:endParaRPr sz="1900" b="1">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900" b="1">
                          <a:solidFill>
                            <a:srgbClr val="FF0000"/>
                          </a:solidFill>
                        </a:rPr>
                        <a:t>D</a:t>
                      </a:r>
                      <a:endParaRPr sz="1900" b="1">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900" b="1">
                          <a:solidFill>
                            <a:srgbClr val="FF0000"/>
                          </a:solidFill>
                        </a:rPr>
                        <a:t>U</a:t>
                      </a:r>
                      <a:endParaRPr sz="1900" b="1">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900" b="1">
                          <a:solidFill>
                            <a:srgbClr val="FF0000"/>
                          </a:solidFill>
                        </a:rPr>
                        <a:t>E</a:t>
                      </a:r>
                      <a:endParaRPr sz="1900" b="1">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900" b="1">
                          <a:solidFill>
                            <a:srgbClr val="FF0000"/>
                          </a:solidFill>
                        </a:rPr>
                        <a:t>N</a:t>
                      </a:r>
                      <a:endParaRPr sz="1900" b="1">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900" b="1">
                          <a:solidFill>
                            <a:srgbClr val="FF0000"/>
                          </a:solidFill>
                        </a:rPr>
                        <a:t>D</a:t>
                      </a:r>
                      <a:endParaRPr sz="1900" b="1">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900" b="1">
                          <a:solidFill>
                            <a:srgbClr val="FF0000"/>
                          </a:solidFill>
                        </a:rPr>
                        <a:t>E</a:t>
                      </a:r>
                      <a:endParaRPr sz="1900" b="1">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251" name="Google Shape;251;p28"/>
          <p:cNvSpPr txBox="1"/>
          <p:nvPr/>
        </p:nvSpPr>
        <p:spPr>
          <a:xfrm>
            <a:off x="1416050" y="1542775"/>
            <a:ext cx="3798900" cy="4005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300"/>
              </a:spcBef>
              <a:spcAft>
                <a:spcPts val="0"/>
              </a:spcAft>
              <a:buClr>
                <a:srgbClr val="000000"/>
              </a:buClr>
              <a:buSzPts val="1800"/>
              <a:buFont typeface="Arial"/>
              <a:buNone/>
            </a:pPr>
            <a:r>
              <a:rPr lang="en-US" sz="1800">
                <a:solidFill>
                  <a:srgbClr val="1F1F1F"/>
                </a:solidFill>
                <a:highlight>
                  <a:srgbClr val="FFFFFF"/>
                </a:highlight>
              </a:rPr>
              <a:t>Spanish</a:t>
            </a:r>
            <a:endParaRPr sz="1800">
              <a:solidFill>
                <a:srgbClr val="1F1F1F"/>
              </a:solidFill>
              <a:highlight>
                <a:srgbClr val="FFFFFF"/>
              </a:highlight>
            </a:endParaRPr>
          </a:p>
          <a:p>
            <a:pPr marL="0" marR="0" lvl="0" indent="0" algn="l" rtl="0">
              <a:lnSpc>
                <a:spcPct val="115000"/>
              </a:lnSpc>
              <a:spcBef>
                <a:spcPts val="300"/>
              </a:spcBef>
              <a:spcAft>
                <a:spcPts val="0"/>
              </a:spcAft>
              <a:buClr>
                <a:srgbClr val="000000"/>
              </a:buClr>
              <a:buSzPts val="1800"/>
              <a:buFont typeface="Arial"/>
              <a:buNone/>
            </a:pPr>
            <a:endParaRPr sz="1800">
              <a:solidFill>
                <a:srgbClr val="1F1F1F"/>
              </a:solidFill>
              <a:highlight>
                <a:srgbClr val="FFFFFF"/>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Candle (</a:t>
            </a:r>
            <a:r>
              <a:rPr lang="en-US" sz="1800">
                <a:solidFill>
                  <a:srgbClr val="FF0000"/>
                </a:solidFill>
                <a:highlight>
                  <a:schemeClr val="lt1"/>
                </a:highlight>
                <a:latin typeface="Roboto"/>
                <a:ea typeface="Roboto"/>
                <a:cs typeface="Roboto"/>
                <a:sym typeface="Roboto"/>
              </a:rPr>
              <a:t>Vela</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Snow (</a:t>
            </a:r>
            <a:r>
              <a:rPr lang="en-US" sz="1800">
                <a:solidFill>
                  <a:srgbClr val="FF0000"/>
                </a:solidFill>
                <a:highlight>
                  <a:schemeClr val="lt1"/>
                </a:highlight>
                <a:latin typeface="Roboto"/>
                <a:ea typeface="Roboto"/>
                <a:cs typeface="Roboto"/>
                <a:sym typeface="Roboto"/>
              </a:rPr>
              <a:t>Nieve</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Gifts (</a:t>
            </a:r>
            <a:r>
              <a:rPr lang="en-US" sz="1800">
                <a:solidFill>
                  <a:srgbClr val="FF0000"/>
                </a:solidFill>
                <a:highlight>
                  <a:schemeClr val="lt1"/>
                </a:highlight>
                <a:latin typeface="Roboto"/>
                <a:ea typeface="Roboto"/>
                <a:cs typeface="Roboto"/>
                <a:sym typeface="Roboto"/>
              </a:rPr>
              <a:t>Regalos</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Bell (</a:t>
            </a:r>
            <a:r>
              <a:rPr lang="en-US" sz="1800">
                <a:solidFill>
                  <a:srgbClr val="FF0000"/>
                </a:solidFill>
                <a:highlight>
                  <a:schemeClr val="lt1"/>
                </a:highlight>
                <a:latin typeface="Roboto"/>
                <a:ea typeface="Roboto"/>
                <a:cs typeface="Roboto"/>
                <a:sym typeface="Roboto"/>
              </a:rPr>
              <a:t>Campana</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Pantomime (</a:t>
            </a:r>
            <a:r>
              <a:rPr lang="en-US" sz="1800">
                <a:solidFill>
                  <a:srgbClr val="FF0000"/>
                </a:solidFill>
                <a:highlight>
                  <a:schemeClr val="lt1"/>
                </a:highlight>
                <a:latin typeface="Roboto"/>
                <a:ea typeface="Roboto"/>
                <a:cs typeface="Roboto"/>
                <a:sym typeface="Roboto"/>
              </a:rPr>
              <a:t>Pantomima</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Reindeer (</a:t>
            </a:r>
            <a:r>
              <a:rPr lang="en-US" sz="1800">
                <a:solidFill>
                  <a:srgbClr val="FF0000"/>
                </a:solidFill>
                <a:highlight>
                  <a:schemeClr val="lt1"/>
                </a:highlight>
                <a:latin typeface="Roboto"/>
                <a:ea typeface="Roboto"/>
                <a:cs typeface="Roboto"/>
                <a:sym typeface="Roboto"/>
              </a:rPr>
              <a:t>Reno</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Lights (</a:t>
            </a:r>
            <a:r>
              <a:rPr lang="en-US" sz="1800">
                <a:solidFill>
                  <a:srgbClr val="FF0000"/>
                </a:solidFill>
                <a:highlight>
                  <a:schemeClr val="lt1"/>
                </a:highlight>
                <a:latin typeface="Roboto"/>
                <a:ea typeface="Roboto"/>
                <a:cs typeface="Roboto"/>
                <a:sym typeface="Roboto"/>
              </a:rPr>
              <a:t>Luces</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Star (</a:t>
            </a:r>
            <a:r>
              <a:rPr lang="en-US" sz="1800">
                <a:solidFill>
                  <a:srgbClr val="FF0000"/>
                </a:solidFill>
                <a:highlight>
                  <a:schemeClr val="lt1"/>
                </a:highlight>
                <a:latin typeface="Roboto"/>
                <a:ea typeface="Roboto"/>
                <a:cs typeface="Roboto"/>
                <a:sym typeface="Roboto"/>
              </a:rPr>
              <a:t>Estrella</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Sledging (</a:t>
            </a:r>
            <a:r>
              <a:rPr lang="en-US" sz="1800">
                <a:solidFill>
                  <a:srgbClr val="FF0000"/>
                </a:solidFill>
                <a:highlight>
                  <a:schemeClr val="lt1"/>
                </a:highlight>
                <a:latin typeface="Roboto"/>
                <a:ea typeface="Roboto"/>
                <a:cs typeface="Roboto"/>
                <a:sym typeface="Roboto"/>
              </a:rPr>
              <a:t>Trineo</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US" sz="1800">
                <a:solidFill>
                  <a:schemeClr val="dk1"/>
                </a:solidFill>
                <a:highlight>
                  <a:schemeClr val="lt1"/>
                </a:highlight>
              </a:rPr>
              <a:t>Elf (</a:t>
            </a:r>
            <a:r>
              <a:rPr lang="en-US" sz="1800">
                <a:solidFill>
                  <a:srgbClr val="FF0000"/>
                </a:solidFill>
                <a:highlight>
                  <a:schemeClr val="lt1"/>
                </a:highlight>
                <a:latin typeface="Roboto"/>
                <a:ea typeface="Roboto"/>
                <a:cs typeface="Roboto"/>
                <a:sym typeface="Roboto"/>
              </a:rPr>
              <a:t>Duende</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9"/>
          <p:cNvSpPr txBox="1">
            <a:spLocks noGrp="1"/>
          </p:cNvSpPr>
          <p:nvPr>
            <p:ph type="title"/>
          </p:nvPr>
        </p:nvSpPr>
        <p:spPr>
          <a:xfrm>
            <a:off x="1054100" y="540001"/>
            <a:ext cx="10568700" cy="1156500"/>
          </a:xfrm>
          <a:prstGeom prst="rect">
            <a:avLst/>
          </a:prstGeom>
        </p:spPr>
        <p:txBody>
          <a:bodyPr spcFirstLastPara="1" wrap="square" lIns="360000"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Eye spy</a:t>
            </a:r>
            <a:endParaRPr/>
          </a:p>
        </p:txBody>
      </p:sp>
      <p:sp>
        <p:nvSpPr>
          <p:cNvPr id="258" name="Google Shape;258;p29"/>
          <p:cNvSpPr txBox="1">
            <a:spLocks noGrp="1"/>
          </p:cNvSpPr>
          <p:nvPr>
            <p:ph type="sldNum" idx="12"/>
          </p:nvPr>
        </p:nvSpPr>
        <p:spPr>
          <a:xfrm>
            <a:off x="11575470" y="6488113"/>
            <a:ext cx="3768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11</a:t>
            </a:fld>
            <a:endParaRPr/>
          </a:p>
        </p:txBody>
      </p:sp>
      <p:sp>
        <p:nvSpPr>
          <p:cNvPr id="260" name="Google Shape;260;p29"/>
          <p:cNvSpPr txBox="1">
            <a:spLocks noGrp="1"/>
          </p:cNvSpPr>
          <p:nvPr>
            <p:ph type="body" idx="1"/>
          </p:nvPr>
        </p:nvSpPr>
        <p:spPr>
          <a:xfrm>
            <a:off x="1440000" y="1690100"/>
            <a:ext cx="3166151" cy="3990400"/>
          </a:xfrm>
          <a:prstGeom prst="rect">
            <a:avLst/>
          </a:prstGeom>
        </p:spPr>
        <p:txBody>
          <a:bodyPr spcFirstLastPara="1" wrap="square" lIns="0" tIns="0" rIns="91425" bIns="45700" anchor="t" anchorCtr="0">
            <a:noAutofit/>
          </a:bodyPr>
          <a:lstStyle/>
          <a:p>
            <a:pPr marL="0" lvl="0" indent="0" algn="just" rtl="0">
              <a:spcBef>
                <a:spcPts val="1400"/>
              </a:spcBef>
              <a:spcAft>
                <a:spcPts val="0"/>
              </a:spcAft>
              <a:buClr>
                <a:schemeClr val="dk1"/>
              </a:buClr>
              <a:buSzPts val="1100"/>
              <a:buFont typeface="Arial"/>
              <a:buNone/>
            </a:pPr>
            <a:r>
              <a:rPr lang="en-US" sz="1900"/>
              <a:t>Using the following pictures or some of your own, ask children to identify five-seven elements in their chosen language. To extend this work, students can write a descriptive paragraph in their chosen language about the scene. </a:t>
            </a:r>
            <a:endParaRPr sz="1900"/>
          </a:p>
          <a:p>
            <a:pPr marL="0" lvl="0" indent="0" algn="just" rtl="0">
              <a:spcBef>
                <a:spcPts val="1400"/>
              </a:spcBef>
              <a:spcAft>
                <a:spcPts val="0"/>
              </a:spcAft>
              <a:buClr>
                <a:schemeClr val="dk1"/>
              </a:buClr>
              <a:buSzPts val="1100"/>
              <a:buFont typeface="Arial"/>
              <a:buNone/>
            </a:pPr>
            <a:endParaRPr sz="1400"/>
          </a:p>
          <a:p>
            <a:pPr marL="0" lvl="0" indent="0" algn="l" rtl="0">
              <a:spcBef>
                <a:spcPts val="1400"/>
              </a:spcBef>
              <a:spcAft>
                <a:spcPts val="0"/>
              </a:spcAft>
              <a:buClr>
                <a:schemeClr val="dk1"/>
              </a:buClr>
              <a:buSzPts val="1100"/>
              <a:buFont typeface="Arial"/>
              <a:buNone/>
            </a:pPr>
            <a:endParaRPr sz="1400"/>
          </a:p>
          <a:p>
            <a:pPr marL="0" lvl="0" indent="0" algn="l" rtl="0">
              <a:spcBef>
                <a:spcPts val="0"/>
              </a:spcBef>
              <a:spcAft>
                <a:spcPts val="0"/>
              </a:spcAft>
              <a:buNone/>
            </a:pPr>
            <a:endParaRPr/>
          </a:p>
        </p:txBody>
      </p:sp>
      <p:pic>
        <p:nvPicPr>
          <p:cNvPr id="2" name="Picture 1" descr="A large christmas tree in a city&#10;&#10;Description automatically generated">
            <a:extLst>
              <a:ext uri="{FF2B5EF4-FFF2-40B4-BE49-F238E27FC236}">
                <a16:creationId xmlns:a16="http://schemas.microsoft.com/office/drawing/2014/main" id="{D5A0A26B-3A60-4F73-61FE-BED10A83117C}"/>
              </a:ext>
            </a:extLst>
          </p:cNvPr>
          <p:cNvPicPr>
            <a:picLocks noChangeAspect="1"/>
          </p:cNvPicPr>
          <p:nvPr/>
        </p:nvPicPr>
        <p:blipFill>
          <a:blip r:embed="rId3"/>
          <a:stretch>
            <a:fillRect/>
          </a:stretch>
        </p:blipFill>
        <p:spPr>
          <a:xfrm>
            <a:off x="5080001" y="1831170"/>
            <a:ext cx="6096000" cy="406349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0"/>
          <p:cNvSpPr txBox="1">
            <a:spLocks noGrp="1"/>
          </p:cNvSpPr>
          <p:nvPr>
            <p:ph type="title"/>
          </p:nvPr>
        </p:nvSpPr>
        <p:spPr>
          <a:xfrm>
            <a:off x="1054100" y="540001"/>
            <a:ext cx="10568700" cy="1156500"/>
          </a:xfrm>
          <a:prstGeom prst="rect">
            <a:avLst/>
          </a:prstGeom>
        </p:spPr>
        <p:txBody>
          <a:bodyPr spcFirstLastPara="1" wrap="square" lIns="360000"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Eye spy</a:t>
            </a:r>
            <a:endParaRPr/>
          </a:p>
        </p:txBody>
      </p:sp>
      <p:sp>
        <p:nvSpPr>
          <p:cNvPr id="267" name="Google Shape;267;p30"/>
          <p:cNvSpPr txBox="1">
            <a:spLocks noGrp="1"/>
          </p:cNvSpPr>
          <p:nvPr>
            <p:ph type="sldNum" idx="12"/>
          </p:nvPr>
        </p:nvSpPr>
        <p:spPr>
          <a:xfrm>
            <a:off x="11575470" y="6488113"/>
            <a:ext cx="3768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12</a:t>
            </a:fld>
            <a:endParaRPr/>
          </a:p>
        </p:txBody>
      </p:sp>
      <p:sp>
        <p:nvSpPr>
          <p:cNvPr id="268" name="Google Shape;268;p30"/>
          <p:cNvSpPr txBox="1">
            <a:spLocks noGrp="1"/>
          </p:cNvSpPr>
          <p:nvPr>
            <p:ph type="body" idx="1"/>
          </p:nvPr>
        </p:nvSpPr>
        <p:spPr>
          <a:xfrm>
            <a:off x="1440000" y="1626600"/>
            <a:ext cx="10182900" cy="4053900"/>
          </a:xfrm>
          <a:prstGeom prst="rect">
            <a:avLst/>
          </a:prstGeom>
        </p:spPr>
        <p:txBody>
          <a:bodyPr spcFirstLastPara="1" wrap="square" lIns="0" tIns="0" rIns="91425" bIns="45700" anchor="t" anchorCtr="0">
            <a:noAutofit/>
          </a:bodyPr>
          <a:lstStyle/>
          <a:p>
            <a:pPr marL="0" lvl="0" indent="0" algn="just" rtl="0">
              <a:spcBef>
                <a:spcPts val="1400"/>
              </a:spcBef>
              <a:spcAft>
                <a:spcPts val="0"/>
              </a:spcAft>
              <a:buClr>
                <a:schemeClr val="dk1"/>
              </a:buClr>
              <a:buSzPts val="1100"/>
              <a:buFont typeface="Arial"/>
              <a:buNone/>
            </a:pPr>
            <a:r>
              <a:rPr lang="en-US" sz="1900"/>
              <a:t>What can you see in these pictures? </a:t>
            </a:r>
            <a:endParaRPr sz="1900"/>
          </a:p>
          <a:p>
            <a:pPr marL="0" lvl="0" indent="0" algn="just" rtl="0">
              <a:spcBef>
                <a:spcPts val="1400"/>
              </a:spcBef>
              <a:spcAft>
                <a:spcPts val="0"/>
              </a:spcAft>
              <a:buClr>
                <a:schemeClr val="dk1"/>
              </a:buClr>
              <a:buSzPts val="1100"/>
              <a:buFont typeface="Arial"/>
              <a:buNone/>
            </a:pPr>
            <a:endParaRPr sz="1400"/>
          </a:p>
          <a:p>
            <a:pPr marL="0" lvl="0" indent="0" algn="l" rtl="0">
              <a:spcBef>
                <a:spcPts val="1400"/>
              </a:spcBef>
              <a:spcAft>
                <a:spcPts val="0"/>
              </a:spcAft>
              <a:buClr>
                <a:schemeClr val="dk1"/>
              </a:buClr>
              <a:buSzPts val="1100"/>
              <a:buFont typeface="Arial"/>
              <a:buNone/>
            </a:pPr>
            <a:endParaRPr sz="1400"/>
          </a:p>
          <a:p>
            <a:pPr marL="0" lvl="0" indent="0" algn="l" rtl="0">
              <a:spcBef>
                <a:spcPts val="0"/>
              </a:spcBef>
              <a:spcAft>
                <a:spcPts val="0"/>
              </a:spcAft>
              <a:buNone/>
            </a:pPr>
            <a:endParaRPr/>
          </a:p>
        </p:txBody>
      </p:sp>
      <p:pic>
        <p:nvPicPr>
          <p:cNvPr id="2" name="Picture 1" descr="A person looking at a christmas decoration&#10;&#10;Description automatically generated">
            <a:extLst>
              <a:ext uri="{FF2B5EF4-FFF2-40B4-BE49-F238E27FC236}">
                <a16:creationId xmlns:a16="http://schemas.microsoft.com/office/drawing/2014/main" id="{B318EA47-BE62-5890-9427-67FA7003639F}"/>
              </a:ext>
            </a:extLst>
          </p:cNvPr>
          <p:cNvPicPr>
            <a:picLocks noChangeAspect="1"/>
          </p:cNvPicPr>
          <p:nvPr/>
        </p:nvPicPr>
        <p:blipFill>
          <a:blip r:embed="rId3"/>
          <a:stretch>
            <a:fillRect/>
          </a:stretch>
        </p:blipFill>
        <p:spPr>
          <a:xfrm>
            <a:off x="1436506" y="2228850"/>
            <a:ext cx="4884572" cy="3437467"/>
          </a:xfrm>
          <a:prstGeom prst="rect">
            <a:avLst/>
          </a:prstGeom>
        </p:spPr>
      </p:pic>
      <p:pic>
        <p:nvPicPr>
          <p:cNvPr id="3" name="Picture 2" descr="A christmas tree in a city&#10;&#10;Description automatically generated">
            <a:extLst>
              <a:ext uri="{FF2B5EF4-FFF2-40B4-BE49-F238E27FC236}">
                <a16:creationId xmlns:a16="http://schemas.microsoft.com/office/drawing/2014/main" id="{D170CA44-0E66-6D59-3D47-A9FC2697289F}"/>
              </a:ext>
            </a:extLst>
          </p:cNvPr>
          <p:cNvPicPr>
            <a:picLocks noChangeAspect="1"/>
          </p:cNvPicPr>
          <p:nvPr/>
        </p:nvPicPr>
        <p:blipFill>
          <a:blip r:embed="rId4"/>
          <a:stretch>
            <a:fillRect/>
          </a:stretch>
        </p:blipFill>
        <p:spPr>
          <a:xfrm>
            <a:off x="6529917" y="2233083"/>
            <a:ext cx="5207001" cy="342900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1"/>
          <p:cNvSpPr txBox="1">
            <a:spLocks noGrp="1"/>
          </p:cNvSpPr>
          <p:nvPr>
            <p:ph type="sldNum" idx="12"/>
          </p:nvPr>
        </p:nvSpPr>
        <p:spPr>
          <a:xfrm>
            <a:off x="11575470" y="6488113"/>
            <a:ext cx="3768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13</a:t>
            </a:fld>
            <a:endParaRPr/>
          </a:p>
        </p:txBody>
      </p:sp>
      <p:sp>
        <p:nvSpPr>
          <p:cNvPr id="277" name="Google Shape;277;p31"/>
          <p:cNvSpPr txBox="1">
            <a:spLocks noGrp="1"/>
          </p:cNvSpPr>
          <p:nvPr>
            <p:ph type="title"/>
          </p:nvPr>
        </p:nvSpPr>
        <p:spPr>
          <a:xfrm>
            <a:off x="1054100" y="540001"/>
            <a:ext cx="10568700" cy="1156500"/>
          </a:xfrm>
          <a:prstGeom prst="rect">
            <a:avLst/>
          </a:prstGeom>
        </p:spPr>
        <p:txBody>
          <a:bodyPr spcFirstLastPara="1" wrap="square" lIns="360000"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English, French, Czech… which is it?</a:t>
            </a:r>
            <a:endParaRPr/>
          </a:p>
        </p:txBody>
      </p:sp>
      <p:graphicFrame>
        <p:nvGraphicFramePr>
          <p:cNvPr id="278" name="Google Shape;278;p31"/>
          <p:cNvGraphicFramePr/>
          <p:nvPr/>
        </p:nvGraphicFramePr>
        <p:xfrm>
          <a:off x="1870850" y="2335319"/>
          <a:ext cx="5278075" cy="4079350"/>
        </p:xfrm>
        <a:graphic>
          <a:graphicData uri="http://schemas.openxmlformats.org/drawingml/2006/table">
            <a:tbl>
              <a:tblPr firstRow="1" bandRow="1">
                <a:noFill/>
                <a:tableStyleId>{2D3C8A43-9029-4EBF-A603-016768BD6F17}</a:tableStyleId>
              </a:tblPr>
              <a:tblGrid>
                <a:gridCol w="2601950">
                  <a:extLst>
                    <a:ext uri="{9D8B030D-6E8A-4147-A177-3AD203B41FA5}">
                      <a16:colId xmlns:a16="http://schemas.microsoft.com/office/drawing/2014/main" val="20000"/>
                    </a:ext>
                  </a:extLst>
                </a:gridCol>
                <a:gridCol w="267612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b="0"/>
                        <a:t>Festive </a:t>
                      </a:r>
                      <a:r>
                        <a:rPr lang="en-US" sz="1600" b="0" u="none" strike="noStrike" cap="none"/>
                        <a:t>translations</a:t>
                      </a:r>
                      <a:endParaRPr sz="1400" u="none" strike="noStrike" cap="none"/>
                    </a:p>
                  </a:txBody>
                  <a:tcPr marL="163450" marR="163450" marT="45725" marB="45725" anchor="ctr">
                    <a:solidFill>
                      <a:srgbClr val="000000"/>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u="none" strike="noStrike" cap="none"/>
                        <a:t>Language</a:t>
                      </a:r>
                      <a:endParaRPr sz="1400" u="none" strike="noStrike" cap="none"/>
                    </a:p>
                  </a:txBody>
                  <a:tcPr marL="163450" marR="163450" marT="45725" marB="45725" anchor="ctr">
                    <a:solidFill>
                      <a:srgbClr val="000000"/>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Fei</a:t>
                      </a:r>
                      <a:r>
                        <a:rPr lang="en-US" sz="1600"/>
                        <a:t>ern</a:t>
                      </a:r>
                      <a:endParaRPr sz="1600" u="none" strike="noStrike" cap="none"/>
                    </a:p>
                  </a:txBody>
                  <a:tcPr marL="163450" marR="91450" marT="45725" marB="45725">
                    <a:solidFill>
                      <a:srgbClr val="FFD576"/>
                    </a:solidFill>
                  </a:tcPr>
                </a:tc>
                <a:tc>
                  <a:txBody>
                    <a:bodyPr/>
                    <a:lstStyle/>
                    <a:p>
                      <a:pPr marL="0" marR="0" lvl="0" indent="0" algn="l" rtl="0">
                        <a:lnSpc>
                          <a:spcPct val="100000"/>
                        </a:lnSpc>
                        <a:spcBef>
                          <a:spcPts val="0"/>
                        </a:spcBef>
                        <a:spcAft>
                          <a:spcPts val="0"/>
                        </a:spcAft>
                        <a:buClr>
                          <a:srgbClr val="000000"/>
                        </a:buClr>
                        <a:buSzPts val="1350"/>
                        <a:buFont typeface="Arial"/>
                        <a:buNone/>
                      </a:pPr>
                      <a:endParaRPr sz="1350" u="none" strike="noStrike" cap="none"/>
                    </a:p>
                  </a:txBody>
                  <a:tcPr marL="163450" marR="163450" marT="45725" marB="45725" anchor="ctr">
                    <a:solidFill>
                      <a:srgbClr val="FFD576"/>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2.   Celebr</a:t>
                      </a:r>
                      <a:r>
                        <a:rPr lang="en-US" sz="1600">
                          <a:solidFill>
                            <a:schemeClr val="dk1"/>
                          </a:solidFill>
                        </a:rPr>
                        <a:t>ar</a:t>
                      </a:r>
                      <a:endParaRPr sz="1600" u="none" strike="noStrike" cap="none">
                        <a:solidFill>
                          <a:schemeClr val="dk1"/>
                        </a:solidFill>
                      </a:endParaRPr>
                    </a:p>
                  </a:txBody>
                  <a:tcPr marL="163450" marR="91450" marT="45725" marB="45725">
                    <a:solidFill>
                      <a:srgbClr val="FEF1D1"/>
                    </a:solidFill>
                  </a:tcPr>
                </a:tc>
                <a:tc>
                  <a:txBody>
                    <a:bodyPr/>
                    <a:lstStyle/>
                    <a:p>
                      <a:pPr marL="0" marR="0" lvl="0" indent="0" algn="l" rtl="0">
                        <a:lnSpc>
                          <a:spcPct val="100000"/>
                        </a:lnSpc>
                        <a:spcBef>
                          <a:spcPts val="0"/>
                        </a:spcBef>
                        <a:spcAft>
                          <a:spcPts val="0"/>
                        </a:spcAft>
                        <a:buClr>
                          <a:srgbClr val="000000"/>
                        </a:buClr>
                        <a:buSzPts val="1350"/>
                        <a:buFont typeface="Arial"/>
                        <a:buNone/>
                      </a:pPr>
                      <a:endParaRPr sz="1350" u="none" strike="noStrike" cap="none"/>
                    </a:p>
                  </a:txBody>
                  <a:tcPr marL="163450" marR="163450" marT="45725" marB="45725" anchor="ctr">
                    <a:solidFill>
                      <a:srgbClr val="FEF1D1"/>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3.</a:t>
                      </a:r>
                      <a:r>
                        <a:rPr lang="en-US" sz="1600" u="none" strike="noStrike" cap="none">
                          <a:solidFill>
                            <a:schemeClr val="dk1"/>
                          </a:solidFill>
                          <a:highlight>
                            <a:srgbClr val="FFD576"/>
                          </a:highlight>
                        </a:rPr>
                        <a:t>   </a:t>
                      </a:r>
                      <a:r>
                        <a:rPr lang="en-US" sz="1600">
                          <a:solidFill>
                            <a:schemeClr val="dk1"/>
                          </a:solidFill>
                          <a:highlight>
                            <a:srgbClr val="FFD576"/>
                          </a:highlight>
                        </a:rPr>
                        <a:t>Célébrer</a:t>
                      </a:r>
                      <a:endParaRPr sz="1600" u="none" strike="noStrike" cap="none">
                        <a:solidFill>
                          <a:schemeClr val="dk1"/>
                        </a:solidFill>
                        <a:highlight>
                          <a:srgbClr val="FFD576"/>
                        </a:highlight>
                      </a:endParaRPr>
                    </a:p>
                  </a:txBody>
                  <a:tcPr marL="163450" marR="91450" marT="45725" marB="45725">
                    <a:solidFill>
                      <a:srgbClr val="FFD576"/>
                    </a:solidFill>
                  </a:tcPr>
                </a:tc>
                <a:tc>
                  <a:txBody>
                    <a:bodyPr/>
                    <a:lstStyle/>
                    <a:p>
                      <a:pPr marL="0" marR="0" lvl="0" indent="0" algn="l" rtl="0">
                        <a:lnSpc>
                          <a:spcPct val="100000"/>
                        </a:lnSpc>
                        <a:spcBef>
                          <a:spcPts val="0"/>
                        </a:spcBef>
                        <a:spcAft>
                          <a:spcPts val="0"/>
                        </a:spcAft>
                        <a:buClr>
                          <a:srgbClr val="000000"/>
                        </a:buClr>
                        <a:buSzPts val="1350"/>
                        <a:buFont typeface="Arial"/>
                        <a:buNone/>
                      </a:pPr>
                      <a:endParaRPr sz="1350" u="none" strike="noStrike" cap="none"/>
                    </a:p>
                  </a:txBody>
                  <a:tcPr marL="163450" marR="163450" marT="45725" marB="45725" anchor="ctr">
                    <a:solidFill>
                      <a:srgbClr val="FFD576"/>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4.   Celebrare</a:t>
                      </a:r>
                      <a:endParaRPr sz="1600" i="0" u="none" strike="noStrike" cap="none">
                        <a:solidFill>
                          <a:schemeClr val="dk1"/>
                        </a:solidFill>
                      </a:endParaRPr>
                    </a:p>
                  </a:txBody>
                  <a:tcPr marL="163450" marR="91450" marT="45725" marB="45725">
                    <a:solidFill>
                      <a:srgbClr val="FEF1D1"/>
                    </a:solidFill>
                  </a:tcPr>
                </a:tc>
                <a:tc>
                  <a:txBody>
                    <a:bodyPr/>
                    <a:lstStyle/>
                    <a:p>
                      <a:pPr marL="0" marR="0" lvl="0" indent="0" algn="l" rtl="0">
                        <a:lnSpc>
                          <a:spcPct val="100000"/>
                        </a:lnSpc>
                        <a:spcBef>
                          <a:spcPts val="0"/>
                        </a:spcBef>
                        <a:spcAft>
                          <a:spcPts val="0"/>
                        </a:spcAft>
                        <a:buClr>
                          <a:srgbClr val="000000"/>
                        </a:buClr>
                        <a:buSzPts val="1350"/>
                        <a:buFont typeface="Arial"/>
                        <a:buNone/>
                      </a:pPr>
                      <a:endParaRPr sz="1350" u="none" strike="noStrike" cap="none"/>
                    </a:p>
                  </a:txBody>
                  <a:tcPr marL="163450" marR="163450" marT="45725" marB="45725" anchor="ctr">
                    <a:solidFill>
                      <a:srgbClr val="FEF1D1"/>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5.   Kutlamak</a:t>
                      </a:r>
                      <a:endParaRPr sz="1600" u="none" strike="noStrike" cap="none">
                        <a:solidFill>
                          <a:schemeClr val="dk1"/>
                        </a:solidFill>
                      </a:endParaRPr>
                    </a:p>
                  </a:txBody>
                  <a:tcPr marL="163450" marR="91450" marT="45725" marB="45725">
                    <a:solidFill>
                      <a:srgbClr val="FFD576"/>
                    </a:solidFill>
                  </a:tcPr>
                </a:tc>
                <a:tc>
                  <a:txBody>
                    <a:bodyPr/>
                    <a:lstStyle/>
                    <a:p>
                      <a:pPr marL="0" marR="0" lvl="0" indent="0" algn="l" rtl="0">
                        <a:lnSpc>
                          <a:spcPct val="100000"/>
                        </a:lnSpc>
                        <a:spcBef>
                          <a:spcPts val="0"/>
                        </a:spcBef>
                        <a:spcAft>
                          <a:spcPts val="0"/>
                        </a:spcAft>
                        <a:buClr>
                          <a:srgbClr val="000000"/>
                        </a:buClr>
                        <a:buSzPts val="1350"/>
                        <a:buFont typeface="Arial"/>
                        <a:buNone/>
                      </a:pPr>
                      <a:endParaRPr sz="1350" u="none" strike="noStrike" cap="none"/>
                    </a:p>
                  </a:txBody>
                  <a:tcPr marL="163450" marR="163450" marT="45725" marB="45725" anchor="ctr">
                    <a:solidFill>
                      <a:srgbClr val="FFD576"/>
                    </a:solidFill>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6.   Celebrar</a:t>
                      </a:r>
                      <a:endParaRPr sz="1600" u="none" strike="noStrike" cap="none">
                        <a:solidFill>
                          <a:schemeClr val="dk1"/>
                        </a:solidFill>
                      </a:endParaRPr>
                    </a:p>
                  </a:txBody>
                  <a:tcPr marL="163450" marR="91450" marT="45725" marB="45725">
                    <a:solidFill>
                      <a:srgbClr val="FEF1D1"/>
                    </a:solidFill>
                  </a:tcPr>
                </a:tc>
                <a:tc>
                  <a:txBody>
                    <a:bodyPr/>
                    <a:lstStyle/>
                    <a:p>
                      <a:pPr marL="0" marR="0" lvl="0" indent="0" algn="l" rtl="0">
                        <a:lnSpc>
                          <a:spcPct val="100000"/>
                        </a:lnSpc>
                        <a:spcBef>
                          <a:spcPts val="0"/>
                        </a:spcBef>
                        <a:spcAft>
                          <a:spcPts val="0"/>
                        </a:spcAft>
                        <a:buClr>
                          <a:srgbClr val="000000"/>
                        </a:buClr>
                        <a:buSzPts val="1350"/>
                        <a:buFont typeface="Arial"/>
                        <a:buNone/>
                      </a:pPr>
                      <a:endParaRPr sz="1350" u="none" strike="noStrike" cap="none"/>
                    </a:p>
                  </a:txBody>
                  <a:tcPr marL="163450" marR="163450" marT="45725" marB="45725" anchor="ctr">
                    <a:solidFill>
                      <a:srgbClr val="FEF1D1"/>
                    </a:solidFill>
                  </a:tcPr>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7. </a:t>
                      </a:r>
                      <a:r>
                        <a:rPr lang="en-US" sz="1600" u="none" strike="noStrike" cap="none">
                          <a:solidFill>
                            <a:schemeClr val="dk1"/>
                          </a:solidFill>
                          <a:highlight>
                            <a:srgbClr val="FFD576"/>
                          </a:highlight>
                        </a:rPr>
                        <a:t>  </a:t>
                      </a:r>
                      <a:r>
                        <a:rPr lang="en-US" sz="1600">
                          <a:solidFill>
                            <a:schemeClr val="dk1"/>
                          </a:solidFill>
                          <a:highlight>
                            <a:srgbClr val="FFD576"/>
                          </a:highlight>
                        </a:rPr>
                        <a:t>Slavit</a:t>
                      </a:r>
                      <a:endParaRPr sz="1600" u="none" strike="noStrike" cap="none">
                        <a:solidFill>
                          <a:schemeClr val="dk1"/>
                        </a:solidFill>
                        <a:highlight>
                          <a:srgbClr val="FFD576"/>
                        </a:highlight>
                      </a:endParaRPr>
                    </a:p>
                  </a:txBody>
                  <a:tcPr marL="163450" marR="91450" marT="45725" marB="45725">
                    <a:solidFill>
                      <a:srgbClr val="FFD576"/>
                    </a:solidFill>
                  </a:tcPr>
                </a:tc>
                <a:tc>
                  <a:txBody>
                    <a:bodyPr/>
                    <a:lstStyle/>
                    <a:p>
                      <a:pPr marL="0" marR="0" lvl="0" indent="0" algn="l" rtl="0">
                        <a:lnSpc>
                          <a:spcPct val="100000"/>
                        </a:lnSpc>
                        <a:spcBef>
                          <a:spcPts val="0"/>
                        </a:spcBef>
                        <a:spcAft>
                          <a:spcPts val="0"/>
                        </a:spcAft>
                        <a:buClr>
                          <a:srgbClr val="000000"/>
                        </a:buClr>
                        <a:buSzPts val="1350"/>
                        <a:buFont typeface="Arial"/>
                        <a:buNone/>
                      </a:pPr>
                      <a:endParaRPr sz="1350" u="none" strike="noStrike" cap="none"/>
                    </a:p>
                  </a:txBody>
                  <a:tcPr marL="163450" marR="163450" marT="45725" marB="45725" anchor="ctr">
                    <a:solidFill>
                      <a:srgbClr val="FFD576"/>
                    </a:solidFill>
                  </a:tcPr>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8.  </a:t>
                      </a:r>
                      <a:r>
                        <a:rPr lang="en-US" sz="1600">
                          <a:solidFill>
                            <a:schemeClr val="dk1"/>
                          </a:solidFill>
                          <a:highlight>
                            <a:srgbClr val="FFF3E7"/>
                          </a:highlight>
                        </a:rPr>
                        <a:t>جشن منانا</a:t>
                      </a:r>
                      <a:endParaRPr sz="1600">
                        <a:solidFill>
                          <a:schemeClr val="dk1"/>
                        </a:solidFill>
                        <a:highlight>
                          <a:srgbClr val="FFF3E7"/>
                        </a:highlight>
                      </a:endParaRPr>
                    </a:p>
                  </a:txBody>
                  <a:tcPr marL="163450" marR="91450" marT="45725" marB="45725">
                    <a:solidFill>
                      <a:srgbClr val="FEF1D1"/>
                    </a:solidFill>
                  </a:tcPr>
                </a:tc>
                <a:tc>
                  <a:txBody>
                    <a:bodyPr/>
                    <a:lstStyle/>
                    <a:p>
                      <a:pPr marL="0" marR="0" lvl="0" indent="0" algn="l" rtl="0">
                        <a:lnSpc>
                          <a:spcPct val="100000"/>
                        </a:lnSpc>
                        <a:spcBef>
                          <a:spcPts val="0"/>
                        </a:spcBef>
                        <a:spcAft>
                          <a:spcPts val="0"/>
                        </a:spcAft>
                        <a:buClr>
                          <a:srgbClr val="000000"/>
                        </a:buClr>
                        <a:buSzPts val="1350"/>
                        <a:buFont typeface="Arial"/>
                        <a:buNone/>
                      </a:pPr>
                      <a:endParaRPr sz="1350" u="none" strike="noStrike" cap="none"/>
                    </a:p>
                  </a:txBody>
                  <a:tcPr marL="163450" marR="163450" marT="45725" marB="45725" anchor="ctr">
                    <a:solidFill>
                      <a:srgbClr val="FEF1D1"/>
                    </a:solidFill>
                  </a:tcPr>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9.   </a:t>
                      </a:r>
                      <a:r>
                        <a:rPr lang="en-US" sz="1600">
                          <a:solidFill>
                            <a:schemeClr val="dk1"/>
                          </a:solidFill>
                          <a:highlight>
                            <a:srgbClr val="FFD576"/>
                          </a:highlight>
                        </a:rPr>
                        <a:t>祝う</a:t>
                      </a:r>
                      <a:endParaRPr sz="1600" u="none" strike="noStrike" cap="none">
                        <a:solidFill>
                          <a:schemeClr val="dk1"/>
                        </a:solidFill>
                        <a:highlight>
                          <a:srgbClr val="FFD576"/>
                        </a:highlight>
                      </a:endParaRPr>
                    </a:p>
                  </a:txBody>
                  <a:tcPr marL="163450" marR="91450" marT="45725" marB="45725">
                    <a:solidFill>
                      <a:srgbClr val="FFD576"/>
                    </a:solidFill>
                  </a:tcPr>
                </a:tc>
                <a:tc>
                  <a:txBody>
                    <a:bodyPr/>
                    <a:lstStyle/>
                    <a:p>
                      <a:pPr marL="0" marR="0" lvl="0" indent="0" algn="l" rtl="0">
                        <a:lnSpc>
                          <a:spcPct val="100000"/>
                        </a:lnSpc>
                        <a:spcBef>
                          <a:spcPts val="0"/>
                        </a:spcBef>
                        <a:spcAft>
                          <a:spcPts val="0"/>
                        </a:spcAft>
                        <a:buClr>
                          <a:srgbClr val="000000"/>
                        </a:buClr>
                        <a:buSzPts val="1350"/>
                        <a:buFont typeface="Arial"/>
                        <a:buNone/>
                      </a:pPr>
                      <a:endParaRPr sz="1350" u="none" strike="noStrike" cap="none"/>
                    </a:p>
                  </a:txBody>
                  <a:tcPr marL="163450" marR="163450" marT="45725" marB="45725" anchor="ctr">
                    <a:solidFill>
                      <a:srgbClr val="FFD576"/>
                    </a:solidFill>
                  </a:tcPr>
                </a:tc>
                <a:extLst>
                  <a:ext uri="{0D108BD9-81ED-4DB2-BD59-A6C34878D82A}">
                    <a16:rowId xmlns:a16="http://schemas.microsoft.com/office/drawing/2014/main" val="10009"/>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rPr>
                        <a:t>1</a:t>
                      </a:r>
                      <a:r>
                        <a:rPr lang="en-US" sz="1600" u="none" strike="noStrike" cap="none">
                          <a:solidFill>
                            <a:schemeClr val="dk1"/>
                          </a:solidFill>
                          <a:highlight>
                            <a:srgbClr val="FFF3E7"/>
                          </a:highlight>
                        </a:rPr>
                        <a:t>0. </a:t>
                      </a:r>
                      <a:r>
                        <a:rPr lang="en-US" sz="1600">
                          <a:solidFill>
                            <a:schemeClr val="dk1"/>
                          </a:solidFill>
                          <a:highlight>
                            <a:srgbClr val="FFF3E7"/>
                          </a:highlight>
                        </a:rPr>
                        <a:t>Vieren</a:t>
                      </a:r>
                      <a:endParaRPr sz="1600" i="0" u="none" strike="noStrike" cap="none">
                        <a:solidFill>
                          <a:schemeClr val="dk1"/>
                        </a:solidFill>
                        <a:highlight>
                          <a:srgbClr val="FFF3E7"/>
                        </a:highlight>
                      </a:endParaRPr>
                    </a:p>
                  </a:txBody>
                  <a:tcPr marL="163450" marR="91450" marT="45725" marB="45725">
                    <a:solidFill>
                      <a:srgbClr val="FEF1D1"/>
                    </a:solidFill>
                  </a:tcPr>
                </a:tc>
                <a:tc>
                  <a:txBody>
                    <a:bodyPr/>
                    <a:lstStyle/>
                    <a:p>
                      <a:pPr marL="0" marR="0" lvl="0" indent="0" algn="l" rtl="0">
                        <a:lnSpc>
                          <a:spcPct val="100000"/>
                        </a:lnSpc>
                        <a:spcBef>
                          <a:spcPts val="0"/>
                        </a:spcBef>
                        <a:spcAft>
                          <a:spcPts val="0"/>
                        </a:spcAft>
                        <a:buClr>
                          <a:srgbClr val="000000"/>
                        </a:buClr>
                        <a:buSzPts val="1350"/>
                        <a:buFont typeface="Arial"/>
                        <a:buNone/>
                      </a:pPr>
                      <a:endParaRPr sz="1350" u="none" strike="noStrike" cap="none"/>
                    </a:p>
                  </a:txBody>
                  <a:tcPr marL="163450" marR="163450" marT="45725" marB="45725" anchor="ctr">
                    <a:solidFill>
                      <a:srgbClr val="FEF1D1"/>
                    </a:solidFill>
                  </a:tcPr>
                </a:tc>
                <a:extLst>
                  <a:ext uri="{0D108BD9-81ED-4DB2-BD59-A6C34878D82A}">
                    <a16:rowId xmlns:a16="http://schemas.microsoft.com/office/drawing/2014/main" val="10010"/>
                  </a:ext>
                </a:extLst>
              </a:tr>
            </a:tbl>
          </a:graphicData>
        </a:graphic>
      </p:graphicFrame>
      <p:sp>
        <p:nvSpPr>
          <p:cNvPr id="279" name="Google Shape;279;p31"/>
          <p:cNvSpPr/>
          <p:nvPr/>
        </p:nvSpPr>
        <p:spPr>
          <a:xfrm>
            <a:off x="9525574" y="1612945"/>
            <a:ext cx="1260000" cy="468000"/>
          </a:xfrm>
          <a:prstGeom prst="rect">
            <a:avLst/>
          </a:prstGeom>
          <a:solidFill>
            <a:srgbClr val="DEE1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a:t>Czeck</a:t>
            </a:r>
            <a:endParaRPr sz="1800" i="0" u="none" strike="noStrike" cap="none">
              <a:solidFill>
                <a:srgbClr val="000000"/>
              </a:solidFill>
            </a:endParaRPr>
          </a:p>
        </p:txBody>
      </p:sp>
      <p:sp>
        <p:nvSpPr>
          <p:cNvPr id="280" name="Google Shape;280;p31"/>
          <p:cNvSpPr/>
          <p:nvPr/>
        </p:nvSpPr>
        <p:spPr>
          <a:xfrm>
            <a:off x="8332800" y="2123934"/>
            <a:ext cx="1260000" cy="468000"/>
          </a:xfrm>
          <a:prstGeom prst="rect">
            <a:avLst/>
          </a:prstGeom>
          <a:solidFill>
            <a:srgbClr val="DEE1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a:t>Urdu</a:t>
            </a:r>
            <a:endParaRPr sz="1800" i="0" u="none" strike="noStrike" cap="none">
              <a:solidFill>
                <a:srgbClr val="000000"/>
              </a:solidFill>
            </a:endParaRPr>
          </a:p>
        </p:txBody>
      </p:sp>
      <p:sp>
        <p:nvSpPr>
          <p:cNvPr id="281" name="Google Shape;281;p31"/>
          <p:cNvSpPr/>
          <p:nvPr/>
        </p:nvSpPr>
        <p:spPr>
          <a:xfrm>
            <a:off x="9525574" y="2625958"/>
            <a:ext cx="1260000" cy="468000"/>
          </a:xfrm>
          <a:prstGeom prst="rect">
            <a:avLst/>
          </a:prstGeom>
          <a:solidFill>
            <a:srgbClr val="DEE1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i="0" u="none" strike="noStrike" cap="none">
                <a:solidFill>
                  <a:srgbClr val="000000"/>
                </a:solidFill>
              </a:rPr>
              <a:t>Turkish</a:t>
            </a:r>
            <a:endParaRPr sz="1800" i="0" u="none" strike="noStrike" cap="none">
              <a:solidFill>
                <a:srgbClr val="000000"/>
              </a:solidFill>
            </a:endParaRPr>
          </a:p>
        </p:txBody>
      </p:sp>
      <p:sp>
        <p:nvSpPr>
          <p:cNvPr id="282" name="Google Shape;282;p31"/>
          <p:cNvSpPr/>
          <p:nvPr/>
        </p:nvSpPr>
        <p:spPr>
          <a:xfrm>
            <a:off x="8193845" y="3127981"/>
            <a:ext cx="1358700" cy="468000"/>
          </a:xfrm>
          <a:prstGeom prst="rect">
            <a:avLst/>
          </a:prstGeom>
          <a:solidFill>
            <a:srgbClr val="DEE1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i="0" u="none" strike="noStrike" cap="none">
                <a:solidFill>
                  <a:srgbClr val="000000"/>
                </a:solidFill>
              </a:rPr>
              <a:t>Portuguese</a:t>
            </a:r>
            <a:endParaRPr sz="1800" i="0" u="none" strike="noStrike" cap="none">
              <a:solidFill>
                <a:srgbClr val="000000"/>
              </a:solidFill>
            </a:endParaRPr>
          </a:p>
        </p:txBody>
      </p:sp>
      <p:sp>
        <p:nvSpPr>
          <p:cNvPr id="283" name="Google Shape;283;p31"/>
          <p:cNvSpPr/>
          <p:nvPr/>
        </p:nvSpPr>
        <p:spPr>
          <a:xfrm>
            <a:off x="9543504" y="3630005"/>
            <a:ext cx="1260000" cy="468000"/>
          </a:xfrm>
          <a:prstGeom prst="rect">
            <a:avLst/>
          </a:prstGeom>
          <a:solidFill>
            <a:srgbClr val="DEE1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i="0" u="none" strike="noStrike" cap="none">
                <a:solidFill>
                  <a:srgbClr val="000000"/>
                </a:solidFill>
              </a:rPr>
              <a:t>French</a:t>
            </a:r>
            <a:endParaRPr sz="1800" i="0" u="none" strike="noStrike" cap="none">
              <a:solidFill>
                <a:srgbClr val="000000"/>
              </a:solidFill>
            </a:endParaRPr>
          </a:p>
        </p:txBody>
      </p:sp>
      <p:sp>
        <p:nvSpPr>
          <p:cNvPr id="284" name="Google Shape;284;p31"/>
          <p:cNvSpPr/>
          <p:nvPr/>
        </p:nvSpPr>
        <p:spPr>
          <a:xfrm>
            <a:off x="8341765" y="4140993"/>
            <a:ext cx="1260000" cy="468000"/>
          </a:xfrm>
          <a:prstGeom prst="rect">
            <a:avLst/>
          </a:prstGeom>
          <a:solidFill>
            <a:srgbClr val="DEE1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i="0" u="none" strike="noStrike" cap="none">
                <a:solidFill>
                  <a:srgbClr val="000000"/>
                </a:solidFill>
              </a:rPr>
              <a:t>Italian</a:t>
            </a:r>
            <a:endParaRPr sz="1800" i="0" u="none" strike="noStrike" cap="none">
              <a:solidFill>
                <a:srgbClr val="000000"/>
              </a:solidFill>
            </a:endParaRPr>
          </a:p>
        </p:txBody>
      </p:sp>
      <p:sp>
        <p:nvSpPr>
          <p:cNvPr id="285" name="Google Shape;285;p31"/>
          <p:cNvSpPr/>
          <p:nvPr/>
        </p:nvSpPr>
        <p:spPr>
          <a:xfrm>
            <a:off x="9552469" y="4634052"/>
            <a:ext cx="1260000" cy="468000"/>
          </a:xfrm>
          <a:prstGeom prst="rect">
            <a:avLst/>
          </a:prstGeom>
          <a:solidFill>
            <a:srgbClr val="DEE1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i="0" u="none" strike="noStrike" cap="none">
                <a:solidFill>
                  <a:srgbClr val="000000"/>
                </a:solidFill>
              </a:rPr>
              <a:t>Spanish</a:t>
            </a:r>
            <a:endParaRPr sz="1800" i="0" u="none" strike="noStrike" cap="none">
              <a:solidFill>
                <a:srgbClr val="000000"/>
              </a:solidFill>
            </a:endParaRPr>
          </a:p>
        </p:txBody>
      </p:sp>
      <p:sp>
        <p:nvSpPr>
          <p:cNvPr id="286" name="Google Shape;286;p31"/>
          <p:cNvSpPr/>
          <p:nvPr/>
        </p:nvSpPr>
        <p:spPr>
          <a:xfrm>
            <a:off x="8359695" y="5136075"/>
            <a:ext cx="1260000" cy="468000"/>
          </a:xfrm>
          <a:prstGeom prst="rect">
            <a:avLst/>
          </a:prstGeom>
          <a:solidFill>
            <a:srgbClr val="DEE1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i="0" u="none" strike="noStrike" cap="none">
                <a:solidFill>
                  <a:srgbClr val="000000"/>
                </a:solidFill>
              </a:rPr>
              <a:t>German</a:t>
            </a:r>
            <a:endParaRPr sz="1800" i="0" u="none" strike="noStrike" cap="none">
              <a:solidFill>
                <a:srgbClr val="000000"/>
              </a:solidFill>
            </a:endParaRPr>
          </a:p>
        </p:txBody>
      </p:sp>
      <p:sp>
        <p:nvSpPr>
          <p:cNvPr id="287" name="Google Shape;287;p31"/>
          <p:cNvSpPr/>
          <p:nvPr/>
        </p:nvSpPr>
        <p:spPr>
          <a:xfrm>
            <a:off x="9552469" y="5647063"/>
            <a:ext cx="1260000" cy="468000"/>
          </a:xfrm>
          <a:prstGeom prst="rect">
            <a:avLst/>
          </a:prstGeom>
          <a:solidFill>
            <a:srgbClr val="DEE1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a:t>Japanese</a:t>
            </a:r>
            <a:endParaRPr sz="1800" i="0" u="none" strike="noStrike" cap="none">
              <a:solidFill>
                <a:srgbClr val="000000"/>
              </a:solidFill>
            </a:endParaRPr>
          </a:p>
        </p:txBody>
      </p:sp>
      <p:sp>
        <p:nvSpPr>
          <p:cNvPr id="288" name="Google Shape;288;p31"/>
          <p:cNvSpPr/>
          <p:nvPr/>
        </p:nvSpPr>
        <p:spPr>
          <a:xfrm>
            <a:off x="8350730" y="6081850"/>
            <a:ext cx="1260000" cy="468000"/>
          </a:xfrm>
          <a:prstGeom prst="rect">
            <a:avLst/>
          </a:prstGeom>
          <a:solidFill>
            <a:srgbClr val="DEE1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a:t>Dutch</a:t>
            </a:r>
            <a:endParaRPr sz="1800" i="0" u="none" strike="noStrike" cap="none">
              <a:solidFill>
                <a:srgbClr val="000000"/>
              </a:solidFill>
            </a:endParaRPr>
          </a:p>
        </p:txBody>
      </p:sp>
      <p:sp>
        <p:nvSpPr>
          <p:cNvPr id="289" name="Google Shape;289;p31"/>
          <p:cNvSpPr txBox="1"/>
          <p:nvPr/>
        </p:nvSpPr>
        <p:spPr>
          <a:xfrm>
            <a:off x="1416050" y="1503200"/>
            <a:ext cx="8054700" cy="75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1"/>
                </a:solidFill>
              </a:rPr>
              <a:t>Match the word ‘celebrate’ to the correct translation</a:t>
            </a:r>
            <a:endParaRPr sz="2000">
              <a:solidFill>
                <a:schemeClr val="dk1"/>
              </a:solidFill>
            </a:endParaRPr>
          </a:p>
        </p:txBody>
      </p:sp>
      <p:cxnSp>
        <p:nvCxnSpPr>
          <p:cNvPr id="290" name="Google Shape;290;p31"/>
          <p:cNvCxnSpPr/>
          <p:nvPr/>
        </p:nvCxnSpPr>
        <p:spPr>
          <a:xfrm>
            <a:off x="9552300" y="1564200"/>
            <a:ext cx="40800" cy="4549500"/>
          </a:xfrm>
          <a:prstGeom prst="straightConnector1">
            <a:avLst/>
          </a:prstGeom>
          <a:noFill/>
          <a:ln w="38100" cap="flat" cmpd="sng">
            <a:solidFill>
              <a:schemeClr val="dk1"/>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2"/>
          <p:cNvSpPr txBox="1">
            <a:spLocks noGrp="1"/>
          </p:cNvSpPr>
          <p:nvPr>
            <p:ph type="title"/>
          </p:nvPr>
        </p:nvSpPr>
        <p:spPr>
          <a:xfrm>
            <a:off x="1054100" y="540001"/>
            <a:ext cx="10568700" cy="1156500"/>
          </a:xfrm>
          <a:prstGeom prst="rect">
            <a:avLst/>
          </a:prstGeom>
        </p:spPr>
        <p:txBody>
          <a:bodyPr spcFirstLastPara="1" wrap="square" lIns="360000"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Quiz time!</a:t>
            </a:r>
            <a:endParaRPr/>
          </a:p>
        </p:txBody>
      </p:sp>
      <p:sp>
        <p:nvSpPr>
          <p:cNvPr id="297" name="Google Shape;297;p32"/>
          <p:cNvSpPr txBox="1">
            <a:spLocks noGrp="1"/>
          </p:cNvSpPr>
          <p:nvPr>
            <p:ph type="sldNum" idx="12"/>
          </p:nvPr>
        </p:nvSpPr>
        <p:spPr>
          <a:xfrm>
            <a:off x="11575470" y="6488113"/>
            <a:ext cx="3768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14</a:t>
            </a:fld>
            <a:endParaRPr/>
          </a:p>
        </p:txBody>
      </p:sp>
      <p:sp>
        <p:nvSpPr>
          <p:cNvPr id="298" name="Google Shape;298;p32"/>
          <p:cNvSpPr txBox="1">
            <a:spLocks noGrp="1"/>
          </p:cNvSpPr>
          <p:nvPr>
            <p:ph type="body" idx="1"/>
          </p:nvPr>
        </p:nvSpPr>
        <p:spPr>
          <a:xfrm>
            <a:off x="1416050" y="1696500"/>
            <a:ext cx="10182900" cy="4053900"/>
          </a:xfrm>
          <a:prstGeom prst="rect">
            <a:avLst/>
          </a:prstGeom>
        </p:spPr>
        <p:txBody>
          <a:bodyPr spcFirstLastPara="1" wrap="square" lIns="0" tIns="0" rIns="91425" bIns="45700" anchor="t" anchorCtr="0">
            <a:noAutofit/>
          </a:bodyPr>
          <a:lstStyle/>
          <a:p>
            <a:pPr marL="0" lvl="0" indent="0" algn="just" rtl="0">
              <a:spcBef>
                <a:spcPts val="1400"/>
              </a:spcBef>
              <a:spcAft>
                <a:spcPts val="0"/>
              </a:spcAft>
              <a:buNone/>
            </a:pPr>
            <a:r>
              <a:rPr lang="en-US" sz="1900" dirty="0"/>
              <a:t>Who doesn’t love a quiz at this time of year? </a:t>
            </a:r>
            <a:endParaRPr sz="1900" dirty="0"/>
          </a:p>
          <a:p>
            <a:pPr marL="0" lvl="0" indent="0" algn="just" rtl="0">
              <a:spcBef>
                <a:spcPts val="1400"/>
              </a:spcBef>
              <a:spcAft>
                <a:spcPts val="0"/>
              </a:spcAft>
              <a:buNone/>
            </a:pPr>
            <a:r>
              <a:rPr lang="en-US" sz="1900" dirty="0"/>
              <a:t>Set as an in-class activity or homework, challenge your students to complete this quiz. </a:t>
            </a:r>
            <a:endParaRPr sz="1900" dirty="0"/>
          </a:p>
          <a:p>
            <a:pPr marL="0" lvl="0" indent="0" algn="just" rtl="0">
              <a:spcBef>
                <a:spcPts val="1400"/>
              </a:spcBef>
              <a:spcAft>
                <a:spcPts val="0"/>
              </a:spcAft>
              <a:buNone/>
            </a:pPr>
            <a:r>
              <a:rPr lang="en-US" sz="1900" dirty="0"/>
              <a:t>For each language, we’ve created two versions for you, one with the questions in English for your students to reply in your chosen language and another to challenge your older students where the questions are also asked in your chosen language.</a:t>
            </a:r>
            <a:endParaRPr sz="1900" dirty="0"/>
          </a:p>
          <a:p>
            <a:pPr marL="0" lvl="0" indent="0" algn="just" rtl="0">
              <a:spcBef>
                <a:spcPts val="1400"/>
              </a:spcBef>
              <a:spcAft>
                <a:spcPts val="0"/>
              </a:spcAft>
              <a:buNone/>
            </a:pPr>
            <a:endParaRPr sz="1900"/>
          </a:p>
          <a:p>
            <a:pPr indent="-349250" algn="just">
              <a:spcBef>
                <a:spcPts val="1400"/>
              </a:spcBef>
              <a:buSzPts val="1900"/>
            </a:pPr>
            <a:r>
              <a:rPr lang="en-US" sz="1900" b="1" dirty="0">
                <a:hlinkClick r:id="rId3"/>
              </a:rPr>
              <a:t>French quiz</a:t>
            </a:r>
            <a:r>
              <a:rPr lang="en-US" sz="1900" dirty="0"/>
              <a:t> </a:t>
            </a:r>
            <a:r>
              <a:rPr lang="en-US" sz="1900" i="1" dirty="0"/>
              <a:t>(</a:t>
            </a:r>
            <a:r>
              <a:rPr lang="en-US" sz="1900" i="1" dirty="0">
                <a:hlinkClick r:id="rId4"/>
              </a:rPr>
              <a:t>Version without answers</a:t>
            </a:r>
            <a:r>
              <a:rPr lang="en-US" sz="1900" i="1" dirty="0"/>
              <a:t>)</a:t>
            </a:r>
            <a:r>
              <a:rPr lang="en-US" sz="1500" dirty="0"/>
              <a:t> </a:t>
            </a:r>
            <a:endParaRPr lang="en-US" sz="1900" dirty="0">
              <a:solidFill>
                <a:srgbClr val="FF0000"/>
              </a:solidFill>
            </a:endParaRPr>
          </a:p>
          <a:p>
            <a:pPr indent="-349250" algn="just">
              <a:buSzPts val="1900"/>
            </a:pPr>
            <a:r>
              <a:rPr lang="en-US" sz="1900" b="1" dirty="0">
                <a:hlinkClick r:id="rId5"/>
              </a:rPr>
              <a:t>German quiz</a:t>
            </a:r>
            <a:r>
              <a:rPr lang="en-US" sz="1900" dirty="0"/>
              <a:t> </a:t>
            </a:r>
            <a:r>
              <a:rPr lang="en-US" sz="1900" i="1" dirty="0"/>
              <a:t>(</a:t>
            </a:r>
            <a:r>
              <a:rPr lang="en-US" sz="1900" i="1" dirty="0">
                <a:hlinkClick r:id="rId6"/>
              </a:rPr>
              <a:t>Version without answers</a:t>
            </a:r>
            <a:r>
              <a:rPr lang="en-US" sz="1900" i="1" dirty="0"/>
              <a:t>)</a:t>
            </a:r>
            <a:r>
              <a:rPr lang="en-US" sz="1500" i="1" dirty="0"/>
              <a:t> </a:t>
            </a:r>
            <a:endParaRPr lang="en-US" sz="1500" i="1">
              <a:solidFill>
                <a:srgbClr val="FF0000"/>
              </a:solidFill>
            </a:endParaRPr>
          </a:p>
          <a:p>
            <a:pPr indent="-349250" algn="just">
              <a:buSzPts val="1900"/>
            </a:pPr>
            <a:r>
              <a:rPr lang="en-US" sz="1900" b="1" dirty="0">
                <a:hlinkClick r:id="rId7"/>
              </a:rPr>
              <a:t>Spanish quiz</a:t>
            </a:r>
            <a:r>
              <a:rPr lang="en-US" sz="1900" dirty="0"/>
              <a:t> </a:t>
            </a:r>
            <a:r>
              <a:rPr lang="en-US" sz="1900" i="1" dirty="0"/>
              <a:t>(</a:t>
            </a:r>
            <a:r>
              <a:rPr lang="en-US" sz="1900" i="1" dirty="0">
                <a:hlinkClick r:id="rId8"/>
              </a:rPr>
              <a:t>Version without answers</a:t>
            </a:r>
            <a:r>
              <a:rPr lang="en-US" sz="1900" i="1" dirty="0"/>
              <a:t>)</a:t>
            </a:r>
            <a:r>
              <a:rPr lang="en-US" sz="1500" i="1" dirty="0"/>
              <a:t> </a:t>
            </a:r>
            <a:endParaRPr lang="en-US" sz="1500" i="1" dirty="0">
              <a:solidFill>
                <a:srgbClr val="FF0000"/>
              </a:solidFill>
              <a:latin typeface="Arial"/>
              <a:cs typeface="Arial"/>
            </a:endParaRPr>
          </a:p>
          <a:p>
            <a:pPr marL="0" lvl="0" indent="0" algn="just" rtl="0">
              <a:spcBef>
                <a:spcPts val="1400"/>
              </a:spcBef>
              <a:spcAft>
                <a:spcPts val="0"/>
              </a:spcAft>
              <a:buClr>
                <a:schemeClr val="dk1"/>
              </a:buClr>
              <a:buSzPts val="1100"/>
              <a:buFont typeface="Arial"/>
              <a:buNone/>
            </a:pPr>
            <a:endParaRPr sz="1900"/>
          </a:p>
          <a:p>
            <a:pPr marL="0" lvl="0" indent="0" algn="just" rtl="0">
              <a:spcBef>
                <a:spcPts val="1400"/>
              </a:spcBef>
              <a:spcAft>
                <a:spcPts val="0"/>
              </a:spcAft>
              <a:buClr>
                <a:schemeClr val="dk1"/>
              </a:buClr>
              <a:buSzPts val="1100"/>
              <a:buFont typeface="Arial"/>
              <a:buNone/>
            </a:pPr>
            <a:endParaRPr sz="1400"/>
          </a:p>
          <a:p>
            <a:pPr marL="0" lvl="0" indent="0" algn="l" rtl="0">
              <a:spcBef>
                <a:spcPts val="1400"/>
              </a:spcBef>
              <a:spcAft>
                <a:spcPts val="0"/>
              </a:spcAft>
              <a:buClr>
                <a:schemeClr val="dk1"/>
              </a:buClr>
              <a:buSzPts val="1100"/>
              <a:buFont typeface="Arial"/>
              <a:buNone/>
            </a:pPr>
            <a:endParaRPr sz="1400"/>
          </a:p>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sp>
        <p:nvSpPr>
          <p:cNvPr id="174" name="Google Shape;174;p20"/>
          <p:cNvSpPr txBox="1">
            <a:spLocks noGrp="1"/>
          </p:cNvSpPr>
          <p:nvPr>
            <p:ph type="title"/>
          </p:nvPr>
        </p:nvSpPr>
        <p:spPr>
          <a:xfrm>
            <a:off x="1054100" y="540001"/>
            <a:ext cx="10568700" cy="1156500"/>
          </a:xfrm>
          <a:prstGeom prst="rect">
            <a:avLst/>
          </a:prstGeom>
        </p:spPr>
        <p:txBody>
          <a:bodyPr spcFirstLastPara="1" wrap="square" lIns="360000" tIns="45700" rIns="91425" bIns="45700" anchor="ctr" anchorCtr="0">
            <a:normAutofit/>
          </a:bodyPr>
          <a:lstStyle/>
          <a:p>
            <a:pPr marL="0" lvl="0" indent="0" algn="l" rtl="0">
              <a:spcBef>
                <a:spcPts val="0"/>
              </a:spcBef>
              <a:spcAft>
                <a:spcPts val="0"/>
              </a:spcAft>
              <a:buNone/>
            </a:pPr>
            <a:r>
              <a:rPr lang="en-US"/>
              <a:t>Countdown to the festive break</a:t>
            </a:r>
            <a:endParaRPr/>
          </a:p>
        </p:txBody>
      </p:sp>
      <p:sp>
        <p:nvSpPr>
          <p:cNvPr id="175" name="Google Shape;175;p20"/>
          <p:cNvSpPr txBox="1">
            <a:spLocks noGrp="1"/>
          </p:cNvSpPr>
          <p:nvPr>
            <p:ph type="body" idx="1"/>
          </p:nvPr>
        </p:nvSpPr>
        <p:spPr>
          <a:xfrm>
            <a:off x="2077839" y="1890369"/>
            <a:ext cx="8531999" cy="2637362"/>
          </a:xfrm>
          <a:prstGeom prst="rect">
            <a:avLst/>
          </a:prstGeom>
        </p:spPr>
        <p:txBody>
          <a:bodyPr spcFirstLastPara="1" wrap="square" lIns="0" tIns="0" rIns="91425" bIns="45700" anchor="t" anchorCtr="0">
            <a:noAutofit/>
          </a:bodyPr>
          <a:lstStyle/>
          <a:p>
            <a:pPr marL="0" lvl="0" indent="0" algn="ctr" rtl="0">
              <a:lnSpc>
                <a:spcPct val="115000"/>
              </a:lnSpc>
              <a:spcBef>
                <a:spcPts val="1500"/>
              </a:spcBef>
              <a:spcAft>
                <a:spcPts val="0"/>
              </a:spcAft>
              <a:buClr>
                <a:schemeClr val="dk1"/>
              </a:buClr>
              <a:buSzPts val="1100"/>
              <a:buFont typeface="Arial"/>
              <a:buNone/>
            </a:pPr>
            <a:r>
              <a:rPr lang="en-US" sz="1600">
                <a:solidFill>
                  <a:srgbClr val="333333"/>
                </a:solidFill>
                <a:highlight>
                  <a:srgbClr val="FFFFFF"/>
                </a:highlight>
              </a:rPr>
              <a:t>With the countdown to the Christmas break almost upon us, we’ve created a festive pack of activities for you and your students to enjoy between now and the New Year. </a:t>
            </a:r>
            <a:endParaRPr sz="1600">
              <a:solidFill>
                <a:srgbClr val="333333"/>
              </a:solidFill>
              <a:highlight>
                <a:srgbClr val="FFFFFF"/>
              </a:highlight>
            </a:endParaRPr>
          </a:p>
          <a:p>
            <a:pPr marL="0" lvl="0" indent="0" algn="ctr" rtl="0">
              <a:lnSpc>
                <a:spcPct val="115000"/>
              </a:lnSpc>
              <a:spcBef>
                <a:spcPts val="1500"/>
              </a:spcBef>
              <a:spcAft>
                <a:spcPts val="0"/>
              </a:spcAft>
              <a:buClr>
                <a:schemeClr val="dk1"/>
              </a:buClr>
              <a:buSzPts val="1100"/>
              <a:buFont typeface="Arial"/>
              <a:buNone/>
            </a:pPr>
            <a:r>
              <a:rPr lang="en-US" sz="1600">
                <a:solidFill>
                  <a:srgbClr val="333333"/>
                </a:solidFill>
                <a:highlight>
                  <a:srgbClr val="FFFFFF"/>
                </a:highlight>
              </a:rPr>
              <a:t>Whether completed in class or as part of homework, the following pages include a range of resources and ideas that you can adapt as you wish.</a:t>
            </a:r>
            <a:endParaRPr sz="1600">
              <a:solidFill>
                <a:srgbClr val="333333"/>
              </a:solidFill>
              <a:highlight>
                <a:srgbClr val="FFFFFF"/>
              </a:highlight>
            </a:endParaRPr>
          </a:p>
          <a:p>
            <a:pPr marL="0" lvl="0" indent="0" algn="ctr" rtl="0">
              <a:lnSpc>
                <a:spcPct val="115000"/>
              </a:lnSpc>
              <a:spcBef>
                <a:spcPts val="1500"/>
              </a:spcBef>
              <a:spcAft>
                <a:spcPts val="0"/>
              </a:spcAft>
              <a:buClr>
                <a:schemeClr val="dk1"/>
              </a:buClr>
              <a:buSzPts val="1100"/>
              <a:buFont typeface="Arial"/>
              <a:buNone/>
            </a:pPr>
            <a:r>
              <a:rPr lang="en-US" sz="1600">
                <a:solidFill>
                  <a:srgbClr val="333333"/>
                </a:solidFill>
                <a:highlight>
                  <a:srgbClr val="FFFFFF"/>
                </a:highlight>
              </a:rPr>
              <a:t>Have a lovely last few weeks of term. </a:t>
            </a:r>
            <a:endParaRPr sz="1600">
              <a:solidFill>
                <a:srgbClr val="333333"/>
              </a:solidFill>
              <a:highlight>
                <a:srgbClr val="FFFFFF"/>
              </a:highlight>
            </a:endParaRPr>
          </a:p>
          <a:p>
            <a:pPr marL="457200" lvl="0" indent="0" algn="l" rtl="0">
              <a:spcBef>
                <a:spcPts val="0"/>
              </a:spcBef>
              <a:spcAft>
                <a:spcPts val="0"/>
              </a:spcAft>
              <a:buNone/>
            </a:pPr>
            <a:endParaRPr sz="1600">
              <a:solidFill>
                <a:srgbClr val="333333"/>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600"/>
          </a:p>
          <a:p>
            <a:pPr marL="0" lvl="0" indent="0" algn="just" rtl="0">
              <a:spcBef>
                <a:spcPts val="1400"/>
              </a:spcBef>
              <a:spcAft>
                <a:spcPts val="0"/>
              </a:spcAft>
              <a:buClr>
                <a:schemeClr val="dk1"/>
              </a:buClr>
              <a:buSzPts val="1100"/>
              <a:buFont typeface="Arial"/>
              <a:buNone/>
            </a:pPr>
            <a:endParaRPr sz="1600"/>
          </a:p>
          <a:p>
            <a:pPr marL="0" lvl="0" indent="0" algn="l" rtl="0">
              <a:spcBef>
                <a:spcPts val="1400"/>
              </a:spcBef>
              <a:spcAft>
                <a:spcPts val="0"/>
              </a:spcAft>
              <a:buNone/>
            </a:pPr>
            <a:endParaRPr sz="1600"/>
          </a:p>
        </p:txBody>
      </p:sp>
      <p:sp>
        <p:nvSpPr>
          <p:cNvPr id="176" name="Google Shape;176;p20"/>
          <p:cNvSpPr txBox="1">
            <a:spLocks noGrp="1"/>
          </p:cNvSpPr>
          <p:nvPr>
            <p:ph type="sldNum" idx="12"/>
          </p:nvPr>
        </p:nvSpPr>
        <p:spPr>
          <a:xfrm>
            <a:off x="11575470" y="6488113"/>
            <a:ext cx="3768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2</a:t>
            </a:fld>
            <a:endParaRPr/>
          </a:p>
        </p:txBody>
      </p:sp>
      <p:pic>
        <p:nvPicPr>
          <p:cNvPr id="2" name="Picture 1" descr="A blue and black logo&#10;&#10;Description automatically generated">
            <a:extLst>
              <a:ext uri="{FF2B5EF4-FFF2-40B4-BE49-F238E27FC236}">
                <a16:creationId xmlns:a16="http://schemas.microsoft.com/office/drawing/2014/main" id="{19F36522-B24C-34A8-3EAF-B3604708D976}"/>
              </a:ext>
            </a:extLst>
          </p:cNvPr>
          <p:cNvPicPr>
            <a:picLocks noChangeAspect="1"/>
          </p:cNvPicPr>
          <p:nvPr/>
        </p:nvPicPr>
        <p:blipFill>
          <a:blip r:embed="rId3"/>
          <a:stretch>
            <a:fillRect/>
          </a:stretch>
        </p:blipFill>
        <p:spPr>
          <a:xfrm>
            <a:off x="1684216" y="3208216"/>
            <a:ext cx="4114800" cy="4114800"/>
          </a:xfrm>
          <a:prstGeom prst="rect">
            <a:avLst/>
          </a:prstGeom>
        </p:spPr>
      </p:pic>
      <p:pic>
        <p:nvPicPr>
          <p:cNvPr id="3" name="Picture 2" descr="A black and yellow symbol with bells&#10;&#10;Description automatically generated">
            <a:extLst>
              <a:ext uri="{FF2B5EF4-FFF2-40B4-BE49-F238E27FC236}">
                <a16:creationId xmlns:a16="http://schemas.microsoft.com/office/drawing/2014/main" id="{061F0C11-F95F-23CF-0C06-80F069170BE5}"/>
              </a:ext>
            </a:extLst>
          </p:cNvPr>
          <p:cNvPicPr>
            <a:picLocks noChangeAspect="1"/>
          </p:cNvPicPr>
          <p:nvPr/>
        </p:nvPicPr>
        <p:blipFill>
          <a:blip r:embed="rId4"/>
          <a:stretch>
            <a:fillRect/>
          </a:stretch>
        </p:blipFill>
        <p:spPr>
          <a:xfrm>
            <a:off x="6695830" y="3432908"/>
            <a:ext cx="3548185" cy="354818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1"/>
          <p:cNvSpPr txBox="1">
            <a:spLocks noGrp="1"/>
          </p:cNvSpPr>
          <p:nvPr>
            <p:ph type="sldNum" idx="12"/>
          </p:nvPr>
        </p:nvSpPr>
        <p:spPr>
          <a:xfrm>
            <a:off x="11575470" y="6488113"/>
            <a:ext cx="3768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3</a:t>
            </a:fld>
            <a:endParaRPr/>
          </a:p>
        </p:txBody>
      </p:sp>
      <p:sp>
        <p:nvSpPr>
          <p:cNvPr id="184" name="Google Shape;184;p21"/>
          <p:cNvSpPr txBox="1"/>
          <p:nvPr/>
        </p:nvSpPr>
        <p:spPr>
          <a:xfrm>
            <a:off x="1470375" y="2166200"/>
            <a:ext cx="55101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dk1"/>
                </a:solidFill>
              </a:rPr>
              <a:t>While December may mean the arrival of Christmas for many, it also includes other major cultural and religious holidays around the world too. </a:t>
            </a:r>
            <a:endParaRPr sz="2000">
              <a:solidFill>
                <a:schemeClr val="dk1"/>
              </a:solidFill>
            </a:endParaRPr>
          </a:p>
          <a:p>
            <a:pPr marL="0" lvl="0" indent="0" algn="l" rtl="0">
              <a:spcBef>
                <a:spcPts val="0"/>
              </a:spcBef>
              <a:spcAft>
                <a:spcPts val="0"/>
              </a:spcAft>
              <a:buNone/>
            </a:pPr>
            <a:endParaRPr sz="2000">
              <a:solidFill>
                <a:schemeClr val="dk1"/>
              </a:solidFill>
            </a:endParaRPr>
          </a:p>
          <a:p>
            <a:pPr marL="0" lvl="0" indent="0" algn="l" rtl="0">
              <a:spcBef>
                <a:spcPts val="0"/>
              </a:spcBef>
              <a:spcAft>
                <a:spcPts val="0"/>
              </a:spcAft>
              <a:buNone/>
            </a:pPr>
            <a:r>
              <a:rPr lang="en-US" sz="2000">
                <a:solidFill>
                  <a:schemeClr val="dk1"/>
                </a:solidFill>
              </a:rPr>
              <a:t>Task your students to look at one, or a selection of these celebrations, exploring their meaning, cultural significance, how the day/period of time is celebrated and the languages involved too! </a:t>
            </a:r>
            <a:endParaRPr sz="2000">
              <a:solidFill>
                <a:schemeClr val="dk1"/>
              </a:solidFill>
            </a:endParaRPr>
          </a:p>
        </p:txBody>
      </p:sp>
      <p:sp>
        <p:nvSpPr>
          <p:cNvPr id="185" name="Google Shape;185;p21"/>
          <p:cNvSpPr txBox="1">
            <a:spLocks noGrp="1"/>
          </p:cNvSpPr>
          <p:nvPr>
            <p:ph type="title"/>
          </p:nvPr>
        </p:nvSpPr>
        <p:spPr>
          <a:xfrm>
            <a:off x="1054100" y="540001"/>
            <a:ext cx="10568700" cy="1156500"/>
          </a:xfrm>
          <a:prstGeom prst="rect">
            <a:avLst/>
          </a:prstGeom>
        </p:spPr>
        <p:txBody>
          <a:bodyPr spcFirstLastPara="1" wrap="square" lIns="360000"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Celebrations around the world</a:t>
            </a:r>
            <a:endParaRPr/>
          </a:p>
        </p:txBody>
      </p:sp>
      <p:graphicFrame>
        <p:nvGraphicFramePr>
          <p:cNvPr id="186" name="Google Shape;186;p21"/>
          <p:cNvGraphicFramePr/>
          <p:nvPr/>
        </p:nvGraphicFramePr>
        <p:xfrm>
          <a:off x="7085050" y="2166194"/>
          <a:ext cx="4401950" cy="3337650"/>
        </p:xfrm>
        <a:graphic>
          <a:graphicData uri="http://schemas.openxmlformats.org/drawingml/2006/table">
            <a:tbl>
              <a:tblPr firstRow="1" bandRow="1">
                <a:noFill/>
                <a:tableStyleId>{2D3C8A43-9029-4EBF-A603-016768BD6F17}</a:tableStyleId>
              </a:tblPr>
              <a:tblGrid>
                <a:gridCol w="4401950">
                  <a:extLst>
                    <a:ext uri="{9D8B030D-6E8A-4147-A177-3AD203B41FA5}">
                      <a16:colId xmlns:a16="http://schemas.microsoft.com/office/drawing/2014/main" val="20000"/>
                    </a:ext>
                  </a:extLst>
                </a:gridCol>
              </a:tblGrid>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b="0"/>
                        <a:t>December celebrations</a:t>
                      </a:r>
                      <a:endParaRPr sz="1400" u="none" strike="noStrike" cap="none"/>
                    </a:p>
                  </a:txBody>
                  <a:tcPr marL="163450" marR="163450" marT="45725" marB="45725" anchor="ctr">
                    <a:solidFill>
                      <a:srgbClr val="000000"/>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1.   Christmas</a:t>
                      </a:r>
                      <a:endParaRPr sz="1350" u="none" strike="noStrike" cap="none"/>
                    </a:p>
                  </a:txBody>
                  <a:tcPr marL="163450" marR="91450" marT="45725" marB="45725">
                    <a:solidFill>
                      <a:srgbClr val="FFD576"/>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2.   St. Nicholas Day</a:t>
                      </a:r>
                      <a:endParaRPr sz="1600" u="none" strike="noStrike" cap="none"/>
                    </a:p>
                  </a:txBody>
                  <a:tcPr marL="163450" marR="91450" marT="45725" marB="45725">
                    <a:solidFill>
                      <a:srgbClr val="FEF1D1"/>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3.   </a:t>
                      </a:r>
                      <a:r>
                        <a:rPr lang="en-US" sz="1600"/>
                        <a:t>Bodhi Day / Rohatsu</a:t>
                      </a:r>
                      <a:endParaRPr sz="1350" u="none" strike="noStrike" cap="none"/>
                    </a:p>
                  </a:txBody>
                  <a:tcPr marL="163450" marR="91450" marT="45725" marB="45725">
                    <a:solidFill>
                      <a:srgbClr val="FFD576"/>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4.   </a:t>
                      </a:r>
                      <a:r>
                        <a:rPr lang="en-US" sz="1600"/>
                        <a:t>Feast Day of Our Lady Guadalupe</a:t>
                      </a:r>
                      <a:endParaRPr sz="1600" b="0" i="0" u="none" strike="noStrike" cap="none">
                        <a:latin typeface="Arial"/>
                        <a:ea typeface="Arial"/>
                        <a:cs typeface="Arial"/>
                        <a:sym typeface="Arial"/>
                      </a:endParaRPr>
                    </a:p>
                  </a:txBody>
                  <a:tcPr marL="163450" marR="91450" marT="45725" marB="45725">
                    <a:solidFill>
                      <a:srgbClr val="FEF1D1"/>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5.   </a:t>
                      </a:r>
                      <a:r>
                        <a:rPr lang="en-US" sz="1700">
                          <a:solidFill>
                            <a:schemeClr val="dk1"/>
                          </a:solidFill>
                        </a:rPr>
                        <a:t>Hanukkah</a:t>
                      </a:r>
                      <a:endParaRPr sz="1600"/>
                    </a:p>
                  </a:txBody>
                  <a:tcPr marL="163450" marR="91450" marT="45725" marB="45725">
                    <a:solidFill>
                      <a:srgbClr val="FFD576"/>
                    </a:solidFill>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6.   </a:t>
                      </a:r>
                      <a:r>
                        <a:rPr lang="en-US" sz="1700">
                          <a:solidFill>
                            <a:schemeClr val="dk1"/>
                          </a:solidFill>
                        </a:rPr>
                        <a:t>Yule</a:t>
                      </a:r>
                      <a:endParaRPr sz="1600"/>
                    </a:p>
                  </a:txBody>
                  <a:tcPr marL="163450" marR="91450" marT="45725" marB="45725">
                    <a:solidFill>
                      <a:srgbClr val="FEF1D1"/>
                    </a:solidFill>
                  </a:tcPr>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7.   </a:t>
                      </a:r>
                      <a:r>
                        <a:rPr lang="en-US" sz="1700">
                          <a:solidFill>
                            <a:schemeClr val="dk1"/>
                          </a:solidFill>
                        </a:rPr>
                        <a:t>Boxing Day</a:t>
                      </a:r>
                      <a:endParaRPr sz="1600"/>
                    </a:p>
                  </a:txBody>
                  <a:tcPr marL="163450" marR="91450" marT="45725" marB="45725">
                    <a:solidFill>
                      <a:srgbClr val="FFD576"/>
                    </a:solidFill>
                  </a:tcPr>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8.   </a:t>
                      </a:r>
                      <a:r>
                        <a:rPr lang="en-US" sz="1700">
                          <a:solidFill>
                            <a:schemeClr val="dk1"/>
                          </a:solidFill>
                        </a:rPr>
                        <a:t>Kwanzaa</a:t>
                      </a:r>
                      <a:endParaRPr sz="1600"/>
                    </a:p>
                  </a:txBody>
                  <a:tcPr marL="163450" marR="91450" marT="45725" marB="45725">
                    <a:solidFill>
                      <a:srgbClr val="FEF1D1"/>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2"/>
          <p:cNvSpPr txBox="1">
            <a:spLocks noGrp="1"/>
          </p:cNvSpPr>
          <p:nvPr>
            <p:ph type="title"/>
          </p:nvPr>
        </p:nvSpPr>
        <p:spPr>
          <a:xfrm>
            <a:off x="1054100" y="540001"/>
            <a:ext cx="10568700" cy="1156500"/>
          </a:xfrm>
          <a:prstGeom prst="rect">
            <a:avLst/>
          </a:prstGeom>
        </p:spPr>
        <p:txBody>
          <a:bodyPr spcFirstLastPara="1" wrap="square" lIns="360000" tIns="45700" rIns="91425" bIns="45700" anchor="ctr" anchorCtr="0">
            <a:normAutofit/>
          </a:bodyPr>
          <a:lstStyle/>
          <a:p>
            <a:pPr marL="0" lvl="0" indent="0" algn="l" rtl="0">
              <a:spcBef>
                <a:spcPts val="0"/>
              </a:spcBef>
              <a:spcAft>
                <a:spcPts val="0"/>
              </a:spcAft>
              <a:buNone/>
            </a:pPr>
            <a:r>
              <a:rPr lang="en-US"/>
              <a:t>Festive cards</a:t>
            </a:r>
            <a:endParaRPr/>
          </a:p>
        </p:txBody>
      </p:sp>
      <p:sp>
        <p:nvSpPr>
          <p:cNvPr id="193" name="Google Shape;193;p22"/>
          <p:cNvSpPr txBox="1">
            <a:spLocks noGrp="1"/>
          </p:cNvSpPr>
          <p:nvPr>
            <p:ph type="sldNum" idx="12"/>
          </p:nvPr>
        </p:nvSpPr>
        <p:spPr>
          <a:xfrm>
            <a:off x="11575470" y="6488113"/>
            <a:ext cx="3768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4</a:t>
            </a:fld>
            <a:endParaRPr/>
          </a:p>
        </p:txBody>
      </p:sp>
      <p:sp>
        <p:nvSpPr>
          <p:cNvPr id="194" name="Google Shape;194;p22"/>
          <p:cNvSpPr txBox="1">
            <a:spLocks noGrp="1"/>
          </p:cNvSpPr>
          <p:nvPr>
            <p:ph type="body" idx="1"/>
          </p:nvPr>
        </p:nvSpPr>
        <p:spPr>
          <a:xfrm>
            <a:off x="1416050" y="1524225"/>
            <a:ext cx="9950700" cy="1330200"/>
          </a:xfrm>
          <a:prstGeom prst="rect">
            <a:avLst/>
          </a:prstGeom>
        </p:spPr>
        <p:txBody>
          <a:bodyPr spcFirstLastPara="1" wrap="square" lIns="0" tIns="0" rIns="91425" bIns="45700" anchor="t" anchorCtr="0">
            <a:noAutofit/>
          </a:bodyPr>
          <a:lstStyle/>
          <a:p>
            <a:pPr marL="0" lvl="0" indent="0" algn="l" rtl="0">
              <a:spcBef>
                <a:spcPts val="0"/>
              </a:spcBef>
              <a:spcAft>
                <a:spcPts val="0"/>
              </a:spcAft>
              <a:buNone/>
            </a:pPr>
            <a:r>
              <a:rPr lang="en-US" sz="1800"/>
              <a:t>Bring some art to your language classroom and ask your students to design a card for a celebration of their choice.</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Together with creating some fantastic designs, encourage your students to write a message in their chosen language. To extend the task, why note create a festive poem or song to perform to the class?</a:t>
            </a:r>
            <a:endParaRPr sz="1800"/>
          </a:p>
          <a:p>
            <a:pPr marL="0" lvl="0" indent="0" algn="l" rtl="0">
              <a:spcBef>
                <a:spcPts val="0"/>
              </a:spcBef>
              <a:spcAft>
                <a:spcPts val="0"/>
              </a:spcAft>
              <a:buNone/>
            </a:pPr>
            <a:endParaRPr sz="1600"/>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Clr>
                <a:schemeClr val="dk1"/>
              </a:buClr>
              <a:buSzPts val="1100"/>
              <a:buFont typeface="Arial"/>
              <a:buNone/>
            </a:pPr>
            <a:endParaRPr sz="1100"/>
          </a:p>
        </p:txBody>
      </p:sp>
      <p:sp>
        <p:nvSpPr>
          <p:cNvPr id="195" name="Google Shape;195;p22"/>
          <p:cNvSpPr txBox="1">
            <a:spLocks noGrp="1"/>
          </p:cNvSpPr>
          <p:nvPr>
            <p:ph type="title"/>
          </p:nvPr>
        </p:nvSpPr>
        <p:spPr>
          <a:xfrm>
            <a:off x="1054100" y="3571401"/>
            <a:ext cx="10568700" cy="1156500"/>
          </a:xfrm>
          <a:prstGeom prst="rect">
            <a:avLst/>
          </a:prstGeom>
        </p:spPr>
        <p:txBody>
          <a:bodyPr spcFirstLastPara="1" wrap="square" lIns="360000" tIns="45700" rIns="91425" bIns="45700" anchor="ctr" anchorCtr="0">
            <a:normAutofit/>
          </a:bodyPr>
          <a:lstStyle/>
          <a:p>
            <a:pPr marL="0" lvl="0" indent="0" algn="l" rtl="0">
              <a:spcBef>
                <a:spcPts val="0"/>
              </a:spcBef>
              <a:spcAft>
                <a:spcPts val="0"/>
              </a:spcAft>
              <a:buNone/>
            </a:pPr>
            <a:r>
              <a:rPr lang="en-US"/>
              <a:t>It’s time for charades!</a:t>
            </a:r>
            <a:endParaRPr/>
          </a:p>
        </p:txBody>
      </p:sp>
      <p:sp>
        <p:nvSpPr>
          <p:cNvPr id="196" name="Google Shape;196;p22"/>
          <p:cNvSpPr txBox="1">
            <a:spLocks noGrp="1"/>
          </p:cNvSpPr>
          <p:nvPr>
            <p:ph type="body" idx="1"/>
          </p:nvPr>
        </p:nvSpPr>
        <p:spPr>
          <a:xfrm>
            <a:off x="1416050" y="4621450"/>
            <a:ext cx="9950700" cy="1682100"/>
          </a:xfrm>
          <a:prstGeom prst="rect">
            <a:avLst/>
          </a:prstGeom>
        </p:spPr>
        <p:txBody>
          <a:bodyPr spcFirstLastPara="1" wrap="square" lIns="0" tIns="0" rIns="91425" bIns="45700" anchor="t" anchorCtr="0">
            <a:noAutofit/>
          </a:bodyPr>
          <a:lstStyle/>
          <a:p>
            <a:pPr marL="0" indent="0">
              <a:buNone/>
            </a:pPr>
            <a:r>
              <a:rPr lang="en-US" sz="1800" dirty="0"/>
              <a:t>Want to bring some festive cheer to your classroom? In your chosen language, encourage your students to play charades. To help get you going, we’ve created a table of festive words, items, movies and songs for you to use. </a:t>
            </a:r>
            <a:r>
              <a:rPr lang="en-US" sz="1800" b="1" dirty="0">
                <a:solidFill>
                  <a:srgbClr val="000000"/>
                </a:solidFill>
                <a:hlinkClick r:id="rId3"/>
              </a:rPr>
              <a:t>Download now</a:t>
            </a:r>
            <a:endParaRPr lang="en-US" sz="1800" dirty="0">
              <a:solidFill>
                <a:srgbClr val="FF0000"/>
              </a:solidFill>
            </a:endParaRPr>
          </a:p>
          <a:p>
            <a:pPr marL="0" lvl="0" indent="0" algn="l" rtl="0">
              <a:spcBef>
                <a:spcPts val="0"/>
              </a:spcBef>
              <a:spcAft>
                <a:spcPts val="0"/>
              </a:spcAft>
              <a:buNone/>
            </a:pPr>
            <a:endParaRPr sz="1600"/>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Clr>
                <a:schemeClr val="dk1"/>
              </a:buClr>
              <a:buSzPts val="1100"/>
              <a:buFont typeface="Arial"/>
              <a:buNone/>
            </a:pP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3"/>
          <p:cNvSpPr txBox="1">
            <a:spLocks noGrp="1"/>
          </p:cNvSpPr>
          <p:nvPr>
            <p:ph type="title"/>
          </p:nvPr>
        </p:nvSpPr>
        <p:spPr>
          <a:xfrm>
            <a:off x="1054100" y="540001"/>
            <a:ext cx="10568700" cy="1156500"/>
          </a:xfrm>
          <a:prstGeom prst="rect">
            <a:avLst/>
          </a:prstGeom>
        </p:spPr>
        <p:txBody>
          <a:bodyPr spcFirstLastPara="1" wrap="square" lIns="360000" tIns="45700" rIns="91425" bIns="45700" anchor="ctr" anchorCtr="0">
            <a:normAutofit/>
          </a:bodyPr>
          <a:lstStyle/>
          <a:p>
            <a:pPr marL="0" lvl="0" indent="0" algn="l" rtl="0">
              <a:spcBef>
                <a:spcPts val="0"/>
              </a:spcBef>
              <a:spcAft>
                <a:spcPts val="0"/>
              </a:spcAft>
              <a:buNone/>
            </a:pPr>
            <a:r>
              <a:rPr lang="en-US"/>
              <a:t>Festive word search </a:t>
            </a:r>
            <a:endParaRPr/>
          </a:p>
        </p:txBody>
      </p:sp>
      <p:sp>
        <p:nvSpPr>
          <p:cNvPr id="203" name="Google Shape;203;p23"/>
          <p:cNvSpPr txBox="1">
            <a:spLocks noGrp="1"/>
          </p:cNvSpPr>
          <p:nvPr>
            <p:ph type="sldNum" idx="12"/>
          </p:nvPr>
        </p:nvSpPr>
        <p:spPr>
          <a:xfrm>
            <a:off x="11575470" y="6488113"/>
            <a:ext cx="3768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5</a:t>
            </a:fld>
            <a:endParaRPr/>
          </a:p>
        </p:txBody>
      </p:sp>
      <p:sp>
        <p:nvSpPr>
          <p:cNvPr id="204" name="Google Shape;204;p23"/>
          <p:cNvSpPr txBox="1"/>
          <p:nvPr/>
        </p:nvSpPr>
        <p:spPr>
          <a:xfrm>
            <a:off x="1416050" y="1542775"/>
            <a:ext cx="4640700" cy="4005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300"/>
              </a:spcBef>
              <a:spcAft>
                <a:spcPts val="0"/>
              </a:spcAft>
              <a:buClr>
                <a:srgbClr val="000000"/>
              </a:buClr>
              <a:buSzPts val="1800"/>
              <a:buFont typeface="Arial"/>
              <a:buNone/>
            </a:pPr>
            <a:r>
              <a:rPr lang="en-US" sz="1800">
                <a:solidFill>
                  <a:srgbClr val="1F1F1F"/>
                </a:solidFill>
                <a:highlight>
                  <a:srgbClr val="FFFFFF"/>
                </a:highlight>
              </a:rPr>
              <a:t>Can you find</a:t>
            </a:r>
            <a:r>
              <a:rPr lang="en-US" sz="1800" b="0" i="0" u="none" strike="noStrike" cap="none">
                <a:solidFill>
                  <a:srgbClr val="1F1F1F"/>
                </a:solidFill>
                <a:highlight>
                  <a:srgbClr val="FFFFFF"/>
                </a:highlight>
                <a:latin typeface="Arial"/>
                <a:ea typeface="Arial"/>
                <a:cs typeface="Arial"/>
                <a:sym typeface="Arial"/>
              </a:rPr>
              <a:t> </a:t>
            </a:r>
            <a:r>
              <a:rPr lang="en-US" sz="1800" b="1">
                <a:solidFill>
                  <a:srgbClr val="1F1F1F"/>
                </a:solidFill>
                <a:highlight>
                  <a:srgbClr val="FFFFFF"/>
                </a:highlight>
              </a:rPr>
              <a:t>10</a:t>
            </a:r>
            <a:r>
              <a:rPr lang="en-US" sz="1800" b="1" i="0" u="none" strike="noStrike" cap="none">
                <a:solidFill>
                  <a:srgbClr val="1F1F1F"/>
                </a:solidFill>
                <a:highlight>
                  <a:srgbClr val="FFFFFF"/>
                </a:highlight>
              </a:rPr>
              <a:t> French words</a:t>
            </a:r>
            <a:r>
              <a:rPr lang="en-US" sz="1800" b="0" i="0" u="none" strike="noStrike" cap="none">
                <a:solidFill>
                  <a:srgbClr val="1F1F1F"/>
                </a:solidFill>
                <a:highlight>
                  <a:srgbClr val="FFFFFF"/>
                </a:highlight>
                <a:latin typeface="Arial"/>
                <a:ea typeface="Arial"/>
                <a:cs typeface="Arial"/>
                <a:sym typeface="Arial"/>
              </a:rPr>
              <a:t> </a:t>
            </a:r>
            <a:r>
              <a:rPr lang="en-US" sz="1800">
                <a:solidFill>
                  <a:srgbClr val="1F1F1F"/>
                </a:solidFill>
                <a:highlight>
                  <a:srgbClr val="FFFFFF"/>
                </a:highlight>
              </a:rPr>
              <a:t>for: </a:t>
            </a:r>
            <a:endParaRPr sz="1800">
              <a:solidFill>
                <a:srgbClr val="1F1F1F"/>
              </a:solidFill>
              <a:highlight>
                <a:srgbClr val="FFFFFF"/>
              </a:highlight>
            </a:endParaRPr>
          </a:p>
          <a:p>
            <a:pPr marL="0" marR="0" lvl="0" indent="0" algn="l" rtl="0">
              <a:lnSpc>
                <a:spcPct val="115000"/>
              </a:lnSpc>
              <a:spcBef>
                <a:spcPts val="300"/>
              </a:spcBef>
              <a:spcAft>
                <a:spcPts val="0"/>
              </a:spcAft>
              <a:buClr>
                <a:srgbClr val="000000"/>
              </a:buClr>
              <a:buSzPts val="1800"/>
              <a:buFont typeface="Arial"/>
              <a:buNone/>
            </a:pPr>
            <a:endParaRPr sz="1800">
              <a:solidFill>
                <a:srgbClr val="1F1F1F"/>
              </a:solidFill>
              <a:highlight>
                <a:srgbClr val="FFFFFF"/>
              </a:highlight>
            </a:endParaRPr>
          </a:p>
          <a:p>
            <a:pPr marL="457200" lvl="0" indent="-342900" algn="l" rtl="0">
              <a:lnSpc>
                <a:spcPct val="115000"/>
              </a:lnSpc>
              <a:spcBef>
                <a:spcPts val="0"/>
              </a:spcBef>
              <a:spcAft>
                <a:spcPts val="0"/>
              </a:spcAft>
              <a:buClr>
                <a:srgbClr val="1F1F1F"/>
              </a:buClr>
              <a:buSzPts val="1800"/>
              <a:buChar char="-"/>
            </a:pPr>
            <a:r>
              <a:rPr lang="en-US" sz="1800">
                <a:solidFill>
                  <a:srgbClr val="1F1F1F"/>
                </a:solidFill>
                <a:highlight>
                  <a:schemeClr val="lt1"/>
                </a:highlight>
              </a:rPr>
              <a:t>Candle </a:t>
            </a:r>
            <a:endParaRPr sz="1800">
              <a:solidFill>
                <a:srgbClr val="1F1F1F"/>
              </a:solidFill>
              <a:highlight>
                <a:schemeClr val="lt1"/>
              </a:highlight>
            </a:endParaRPr>
          </a:p>
          <a:p>
            <a:pPr marL="457200" lvl="0" indent="-342900" algn="l" rtl="0">
              <a:lnSpc>
                <a:spcPct val="115000"/>
              </a:lnSpc>
              <a:spcBef>
                <a:spcPts val="0"/>
              </a:spcBef>
              <a:spcAft>
                <a:spcPts val="0"/>
              </a:spcAft>
              <a:buClr>
                <a:srgbClr val="1F1F1F"/>
              </a:buClr>
              <a:buSzPts val="1800"/>
              <a:buChar char="-"/>
            </a:pPr>
            <a:r>
              <a:rPr lang="en-US" sz="1800">
                <a:solidFill>
                  <a:srgbClr val="1F1F1F"/>
                </a:solidFill>
                <a:highlight>
                  <a:schemeClr val="lt1"/>
                </a:highlight>
              </a:rPr>
              <a:t>Snow </a:t>
            </a:r>
            <a:endParaRPr sz="1800">
              <a:solidFill>
                <a:srgbClr val="1F1F1F"/>
              </a:solidFill>
              <a:highlight>
                <a:schemeClr val="lt1"/>
              </a:highlight>
            </a:endParaRPr>
          </a:p>
          <a:p>
            <a:pPr marL="457200" lvl="0" indent="-342900" algn="l" rtl="0">
              <a:lnSpc>
                <a:spcPct val="115000"/>
              </a:lnSpc>
              <a:spcBef>
                <a:spcPts val="0"/>
              </a:spcBef>
              <a:spcAft>
                <a:spcPts val="0"/>
              </a:spcAft>
              <a:buClr>
                <a:srgbClr val="1F1F1F"/>
              </a:buClr>
              <a:buSzPts val="1800"/>
              <a:buChar char="-"/>
            </a:pPr>
            <a:r>
              <a:rPr lang="en-US" sz="1800">
                <a:solidFill>
                  <a:srgbClr val="1F1F1F"/>
                </a:solidFill>
                <a:highlight>
                  <a:schemeClr val="lt1"/>
                </a:highlight>
              </a:rPr>
              <a:t>Gifts </a:t>
            </a:r>
            <a:endParaRPr sz="1800">
              <a:solidFill>
                <a:srgbClr val="1F1F1F"/>
              </a:solidFill>
              <a:highlight>
                <a:schemeClr val="lt1"/>
              </a:highlight>
            </a:endParaRPr>
          </a:p>
          <a:p>
            <a:pPr marL="457200" lvl="0" indent="-342900" algn="l" rtl="0">
              <a:lnSpc>
                <a:spcPct val="115000"/>
              </a:lnSpc>
              <a:spcBef>
                <a:spcPts val="0"/>
              </a:spcBef>
              <a:spcAft>
                <a:spcPts val="0"/>
              </a:spcAft>
              <a:buClr>
                <a:srgbClr val="1F1F1F"/>
              </a:buClr>
              <a:buSzPts val="1800"/>
              <a:buChar char="-"/>
            </a:pPr>
            <a:r>
              <a:rPr lang="en-US" sz="1800">
                <a:solidFill>
                  <a:srgbClr val="1F1F1F"/>
                </a:solidFill>
                <a:highlight>
                  <a:schemeClr val="lt1"/>
                </a:highlight>
              </a:rPr>
              <a:t>Bell </a:t>
            </a:r>
            <a:endParaRPr sz="1800">
              <a:solidFill>
                <a:srgbClr val="1F1F1F"/>
              </a:solidFill>
              <a:highlight>
                <a:schemeClr val="lt1"/>
              </a:highlight>
            </a:endParaRPr>
          </a:p>
          <a:p>
            <a:pPr marL="457200" lvl="0" indent="-342900" algn="l" rtl="0">
              <a:lnSpc>
                <a:spcPct val="115000"/>
              </a:lnSpc>
              <a:spcBef>
                <a:spcPts val="0"/>
              </a:spcBef>
              <a:spcAft>
                <a:spcPts val="0"/>
              </a:spcAft>
              <a:buClr>
                <a:srgbClr val="1F1F1F"/>
              </a:buClr>
              <a:buSzPts val="1800"/>
              <a:buChar char="-"/>
            </a:pPr>
            <a:r>
              <a:rPr lang="en-US" sz="1800">
                <a:solidFill>
                  <a:srgbClr val="1F1F1F"/>
                </a:solidFill>
                <a:highlight>
                  <a:schemeClr val="lt1"/>
                </a:highlight>
              </a:rPr>
              <a:t>Pantomime </a:t>
            </a:r>
            <a:endParaRPr sz="1800">
              <a:solidFill>
                <a:srgbClr val="1F1F1F"/>
              </a:solidFill>
              <a:highlight>
                <a:schemeClr val="lt1"/>
              </a:highlight>
            </a:endParaRPr>
          </a:p>
          <a:p>
            <a:pPr marL="457200" lvl="0" indent="-342900" algn="l" rtl="0">
              <a:lnSpc>
                <a:spcPct val="115000"/>
              </a:lnSpc>
              <a:spcBef>
                <a:spcPts val="0"/>
              </a:spcBef>
              <a:spcAft>
                <a:spcPts val="0"/>
              </a:spcAft>
              <a:buClr>
                <a:srgbClr val="1F1F1F"/>
              </a:buClr>
              <a:buSzPts val="1800"/>
              <a:buChar char="-"/>
            </a:pPr>
            <a:r>
              <a:rPr lang="en-US" sz="1800">
                <a:solidFill>
                  <a:srgbClr val="1F1F1F"/>
                </a:solidFill>
                <a:highlight>
                  <a:schemeClr val="lt1"/>
                </a:highlight>
              </a:rPr>
              <a:t>Elf </a:t>
            </a:r>
            <a:endParaRPr sz="1800">
              <a:solidFill>
                <a:srgbClr val="1F1F1F"/>
              </a:solidFill>
              <a:highlight>
                <a:schemeClr val="lt1"/>
              </a:highlight>
            </a:endParaRPr>
          </a:p>
          <a:p>
            <a:pPr marL="457200" lvl="0" indent="-342900" algn="l" rtl="0">
              <a:lnSpc>
                <a:spcPct val="115000"/>
              </a:lnSpc>
              <a:spcBef>
                <a:spcPts val="0"/>
              </a:spcBef>
              <a:spcAft>
                <a:spcPts val="0"/>
              </a:spcAft>
              <a:buClr>
                <a:srgbClr val="1F1F1F"/>
              </a:buClr>
              <a:buSzPts val="1800"/>
              <a:buChar char="-"/>
            </a:pPr>
            <a:r>
              <a:rPr lang="en-US" sz="1800">
                <a:solidFill>
                  <a:srgbClr val="1F1F1F"/>
                </a:solidFill>
                <a:highlight>
                  <a:schemeClr val="lt1"/>
                </a:highlight>
              </a:rPr>
              <a:t>Reindeer </a:t>
            </a:r>
            <a:endParaRPr sz="1800">
              <a:solidFill>
                <a:srgbClr val="1F1F1F"/>
              </a:solidFill>
              <a:highlight>
                <a:schemeClr val="lt1"/>
              </a:highlight>
            </a:endParaRPr>
          </a:p>
          <a:p>
            <a:pPr marL="457200" lvl="0" indent="-342900" algn="l" rtl="0">
              <a:lnSpc>
                <a:spcPct val="115000"/>
              </a:lnSpc>
              <a:spcBef>
                <a:spcPts val="0"/>
              </a:spcBef>
              <a:spcAft>
                <a:spcPts val="0"/>
              </a:spcAft>
              <a:buClr>
                <a:srgbClr val="1F1F1F"/>
              </a:buClr>
              <a:buSzPts val="1800"/>
              <a:buChar char="-"/>
            </a:pPr>
            <a:r>
              <a:rPr lang="en-US" sz="1800">
                <a:solidFill>
                  <a:srgbClr val="1F1F1F"/>
                </a:solidFill>
                <a:highlight>
                  <a:schemeClr val="lt1"/>
                </a:highlight>
              </a:rPr>
              <a:t>Lights </a:t>
            </a:r>
            <a:endParaRPr sz="1800">
              <a:solidFill>
                <a:srgbClr val="1F1F1F"/>
              </a:solidFill>
              <a:highlight>
                <a:schemeClr val="lt1"/>
              </a:highlight>
            </a:endParaRPr>
          </a:p>
          <a:p>
            <a:pPr marL="457200" lvl="0" indent="-342900" algn="l" rtl="0">
              <a:lnSpc>
                <a:spcPct val="115000"/>
              </a:lnSpc>
              <a:spcBef>
                <a:spcPts val="0"/>
              </a:spcBef>
              <a:spcAft>
                <a:spcPts val="0"/>
              </a:spcAft>
              <a:buClr>
                <a:srgbClr val="1F1F1F"/>
              </a:buClr>
              <a:buSzPts val="1800"/>
              <a:buChar char="-"/>
            </a:pPr>
            <a:r>
              <a:rPr lang="en-US" sz="1800">
                <a:solidFill>
                  <a:srgbClr val="1F1F1F"/>
                </a:solidFill>
                <a:highlight>
                  <a:schemeClr val="lt1"/>
                </a:highlight>
              </a:rPr>
              <a:t>Star </a:t>
            </a:r>
            <a:endParaRPr sz="1800">
              <a:solidFill>
                <a:srgbClr val="1F1F1F"/>
              </a:solidFill>
              <a:highlight>
                <a:schemeClr val="lt1"/>
              </a:highlight>
            </a:endParaRPr>
          </a:p>
          <a:p>
            <a:pPr marL="457200" lvl="0" indent="-342900" algn="l" rtl="0">
              <a:lnSpc>
                <a:spcPct val="115000"/>
              </a:lnSpc>
              <a:spcBef>
                <a:spcPts val="0"/>
              </a:spcBef>
              <a:spcAft>
                <a:spcPts val="0"/>
              </a:spcAft>
              <a:buClr>
                <a:srgbClr val="1F1F1F"/>
              </a:buClr>
              <a:buSzPts val="1800"/>
              <a:buChar char="-"/>
            </a:pPr>
            <a:r>
              <a:rPr lang="en-US" sz="1800">
                <a:solidFill>
                  <a:srgbClr val="1F1F1F"/>
                </a:solidFill>
                <a:highlight>
                  <a:schemeClr val="lt1"/>
                </a:highlight>
              </a:rPr>
              <a:t>Sledging </a:t>
            </a:r>
            <a:endParaRPr sz="1800">
              <a:solidFill>
                <a:srgbClr val="1F1F1F"/>
              </a:solidFill>
              <a:highlight>
                <a:schemeClr val="lt1"/>
              </a:highlight>
            </a:endParaRPr>
          </a:p>
        </p:txBody>
      </p:sp>
      <p:graphicFrame>
        <p:nvGraphicFramePr>
          <p:cNvPr id="205" name="Google Shape;205;p23"/>
          <p:cNvGraphicFramePr/>
          <p:nvPr/>
        </p:nvGraphicFramePr>
        <p:xfrm>
          <a:off x="6419600" y="820900"/>
          <a:ext cx="5203250" cy="5668920"/>
        </p:xfrm>
        <a:graphic>
          <a:graphicData uri="http://schemas.openxmlformats.org/drawingml/2006/table">
            <a:tbl>
              <a:tblPr>
                <a:noFill/>
                <a:tableStyleId>{4F0FF004-1469-4009-A209-5A34A596F29F}</a:tableStyleId>
              </a:tblPr>
              <a:tblGrid>
                <a:gridCol w="400250">
                  <a:extLst>
                    <a:ext uri="{9D8B030D-6E8A-4147-A177-3AD203B41FA5}">
                      <a16:colId xmlns:a16="http://schemas.microsoft.com/office/drawing/2014/main" val="20000"/>
                    </a:ext>
                  </a:extLst>
                </a:gridCol>
                <a:gridCol w="400250">
                  <a:extLst>
                    <a:ext uri="{9D8B030D-6E8A-4147-A177-3AD203B41FA5}">
                      <a16:colId xmlns:a16="http://schemas.microsoft.com/office/drawing/2014/main" val="20001"/>
                    </a:ext>
                  </a:extLst>
                </a:gridCol>
                <a:gridCol w="400250">
                  <a:extLst>
                    <a:ext uri="{9D8B030D-6E8A-4147-A177-3AD203B41FA5}">
                      <a16:colId xmlns:a16="http://schemas.microsoft.com/office/drawing/2014/main" val="20002"/>
                    </a:ext>
                  </a:extLst>
                </a:gridCol>
                <a:gridCol w="400250">
                  <a:extLst>
                    <a:ext uri="{9D8B030D-6E8A-4147-A177-3AD203B41FA5}">
                      <a16:colId xmlns:a16="http://schemas.microsoft.com/office/drawing/2014/main" val="20003"/>
                    </a:ext>
                  </a:extLst>
                </a:gridCol>
                <a:gridCol w="400250">
                  <a:extLst>
                    <a:ext uri="{9D8B030D-6E8A-4147-A177-3AD203B41FA5}">
                      <a16:colId xmlns:a16="http://schemas.microsoft.com/office/drawing/2014/main" val="20004"/>
                    </a:ext>
                  </a:extLst>
                </a:gridCol>
                <a:gridCol w="400250">
                  <a:extLst>
                    <a:ext uri="{9D8B030D-6E8A-4147-A177-3AD203B41FA5}">
                      <a16:colId xmlns:a16="http://schemas.microsoft.com/office/drawing/2014/main" val="20005"/>
                    </a:ext>
                  </a:extLst>
                </a:gridCol>
                <a:gridCol w="400250">
                  <a:extLst>
                    <a:ext uri="{9D8B030D-6E8A-4147-A177-3AD203B41FA5}">
                      <a16:colId xmlns:a16="http://schemas.microsoft.com/office/drawing/2014/main" val="20006"/>
                    </a:ext>
                  </a:extLst>
                </a:gridCol>
                <a:gridCol w="400250">
                  <a:extLst>
                    <a:ext uri="{9D8B030D-6E8A-4147-A177-3AD203B41FA5}">
                      <a16:colId xmlns:a16="http://schemas.microsoft.com/office/drawing/2014/main" val="20007"/>
                    </a:ext>
                  </a:extLst>
                </a:gridCol>
                <a:gridCol w="400250">
                  <a:extLst>
                    <a:ext uri="{9D8B030D-6E8A-4147-A177-3AD203B41FA5}">
                      <a16:colId xmlns:a16="http://schemas.microsoft.com/office/drawing/2014/main" val="20008"/>
                    </a:ext>
                  </a:extLst>
                </a:gridCol>
                <a:gridCol w="400250">
                  <a:extLst>
                    <a:ext uri="{9D8B030D-6E8A-4147-A177-3AD203B41FA5}">
                      <a16:colId xmlns:a16="http://schemas.microsoft.com/office/drawing/2014/main" val="20009"/>
                    </a:ext>
                  </a:extLst>
                </a:gridCol>
                <a:gridCol w="400250">
                  <a:extLst>
                    <a:ext uri="{9D8B030D-6E8A-4147-A177-3AD203B41FA5}">
                      <a16:colId xmlns:a16="http://schemas.microsoft.com/office/drawing/2014/main" val="20010"/>
                    </a:ext>
                  </a:extLst>
                </a:gridCol>
                <a:gridCol w="400250">
                  <a:extLst>
                    <a:ext uri="{9D8B030D-6E8A-4147-A177-3AD203B41FA5}">
                      <a16:colId xmlns:a16="http://schemas.microsoft.com/office/drawing/2014/main" val="20011"/>
                    </a:ext>
                  </a:extLst>
                </a:gridCol>
                <a:gridCol w="400250">
                  <a:extLst>
                    <a:ext uri="{9D8B030D-6E8A-4147-A177-3AD203B41FA5}">
                      <a16:colId xmlns:a16="http://schemas.microsoft.com/office/drawing/2014/main" val="20012"/>
                    </a:ext>
                  </a:extLst>
                </a:gridCol>
              </a:tblGrid>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É</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chemeClr val="dk1"/>
                          </a:solidFill>
                        </a:rPr>
                        <a:t>A</a:t>
                      </a:r>
                      <a:endParaRPr sz="1900" b="1">
                        <a:solidFill>
                          <a:schemeClr val="dk1"/>
                        </a:solidFill>
                      </a:endParaRPr>
                    </a:p>
                  </a:txBody>
                  <a:tcPr marL="91425" marR="91425" marT="91425" marB="91425"/>
                </a:tc>
                <a:extLst>
                  <a:ext uri="{0D108BD9-81ED-4DB2-BD59-A6C34878D82A}">
                    <a16:rowId xmlns:a16="http://schemas.microsoft.com/office/drawing/2014/main" val="10000"/>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C</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X</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chemeClr val="dk1"/>
                          </a:solidFill>
                        </a:rPr>
                        <a:t>C</a:t>
                      </a:r>
                      <a:endParaRPr sz="1900" b="1">
                        <a:solidFill>
                          <a:schemeClr val="dk1"/>
                        </a:solidFill>
                      </a:endParaRPr>
                    </a:p>
                  </a:txBody>
                  <a:tcPr marL="91425" marR="91425" marT="91425" marB="91425"/>
                </a:tc>
                <a:extLst>
                  <a:ext uri="{0D108BD9-81ED-4DB2-BD59-A6C34878D82A}">
                    <a16:rowId xmlns:a16="http://schemas.microsoft.com/office/drawing/2014/main" val="10001"/>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G</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Y</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G</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X</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chemeClr val="dk1"/>
                          </a:solidFill>
                        </a:rPr>
                        <a:t>I</a:t>
                      </a:r>
                      <a:endParaRPr sz="1900" b="1">
                        <a:solidFill>
                          <a:schemeClr val="dk1"/>
                        </a:solidFill>
                      </a:endParaRPr>
                    </a:p>
                  </a:txBody>
                  <a:tcPr marL="91425" marR="91425" marT="91425" marB="91425"/>
                </a:tc>
                <a:extLst>
                  <a:ext uri="{0D108BD9-81ED-4DB2-BD59-A6C34878D82A}">
                    <a16:rowId xmlns:a16="http://schemas.microsoft.com/office/drawing/2014/main" val="10002"/>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Q</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a:solidFill>
                            <a:schemeClr val="dk1"/>
                          </a:solidFill>
                        </a:rPr>
                        <a:t>C</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É</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F</a:t>
                      </a:r>
                      <a:endParaRPr sz="1900" b="1">
                        <a:solidFill>
                          <a:schemeClr val="dk1"/>
                        </a:solidFill>
                      </a:endParaRPr>
                    </a:p>
                  </a:txBody>
                  <a:tcPr marL="91425" marR="91425" marT="91425" marB="91425"/>
                </a:tc>
                <a:extLst>
                  <a:ext uri="{0D108BD9-81ED-4DB2-BD59-A6C34878D82A}">
                    <a16:rowId xmlns:a16="http://schemas.microsoft.com/office/drawing/2014/main" val="10003"/>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C</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Y</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G</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Q</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chemeClr val="dk1"/>
                          </a:solidFill>
                        </a:rPr>
                        <a:t>C</a:t>
                      </a:r>
                      <a:endParaRPr sz="1900" b="1">
                        <a:solidFill>
                          <a:schemeClr val="dk1"/>
                        </a:solidFill>
                      </a:endParaRPr>
                    </a:p>
                  </a:txBody>
                  <a:tcPr marL="91425" marR="91425" marT="91425" marB="91425"/>
                </a:tc>
                <a:extLst>
                  <a:ext uri="{0D108BD9-81ED-4DB2-BD59-A6C34878D82A}">
                    <a16:rowId xmlns:a16="http://schemas.microsoft.com/office/drawing/2014/main" val="10004"/>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W</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chemeClr val="dk1"/>
                          </a:solidFill>
                        </a:rPr>
                        <a:t>E</a:t>
                      </a:r>
                      <a:endParaRPr sz="1900" b="1">
                        <a:solidFill>
                          <a:schemeClr val="dk1"/>
                        </a:solidFill>
                      </a:endParaRPr>
                    </a:p>
                  </a:txBody>
                  <a:tcPr marL="91425" marR="91425" marT="91425" marB="91425"/>
                </a:tc>
                <a:extLst>
                  <a:ext uri="{0D108BD9-81ED-4DB2-BD59-A6C34878D82A}">
                    <a16:rowId xmlns:a16="http://schemas.microsoft.com/office/drawing/2014/main" val="10005"/>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É</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Y</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É</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chemeClr val="dk1"/>
                          </a:solidFill>
                        </a:rPr>
                        <a:t>D</a:t>
                      </a:r>
                      <a:endParaRPr sz="1900" b="1">
                        <a:solidFill>
                          <a:schemeClr val="dk1"/>
                        </a:solidFill>
                      </a:endParaRPr>
                    </a:p>
                  </a:txBody>
                  <a:tcPr marL="91425" marR="91425" marT="91425" marB="91425"/>
                </a:tc>
                <a:extLst>
                  <a:ext uri="{0D108BD9-81ED-4DB2-BD59-A6C34878D82A}">
                    <a16:rowId xmlns:a16="http://schemas.microsoft.com/office/drawing/2014/main" val="10006"/>
                  </a:ext>
                </a:extLst>
              </a:tr>
              <a:tr h="429400">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É</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C</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tc>
                <a:tc>
                  <a:txBody>
                    <a:bodyPr/>
                    <a:lstStyle/>
                    <a:p>
                      <a:pPr marL="0" lvl="0" indent="0" algn="l" rtl="0">
                        <a:spcBef>
                          <a:spcPts val="0"/>
                        </a:spcBef>
                        <a:spcAft>
                          <a:spcPts val="0"/>
                        </a:spcAft>
                        <a:buNone/>
                      </a:pPr>
                      <a:r>
                        <a:rPr lang="en-US" sz="1900" b="1">
                          <a:solidFill>
                            <a:schemeClr val="dk1"/>
                          </a:solidFill>
                        </a:rPr>
                        <a:t>L</a:t>
                      </a:r>
                      <a:endParaRPr sz="1900" b="1">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G</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Y</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Z</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chemeClr val="dk1"/>
                          </a:solidFill>
                        </a:rPr>
                        <a:t>J</a:t>
                      </a:r>
                      <a:endParaRPr sz="1900" b="1">
                        <a:solidFill>
                          <a:schemeClr val="dk1"/>
                        </a:solidFill>
                      </a:endParaRPr>
                    </a:p>
                  </a:txBody>
                  <a:tcPr marL="91425" marR="91425" marT="91425" marB="91425"/>
                </a:tc>
                <a:extLst>
                  <a:ext uri="{0D108BD9-81ED-4DB2-BD59-A6C34878D82A}">
                    <a16:rowId xmlns:a16="http://schemas.microsoft.com/office/drawing/2014/main" val="10007"/>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X</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Y</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chemeClr val="dk1"/>
                          </a:solidFill>
                        </a:rPr>
                        <a:t>V</a:t>
                      </a:r>
                      <a:endParaRPr sz="1900" b="1">
                        <a:solidFill>
                          <a:schemeClr val="dk1"/>
                        </a:solidFill>
                      </a:endParaRPr>
                    </a:p>
                  </a:txBody>
                  <a:tcPr marL="91425" marR="91425" marT="91425" marB="91425"/>
                </a:tc>
                <a:extLst>
                  <a:ext uri="{0D108BD9-81ED-4DB2-BD59-A6C34878D82A}">
                    <a16:rowId xmlns:a16="http://schemas.microsoft.com/office/drawing/2014/main" val="10008"/>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V</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É</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G</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chemeClr val="dk1"/>
                          </a:solidFill>
                        </a:rPr>
                        <a:t>A</a:t>
                      </a:r>
                      <a:endParaRPr sz="1900" b="1">
                        <a:solidFill>
                          <a:schemeClr val="dk1"/>
                        </a:solidFill>
                      </a:endParaRPr>
                    </a:p>
                  </a:txBody>
                  <a:tcPr marL="91425" marR="91425" marT="91425" marB="91425"/>
                </a:tc>
                <a:extLst>
                  <a:ext uri="{0D108BD9-81ED-4DB2-BD59-A6C34878D82A}">
                    <a16:rowId xmlns:a16="http://schemas.microsoft.com/office/drawing/2014/main" val="10009"/>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chemeClr val="dk1"/>
                          </a:solidFill>
                        </a:rPr>
                        <a:t>N</a:t>
                      </a:r>
                      <a:endParaRPr sz="1900" b="1">
                        <a:solidFill>
                          <a:schemeClr val="dk1"/>
                        </a:solidFill>
                      </a:endParaRPr>
                    </a:p>
                  </a:txBody>
                  <a:tcPr marL="91425" marR="91425" marT="91425" marB="91425"/>
                </a:tc>
                <a:extLst>
                  <a:ext uri="{0D108BD9-81ED-4DB2-BD59-A6C34878D82A}">
                    <a16:rowId xmlns:a16="http://schemas.microsoft.com/office/drawing/2014/main" val="10010"/>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Y</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W</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É</a:t>
                      </a:r>
                      <a:endParaRPr sz="1900" b="1">
                        <a:solidFill>
                          <a:schemeClr val="dk1"/>
                        </a:solidFill>
                      </a:endParaRPr>
                    </a:p>
                  </a:txBody>
                  <a:tcPr marL="91425" marR="91425" marT="91425" marB="91425"/>
                </a:tc>
                <a:extLst>
                  <a:ext uri="{0D108BD9-81ED-4DB2-BD59-A6C34878D82A}">
                    <a16:rowId xmlns:a16="http://schemas.microsoft.com/office/drawing/2014/main" val="10011"/>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4"/>
          <p:cNvSpPr txBox="1">
            <a:spLocks noGrp="1"/>
          </p:cNvSpPr>
          <p:nvPr>
            <p:ph type="title"/>
          </p:nvPr>
        </p:nvSpPr>
        <p:spPr>
          <a:xfrm>
            <a:off x="1054100" y="540001"/>
            <a:ext cx="10568700" cy="1156500"/>
          </a:xfrm>
          <a:prstGeom prst="rect">
            <a:avLst/>
          </a:prstGeom>
        </p:spPr>
        <p:txBody>
          <a:bodyPr spcFirstLastPara="1" wrap="square" lIns="360000" tIns="45700" rIns="91425" bIns="45700" anchor="ctr" anchorCtr="0">
            <a:normAutofit/>
          </a:bodyPr>
          <a:lstStyle/>
          <a:p>
            <a:pPr marL="0" lvl="0" indent="0" algn="l" rtl="0">
              <a:spcBef>
                <a:spcPts val="0"/>
              </a:spcBef>
              <a:spcAft>
                <a:spcPts val="0"/>
              </a:spcAft>
              <a:buNone/>
            </a:pPr>
            <a:r>
              <a:rPr lang="en-US"/>
              <a:t>Festive word search </a:t>
            </a:r>
            <a:endParaRPr/>
          </a:p>
        </p:txBody>
      </p:sp>
      <p:sp>
        <p:nvSpPr>
          <p:cNvPr id="212" name="Google Shape;212;p24"/>
          <p:cNvSpPr txBox="1">
            <a:spLocks noGrp="1"/>
          </p:cNvSpPr>
          <p:nvPr>
            <p:ph type="sldNum" idx="12"/>
          </p:nvPr>
        </p:nvSpPr>
        <p:spPr>
          <a:xfrm>
            <a:off x="11575470" y="6488113"/>
            <a:ext cx="3768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6</a:t>
            </a:fld>
            <a:endParaRPr/>
          </a:p>
        </p:txBody>
      </p:sp>
      <p:graphicFrame>
        <p:nvGraphicFramePr>
          <p:cNvPr id="213" name="Google Shape;213;p24"/>
          <p:cNvGraphicFramePr/>
          <p:nvPr/>
        </p:nvGraphicFramePr>
        <p:xfrm>
          <a:off x="6419600" y="820900"/>
          <a:ext cx="5203250" cy="5668920"/>
        </p:xfrm>
        <a:graphic>
          <a:graphicData uri="http://schemas.openxmlformats.org/drawingml/2006/table">
            <a:tbl>
              <a:tblPr>
                <a:noFill/>
                <a:tableStyleId>{4F0FF004-1469-4009-A209-5A34A596F29F}</a:tableStyleId>
              </a:tblPr>
              <a:tblGrid>
                <a:gridCol w="400250">
                  <a:extLst>
                    <a:ext uri="{9D8B030D-6E8A-4147-A177-3AD203B41FA5}">
                      <a16:colId xmlns:a16="http://schemas.microsoft.com/office/drawing/2014/main" val="20000"/>
                    </a:ext>
                  </a:extLst>
                </a:gridCol>
                <a:gridCol w="400250">
                  <a:extLst>
                    <a:ext uri="{9D8B030D-6E8A-4147-A177-3AD203B41FA5}">
                      <a16:colId xmlns:a16="http://schemas.microsoft.com/office/drawing/2014/main" val="20001"/>
                    </a:ext>
                  </a:extLst>
                </a:gridCol>
                <a:gridCol w="400250">
                  <a:extLst>
                    <a:ext uri="{9D8B030D-6E8A-4147-A177-3AD203B41FA5}">
                      <a16:colId xmlns:a16="http://schemas.microsoft.com/office/drawing/2014/main" val="20002"/>
                    </a:ext>
                  </a:extLst>
                </a:gridCol>
                <a:gridCol w="400250">
                  <a:extLst>
                    <a:ext uri="{9D8B030D-6E8A-4147-A177-3AD203B41FA5}">
                      <a16:colId xmlns:a16="http://schemas.microsoft.com/office/drawing/2014/main" val="20003"/>
                    </a:ext>
                  </a:extLst>
                </a:gridCol>
                <a:gridCol w="400250">
                  <a:extLst>
                    <a:ext uri="{9D8B030D-6E8A-4147-A177-3AD203B41FA5}">
                      <a16:colId xmlns:a16="http://schemas.microsoft.com/office/drawing/2014/main" val="20004"/>
                    </a:ext>
                  </a:extLst>
                </a:gridCol>
                <a:gridCol w="400250">
                  <a:extLst>
                    <a:ext uri="{9D8B030D-6E8A-4147-A177-3AD203B41FA5}">
                      <a16:colId xmlns:a16="http://schemas.microsoft.com/office/drawing/2014/main" val="20005"/>
                    </a:ext>
                  </a:extLst>
                </a:gridCol>
                <a:gridCol w="400250">
                  <a:extLst>
                    <a:ext uri="{9D8B030D-6E8A-4147-A177-3AD203B41FA5}">
                      <a16:colId xmlns:a16="http://schemas.microsoft.com/office/drawing/2014/main" val="20006"/>
                    </a:ext>
                  </a:extLst>
                </a:gridCol>
                <a:gridCol w="400250">
                  <a:extLst>
                    <a:ext uri="{9D8B030D-6E8A-4147-A177-3AD203B41FA5}">
                      <a16:colId xmlns:a16="http://schemas.microsoft.com/office/drawing/2014/main" val="20007"/>
                    </a:ext>
                  </a:extLst>
                </a:gridCol>
                <a:gridCol w="400250">
                  <a:extLst>
                    <a:ext uri="{9D8B030D-6E8A-4147-A177-3AD203B41FA5}">
                      <a16:colId xmlns:a16="http://schemas.microsoft.com/office/drawing/2014/main" val="20008"/>
                    </a:ext>
                  </a:extLst>
                </a:gridCol>
                <a:gridCol w="400250">
                  <a:extLst>
                    <a:ext uri="{9D8B030D-6E8A-4147-A177-3AD203B41FA5}">
                      <a16:colId xmlns:a16="http://schemas.microsoft.com/office/drawing/2014/main" val="20009"/>
                    </a:ext>
                  </a:extLst>
                </a:gridCol>
                <a:gridCol w="400250">
                  <a:extLst>
                    <a:ext uri="{9D8B030D-6E8A-4147-A177-3AD203B41FA5}">
                      <a16:colId xmlns:a16="http://schemas.microsoft.com/office/drawing/2014/main" val="20010"/>
                    </a:ext>
                  </a:extLst>
                </a:gridCol>
                <a:gridCol w="400250">
                  <a:extLst>
                    <a:ext uri="{9D8B030D-6E8A-4147-A177-3AD203B41FA5}">
                      <a16:colId xmlns:a16="http://schemas.microsoft.com/office/drawing/2014/main" val="20011"/>
                    </a:ext>
                  </a:extLst>
                </a:gridCol>
                <a:gridCol w="400250">
                  <a:extLst>
                    <a:ext uri="{9D8B030D-6E8A-4147-A177-3AD203B41FA5}">
                      <a16:colId xmlns:a16="http://schemas.microsoft.com/office/drawing/2014/main" val="20012"/>
                    </a:ext>
                  </a:extLst>
                </a:gridCol>
              </a:tblGrid>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u="none" strike="noStrike" cap="none">
                          <a:solidFill>
                            <a:srgbClr val="FF0000"/>
                          </a:solidFill>
                        </a:rPr>
                        <a:t> </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None/>
                      </a:pPr>
                      <a:endParaRPr sz="1900" b="1">
                        <a:solidFill>
                          <a:srgbClr val="FF0000"/>
                        </a:solidFill>
                      </a:endParaRPr>
                    </a:p>
                  </a:txBody>
                  <a:tcPr marL="91425" marR="91425" marT="91425" marB="91425"/>
                </a:tc>
                <a:extLst>
                  <a:ext uri="{0D108BD9-81ED-4DB2-BD59-A6C34878D82A}">
                    <a16:rowId xmlns:a16="http://schemas.microsoft.com/office/drawing/2014/main" val="10000"/>
                  </a:ext>
                </a:extLst>
              </a:tr>
              <a:tr h="429400">
                <a:tc>
                  <a:txBody>
                    <a:bodyPr/>
                    <a:lstStyle/>
                    <a:p>
                      <a:pPr marL="0" lvl="0" indent="0" algn="l" rtl="0">
                        <a:spcBef>
                          <a:spcPts val="0"/>
                        </a:spcBef>
                        <a:spcAft>
                          <a:spcPts val="0"/>
                        </a:spcAft>
                        <a:buNone/>
                      </a:pPr>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None/>
                      </a:pPr>
                      <a:endParaRPr sz="1900" b="1">
                        <a:solidFill>
                          <a:srgbClr val="FF0000"/>
                        </a:solidFill>
                      </a:endParaRPr>
                    </a:p>
                  </a:txBody>
                  <a:tcPr marL="91425" marR="91425" marT="91425" marB="91425"/>
                </a:tc>
                <a:extLst>
                  <a:ext uri="{0D108BD9-81ED-4DB2-BD59-A6C34878D82A}">
                    <a16:rowId xmlns:a16="http://schemas.microsoft.com/office/drawing/2014/main" val="10001"/>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None/>
                      </a:pPr>
                      <a:endParaRPr sz="1900" b="1">
                        <a:solidFill>
                          <a:srgbClr val="FF0000"/>
                        </a:solidFill>
                      </a:endParaRPr>
                    </a:p>
                  </a:txBody>
                  <a:tcPr marL="91425" marR="91425" marT="91425" marB="91425"/>
                </a:tc>
                <a:extLst>
                  <a:ext uri="{0D108BD9-81ED-4DB2-BD59-A6C34878D82A}">
                    <a16:rowId xmlns:a16="http://schemas.microsoft.com/office/drawing/2014/main" val="10002"/>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endParaRPr sz="1900" b="1">
                        <a:solidFill>
                          <a:srgbClr val="FF0000"/>
                        </a:solidFill>
                      </a:endParaRPr>
                    </a:p>
                  </a:txBody>
                  <a:tcPr marL="91425" marR="91425" marT="91425" marB="91425"/>
                </a:tc>
                <a:extLst>
                  <a:ext uri="{0D108BD9-81ED-4DB2-BD59-A6C34878D82A}">
                    <a16:rowId xmlns:a16="http://schemas.microsoft.com/office/drawing/2014/main" val="10003"/>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None/>
                      </a:pPr>
                      <a:endParaRPr sz="1900" b="1">
                        <a:solidFill>
                          <a:srgbClr val="FF0000"/>
                        </a:solidFill>
                      </a:endParaRPr>
                    </a:p>
                  </a:txBody>
                  <a:tcPr marL="91425" marR="91425" marT="91425" marB="91425"/>
                </a:tc>
                <a:extLst>
                  <a:ext uri="{0D108BD9-81ED-4DB2-BD59-A6C34878D82A}">
                    <a16:rowId xmlns:a16="http://schemas.microsoft.com/office/drawing/2014/main" val="10004"/>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None/>
                      </a:pPr>
                      <a:endParaRPr sz="1900" b="1">
                        <a:solidFill>
                          <a:srgbClr val="FF0000"/>
                        </a:solidFill>
                      </a:endParaRPr>
                    </a:p>
                  </a:txBody>
                  <a:tcPr marL="91425" marR="91425" marT="91425" marB="91425"/>
                </a:tc>
                <a:extLst>
                  <a:ext uri="{0D108BD9-81ED-4DB2-BD59-A6C34878D82A}">
                    <a16:rowId xmlns:a16="http://schemas.microsoft.com/office/drawing/2014/main" val="10005"/>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None/>
                      </a:pPr>
                      <a:endParaRPr sz="1900" b="1">
                        <a:solidFill>
                          <a:srgbClr val="FF0000"/>
                        </a:solidFill>
                      </a:endParaRPr>
                    </a:p>
                  </a:txBody>
                  <a:tcPr marL="91425" marR="91425" marT="91425" marB="91425"/>
                </a:tc>
                <a:extLst>
                  <a:ext uri="{0D108BD9-81ED-4DB2-BD59-A6C34878D82A}">
                    <a16:rowId xmlns:a16="http://schemas.microsoft.com/office/drawing/2014/main" val="10006"/>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lvl="0" indent="0" algn="ctr" rtl="0">
                        <a:spcBef>
                          <a:spcPts val="0"/>
                        </a:spcBef>
                        <a:spcAft>
                          <a:spcPts val="0"/>
                        </a:spcAft>
                        <a:buClr>
                          <a:schemeClr val="dk1"/>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lvl="0" indent="0" algn="l" rtl="0">
                        <a:spcBef>
                          <a:spcPts val="0"/>
                        </a:spcBef>
                        <a:spcAft>
                          <a:spcPts val="0"/>
                        </a:spcAft>
                        <a:buNone/>
                      </a:pPr>
                      <a:endParaRPr sz="1900" b="1">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None/>
                      </a:pPr>
                      <a:endParaRPr sz="1900" b="1">
                        <a:solidFill>
                          <a:srgbClr val="FF0000"/>
                        </a:solidFill>
                      </a:endParaRPr>
                    </a:p>
                  </a:txBody>
                  <a:tcPr marL="91425" marR="91425" marT="91425" marB="91425"/>
                </a:tc>
                <a:extLst>
                  <a:ext uri="{0D108BD9-81ED-4DB2-BD59-A6C34878D82A}">
                    <a16:rowId xmlns:a16="http://schemas.microsoft.com/office/drawing/2014/main" val="10007"/>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None/>
                      </a:pPr>
                      <a:endParaRPr sz="1900" b="1">
                        <a:solidFill>
                          <a:srgbClr val="FF0000"/>
                        </a:solidFill>
                      </a:endParaRPr>
                    </a:p>
                  </a:txBody>
                  <a:tcPr marL="91425" marR="91425" marT="91425" marB="91425"/>
                </a:tc>
                <a:extLst>
                  <a:ext uri="{0D108BD9-81ED-4DB2-BD59-A6C34878D82A}">
                    <a16:rowId xmlns:a16="http://schemas.microsoft.com/office/drawing/2014/main" val="10008"/>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None/>
                      </a:pPr>
                      <a:endParaRPr sz="1900" b="1">
                        <a:solidFill>
                          <a:srgbClr val="FF0000"/>
                        </a:solidFill>
                      </a:endParaRPr>
                    </a:p>
                  </a:txBody>
                  <a:tcPr marL="91425" marR="91425" marT="91425" marB="91425"/>
                </a:tc>
                <a:extLst>
                  <a:ext uri="{0D108BD9-81ED-4DB2-BD59-A6C34878D82A}">
                    <a16:rowId xmlns:a16="http://schemas.microsoft.com/office/drawing/2014/main" val="10009"/>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None/>
                      </a:pPr>
                      <a:endParaRPr sz="1900" b="1"/>
                    </a:p>
                  </a:txBody>
                  <a:tcPr marL="91425" marR="91425" marT="91425" marB="91425"/>
                </a:tc>
                <a:extLst>
                  <a:ext uri="{0D108BD9-81ED-4DB2-BD59-A6C34878D82A}">
                    <a16:rowId xmlns:a16="http://schemas.microsoft.com/office/drawing/2014/main" val="10010"/>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None/>
                      </a:pPr>
                      <a:endParaRPr sz="1900" b="1"/>
                    </a:p>
                  </a:txBody>
                  <a:tcPr marL="91425" marR="91425" marT="91425" marB="91425"/>
                </a:tc>
                <a:extLst>
                  <a:ext uri="{0D108BD9-81ED-4DB2-BD59-A6C34878D82A}">
                    <a16:rowId xmlns:a16="http://schemas.microsoft.com/office/drawing/2014/main" val="10011"/>
                  </a:ext>
                </a:extLst>
              </a:tr>
            </a:tbl>
          </a:graphicData>
        </a:graphic>
      </p:graphicFrame>
      <p:sp>
        <p:nvSpPr>
          <p:cNvPr id="214" name="Google Shape;214;p24"/>
          <p:cNvSpPr txBox="1"/>
          <p:nvPr/>
        </p:nvSpPr>
        <p:spPr>
          <a:xfrm>
            <a:off x="1416050" y="1542775"/>
            <a:ext cx="5003700" cy="4005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300"/>
              </a:spcBef>
              <a:spcAft>
                <a:spcPts val="0"/>
              </a:spcAft>
              <a:buClr>
                <a:srgbClr val="000000"/>
              </a:buClr>
              <a:buSzPts val="1800"/>
              <a:buFont typeface="Arial"/>
              <a:buNone/>
            </a:pPr>
            <a:r>
              <a:rPr lang="en-US" sz="1800">
                <a:solidFill>
                  <a:schemeClr val="dk1"/>
                </a:solidFill>
                <a:highlight>
                  <a:srgbClr val="FFFFFF"/>
                </a:highlight>
              </a:rPr>
              <a:t>French:</a:t>
            </a:r>
            <a:endParaRPr sz="1800">
              <a:solidFill>
                <a:schemeClr val="dk1"/>
              </a:solidFill>
              <a:highlight>
                <a:srgbClr val="FFFFFF"/>
              </a:highlight>
            </a:endParaRPr>
          </a:p>
          <a:p>
            <a:pPr marL="0" marR="0" lvl="0" indent="0" algn="l" rtl="0">
              <a:lnSpc>
                <a:spcPct val="115000"/>
              </a:lnSpc>
              <a:spcBef>
                <a:spcPts val="300"/>
              </a:spcBef>
              <a:spcAft>
                <a:spcPts val="0"/>
              </a:spcAft>
              <a:buClr>
                <a:srgbClr val="000000"/>
              </a:buClr>
              <a:buSzPts val="1800"/>
              <a:buFont typeface="Arial"/>
              <a:buNone/>
            </a:pPr>
            <a:endParaRPr sz="1800">
              <a:solidFill>
                <a:schemeClr val="dk1"/>
              </a:solidFill>
              <a:highlight>
                <a:srgbClr val="FFFFFF"/>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Candle (</a:t>
            </a:r>
            <a:r>
              <a:rPr lang="en-US" sz="1800">
                <a:solidFill>
                  <a:srgbClr val="FF0000"/>
                </a:solidFill>
                <a:highlight>
                  <a:schemeClr val="lt1"/>
                </a:highlight>
                <a:latin typeface="Roboto"/>
                <a:ea typeface="Roboto"/>
                <a:cs typeface="Roboto"/>
                <a:sym typeface="Roboto"/>
              </a:rPr>
              <a:t>Bougie</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Snow (</a:t>
            </a:r>
            <a:r>
              <a:rPr lang="en-US" sz="1800">
                <a:solidFill>
                  <a:srgbClr val="FF0000"/>
                </a:solidFill>
                <a:highlight>
                  <a:schemeClr val="lt1"/>
                </a:highlight>
                <a:latin typeface="Roboto"/>
                <a:ea typeface="Roboto"/>
                <a:cs typeface="Roboto"/>
                <a:sym typeface="Roboto"/>
              </a:rPr>
              <a:t>Neige</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Gifts (</a:t>
            </a:r>
            <a:r>
              <a:rPr lang="en-US" sz="1800">
                <a:solidFill>
                  <a:srgbClr val="FF0000"/>
                </a:solidFill>
                <a:highlight>
                  <a:schemeClr val="lt1"/>
                </a:highlight>
                <a:latin typeface="Roboto"/>
                <a:ea typeface="Roboto"/>
                <a:cs typeface="Roboto"/>
                <a:sym typeface="Roboto"/>
              </a:rPr>
              <a:t>Cadeaux</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Bell (</a:t>
            </a:r>
            <a:r>
              <a:rPr lang="en-US" sz="1800">
                <a:solidFill>
                  <a:srgbClr val="FF0000"/>
                </a:solidFill>
                <a:highlight>
                  <a:schemeClr val="lt1"/>
                </a:highlight>
                <a:latin typeface="Roboto"/>
                <a:ea typeface="Roboto"/>
                <a:cs typeface="Roboto"/>
                <a:sym typeface="Roboto"/>
              </a:rPr>
              <a:t>Cloche</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Pantomime (</a:t>
            </a:r>
            <a:r>
              <a:rPr lang="en-US" sz="1800">
                <a:solidFill>
                  <a:srgbClr val="FF0000"/>
                </a:solidFill>
                <a:highlight>
                  <a:schemeClr val="lt1"/>
                </a:highlight>
                <a:latin typeface="Roboto"/>
                <a:ea typeface="Roboto"/>
                <a:cs typeface="Roboto"/>
                <a:sym typeface="Roboto"/>
              </a:rPr>
              <a:t>Pantomime</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Elf (</a:t>
            </a:r>
            <a:r>
              <a:rPr lang="en-US" sz="1800">
                <a:solidFill>
                  <a:srgbClr val="FF0000"/>
                </a:solidFill>
                <a:highlight>
                  <a:schemeClr val="lt1"/>
                </a:highlight>
                <a:latin typeface="Roboto"/>
                <a:ea typeface="Roboto"/>
                <a:cs typeface="Roboto"/>
                <a:sym typeface="Roboto"/>
              </a:rPr>
              <a:t>Elfe</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Reindeer (</a:t>
            </a:r>
            <a:r>
              <a:rPr lang="en-US" sz="1800">
                <a:solidFill>
                  <a:srgbClr val="FF0000"/>
                </a:solidFill>
                <a:highlight>
                  <a:schemeClr val="lt1"/>
                </a:highlight>
                <a:latin typeface="Roboto"/>
                <a:ea typeface="Roboto"/>
                <a:cs typeface="Roboto"/>
                <a:sym typeface="Roboto"/>
              </a:rPr>
              <a:t>Renne</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Lights (</a:t>
            </a:r>
            <a:r>
              <a:rPr lang="en-US" sz="1800">
                <a:solidFill>
                  <a:srgbClr val="FF0000"/>
                </a:solidFill>
                <a:highlight>
                  <a:schemeClr val="lt1"/>
                </a:highlight>
                <a:latin typeface="Roboto"/>
                <a:ea typeface="Roboto"/>
                <a:cs typeface="Roboto"/>
                <a:sym typeface="Roboto"/>
              </a:rPr>
              <a:t>Lumières</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Star (</a:t>
            </a:r>
            <a:r>
              <a:rPr lang="en-US" sz="1800">
                <a:solidFill>
                  <a:srgbClr val="FF0000"/>
                </a:solidFill>
                <a:highlight>
                  <a:schemeClr val="lt1"/>
                </a:highlight>
                <a:latin typeface="Roboto"/>
                <a:ea typeface="Roboto"/>
                <a:cs typeface="Roboto"/>
                <a:sym typeface="Roboto"/>
              </a:rPr>
              <a:t>Étoile</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Sledging (</a:t>
            </a:r>
            <a:r>
              <a:rPr lang="en-US" sz="1800">
                <a:solidFill>
                  <a:srgbClr val="FF0000"/>
                </a:solidFill>
                <a:highlight>
                  <a:schemeClr val="lt1"/>
                </a:highlight>
                <a:latin typeface="Roboto"/>
                <a:ea typeface="Roboto"/>
                <a:cs typeface="Roboto"/>
                <a:sym typeface="Roboto"/>
              </a:rPr>
              <a:t>Luge</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p:txBody>
      </p:sp>
      <p:graphicFrame>
        <p:nvGraphicFramePr>
          <p:cNvPr id="215" name="Google Shape;215;p24"/>
          <p:cNvGraphicFramePr/>
          <p:nvPr/>
        </p:nvGraphicFramePr>
        <p:xfrm>
          <a:off x="6419600" y="820900"/>
          <a:ext cx="5203250" cy="5668920"/>
        </p:xfrm>
        <a:graphic>
          <a:graphicData uri="http://schemas.openxmlformats.org/drawingml/2006/table">
            <a:tbl>
              <a:tblPr>
                <a:noFill/>
                <a:tableStyleId>{4F0FF004-1469-4009-A209-5A34A596F29F}</a:tableStyleId>
              </a:tblPr>
              <a:tblGrid>
                <a:gridCol w="400250">
                  <a:extLst>
                    <a:ext uri="{9D8B030D-6E8A-4147-A177-3AD203B41FA5}">
                      <a16:colId xmlns:a16="http://schemas.microsoft.com/office/drawing/2014/main" val="20000"/>
                    </a:ext>
                  </a:extLst>
                </a:gridCol>
                <a:gridCol w="400250">
                  <a:extLst>
                    <a:ext uri="{9D8B030D-6E8A-4147-A177-3AD203B41FA5}">
                      <a16:colId xmlns:a16="http://schemas.microsoft.com/office/drawing/2014/main" val="20001"/>
                    </a:ext>
                  </a:extLst>
                </a:gridCol>
                <a:gridCol w="400250">
                  <a:extLst>
                    <a:ext uri="{9D8B030D-6E8A-4147-A177-3AD203B41FA5}">
                      <a16:colId xmlns:a16="http://schemas.microsoft.com/office/drawing/2014/main" val="20002"/>
                    </a:ext>
                  </a:extLst>
                </a:gridCol>
                <a:gridCol w="400250">
                  <a:extLst>
                    <a:ext uri="{9D8B030D-6E8A-4147-A177-3AD203B41FA5}">
                      <a16:colId xmlns:a16="http://schemas.microsoft.com/office/drawing/2014/main" val="20003"/>
                    </a:ext>
                  </a:extLst>
                </a:gridCol>
                <a:gridCol w="400250">
                  <a:extLst>
                    <a:ext uri="{9D8B030D-6E8A-4147-A177-3AD203B41FA5}">
                      <a16:colId xmlns:a16="http://schemas.microsoft.com/office/drawing/2014/main" val="20004"/>
                    </a:ext>
                  </a:extLst>
                </a:gridCol>
                <a:gridCol w="400250">
                  <a:extLst>
                    <a:ext uri="{9D8B030D-6E8A-4147-A177-3AD203B41FA5}">
                      <a16:colId xmlns:a16="http://schemas.microsoft.com/office/drawing/2014/main" val="20005"/>
                    </a:ext>
                  </a:extLst>
                </a:gridCol>
                <a:gridCol w="400250">
                  <a:extLst>
                    <a:ext uri="{9D8B030D-6E8A-4147-A177-3AD203B41FA5}">
                      <a16:colId xmlns:a16="http://schemas.microsoft.com/office/drawing/2014/main" val="20006"/>
                    </a:ext>
                  </a:extLst>
                </a:gridCol>
                <a:gridCol w="400250">
                  <a:extLst>
                    <a:ext uri="{9D8B030D-6E8A-4147-A177-3AD203B41FA5}">
                      <a16:colId xmlns:a16="http://schemas.microsoft.com/office/drawing/2014/main" val="20007"/>
                    </a:ext>
                  </a:extLst>
                </a:gridCol>
                <a:gridCol w="400250">
                  <a:extLst>
                    <a:ext uri="{9D8B030D-6E8A-4147-A177-3AD203B41FA5}">
                      <a16:colId xmlns:a16="http://schemas.microsoft.com/office/drawing/2014/main" val="20008"/>
                    </a:ext>
                  </a:extLst>
                </a:gridCol>
                <a:gridCol w="400250">
                  <a:extLst>
                    <a:ext uri="{9D8B030D-6E8A-4147-A177-3AD203B41FA5}">
                      <a16:colId xmlns:a16="http://schemas.microsoft.com/office/drawing/2014/main" val="20009"/>
                    </a:ext>
                  </a:extLst>
                </a:gridCol>
                <a:gridCol w="400250">
                  <a:extLst>
                    <a:ext uri="{9D8B030D-6E8A-4147-A177-3AD203B41FA5}">
                      <a16:colId xmlns:a16="http://schemas.microsoft.com/office/drawing/2014/main" val="20010"/>
                    </a:ext>
                  </a:extLst>
                </a:gridCol>
                <a:gridCol w="400250">
                  <a:extLst>
                    <a:ext uri="{9D8B030D-6E8A-4147-A177-3AD203B41FA5}">
                      <a16:colId xmlns:a16="http://schemas.microsoft.com/office/drawing/2014/main" val="20011"/>
                    </a:ext>
                  </a:extLst>
                </a:gridCol>
                <a:gridCol w="400250">
                  <a:extLst>
                    <a:ext uri="{9D8B030D-6E8A-4147-A177-3AD203B41FA5}">
                      <a16:colId xmlns:a16="http://schemas.microsoft.com/office/drawing/2014/main" val="20012"/>
                    </a:ext>
                  </a:extLst>
                </a:gridCol>
              </a:tblGrid>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L</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F</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É</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chemeClr val="dk1"/>
                          </a:solidFill>
                        </a:rPr>
                        <a:t>A</a:t>
                      </a:r>
                      <a:endParaRPr sz="1900" b="1">
                        <a:solidFill>
                          <a:schemeClr val="dk1"/>
                        </a:solidFill>
                      </a:endParaRPr>
                    </a:p>
                  </a:txBody>
                  <a:tcPr marL="91425" marR="91425" marT="91425" marB="91425"/>
                </a:tc>
                <a:extLst>
                  <a:ext uri="{0D108BD9-81ED-4DB2-BD59-A6C34878D82A}">
                    <a16:rowId xmlns:a16="http://schemas.microsoft.com/office/drawing/2014/main" val="10000"/>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C</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U</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X</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U</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A</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D</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A</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rgbClr val="FF0000"/>
                          </a:solidFill>
                        </a:rPr>
                        <a:t>C</a:t>
                      </a:r>
                      <a:endParaRPr sz="1900" b="1">
                        <a:solidFill>
                          <a:srgbClr val="FF0000"/>
                        </a:solidFill>
                      </a:endParaRPr>
                    </a:p>
                  </a:txBody>
                  <a:tcPr marL="91425" marR="91425" marT="91425" marB="91425"/>
                </a:tc>
                <a:extLst>
                  <a:ext uri="{0D108BD9-81ED-4DB2-BD59-A6C34878D82A}">
                    <a16:rowId xmlns:a16="http://schemas.microsoft.com/office/drawing/2014/main" val="10001"/>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L</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L</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G</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Y</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G</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X</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chemeClr val="dk1"/>
                          </a:solidFill>
                        </a:rPr>
                        <a:t>I</a:t>
                      </a:r>
                      <a:endParaRPr sz="1900" b="1">
                        <a:solidFill>
                          <a:schemeClr val="dk1"/>
                        </a:solidFill>
                      </a:endParaRPr>
                    </a:p>
                  </a:txBody>
                  <a:tcPr marL="91425" marR="91425" marT="91425" marB="91425"/>
                </a:tc>
                <a:extLst>
                  <a:ext uri="{0D108BD9-81ED-4DB2-BD59-A6C34878D82A}">
                    <a16:rowId xmlns:a16="http://schemas.microsoft.com/office/drawing/2014/main" val="10002"/>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O</a:t>
                      </a:r>
                      <a:endParaRPr sz="1900" b="1" u="none" strike="noStrike" cap="none">
                        <a:solidFill>
                          <a:srgbClr val="FF0000"/>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U</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Q</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a:solidFill>
                            <a:schemeClr val="dk1"/>
                          </a:solidFill>
                        </a:rPr>
                        <a:t>C</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rgbClr val="FF0000"/>
                          </a:solidFill>
                        </a:rPr>
                        <a:t>É</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F</a:t>
                      </a:r>
                      <a:endParaRPr sz="1900" b="1">
                        <a:solidFill>
                          <a:schemeClr val="dk1"/>
                        </a:solidFill>
                      </a:endParaRPr>
                    </a:p>
                  </a:txBody>
                  <a:tcPr marL="91425" marR="91425" marT="91425" marB="91425"/>
                </a:tc>
                <a:extLst>
                  <a:ext uri="{0D108BD9-81ED-4DB2-BD59-A6C34878D82A}">
                    <a16:rowId xmlns:a16="http://schemas.microsoft.com/office/drawing/2014/main" val="10003"/>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C</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Y</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M</a:t>
                      </a:r>
                      <a:endParaRPr sz="1900" b="1" u="none" strike="noStrike" cap="none">
                        <a:solidFill>
                          <a:srgbClr val="FF0000"/>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N</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G</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T</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Q</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chemeClr val="dk1"/>
                          </a:solidFill>
                        </a:rPr>
                        <a:t>C</a:t>
                      </a:r>
                      <a:endParaRPr sz="1900" b="1">
                        <a:solidFill>
                          <a:schemeClr val="dk1"/>
                        </a:solidFill>
                      </a:endParaRPr>
                    </a:p>
                  </a:txBody>
                  <a:tcPr marL="91425" marR="91425" marT="91425" marB="91425"/>
                </a:tc>
                <a:extLst>
                  <a:ext uri="{0D108BD9-81ED-4DB2-BD59-A6C34878D82A}">
                    <a16:rowId xmlns:a16="http://schemas.microsoft.com/office/drawing/2014/main" val="10004"/>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H</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I</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W</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O</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chemeClr val="dk1"/>
                          </a:solidFill>
                        </a:rPr>
                        <a:t>E</a:t>
                      </a:r>
                      <a:endParaRPr sz="1900" b="1">
                        <a:solidFill>
                          <a:schemeClr val="dk1"/>
                        </a:solidFill>
                      </a:endParaRPr>
                    </a:p>
                  </a:txBody>
                  <a:tcPr marL="91425" marR="91425" marT="91425" marB="91425"/>
                </a:tc>
                <a:extLst>
                  <a:ext uri="{0D108BD9-81ED-4DB2-BD59-A6C34878D82A}">
                    <a16:rowId xmlns:a16="http://schemas.microsoft.com/office/drawing/2014/main" val="10005"/>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rgbClr val="FF0000"/>
                          </a:solidFill>
                        </a:rPr>
                        <a:t>É</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Y</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I</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B</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I</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É</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chemeClr val="dk1"/>
                          </a:solidFill>
                        </a:rPr>
                        <a:t>D</a:t>
                      </a:r>
                      <a:endParaRPr sz="1900" b="1">
                        <a:solidFill>
                          <a:schemeClr val="dk1"/>
                        </a:solidFill>
                      </a:endParaRPr>
                    </a:p>
                  </a:txBody>
                  <a:tcPr marL="91425" marR="91425" marT="91425" marB="91425"/>
                </a:tc>
                <a:extLst>
                  <a:ext uri="{0D108BD9-81ED-4DB2-BD59-A6C34878D82A}">
                    <a16:rowId xmlns:a16="http://schemas.microsoft.com/office/drawing/2014/main" val="10006"/>
                  </a:ext>
                </a:extLst>
              </a:tr>
              <a:tr h="429400">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É</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C</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R</a:t>
                      </a:r>
                      <a:endParaRPr sz="1900" b="1" u="none" strike="noStrike" cap="none">
                        <a:solidFill>
                          <a:srgbClr val="FF0000"/>
                        </a:solidFill>
                      </a:endParaRPr>
                    </a:p>
                  </a:txBody>
                  <a:tcPr marL="91425" marR="91425" marT="91425" marB="91425"/>
                </a:tc>
                <a:tc>
                  <a:txBody>
                    <a:bodyPr/>
                    <a:lstStyle/>
                    <a:p>
                      <a:pPr marL="0" lvl="0" indent="0" algn="l" rtl="0">
                        <a:spcBef>
                          <a:spcPts val="0"/>
                        </a:spcBef>
                        <a:spcAft>
                          <a:spcPts val="0"/>
                        </a:spcAft>
                        <a:buNone/>
                      </a:pPr>
                      <a:r>
                        <a:rPr lang="en-US" sz="1900" b="1">
                          <a:solidFill>
                            <a:schemeClr val="dk1"/>
                          </a:solidFill>
                        </a:rPr>
                        <a:t>L</a:t>
                      </a:r>
                      <a:endParaRPr sz="1900" b="1">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G</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Y</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O</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L</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Z</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chemeClr val="dk1"/>
                          </a:solidFill>
                        </a:rPr>
                        <a:t>J</a:t>
                      </a:r>
                      <a:endParaRPr sz="1900" b="1">
                        <a:solidFill>
                          <a:schemeClr val="dk1"/>
                        </a:solidFill>
                      </a:endParaRPr>
                    </a:p>
                  </a:txBody>
                  <a:tcPr marL="91425" marR="91425" marT="91425" marB="91425"/>
                </a:tc>
                <a:extLst>
                  <a:ext uri="{0D108BD9-81ED-4DB2-BD59-A6C34878D82A}">
                    <a16:rowId xmlns:a16="http://schemas.microsoft.com/office/drawing/2014/main" val="10007"/>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X</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U</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Y</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chemeClr val="dk1"/>
                          </a:solidFill>
                        </a:rPr>
                        <a:t>V</a:t>
                      </a:r>
                      <a:endParaRPr sz="1900" b="1">
                        <a:solidFill>
                          <a:schemeClr val="dk1"/>
                        </a:solidFill>
                      </a:endParaRPr>
                    </a:p>
                  </a:txBody>
                  <a:tcPr marL="91425" marR="91425" marT="91425" marB="91425"/>
                </a:tc>
                <a:extLst>
                  <a:ext uri="{0D108BD9-81ED-4DB2-BD59-A6C34878D82A}">
                    <a16:rowId xmlns:a16="http://schemas.microsoft.com/office/drawing/2014/main" val="10008"/>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S</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V</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É</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G</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chemeClr val="dk1"/>
                          </a:solidFill>
                        </a:rPr>
                        <a:t>A</a:t>
                      </a:r>
                      <a:endParaRPr sz="1900" b="1">
                        <a:solidFill>
                          <a:schemeClr val="dk1"/>
                        </a:solidFill>
                      </a:endParaRPr>
                    </a:p>
                  </a:txBody>
                  <a:tcPr marL="91425" marR="91425" marT="91425" marB="91425"/>
                </a:tc>
                <a:extLst>
                  <a:ext uri="{0D108BD9-81ED-4DB2-BD59-A6C34878D82A}">
                    <a16:rowId xmlns:a16="http://schemas.microsoft.com/office/drawing/2014/main" val="10009"/>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P</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A</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N</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T</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O</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M</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I</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M</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US" sz="1900" b="1">
                          <a:solidFill>
                            <a:schemeClr val="dk1"/>
                          </a:solidFill>
                        </a:rPr>
                        <a:t>N</a:t>
                      </a:r>
                      <a:endParaRPr sz="1900" b="1">
                        <a:solidFill>
                          <a:schemeClr val="dk1"/>
                        </a:solidFill>
                      </a:endParaRPr>
                    </a:p>
                  </a:txBody>
                  <a:tcPr marL="91425" marR="91425" marT="91425" marB="91425"/>
                </a:tc>
                <a:extLst>
                  <a:ext uri="{0D108BD9-81ED-4DB2-BD59-A6C34878D82A}">
                    <a16:rowId xmlns:a16="http://schemas.microsoft.com/office/drawing/2014/main" val="10010"/>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N</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N</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R</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Y</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W</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None/>
                      </a:pPr>
                      <a:r>
                        <a:rPr lang="en-US" sz="1900" b="1">
                          <a:solidFill>
                            <a:schemeClr val="dk1"/>
                          </a:solidFill>
                        </a:rPr>
                        <a:t>É</a:t>
                      </a:r>
                      <a:endParaRPr sz="1900" b="1">
                        <a:solidFill>
                          <a:schemeClr val="dk1"/>
                        </a:solidFill>
                      </a:endParaRPr>
                    </a:p>
                  </a:txBody>
                  <a:tcPr marL="91425" marR="91425" marT="91425" marB="91425"/>
                </a:tc>
                <a:extLst>
                  <a:ext uri="{0D108BD9-81ED-4DB2-BD59-A6C34878D82A}">
                    <a16:rowId xmlns:a16="http://schemas.microsoft.com/office/drawing/2014/main" val="1001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5"/>
          <p:cNvSpPr txBox="1">
            <a:spLocks noGrp="1"/>
          </p:cNvSpPr>
          <p:nvPr>
            <p:ph type="title"/>
          </p:nvPr>
        </p:nvSpPr>
        <p:spPr>
          <a:xfrm>
            <a:off x="1054100" y="540001"/>
            <a:ext cx="10568700" cy="1156500"/>
          </a:xfrm>
          <a:prstGeom prst="rect">
            <a:avLst/>
          </a:prstGeom>
        </p:spPr>
        <p:txBody>
          <a:bodyPr spcFirstLastPara="1" wrap="square" lIns="360000" tIns="45700" rIns="91425" bIns="45700" anchor="ctr" anchorCtr="0">
            <a:normAutofit/>
          </a:bodyPr>
          <a:lstStyle/>
          <a:p>
            <a:pPr marL="0" lvl="0" indent="0" algn="l" rtl="0">
              <a:spcBef>
                <a:spcPts val="0"/>
              </a:spcBef>
              <a:spcAft>
                <a:spcPts val="0"/>
              </a:spcAft>
              <a:buNone/>
            </a:pPr>
            <a:r>
              <a:rPr lang="en-US"/>
              <a:t>Festive word search</a:t>
            </a:r>
            <a:endParaRPr/>
          </a:p>
        </p:txBody>
      </p:sp>
      <p:sp>
        <p:nvSpPr>
          <p:cNvPr id="222" name="Google Shape;222;p25"/>
          <p:cNvSpPr txBox="1">
            <a:spLocks noGrp="1"/>
          </p:cNvSpPr>
          <p:nvPr>
            <p:ph type="sldNum" idx="12"/>
          </p:nvPr>
        </p:nvSpPr>
        <p:spPr>
          <a:xfrm>
            <a:off x="11575470" y="6488113"/>
            <a:ext cx="3768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7</a:t>
            </a:fld>
            <a:endParaRPr/>
          </a:p>
        </p:txBody>
      </p:sp>
      <p:sp>
        <p:nvSpPr>
          <p:cNvPr id="223" name="Google Shape;223;p25"/>
          <p:cNvSpPr txBox="1"/>
          <p:nvPr/>
        </p:nvSpPr>
        <p:spPr>
          <a:xfrm>
            <a:off x="1416050" y="1542775"/>
            <a:ext cx="4111200" cy="400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300"/>
              </a:spcBef>
              <a:spcAft>
                <a:spcPts val="0"/>
              </a:spcAft>
              <a:buClr>
                <a:srgbClr val="000000"/>
              </a:buClr>
              <a:buSzPts val="1800"/>
              <a:buFont typeface="Arial"/>
              <a:buNone/>
            </a:pPr>
            <a:r>
              <a:rPr lang="en-US" sz="1800">
                <a:solidFill>
                  <a:srgbClr val="1F1F1F"/>
                </a:solidFill>
                <a:highlight>
                  <a:srgbClr val="FFFFFF"/>
                </a:highlight>
              </a:rPr>
              <a:t>Can you find </a:t>
            </a:r>
            <a:r>
              <a:rPr lang="en-US" sz="1800" b="1">
                <a:solidFill>
                  <a:srgbClr val="1F1F1F"/>
                </a:solidFill>
                <a:highlight>
                  <a:srgbClr val="FFFFFF"/>
                </a:highlight>
              </a:rPr>
              <a:t>10 German words</a:t>
            </a:r>
            <a:r>
              <a:rPr lang="en-US" sz="1800">
                <a:solidFill>
                  <a:srgbClr val="1F1F1F"/>
                </a:solidFill>
                <a:highlight>
                  <a:srgbClr val="FFFFFF"/>
                </a:highlight>
              </a:rPr>
              <a:t> for: </a:t>
            </a:r>
            <a:endParaRPr sz="1800">
              <a:solidFill>
                <a:srgbClr val="1F1F1F"/>
              </a:solidFill>
              <a:highlight>
                <a:srgbClr val="FFFFFF"/>
              </a:highlight>
            </a:endParaRPr>
          </a:p>
          <a:p>
            <a:pPr marL="0" lvl="0" indent="0" algn="l" rtl="0">
              <a:lnSpc>
                <a:spcPct val="115000"/>
              </a:lnSpc>
              <a:spcBef>
                <a:spcPts val="300"/>
              </a:spcBef>
              <a:spcAft>
                <a:spcPts val="0"/>
              </a:spcAft>
              <a:buClr>
                <a:srgbClr val="000000"/>
              </a:buClr>
              <a:buSzPts val="1800"/>
              <a:buFont typeface="Arial"/>
              <a:buNone/>
            </a:pPr>
            <a:endParaRPr sz="1800">
              <a:solidFill>
                <a:srgbClr val="1F1F1F"/>
              </a:solidFill>
              <a:highlight>
                <a:srgbClr val="FFFFFF"/>
              </a:highlight>
            </a:endParaRPr>
          </a:p>
          <a:p>
            <a:pPr marL="457200" lvl="0" indent="-342900" algn="l" rtl="0">
              <a:lnSpc>
                <a:spcPct val="115000"/>
              </a:lnSpc>
              <a:spcBef>
                <a:spcPts val="0"/>
              </a:spcBef>
              <a:spcAft>
                <a:spcPts val="0"/>
              </a:spcAft>
              <a:buClr>
                <a:srgbClr val="1F1F1F"/>
              </a:buClr>
              <a:buSzPts val="1800"/>
              <a:buChar char="-"/>
            </a:pPr>
            <a:r>
              <a:rPr lang="en-US" sz="1800">
                <a:solidFill>
                  <a:srgbClr val="1F1F1F"/>
                </a:solidFill>
                <a:highlight>
                  <a:schemeClr val="lt1"/>
                </a:highlight>
              </a:rPr>
              <a:t>C</a:t>
            </a:r>
            <a:r>
              <a:rPr lang="en-US" sz="1800">
                <a:solidFill>
                  <a:schemeClr val="dk1"/>
                </a:solidFill>
                <a:highlight>
                  <a:schemeClr val="lt1"/>
                </a:highlight>
              </a:rPr>
              <a:t>andle </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Snow</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Gingerbread </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Bell </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Pantomime </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Reindeer </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Lights </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Ice skating</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Sledging </a:t>
            </a:r>
            <a:endParaRPr sz="1800">
              <a:solidFill>
                <a:schemeClr val="dk1"/>
              </a:solidFill>
              <a:highlight>
                <a:schemeClr val="lt1"/>
              </a:highlight>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US" sz="1800">
                <a:solidFill>
                  <a:schemeClr val="dk1"/>
                </a:solidFill>
                <a:highlight>
                  <a:schemeClr val="lt1"/>
                </a:highlight>
              </a:rPr>
              <a:t>Elf </a:t>
            </a:r>
            <a:endParaRPr sz="1800">
              <a:solidFill>
                <a:srgbClr val="1F1F1F"/>
              </a:solidFill>
              <a:highlight>
                <a:schemeClr val="lt1"/>
              </a:highlight>
            </a:endParaRPr>
          </a:p>
        </p:txBody>
      </p:sp>
      <p:graphicFrame>
        <p:nvGraphicFramePr>
          <p:cNvPr id="224" name="Google Shape;224;p25"/>
          <p:cNvGraphicFramePr/>
          <p:nvPr/>
        </p:nvGraphicFramePr>
        <p:xfrm>
          <a:off x="6419600" y="820900"/>
          <a:ext cx="5203200" cy="5760551"/>
        </p:xfrm>
        <a:graphic>
          <a:graphicData uri="http://schemas.openxmlformats.org/drawingml/2006/table">
            <a:tbl>
              <a:tblPr>
                <a:noFill/>
                <a:tableStyleId>{4F0FF004-1469-4009-A209-5A34A596F29F}</a:tableStyleId>
              </a:tblPr>
              <a:tblGrid>
                <a:gridCol w="433600">
                  <a:extLst>
                    <a:ext uri="{9D8B030D-6E8A-4147-A177-3AD203B41FA5}">
                      <a16:colId xmlns:a16="http://schemas.microsoft.com/office/drawing/2014/main" val="20000"/>
                    </a:ext>
                  </a:extLst>
                </a:gridCol>
                <a:gridCol w="433600">
                  <a:extLst>
                    <a:ext uri="{9D8B030D-6E8A-4147-A177-3AD203B41FA5}">
                      <a16:colId xmlns:a16="http://schemas.microsoft.com/office/drawing/2014/main" val="20001"/>
                    </a:ext>
                  </a:extLst>
                </a:gridCol>
                <a:gridCol w="433600">
                  <a:extLst>
                    <a:ext uri="{9D8B030D-6E8A-4147-A177-3AD203B41FA5}">
                      <a16:colId xmlns:a16="http://schemas.microsoft.com/office/drawing/2014/main" val="20002"/>
                    </a:ext>
                  </a:extLst>
                </a:gridCol>
                <a:gridCol w="433600">
                  <a:extLst>
                    <a:ext uri="{9D8B030D-6E8A-4147-A177-3AD203B41FA5}">
                      <a16:colId xmlns:a16="http://schemas.microsoft.com/office/drawing/2014/main" val="20003"/>
                    </a:ext>
                  </a:extLst>
                </a:gridCol>
                <a:gridCol w="433600">
                  <a:extLst>
                    <a:ext uri="{9D8B030D-6E8A-4147-A177-3AD203B41FA5}">
                      <a16:colId xmlns:a16="http://schemas.microsoft.com/office/drawing/2014/main" val="20004"/>
                    </a:ext>
                  </a:extLst>
                </a:gridCol>
                <a:gridCol w="433600">
                  <a:extLst>
                    <a:ext uri="{9D8B030D-6E8A-4147-A177-3AD203B41FA5}">
                      <a16:colId xmlns:a16="http://schemas.microsoft.com/office/drawing/2014/main" val="20005"/>
                    </a:ext>
                  </a:extLst>
                </a:gridCol>
                <a:gridCol w="433600">
                  <a:extLst>
                    <a:ext uri="{9D8B030D-6E8A-4147-A177-3AD203B41FA5}">
                      <a16:colId xmlns:a16="http://schemas.microsoft.com/office/drawing/2014/main" val="20006"/>
                    </a:ext>
                  </a:extLst>
                </a:gridCol>
                <a:gridCol w="433600">
                  <a:extLst>
                    <a:ext uri="{9D8B030D-6E8A-4147-A177-3AD203B41FA5}">
                      <a16:colId xmlns:a16="http://schemas.microsoft.com/office/drawing/2014/main" val="20007"/>
                    </a:ext>
                  </a:extLst>
                </a:gridCol>
                <a:gridCol w="433600">
                  <a:extLst>
                    <a:ext uri="{9D8B030D-6E8A-4147-A177-3AD203B41FA5}">
                      <a16:colId xmlns:a16="http://schemas.microsoft.com/office/drawing/2014/main" val="20008"/>
                    </a:ext>
                  </a:extLst>
                </a:gridCol>
                <a:gridCol w="433600">
                  <a:extLst>
                    <a:ext uri="{9D8B030D-6E8A-4147-A177-3AD203B41FA5}">
                      <a16:colId xmlns:a16="http://schemas.microsoft.com/office/drawing/2014/main" val="20009"/>
                    </a:ext>
                  </a:extLst>
                </a:gridCol>
                <a:gridCol w="433600">
                  <a:extLst>
                    <a:ext uri="{9D8B030D-6E8A-4147-A177-3AD203B41FA5}">
                      <a16:colId xmlns:a16="http://schemas.microsoft.com/office/drawing/2014/main" val="20010"/>
                    </a:ext>
                  </a:extLst>
                </a:gridCol>
                <a:gridCol w="433600">
                  <a:extLst>
                    <a:ext uri="{9D8B030D-6E8A-4147-A177-3AD203B41FA5}">
                      <a16:colId xmlns:a16="http://schemas.microsoft.com/office/drawing/2014/main" val="20011"/>
                    </a:ext>
                  </a:extLst>
                </a:gridCol>
              </a:tblGrid>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C</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C</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900" b="1">
                          <a:solidFill>
                            <a:schemeClr val="dk1"/>
                          </a:solidFill>
                        </a:rPr>
                        <a:t>P</a:t>
                      </a:r>
                      <a:endParaRPr sz="19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Z</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900" b="1">
                          <a:solidFill>
                            <a:schemeClr val="dk1"/>
                          </a:solidFill>
                        </a:rPr>
                        <a:t>A</a:t>
                      </a:r>
                      <a:endParaRPr sz="19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Z</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G</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G</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900" b="1">
                          <a:solidFill>
                            <a:schemeClr val="dk1"/>
                          </a:solidFill>
                        </a:rPr>
                        <a:t>N</a:t>
                      </a:r>
                      <a:endParaRPr sz="19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2000" b="1">
                          <a:solidFill>
                            <a:schemeClr val="dk1"/>
                          </a:solidFill>
                        </a:rPr>
                        <a:t>E</a:t>
                      </a:r>
                      <a:endParaRPr sz="20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X</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900" b="1">
                          <a:solidFill>
                            <a:schemeClr val="dk1"/>
                          </a:solidFill>
                        </a:rPr>
                        <a:t>T</a:t>
                      </a:r>
                      <a:endParaRPr sz="19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V</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Z</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900" b="1">
                          <a:solidFill>
                            <a:schemeClr val="dk1"/>
                          </a:solidFill>
                        </a:rPr>
                        <a:t>O</a:t>
                      </a:r>
                      <a:endParaRPr sz="19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C</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C</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W</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900" b="1">
                          <a:solidFill>
                            <a:schemeClr val="dk1"/>
                          </a:solidFill>
                        </a:rPr>
                        <a:t>M</a:t>
                      </a:r>
                      <a:endParaRPr sz="19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Q</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900" b="1">
                          <a:solidFill>
                            <a:schemeClr val="dk1"/>
                          </a:solidFill>
                        </a:rPr>
                        <a:t>I</a:t>
                      </a:r>
                      <a:endParaRPr sz="19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X</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Z</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W</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Y</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900" b="1">
                          <a:solidFill>
                            <a:schemeClr val="dk1"/>
                          </a:solidFill>
                        </a:rPr>
                        <a:t>M</a:t>
                      </a:r>
                      <a:endParaRPr sz="19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C</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V</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900" b="1">
                          <a:solidFill>
                            <a:schemeClr val="dk1"/>
                          </a:solidFill>
                        </a:rPr>
                        <a:t>E</a:t>
                      </a:r>
                      <a:endParaRPr sz="19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V</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900" b="1">
                          <a:solidFill>
                            <a:schemeClr val="dk1"/>
                          </a:solidFill>
                        </a:rPr>
                        <a:t>L</a:t>
                      </a:r>
                      <a:endParaRPr sz="19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C</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G</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Q</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6"/>
          <p:cNvSpPr txBox="1">
            <a:spLocks noGrp="1"/>
          </p:cNvSpPr>
          <p:nvPr>
            <p:ph type="title"/>
          </p:nvPr>
        </p:nvSpPr>
        <p:spPr>
          <a:xfrm>
            <a:off x="1054100" y="540001"/>
            <a:ext cx="10568700" cy="1156500"/>
          </a:xfrm>
          <a:prstGeom prst="rect">
            <a:avLst/>
          </a:prstGeom>
        </p:spPr>
        <p:txBody>
          <a:bodyPr spcFirstLastPara="1" wrap="square" lIns="360000" tIns="45700" rIns="91425" bIns="45700" anchor="ctr" anchorCtr="0">
            <a:normAutofit/>
          </a:bodyPr>
          <a:lstStyle/>
          <a:p>
            <a:pPr marL="0" lvl="0" indent="0" algn="l" rtl="0">
              <a:spcBef>
                <a:spcPts val="0"/>
              </a:spcBef>
              <a:spcAft>
                <a:spcPts val="0"/>
              </a:spcAft>
              <a:buNone/>
            </a:pPr>
            <a:r>
              <a:rPr lang="en-US"/>
              <a:t>Festive word search</a:t>
            </a:r>
            <a:endParaRPr/>
          </a:p>
        </p:txBody>
      </p:sp>
      <p:sp>
        <p:nvSpPr>
          <p:cNvPr id="231" name="Google Shape;231;p26"/>
          <p:cNvSpPr txBox="1">
            <a:spLocks noGrp="1"/>
          </p:cNvSpPr>
          <p:nvPr>
            <p:ph type="sldNum" idx="12"/>
          </p:nvPr>
        </p:nvSpPr>
        <p:spPr>
          <a:xfrm>
            <a:off x="11575470" y="6488113"/>
            <a:ext cx="3768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8</a:t>
            </a:fld>
            <a:endParaRPr/>
          </a:p>
        </p:txBody>
      </p:sp>
      <p:graphicFrame>
        <p:nvGraphicFramePr>
          <p:cNvPr id="232" name="Google Shape;232;p26"/>
          <p:cNvGraphicFramePr/>
          <p:nvPr/>
        </p:nvGraphicFramePr>
        <p:xfrm>
          <a:off x="6419600" y="820900"/>
          <a:ext cx="5203200" cy="5760551"/>
        </p:xfrm>
        <a:graphic>
          <a:graphicData uri="http://schemas.openxmlformats.org/drawingml/2006/table">
            <a:tbl>
              <a:tblPr>
                <a:noFill/>
                <a:tableStyleId>{4F0FF004-1469-4009-A209-5A34A596F29F}</a:tableStyleId>
              </a:tblPr>
              <a:tblGrid>
                <a:gridCol w="433600">
                  <a:extLst>
                    <a:ext uri="{9D8B030D-6E8A-4147-A177-3AD203B41FA5}">
                      <a16:colId xmlns:a16="http://schemas.microsoft.com/office/drawing/2014/main" val="20000"/>
                    </a:ext>
                  </a:extLst>
                </a:gridCol>
                <a:gridCol w="433600">
                  <a:extLst>
                    <a:ext uri="{9D8B030D-6E8A-4147-A177-3AD203B41FA5}">
                      <a16:colId xmlns:a16="http://schemas.microsoft.com/office/drawing/2014/main" val="20001"/>
                    </a:ext>
                  </a:extLst>
                </a:gridCol>
                <a:gridCol w="433600">
                  <a:extLst>
                    <a:ext uri="{9D8B030D-6E8A-4147-A177-3AD203B41FA5}">
                      <a16:colId xmlns:a16="http://schemas.microsoft.com/office/drawing/2014/main" val="20002"/>
                    </a:ext>
                  </a:extLst>
                </a:gridCol>
                <a:gridCol w="433600">
                  <a:extLst>
                    <a:ext uri="{9D8B030D-6E8A-4147-A177-3AD203B41FA5}">
                      <a16:colId xmlns:a16="http://schemas.microsoft.com/office/drawing/2014/main" val="20003"/>
                    </a:ext>
                  </a:extLst>
                </a:gridCol>
                <a:gridCol w="433600">
                  <a:extLst>
                    <a:ext uri="{9D8B030D-6E8A-4147-A177-3AD203B41FA5}">
                      <a16:colId xmlns:a16="http://schemas.microsoft.com/office/drawing/2014/main" val="20004"/>
                    </a:ext>
                  </a:extLst>
                </a:gridCol>
                <a:gridCol w="433600">
                  <a:extLst>
                    <a:ext uri="{9D8B030D-6E8A-4147-A177-3AD203B41FA5}">
                      <a16:colId xmlns:a16="http://schemas.microsoft.com/office/drawing/2014/main" val="20005"/>
                    </a:ext>
                  </a:extLst>
                </a:gridCol>
                <a:gridCol w="433600">
                  <a:extLst>
                    <a:ext uri="{9D8B030D-6E8A-4147-A177-3AD203B41FA5}">
                      <a16:colId xmlns:a16="http://schemas.microsoft.com/office/drawing/2014/main" val="20006"/>
                    </a:ext>
                  </a:extLst>
                </a:gridCol>
                <a:gridCol w="433600">
                  <a:extLst>
                    <a:ext uri="{9D8B030D-6E8A-4147-A177-3AD203B41FA5}">
                      <a16:colId xmlns:a16="http://schemas.microsoft.com/office/drawing/2014/main" val="20007"/>
                    </a:ext>
                  </a:extLst>
                </a:gridCol>
                <a:gridCol w="433600">
                  <a:extLst>
                    <a:ext uri="{9D8B030D-6E8A-4147-A177-3AD203B41FA5}">
                      <a16:colId xmlns:a16="http://schemas.microsoft.com/office/drawing/2014/main" val="20008"/>
                    </a:ext>
                  </a:extLst>
                </a:gridCol>
                <a:gridCol w="433600">
                  <a:extLst>
                    <a:ext uri="{9D8B030D-6E8A-4147-A177-3AD203B41FA5}">
                      <a16:colId xmlns:a16="http://schemas.microsoft.com/office/drawing/2014/main" val="20009"/>
                    </a:ext>
                  </a:extLst>
                </a:gridCol>
                <a:gridCol w="433600">
                  <a:extLst>
                    <a:ext uri="{9D8B030D-6E8A-4147-A177-3AD203B41FA5}">
                      <a16:colId xmlns:a16="http://schemas.microsoft.com/office/drawing/2014/main" val="20010"/>
                    </a:ext>
                  </a:extLst>
                </a:gridCol>
                <a:gridCol w="433600">
                  <a:extLst>
                    <a:ext uri="{9D8B030D-6E8A-4147-A177-3AD203B41FA5}">
                      <a16:colId xmlns:a16="http://schemas.microsoft.com/office/drawing/2014/main" val="20011"/>
                    </a:ext>
                  </a:extLst>
                </a:gridCol>
              </a:tblGrid>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L</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B</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K</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U</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C</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H</a:t>
                      </a:r>
                      <a:endParaRPr sz="1900" b="1" u="none" strike="noStrike" cap="none">
                        <a:solidFill>
                          <a:srgbClr val="FF0000"/>
                        </a:solidFill>
                      </a:endParaRPr>
                    </a:p>
                  </a:txBody>
                  <a:tcPr marL="91425" marR="91425" marT="91425" marB="91425"/>
                </a:tc>
                <a:tc>
                  <a:txBody>
                    <a:bodyPr/>
                    <a:lstStyle/>
                    <a:p>
                      <a:pPr marL="0" lvl="0" indent="0" algn="ctr" rtl="0">
                        <a:lnSpc>
                          <a:spcPct val="115000"/>
                        </a:lnSpc>
                        <a:spcBef>
                          <a:spcPts val="0"/>
                        </a:spcBef>
                        <a:spcAft>
                          <a:spcPts val="0"/>
                        </a:spcAft>
                        <a:buClr>
                          <a:schemeClr val="dk1"/>
                        </a:buClr>
                        <a:buSzPts val="11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N</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C</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None/>
                      </a:pPr>
                      <a:r>
                        <a:rPr lang="en-US" sz="1900" b="1">
                          <a:solidFill>
                            <a:srgbClr val="FF0000"/>
                          </a:solidFill>
                        </a:rPr>
                        <a:t>P</a:t>
                      </a:r>
                      <a:endParaRPr sz="1900" b="1">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Z</a:t>
                      </a:r>
                      <a:endParaRPr sz="1900" b="1" u="none" strike="noStrike" cap="none">
                        <a:solidFill>
                          <a:schemeClr val="dk1"/>
                        </a:solidFill>
                      </a:endParaRPr>
                    </a:p>
                  </a:txBody>
                  <a:tcPr marL="91425" marR="91425" marT="91425" marB="91425"/>
                </a:tc>
                <a:extLst>
                  <a:ext uri="{0D108BD9-81ED-4DB2-BD59-A6C34878D82A}">
                    <a16:rowId xmlns:a16="http://schemas.microsoft.com/office/drawing/2014/main" val="10000"/>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US" sz="1900" b="1">
                          <a:solidFill>
                            <a:schemeClr val="dk1"/>
                          </a:solidFill>
                        </a:rPr>
                        <a:t>A</a:t>
                      </a:r>
                      <a:endParaRPr sz="1900" b="1">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K</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None/>
                      </a:pPr>
                      <a:r>
                        <a:rPr lang="en-US" sz="1900" b="1">
                          <a:solidFill>
                            <a:srgbClr val="FF0000"/>
                          </a:solidFill>
                        </a:rPr>
                        <a:t>A</a:t>
                      </a:r>
                      <a:endParaRPr sz="1900" b="1">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tc>
                <a:extLst>
                  <a:ext uri="{0D108BD9-81ED-4DB2-BD59-A6C34878D82A}">
                    <a16:rowId xmlns:a16="http://schemas.microsoft.com/office/drawing/2014/main" val="10001"/>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Z</a:t>
                      </a:r>
                      <a:endParaRPr sz="1900" b="1" u="none" strike="noStrike" cap="none">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G</a:t>
                      </a:r>
                      <a:endParaRPr sz="1900" b="1" u="none" strike="noStrike" cap="none">
                        <a:solidFill>
                          <a:srgbClr val="FF0000"/>
                        </a:solidFill>
                      </a:endParaRPr>
                    </a:p>
                  </a:txBody>
                  <a:tcPr marL="91425" marR="91425" marT="91425" marB="91425">
                    <a:lnL w="9525" cap="flat" cmpd="sng">
                      <a:solidFill>
                        <a:srgbClr val="9E9E9E"/>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G</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R</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O</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D</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L</a:t>
                      </a:r>
                      <a:endParaRPr sz="1900" b="1" u="none" strike="noStrike" cap="none">
                        <a:solidFill>
                          <a:srgbClr val="FF0000"/>
                        </a:solidFill>
                      </a:endParaRPr>
                    </a:p>
                  </a:txBody>
                  <a:tcPr marL="91425" marR="91425" marT="91425" marB="91425"/>
                </a:tc>
                <a:tc>
                  <a:txBody>
                    <a:bodyPr/>
                    <a:lstStyle/>
                    <a:p>
                      <a:pPr marL="0" lvl="0" indent="0" algn="ctr" rtl="0">
                        <a:lnSpc>
                          <a:spcPct val="115000"/>
                        </a:lnSpc>
                        <a:spcBef>
                          <a:spcPts val="0"/>
                        </a:spcBef>
                        <a:spcAft>
                          <a:spcPts val="0"/>
                        </a:spcAft>
                        <a:buClr>
                          <a:schemeClr val="dk1"/>
                        </a:buClr>
                        <a:buSzPts val="1100"/>
                        <a:buFont typeface="Arial"/>
                        <a:buNone/>
                      </a:pPr>
                      <a:r>
                        <a:rPr lang="en-US" sz="1900" b="1">
                          <a:solidFill>
                            <a:srgbClr val="FF0000"/>
                          </a:solidFill>
                        </a:rPr>
                        <a:t>N</a:t>
                      </a:r>
                      <a:endParaRPr sz="1900" b="1">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tc>
                <a:extLst>
                  <a:ext uri="{0D108BD9-81ED-4DB2-BD59-A6C34878D82A}">
                    <a16:rowId xmlns:a16="http://schemas.microsoft.com/office/drawing/2014/main" val="10002"/>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ctr" rtl="0">
                        <a:lnSpc>
                          <a:spcPct val="115000"/>
                        </a:lnSpc>
                        <a:spcBef>
                          <a:spcPts val="0"/>
                        </a:spcBef>
                        <a:spcAft>
                          <a:spcPts val="0"/>
                        </a:spcAft>
                        <a:buClr>
                          <a:schemeClr val="dk1"/>
                        </a:buClr>
                        <a:buSzPts val="1100"/>
                        <a:buFont typeface="Arial"/>
                        <a:buNone/>
                      </a:pPr>
                      <a:r>
                        <a:rPr lang="en-US" sz="2000" b="1">
                          <a:solidFill>
                            <a:srgbClr val="FF0000"/>
                          </a:solidFill>
                        </a:rPr>
                        <a:t>E</a:t>
                      </a:r>
                      <a:endParaRPr sz="2000" b="1" u="none" strike="noStrike" cap="none">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L</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X</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R</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None/>
                      </a:pPr>
                      <a:r>
                        <a:rPr lang="en-US" sz="1900" b="1">
                          <a:solidFill>
                            <a:srgbClr val="FF0000"/>
                          </a:solidFill>
                        </a:rPr>
                        <a:t>T</a:t>
                      </a:r>
                      <a:endParaRPr sz="1900" b="1">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tc>
                <a:extLst>
                  <a:ext uri="{0D108BD9-81ED-4DB2-BD59-A6C34878D82A}">
                    <a16:rowId xmlns:a16="http://schemas.microsoft.com/office/drawing/2014/main" val="10003"/>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I</a:t>
                      </a:r>
                      <a:endParaRPr sz="1900" b="1" u="none" strike="noStrike" cap="none">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O</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V</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Z</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None/>
                      </a:pPr>
                      <a:r>
                        <a:rPr lang="en-US" sz="1900" b="1">
                          <a:solidFill>
                            <a:srgbClr val="FF0000"/>
                          </a:solidFill>
                        </a:rPr>
                        <a:t>O</a:t>
                      </a:r>
                      <a:endParaRPr sz="1900" b="1">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tc>
                <a:extLst>
                  <a:ext uri="{0D108BD9-81ED-4DB2-BD59-A6C34878D82A}">
                    <a16:rowId xmlns:a16="http://schemas.microsoft.com/office/drawing/2014/main" val="10004"/>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S</a:t>
                      </a:r>
                      <a:endParaRPr sz="1900" b="1" u="none" strike="noStrike" cap="none">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C</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L</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C</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W</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None/>
                      </a:pPr>
                      <a:r>
                        <a:rPr lang="en-US" sz="1900" b="1">
                          <a:solidFill>
                            <a:srgbClr val="FF0000"/>
                          </a:solidFill>
                        </a:rPr>
                        <a:t>M</a:t>
                      </a:r>
                      <a:endParaRPr sz="1900" b="1">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extLst>
                  <a:ext uri="{0D108BD9-81ED-4DB2-BD59-A6C34878D82A}">
                    <a16:rowId xmlns:a16="http://schemas.microsoft.com/office/drawing/2014/main" val="10005"/>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L</a:t>
                      </a:r>
                      <a:endParaRPr sz="1900" b="1" u="none" strike="noStrike" cap="none">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F</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K</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Q</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None/>
                      </a:pPr>
                      <a:r>
                        <a:rPr lang="en-US" sz="1900" b="1">
                          <a:solidFill>
                            <a:srgbClr val="FF0000"/>
                          </a:solidFill>
                        </a:rPr>
                        <a:t>I</a:t>
                      </a:r>
                      <a:endParaRPr sz="1900" b="1">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X</a:t>
                      </a:r>
                      <a:endParaRPr sz="1900" b="1" u="none" strike="noStrike" cap="none">
                        <a:solidFill>
                          <a:schemeClr val="dk1"/>
                        </a:solidFill>
                      </a:endParaRPr>
                    </a:p>
                  </a:txBody>
                  <a:tcPr marL="91425" marR="91425" marT="91425" marB="91425"/>
                </a:tc>
                <a:extLst>
                  <a:ext uri="{0D108BD9-81ED-4DB2-BD59-A6C34878D82A}">
                    <a16:rowId xmlns:a16="http://schemas.microsoft.com/office/drawing/2014/main" val="10006"/>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Z</a:t>
                      </a:r>
                      <a:endParaRPr sz="1900" b="1" u="none" strike="noStrike" cap="none">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A</a:t>
                      </a:r>
                      <a:endParaRPr sz="1900" b="1" u="none" strike="noStrike" cap="none">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W</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Y</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None/>
                      </a:pPr>
                      <a:r>
                        <a:rPr lang="en-US" sz="1900" b="1">
                          <a:solidFill>
                            <a:srgbClr val="FF0000"/>
                          </a:solidFill>
                        </a:rPr>
                        <a:t>M</a:t>
                      </a:r>
                      <a:endParaRPr sz="1900" b="1">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tc>
                <a:extLst>
                  <a:ext uri="{0D108BD9-81ED-4DB2-BD59-A6C34878D82A}">
                    <a16:rowId xmlns:a16="http://schemas.microsoft.com/office/drawing/2014/main" val="10007"/>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U</a:t>
                      </a:r>
                      <a:endParaRPr sz="1900" b="1" u="none" strike="noStrike" cap="none">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N</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H</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C</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S</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V</a:t>
                      </a:r>
                      <a:endParaRPr sz="1900" b="1" u="none" strike="noStrike" cap="none">
                        <a:solidFill>
                          <a:schemeClr val="dk1"/>
                        </a:solidFill>
                      </a:endParaRPr>
                    </a:p>
                  </a:txBody>
                  <a:tcPr marL="91425" marR="91425" marT="91425" marB="91425"/>
                </a:tc>
                <a:tc>
                  <a:txBody>
                    <a:bodyPr/>
                    <a:lstStyle/>
                    <a:p>
                      <a:pPr marL="0" lvl="0" indent="0" algn="ctr" rtl="0">
                        <a:spcBef>
                          <a:spcPts val="0"/>
                        </a:spcBef>
                        <a:spcAft>
                          <a:spcPts val="0"/>
                        </a:spcAft>
                        <a:buNone/>
                      </a:pPr>
                      <a:r>
                        <a:rPr lang="en-US" sz="1900" b="1">
                          <a:solidFill>
                            <a:srgbClr val="FF0000"/>
                          </a:solidFill>
                        </a:rPr>
                        <a:t>E</a:t>
                      </a:r>
                      <a:endParaRPr sz="1900" b="1">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tc>
                <a:extLst>
                  <a:ext uri="{0D108BD9-81ED-4DB2-BD59-A6C34878D82A}">
                    <a16:rowId xmlns:a16="http://schemas.microsoft.com/office/drawing/2014/main" val="10008"/>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F</a:t>
                      </a:r>
                      <a:endParaRPr sz="1900" b="1" u="none" strike="noStrike" cap="none">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ctr" rtl="0">
                        <a:lnSpc>
                          <a:spcPct val="115000"/>
                        </a:lnSpc>
                        <a:spcBef>
                          <a:spcPts val="0"/>
                        </a:spcBef>
                        <a:spcAft>
                          <a:spcPts val="0"/>
                        </a:spcAft>
                        <a:buClr>
                          <a:schemeClr val="dk1"/>
                        </a:buClr>
                        <a:buSzPts val="11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V</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tc>
                <a:tc>
                  <a:txBody>
                    <a:bodyPr/>
                    <a:lstStyle/>
                    <a:p>
                      <a:pPr marL="0" lvl="0" indent="0" algn="l" rtl="0">
                        <a:spcBef>
                          <a:spcPts val="0"/>
                        </a:spcBef>
                        <a:spcAft>
                          <a:spcPts val="0"/>
                        </a:spcAft>
                        <a:buNone/>
                      </a:pPr>
                      <a:r>
                        <a:rPr lang="en-US" sz="1900" b="1">
                          <a:solidFill>
                            <a:schemeClr val="dk1"/>
                          </a:solidFill>
                        </a:rPr>
                        <a:t>L</a:t>
                      </a:r>
                      <a:endParaRPr sz="1900" b="1">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tc>
                <a:extLst>
                  <a:ext uri="{0D108BD9-81ED-4DB2-BD59-A6C34878D82A}">
                    <a16:rowId xmlns:a16="http://schemas.microsoft.com/office/drawing/2014/main" val="10009"/>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B</a:t>
                      </a:r>
                      <a:endParaRPr sz="1900" b="1" u="none" strike="noStrike" cap="none">
                        <a:solidFill>
                          <a:srgbClr val="FF0000"/>
                        </a:solidFill>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US" sz="1900" b="1">
                          <a:solidFill>
                            <a:srgbClr val="FF0000"/>
                          </a:solidFill>
                        </a:rPr>
                        <a:t>E</a:t>
                      </a:r>
                      <a:endParaRPr sz="1900" b="1">
                        <a:solidFill>
                          <a:srgbClr val="FF0000"/>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L</a:t>
                      </a:r>
                      <a:endParaRPr sz="1900" b="1" u="none" strike="noStrike" cap="none">
                        <a:solidFill>
                          <a:srgbClr val="FF0000"/>
                        </a:solidFill>
                      </a:endParaRPr>
                    </a:p>
                  </a:txBody>
                  <a:tcPr marL="91425" marR="91425" marT="91425" marB="91425">
                    <a:lnL w="9525" cap="flat" cmpd="sng">
                      <a:solidFill>
                        <a:srgbClr val="9E9E9E"/>
                      </a:solidFill>
                      <a:prstDash val="solid"/>
                      <a:round/>
                      <a:headEnd type="none" w="sm" len="sm"/>
                      <a:tailEnd type="none" w="sm" len="sm"/>
                    </a:ln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U</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C</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H</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T</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U</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N</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G</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tc>
                <a:extLst>
                  <a:ext uri="{0D108BD9-81ED-4DB2-BD59-A6C34878D82A}">
                    <a16:rowId xmlns:a16="http://schemas.microsoft.com/office/drawing/2014/main" val="10010"/>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N</a:t>
                      </a:r>
                      <a:endParaRPr sz="1900" b="1" u="none" strike="noStrike" cap="none">
                        <a:solidFill>
                          <a:srgbClr val="FF0000"/>
                        </a:solidFill>
                      </a:endParaRPr>
                    </a:p>
                  </a:txBody>
                  <a:tcPr marL="91425" marR="91425" marT="91425" marB="91425">
                    <a:lnT w="9525" cap="flat" cmpd="sng">
                      <a:solidFill>
                        <a:srgbClr val="9E9E9E"/>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Q</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R</a:t>
                      </a:r>
                      <a:endParaRPr sz="1900" b="1" u="none" strike="noStrike" cap="none">
                        <a:solidFill>
                          <a:srgbClr val="FF0000"/>
                        </a:solidFill>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a:solidFill>
                            <a:srgbClr val="FF0000"/>
                          </a:solidFill>
                        </a:rPr>
                        <a:t>E</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rgbClr val="FF0000"/>
                          </a:solidFill>
                        </a:rPr>
                        <a:t>N</a:t>
                      </a:r>
                      <a:endParaRPr sz="1900" b="1" u="none" strike="noStrike" cap="none">
                        <a:solidFill>
                          <a:srgbClr val="FF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tc>
                <a:tc>
                  <a:txBody>
                    <a:bodyPr/>
                    <a:lstStyle/>
                    <a:p>
                      <a:pPr marL="0" lvl="0" indent="0" algn="ctr" rtl="0">
                        <a:lnSpc>
                          <a:spcPct val="115000"/>
                        </a:lnSpc>
                        <a:spcBef>
                          <a:spcPts val="0"/>
                        </a:spcBef>
                        <a:spcAft>
                          <a:spcPts val="0"/>
                        </a:spcAft>
                        <a:buClr>
                          <a:schemeClr val="dk1"/>
                        </a:buClr>
                        <a:buSzPts val="11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tc>
                <a:extLst>
                  <a:ext uri="{0D108BD9-81ED-4DB2-BD59-A6C34878D82A}">
                    <a16:rowId xmlns:a16="http://schemas.microsoft.com/office/drawing/2014/main" val="10011"/>
                  </a:ext>
                </a:extLst>
              </a:tr>
            </a:tbl>
          </a:graphicData>
        </a:graphic>
      </p:graphicFrame>
      <p:sp>
        <p:nvSpPr>
          <p:cNvPr id="233" name="Google Shape;233;p26"/>
          <p:cNvSpPr txBox="1"/>
          <p:nvPr/>
        </p:nvSpPr>
        <p:spPr>
          <a:xfrm>
            <a:off x="1416050" y="1542775"/>
            <a:ext cx="4111200" cy="4642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300"/>
              </a:spcBef>
              <a:spcAft>
                <a:spcPts val="0"/>
              </a:spcAft>
              <a:buClr>
                <a:srgbClr val="000000"/>
              </a:buClr>
              <a:buSzPts val="1800"/>
              <a:buFont typeface="Arial"/>
              <a:buNone/>
            </a:pPr>
            <a:r>
              <a:rPr lang="en-US" sz="1800" b="1">
                <a:solidFill>
                  <a:srgbClr val="1F1F1F"/>
                </a:solidFill>
                <a:highlight>
                  <a:srgbClr val="FFFFFF"/>
                </a:highlight>
              </a:rPr>
              <a:t>German</a:t>
            </a:r>
            <a:endParaRPr sz="1800" b="1">
              <a:solidFill>
                <a:srgbClr val="1F1F1F"/>
              </a:solidFill>
              <a:highlight>
                <a:srgbClr val="FFFFFF"/>
              </a:highlight>
            </a:endParaRPr>
          </a:p>
          <a:p>
            <a:pPr marL="0" marR="0" lvl="0" indent="0" algn="l" rtl="0">
              <a:lnSpc>
                <a:spcPct val="115000"/>
              </a:lnSpc>
              <a:spcBef>
                <a:spcPts val="300"/>
              </a:spcBef>
              <a:spcAft>
                <a:spcPts val="0"/>
              </a:spcAft>
              <a:buClr>
                <a:srgbClr val="000000"/>
              </a:buClr>
              <a:buSzPts val="1800"/>
              <a:buFont typeface="Arial"/>
              <a:buNone/>
            </a:pPr>
            <a:endParaRPr sz="1800">
              <a:solidFill>
                <a:srgbClr val="1F1F1F"/>
              </a:solidFill>
              <a:highlight>
                <a:srgbClr val="FFFFFF"/>
              </a:highlight>
            </a:endParaRPr>
          </a:p>
          <a:p>
            <a:pPr marL="457200" lvl="0" indent="-342900" algn="l" rtl="0">
              <a:lnSpc>
                <a:spcPct val="115000"/>
              </a:lnSpc>
              <a:spcBef>
                <a:spcPts val="0"/>
              </a:spcBef>
              <a:spcAft>
                <a:spcPts val="0"/>
              </a:spcAft>
              <a:buClr>
                <a:srgbClr val="1F1F1F"/>
              </a:buClr>
              <a:buSzPts val="1800"/>
              <a:buChar char="-"/>
            </a:pPr>
            <a:r>
              <a:rPr lang="en-US" sz="1800">
                <a:solidFill>
                  <a:srgbClr val="1F1F1F"/>
                </a:solidFill>
                <a:highlight>
                  <a:schemeClr val="lt1"/>
                </a:highlight>
              </a:rPr>
              <a:t>C</a:t>
            </a:r>
            <a:r>
              <a:rPr lang="en-US" sz="1800">
                <a:solidFill>
                  <a:schemeClr val="dk1"/>
                </a:solidFill>
                <a:highlight>
                  <a:schemeClr val="lt1"/>
                </a:highlight>
              </a:rPr>
              <a:t>andle (</a:t>
            </a:r>
            <a:r>
              <a:rPr lang="en-US" sz="1800">
                <a:solidFill>
                  <a:srgbClr val="FF0000"/>
                </a:solidFill>
                <a:highlight>
                  <a:schemeClr val="lt1"/>
                </a:highlight>
                <a:latin typeface="Roboto"/>
                <a:ea typeface="Roboto"/>
                <a:cs typeface="Roboto"/>
                <a:sym typeface="Roboto"/>
              </a:rPr>
              <a:t>Kerze</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Snow (</a:t>
            </a:r>
            <a:r>
              <a:rPr lang="en-US" sz="1800">
                <a:solidFill>
                  <a:srgbClr val="FF0000"/>
                </a:solidFill>
                <a:highlight>
                  <a:schemeClr val="lt1"/>
                </a:highlight>
                <a:latin typeface="Roboto"/>
                <a:ea typeface="Roboto"/>
                <a:cs typeface="Roboto"/>
                <a:sym typeface="Roboto"/>
              </a:rPr>
              <a:t>Schnee</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Gingerbread (</a:t>
            </a:r>
            <a:r>
              <a:rPr lang="en-US" sz="1800">
                <a:solidFill>
                  <a:srgbClr val="FF0000"/>
                </a:solidFill>
                <a:highlight>
                  <a:schemeClr val="lt1"/>
                </a:highlight>
                <a:latin typeface="Roboto"/>
                <a:ea typeface="Roboto"/>
                <a:cs typeface="Roboto"/>
                <a:sym typeface="Roboto"/>
              </a:rPr>
              <a:t>Lebkuchen</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Bell (</a:t>
            </a:r>
            <a:r>
              <a:rPr lang="en-US" sz="1800">
                <a:solidFill>
                  <a:srgbClr val="FF0000"/>
                </a:solidFill>
                <a:highlight>
                  <a:schemeClr val="lt1"/>
                </a:highlight>
                <a:latin typeface="Roboto"/>
                <a:ea typeface="Roboto"/>
                <a:cs typeface="Roboto"/>
                <a:sym typeface="Roboto"/>
              </a:rPr>
              <a:t>Glocke</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Pantomime (</a:t>
            </a:r>
            <a:r>
              <a:rPr lang="en-US" sz="1800">
                <a:solidFill>
                  <a:srgbClr val="FF0000"/>
                </a:solidFill>
                <a:highlight>
                  <a:schemeClr val="lt1"/>
                </a:highlight>
                <a:latin typeface="Roboto"/>
                <a:ea typeface="Roboto"/>
                <a:cs typeface="Roboto"/>
                <a:sym typeface="Roboto"/>
              </a:rPr>
              <a:t>Pantomime</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Reindeer (</a:t>
            </a:r>
            <a:r>
              <a:rPr lang="en-US" sz="1800">
                <a:solidFill>
                  <a:srgbClr val="FF0000"/>
                </a:solidFill>
                <a:highlight>
                  <a:schemeClr val="lt1"/>
                </a:highlight>
                <a:latin typeface="Roboto"/>
                <a:ea typeface="Roboto"/>
                <a:cs typeface="Roboto"/>
                <a:sym typeface="Roboto"/>
              </a:rPr>
              <a:t>Ren</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Lights (</a:t>
            </a:r>
            <a:r>
              <a:rPr lang="en-US" sz="1800">
                <a:solidFill>
                  <a:srgbClr val="FF0000"/>
                </a:solidFill>
                <a:highlight>
                  <a:schemeClr val="lt1"/>
                </a:highlight>
                <a:latin typeface="Roboto"/>
                <a:ea typeface="Roboto"/>
                <a:cs typeface="Roboto"/>
                <a:sym typeface="Roboto"/>
              </a:rPr>
              <a:t>Beleuchtung</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Ice skating (</a:t>
            </a:r>
            <a:r>
              <a:rPr lang="en-US" sz="1800">
                <a:solidFill>
                  <a:srgbClr val="FF0000"/>
                </a:solidFill>
                <a:highlight>
                  <a:schemeClr val="lt1"/>
                </a:highlight>
                <a:latin typeface="Roboto"/>
                <a:ea typeface="Roboto"/>
                <a:cs typeface="Roboto"/>
                <a:sym typeface="Roboto"/>
              </a:rPr>
              <a:t>Eislaufen</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Sledging (</a:t>
            </a:r>
            <a:r>
              <a:rPr lang="en-US" sz="1800">
                <a:solidFill>
                  <a:srgbClr val="FF0000"/>
                </a:solidFill>
                <a:highlight>
                  <a:schemeClr val="lt1"/>
                </a:highlight>
                <a:latin typeface="Roboto"/>
                <a:ea typeface="Roboto"/>
                <a:cs typeface="Roboto"/>
                <a:sym typeface="Roboto"/>
              </a:rPr>
              <a:t>Rodeln</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US" sz="1800">
                <a:solidFill>
                  <a:schemeClr val="dk1"/>
                </a:solidFill>
                <a:highlight>
                  <a:schemeClr val="lt1"/>
                </a:highlight>
              </a:rPr>
              <a:t>Elf (</a:t>
            </a:r>
            <a:r>
              <a:rPr lang="en-US" sz="1800">
                <a:solidFill>
                  <a:srgbClr val="FF0000"/>
                </a:solidFill>
                <a:highlight>
                  <a:schemeClr val="lt1"/>
                </a:highlight>
                <a:latin typeface="Roboto"/>
                <a:ea typeface="Roboto"/>
                <a:cs typeface="Roboto"/>
                <a:sym typeface="Roboto"/>
              </a:rPr>
              <a:t>Elf</a:t>
            </a:r>
            <a:r>
              <a:rPr lang="en-US" sz="1800">
                <a:solidFill>
                  <a:schemeClr val="dk1"/>
                </a:solidFill>
                <a:highlight>
                  <a:schemeClr val="lt1"/>
                </a:highlight>
                <a:latin typeface="Roboto"/>
                <a:ea typeface="Roboto"/>
                <a:cs typeface="Roboto"/>
                <a:sym typeface="Roboto"/>
              </a:rPr>
              <a:t>)</a:t>
            </a:r>
            <a:endParaRPr sz="1800">
              <a:solidFill>
                <a:schemeClr val="dk1"/>
              </a:solidFill>
              <a:highlight>
                <a:schemeClr val="lt1"/>
              </a:highlight>
              <a:latin typeface="Roboto"/>
              <a:ea typeface="Roboto"/>
              <a:cs typeface="Roboto"/>
              <a:sym typeface="Roboto"/>
            </a:endParaRPr>
          </a:p>
          <a:p>
            <a:pPr marL="0" marR="0" lvl="0" indent="0" algn="l" rtl="0">
              <a:lnSpc>
                <a:spcPct val="115000"/>
              </a:lnSpc>
              <a:spcBef>
                <a:spcPts val="0"/>
              </a:spcBef>
              <a:spcAft>
                <a:spcPts val="0"/>
              </a:spcAft>
              <a:buNone/>
            </a:pPr>
            <a:endParaRPr sz="1800">
              <a:solidFill>
                <a:srgbClr val="FF0000"/>
              </a:solidFill>
              <a:highlight>
                <a:srgbClr val="FFFFFF"/>
              </a:highlight>
            </a:endParaRPr>
          </a:p>
          <a:p>
            <a:pPr marL="0" lvl="0" indent="0" algn="l" rtl="0">
              <a:lnSpc>
                <a:spcPct val="115000"/>
              </a:lnSpc>
              <a:spcBef>
                <a:spcPts val="0"/>
              </a:spcBef>
              <a:spcAft>
                <a:spcPts val="0"/>
              </a:spcAft>
              <a:buNone/>
            </a:pPr>
            <a:endParaRPr sz="1800">
              <a:solidFill>
                <a:srgbClr val="FF0000"/>
              </a:solidFill>
              <a:highlight>
                <a:srgbClr val="FFFFFF"/>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7"/>
          <p:cNvSpPr txBox="1">
            <a:spLocks noGrp="1"/>
          </p:cNvSpPr>
          <p:nvPr>
            <p:ph type="title"/>
          </p:nvPr>
        </p:nvSpPr>
        <p:spPr>
          <a:xfrm>
            <a:off x="1054100" y="540001"/>
            <a:ext cx="10568700" cy="1156500"/>
          </a:xfrm>
          <a:prstGeom prst="rect">
            <a:avLst/>
          </a:prstGeom>
        </p:spPr>
        <p:txBody>
          <a:bodyPr spcFirstLastPara="1" wrap="square" lIns="360000" tIns="45700" rIns="91425" bIns="45700" anchor="ctr" anchorCtr="0">
            <a:normAutofit/>
          </a:bodyPr>
          <a:lstStyle/>
          <a:p>
            <a:pPr marL="0" lvl="0" indent="0" algn="l" rtl="0">
              <a:spcBef>
                <a:spcPts val="0"/>
              </a:spcBef>
              <a:spcAft>
                <a:spcPts val="0"/>
              </a:spcAft>
              <a:buNone/>
            </a:pPr>
            <a:r>
              <a:rPr lang="en-US"/>
              <a:t>Festive word search</a:t>
            </a:r>
            <a:endParaRPr/>
          </a:p>
        </p:txBody>
      </p:sp>
      <p:sp>
        <p:nvSpPr>
          <p:cNvPr id="240" name="Google Shape;240;p27"/>
          <p:cNvSpPr txBox="1">
            <a:spLocks noGrp="1"/>
          </p:cNvSpPr>
          <p:nvPr>
            <p:ph type="sldNum" idx="12"/>
          </p:nvPr>
        </p:nvSpPr>
        <p:spPr>
          <a:xfrm>
            <a:off x="11575470" y="6488113"/>
            <a:ext cx="3768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9</a:t>
            </a:fld>
            <a:endParaRPr/>
          </a:p>
        </p:txBody>
      </p:sp>
      <p:graphicFrame>
        <p:nvGraphicFramePr>
          <p:cNvPr id="241" name="Google Shape;241;p27"/>
          <p:cNvGraphicFramePr/>
          <p:nvPr/>
        </p:nvGraphicFramePr>
        <p:xfrm>
          <a:off x="6419600" y="820900"/>
          <a:ext cx="5203200" cy="5668920"/>
        </p:xfrm>
        <a:graphic>
          <a:graphicData uri="http://schemas.openxmlformats.org/drawingml/2006/table">
            <a:tbl>
              <a:tblPr>
                <a:noFill/>
                <a:tableStyleId>{4F0FF004-1469-4009-A209-5A34A596F29F}</a:tableStyleId>
              </a:tblPr>
              <a:tblGrid>
                <a:gridCol w="433600">
                  <a:extLst>
                    <a:ext uri="{9D8B030D-6E8A-4147-A177-3AD203B41FA5}">
                      <a16:colId xmlns:a16="http://schemas.microsoft.com/office/drawing/2014/main" val="20000"/>
                    </a:ext>
                  </a:extLst>
                </a:gridCol>
                <a:gridCol w="433600">
                  <a:extLst>
                    <a:ext uri="{9D8B030D-6E8A-4147-A177-3AD203B41FA5}">
                      <a16:colId xmlns:a16="http://schemas.microsoft.com/office/drawing/2014/main" val="20001"/>
                    </a:ext>
                  </a:extLst>
                </a:gridCol>
                <a:gridCol w="433600">
                  <a:extLst>
                    <a:ext uri="{9D8B030D-6E8A-4147-A177-3AD203B41FA5}">
                      <a16:colId xmlns:a16="http://schemas.microsoft.com/office/drawing/2014/main" val="20002"/>
                    </a:ext>
                  </a:extLst>
                </a:gridCol>
                <a:gridCol w="433600">
                  <a:extLst>
                    <a:ext uri="{9D8B030D-6E8A-4147-A177-3AD203B41FA5}">
                      <a16:colId xmlns:a16="http://schemas.microsoft.com/office/drawing/2014/main" val="20003"/>
                    </a:ext>
                  </a:extLst>
                </a:gridCol>
                <a:gridCol w="433600">
                  <a:extLst>
                    <a:ext uri="{9D8B030D-6E8A-4147-A177-3AD203B41FA5}">
                      <a16:colId xmlns:a16="http://schemas.microsoft.com/office/drawing/2014/main" val="20004"/>
                    </a:ext>
                  </a:extLst>
                </a:gridCol>
                <a:gridCol w="433600">
                  <a:extLst>
                    <a:ext uri="{9D8B030D-6E8A-4147-A177-3AD203B41FA5}">
                      <a16:colId xmlns:a16="http://schemas.microsoft.com/office/drawing/2014/main" val="20005"/>
                    </a:ext>
                  </a:extLst>
                </a:gridCol>
                <a:gridCol w="433600">
                  <a:extLst>
                    <a:ext uri="{9D8B030D-6E8A-4147-A177-3AD203B41FA5}">
                      <a16:colId xmlns:a16="http://schemas.microsoft.com/office/drawing/2014/main" val="20006"/>
                    </a:ext>
                  </a:extLst>
                </a:gridCol>
                <a:gridCol w="433600">
                  <a:extLst>
                    <a:ext uri="{9D8B030D-6E8A-4147-A177-3AD203B41FA5}">
                      <a16:colId xmlns:a16="http://schemas.microsoft.com/office/drawing/2014/main" val="20007"/>
                    </a:ext>
                  </a:extLst>
                </a:gridCol>
                <a:gridCol w="433600">
                  <a:extLst>
                    <a:ext uri="{9D8B030D-6E8A-4147-A177-3AD203B41FA5}">
                      <a16:colId xmlns:a16="http://schemas.microsoft.com/office/drawing/2014/main" val="20008"/>
                    </a:ext>
                  </a:extLst>
                </a:gridCol>
                <a:gridCol w="433600">
                  <a:extLst>
                    <a:ext uri="{9D8B030D-6E8A-4147-A177-3AD203B41FA5}">
                      <a16:colId xmlns:a16="http://schemas.microsoft.com/office/drawing/2014/main" val="20009"/>
                    </a:ext>
                  </a:extLst>
                </a:gridCol>
                <a:gridCol w="433600">
                  <a:extLst>
                    <a:ext uri="{9D8B030D-6E8A-4147-A177-3AD203B41FA5}">
                      <a16:colId xmlns:a16="http://schemas.microsoft.com/office/drawing/2014/main" val="20010"/>
                    </a:ext>
                  </a:extLst>
                </a:gridCol>
                <a:gridCol w="433600">
                  <a:extLst>
                    <a:ext uri="{9D8B030D-6E8A-4147-A177-3AD203B41FA5}">
                      <a16:colId xmlns:a16="http://schemas.microsoft.com/office/drawing/2014/main" val="20011"/>
                    </a:ext>
                  </a:extLst>
                </a:gridCol>
              </a:tblGrid>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u="none" strike="noStrike" cap="none">
                          <a:solidFill>
                            <a:schemeClr val="dk1"/>
                          </a:solidFill>
                        </a:rPr>
                        <a:t> T</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W</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V</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G</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C</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V</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X</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G</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V</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Y</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H</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C</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C</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X</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V</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G</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J</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V</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429400">
                <a:tc>
                  <a:txBody>
                    <a:bodyPr/>
                    <a:lstStyle/>
                    <a:p>
                      <a:pPr marL="0" marR="0" lvl="0" indent="0" algn="ctr" rtl="0">
                        <a:lnSpc>
                          <a:spcPct val="100000"/>
                        </a:lnSpc>
                        <a:spcBef>
                          <a:spcPts val="0"/>
                        </a:spcBef>
                        <a:spcAft>
                          <a:spcPts val="0"/>
                        </a:spcAft>
                        <a:buClr>
                          <a:schemeClr val="dk1"/>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F</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L</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X</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W</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Z</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V</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P</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O</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M</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A</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G</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T</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r h="429400">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R</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K</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B</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I</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S</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U</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N</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D</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900" b="1">
                          <a:solidFill>
                            <a:schemeClr val="dk1"/>
                          </a:solidFill>
                        </a:rPr>
                        <a:t>E</a:t>
                      </a:r>
                      <a:endParaRPr sz="1900"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242" name="Google Shape;242;p27"/>
          <p:cNvSpPr txBox="1"/>
          <p:nvPr/>
        </p:nvSpPr>
        <p:spPr>
          <a:xfrm>
            <a:off x="1416050" y="1542775"/>
            <a:ext cx="4111200" cy="400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300"/>
              </a:spcBef>
              <a:spcAft>
                <a:spcPts val="0"/>
              </a:spcAft>
              <a:buNone/>
            </a:pPr>
            <a:r>
              <a:rPr lang="en-US" sz="1800">
                <a:solidFill>
                  <a:srgbClr val="1F1F1F"/>
                </a:solidFill>
                <a:highlight>
                  <a:srgbClr val="FFFFFF"/>
                </a:highlight>
              </a:rPr>
              <a:t>Can you find </a:t>
            </a:r>
            <a:r>
              <a:rPr lang="en-US" sz="1800" b="1">
                <a:solidFill>
                  <a:srgbClr val="1F1F1F"/>
                </a:solidFill>
                <a:highlight>
                  <a:srgbClr val="FFFFFF"/>
                </a:highlight>
              </a:rPr>
              <a:t>10 Spanish words</a:t>
            </a:r>
            <a:r>
              <a:rPr lang="en-US" sz="1800">
                <a:solidFill>
                  <a:srgbClr val="1F1F1F"/>
                </a:solidFill>
                <a:highlight>
                  <a:srgbClr val="FFFFFF"/>
                </a:highlight>
              </a:rPr>
              <a:t> for: </a:t>
            </a:r>
            <a:endParaRPr sz="1800">
              <a:solidFill>
                <a:srgbClr val="1F1F1F"/>
              </a:solidFill>
              <a:highlight>
                <a:srgbClr val="FFFFFF"/>
              </a:highlight>
            </a:endParaRPr>
          </a:p>
          <a:p>
            <a:pPr marL="0" lvl="0" indent="0" algn="l" rtl="0">
              <a:lnSpc>
                <a:spcPct val="115000"/>
              </a:lnSpc>
              <a:spcBef>
                <a:spcPts val="300"/>
              </a:spcBef>
              <a:spcAft>
                <a:spcPts val="0"/>
              </a:spcAft>
              <a:buNone/>
            </a:pPr>
            <a:endParaRPr sz="1800">
              <a:solidFill>
                <a:srgbClr val="1F1F1F"/>
              </a:solidFill>
              <a:highlight>
                <a:srgbClr val="FFFFFF"/>
              </a:highlight>
            </a:endParaRPr>
          </a:p>
          <a:p>
            <a:pPr marL="457200" lvl="0" indent="-342900" algn="l" rtl="0">
              <a:lnSpc>
                <a:spcPct val="115000"/>
              </a:lnSpc>
              <a:spcBef>
                <a:spcPts val="0"/>
              </a:spcBef>
              <a:spcAft>
                <a:spcPts val="0"/>
              </a:spcAft>
              <a:buClr>
                <a:srgbClr val="1F1F1F"/>
              </a:buClr>
              <a:buSzPts val="1800"/>
              <a:buChar char="-"/>
            </a:pPr>
            <a:r>
              <a:rPr lang="en-US" sz="1800">
                <a:solidFill>
                  <a:srgbClr val="1F1F1F"/>
                </a:solidFill>
                <a:highlight>
                  <a:schemeClr val="lt1"/>
                </a:highlight>
              </a:rPr>
              <a:t>C</a:t>
            </a:r>
            <a:r>
              <a:rPr lang="en-US" sz="1800">
                <a:solidFill>
                  <a:schemeClr val="dk1"/>
                </a:solidFill>
                <a:highlight>
                  <a:schemeClr val="lt1"/>
                </a:highlight>
              </a:rPr>
              <a:t>andle </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Snow</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Gingerbread </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Bell </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Pantomime </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Reindeer </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Lights </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Ice skating</a:t>
            </a:r>
            <a:endParaRPr sz="1800">
              <a:solidFill>
                <a:schemeClr val="dk1"/>
              </a:solidFill>
              <a:highlight>
                <a:schemeClr val="lt1"/>
              </a:highlight>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highlight>
                  <a:schemeClr val="lt1"/>
                </a:highlight>
              </a:rPr>
              <a:t>Sledging </a:t>
            </a:r>
            <a:endParaRPr sz="1800">
              <a:solidFill>
                <a:schemeClr val="dk1"/>
              </a:solidFill>
              <a:highlight>
                <a:schemeClr val="lt1"/>
              </a:highlight>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US" sz="1800">
                <a:solidFill>
                  <a:schemeClr val="dk1"/>
                </a:solidFill>
                <a:highlight>
                  <a:schemeClr val="lt1"/>
                </a:highlight>
              </a:rPr>
              <a:t>Elf </a:t>
            </a:r>
            <a:endParaRPr sz="1800">
              <a:solidFill>
                <a:srgbClr val="1F1F1F"/>
              </a:solidFill>
              <a:highlight>
                <a:schemeClr val="lt1"/>
              </a:highlight>
            </a:endParaRPr>
          </a:p>
        </p:txBody>
      </p:sp>
    </p:spTree>
  </p:cSld>
  <p:clrMapOvr>
    <a:masterClrMapping/>
  </p:clrMapOvr>
</p:sld>
</file>

<file path=ppt/theme/theme1.xml><?xml version="1.0" encoding="utf-8"?>
<a:theme xmlns:a="http://schemas.openxmlformats.org/drawingml/2006/main" name="Office Theme">
  <a:themeElements>
    <a:clrScheme name="Pearson MFL 2024">
      <a:dk1>
        <a:srgbClr val="000000"/>
      </a:dk1>
      <a:lt1>
        <a:srgbClr val="FFFFFF"/>
      </a:lt1>
      <a:dk2>
        <a:srgbClr val="9E007D"/>
      </a:dk2>
      <a:lt2>
        <a:srgbClr val="DEE1E1"/>
      </a:lt2>
      <a:accent1>
        <a:srgbClr val="9E007E"/>
      </a:accent1>
      <a:accent2>
        <a:srgbClr val="12B2A6"/>
      </a:accent2>
      <a:accent3>
        <a:srgbClr val="FFBB1C"/>
      </a:accent3>
      <a:accent4>
        <a:srgbClr val="FF7579"/>
      </a:accent4>
      <a:accent5>
        <a:srgbClr val="505759"/>
      </a:accent5>
      <a:accent6>
        <a:srgbClr val="9E007E"/>
      </a:accent6>
      <a:hlink>
        <a:srgbClr val="9E007E"/>
      </a:hlink>
      <a:folHlink>
        <a:srgbClr val="5057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14</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Countdown to Christmas!</vt:lpstr>
      <vt:lpstr>Countdown to the festive break</vt:lpstr>
      <vt:lpstr>Celebrations around the world</vt:lpstr>
      <vt:lpstr>Festive cards</vt:lpstr>
      <vt:lpstr>Festive word search </vt:lpstr>
      <vt:lpstr>Festive word search </vt:lpstr>
      <vt:lpstr>Festive word search</vt:lpstr>
      <vt:lpstr>Festive word search</vt:lpstr>
      <vt:lpstr>Festive word search</vt:lpstr>
      <vt:lpstr>Festive word search</vt:lpstr>
      <vt:lpstr>Eye spy</vt:lpstr>
      <vt:lpstr>Eye spy</vt:lpstr>
      <vt:lpstr>English, French, Czech… which is it?</vt:lpstr>
      <vt:lpstr>Quiz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45</cp:revision>
  <dcterms:modified xsi:type="dcterms:W3CDTF">2024-11-26T14:16:37Z</dcterms:modified>
</cp:coreProperties>
</file>