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4"/>
  </p:sldMasterIdLst>
  <p:notesMasterIdLst>
    <p:notesMasterId r:id="rId24"/>
  </p:notesMasterIdLst>
  <p:sldIdLst>
    <p:sldId id="257" r:id="rId5"/>
    <p:sldId id="260" r:id="rId6"/>
    <p:sldId id="267" r:id="rId7"/>
    <p:sldId id="256" r:id="rId8"/>
    <p:sldId id="261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</p:sldIdLst>
  <p:sldSz cx="5715000" cy="2286000"/>
  <p:notesSz cx="6858000" cy="9144000"/>
  <p:defaultTextStyle>
    <a:defPPr>
      <a:defRPr lang="en-US"/>
    </a:defPPr>
    <a:lvl1pPr marL="0" algn="l" defTabSz="359836" rtl="0" eaLnBrk="1" latinLnBrk="0" hangingPunct="1">
      <a:defRPr sz="1417" kern="1200">
        <a:solidFill>
          <a:schemeClr val="tx1"/>
        </a:solidFill>
        <a:latin typeface="+mn-lt"/>
        <a:ea typeface="+mn-ea"/>
        <a:cs typeface="+mn-cs"/>
      </a:defRPr>
    </a:lvl1pPr>
    <a:lvl2pPr marL="359836" algn="l" defTabSz="359836" rtl="0" eaLnBrk="1" latinLnBrk="0" hangingPunct="1">
      <a:defRPr sz="1417" kern="1200">
        <a:solidFill>
          <a:schemeClr val="tx1"/>
        </a:solidFill>
        <a:latin typeface="+mn-lt"/>
        <a:ea typeface="+mn-ea"/>
        <a:cs typeface="+mn-cs"/>
      </a:defRPr>
    </a:lvl2pPr>
    <a:lvl3pPr marL="719674" algn="l" defTabSz="359836" rtl="0" eaLnBrk="1" latinLnBrk="0" hangingPunct="1">
      <a:defRPr sz="1417" kern="1200">
        <a:solidFill>
          <a:schemeClr val="tx1"/>
        </a:solidFill>
        <a:latin typeface="+mn-lt"/>
        <a:ea typeface="+mn-ea"/>
        <a:cs typeface="+mn-cs"/>
      </a:defRPr>
    </a:lvl3pPr>
    <a:lvl4pPr marL="1079511" algn="l" defTabSz="359836" rtl="0" eaLnBrk="1" latinLnBrk="0" hangingPunct="1">
      <a:defRPr sz="1417" kern="1200">
        <a:solidFill>
          <a:schemeClr val="tx1"/>
        </a:solidFill>
        <a:latin typeface="+mn-lt"/>
        <a:ea typeface="+mn-ea"/>
        <a:cs typeface="+mn-cs"/>
      </a:defRPr>
    </a:lvl4pPr>
    <a:lvl5pPr marL="1439347" algn="l" defTabSz="359836" rtl="0" eaLnBrk="1" latinLnBrk="0" hangingPunct="1">
      <a:defRPr sz="1417" kern="1200">
        <a:solidFill>
          <a:schemeClr val="tx1"/>
        </a:solidFill>
        <a:latin typeface="+mn-lt"/>
        <a:ea typeface="+mn-ea"/>
        <a:cs typeface="+mn-cs"/>
      </a:defRPr>
    </a:lvl5pPr>
    <a:lvl6pPr marL="1799183" algn="l" defTabSz="359836" rtl="0" eaLnBrk="1" latinLnBrk="0" hangingPunct="1">
      <a:defRPr sz="1417" kern="1200">
        <a:solidFill>
          <a:schemeClr val="tx1"/>
        </a:solidFill>
        <a:latin typeface="+mn-lt"/>
        <a:ea typeface="+mn-ea"/>
        <a:cs typeface="+mn-cs"/>
      </a:defRPr>
    </a:lvl6pPr>
    <a:lvl7pPr marL="2159021" algn="l" defTabSz="359836" rtl="0" eaLnBrk="1" latinLnBrk="0" hangingPunct="1">
      <a:defRPr sz="1417" kern="1200">
        <a:solidFill>
          <a:schemeClr val="tx1"/>
        </a:solidFill>
        <a:latin typeface="+mn-lt"/>
        <a:ea typeface="+mn-ea"/>
        <a:cs typeface="+mn-cs"/>
      </a:defRPr>
    </a:lvl7pPr>
    <a:lvl8pPr marL="2518859" algn="l" defTabSz="359836" rtl="0" eaLnBrk="1" latinLnBrk="0" hangingPunct="1">
      <a:defRPr sz="1417" kern="1200">
        <a:solidFill>
          <a:schemeClr val="tx1"/>
        </a:solidFill>
        <a:latin typeface="+mn-lt"/>
        <a:ea typeface="+mn-ea"/>
        <a:cs typeface="+mn-cs"/>
      </a:defRPr>
    </a:lvl8pPr>
    <a:lvl9pPr marL="2878695" algn="l" defTabSz="359836" rtl="0" eaLnBrk="1" latinLnBrk="0" hangingPunct="1">
      <a:defRPr sz="141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9630EB-BC9A-4C9B-AAD2-40E4990FD815}" v="52" dt="2025-01-29T13:03:13.5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191"/>
    <p:restoredTop sz="94606"/>
  </p:normalViewPr>
  <p:slideViewPr>
    <p:cSldViewPr snapToGrid="0">
      <p:cViewPr varScale="1">
        <p:scale>
          <a:sx n="377" d="100"/>
          <a:sy n="377" d="100"/>
        </p:scale>
        <p:origin x="300" y="4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0EE079-AA04-4AD0-9E81-BE437F27DDA3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428625" y="1143000"/>
            <a:ext cx="77152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2DE362-0E9B-49B6-9065-F6EE81908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647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19504" rtl="0" eaLnBrk="1" latinLnBrk="0" hangingPunct="1">
      <a:defRPr sz="551" kern="1200">
        <a:solidFill>
          <a:schemeClr val="tx1"/>
        </a:solidFill>
        <a:latin typeface="+mn-lt"/>
        <a:ea typeface="+mn-ea"/>
        <a:cs typeface="+mn-cs"/>
      </a:defRPr>
    </a:lvl1pPr>
    <a:lvl2pPr marL="209753" algn="l" defTabSz="419504" rtl="0" eaLnBrk="1" latinLnBrk="0" hangingPunct="1">
      <a:defRPr sz="551" kern="1200">
        <a:solidFill>
          <a:schemeClr val="tx1"/>
        </a:solidFill>
        <a:latin typeface="+mn-lt"/>
        <a:ea typeface="+mn-ea"/>
        <a:cs typeface="+mn-cs"/>
      </a:defRPr>
    </a:lvl2pPr>
    <a:lvl3pPr marL="419504" algn="l" defTabSz="419504" rtl="0" eaLnBrk="1" latinLnBrk="0" hangingPunct="1">
      <a:defRPr sz="551" kern="1200">
        <a:solidFill>
          <a:schemeClr val="tx1"/>
        </a:solidFill>
        <a:latin typeface="+mn-lt"/>
        <a:ea typeface="+mn-ea"/>
        <a:cs typeface="+mn-cs"/>
      </a:defRPr>
    </a:lvl3pPr>
    <a:lvl4pPr marL="629257" algn="l" defTabSz="419504" rtl="0" eaLnBrk="1" latinLnBrk="0" hangingPunct="1">
      <a:defRPr sz="551" kern="1200">
        <a:solidFill>
          <a:schemeClr val="tx1"/>
        </a:solidFill>
        <a:latin typeface="+mn-lt"/>
        <a:ea typeface="+mn-ea"/>
        <a:cs typeface="+mn-cs"/>
      </a:defRPr>
    </a:lvl4pPr>
    <a:lvl5pPr marL="839010" algn="l" defTabSz="419504" rtl="0" eaLnBrk="1" latinLnBrk="0" hangingPunct="1">
      <a:defRPr sz="551" kern="1200">
        <a:solidFill>
          <a:schemeClr val="tx1"/>
        </a:solidFill>
        <a:latin typeface="+mn-lt"/>
        <a:ea typeface="+mn-ea"/>
        <a:cs typeface="+mn-cs"/>
      </a:defRPr>
    </a:lvl5pPr>
    <a:lvl6pPr marL="1048761" algn="l" defTabSz="419504" rtl="0" eaLnBrk="1" latinLnBrk="0" hangingPunct="1">
      <a:defRPr sz="551" kern="1200">
        <a:solidFill>
          <a:schemeClr val="tx1"/>
        </a:solidFill>
        <a:latin typeface="+mn-lt"/>
        <a:ea typeface="+mn-ea"/>
        <a:cs typeface="+mn-cs"/>
      </a:defRPr>
    </a:lvl6pPr>
    <a:lvl7pPr marL="1258515" algn="l" defTabSz="419504" rtl="0" eaLnBrk="1" latinLnBrk="0" hangingPunct="1">
      <a:defRPr sz="551" kern="1200">
        <a:solidFill>
          <a:schemeClr val="tx1"/>
        </a:solidFill>
        <a:latin typeface="+mn-lt"/>
        <a:ea typeface="+mn-ea"/>
        <a:cs typeface="+mn-cs"/>
      </a:defRPr>
    </a:lvl7pPr>
    <a:lvl8pPr marL="1468267" algn="l" defTabSz="419504" rtl="0" eaLnBrk="1" latinLnBrk="0" hangingPunct="1">
      <a:defRPr sz="551" kern="1200">
        <a:solidFill>
          <a:schemeClr val="tx1"/>
        </a:solidFill>
        <a:latin typeface="+mn-lt"/>
        <a:ea typeface="+mn-ea"/>
        <a:cs typeface="+mn-cs"/>
      </a:defRPr>
    </a:lvl8pPr>
    <a:lvl9pPr marL="1678018" algn="l" defTabSz="419504" rtl="0" eaLnBrk="1" latinLnBrk="0" hangingPunct="1">
      <a:defRPr sz="55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41339F4C-48F3-DCC6-EDE0-61AAF88A3E4B}"/>
              </a:ext>
            </a:extLst>
          </p:cNvPr>
          <p:cNvSpPr/>
          <p:nvPr userDrawn="1"/>
        </p:nvSpPr>
        <p:spPr>
          <a:xfrm>
            <a:off x="3885642" y="0"/>
            <a:ext cx="1832483" cy="628650"/>
          </a:xfrm>
          <a:custGeom>
            <a:avLst/>
            <a:gdLst>
              <a:gd name="connsiteX0" fmla="*/ 0 w 7027333"/>
              <a:gd name="connsiteY0" fmla="*/ 0 h 1913467"/>
              <a:gd name="connsiteX1" fmla="*/ 7027333 w 7027333"/>
              <a:gd name="connsiteY1" fmla="*/ 0 h 1913467"/>
              <a:gd name="connsiteX2" fmla="*/ 7027333 w 7027333"/>
              <a:gd name="connsiteY2" fmla="*/ 1913467 h 1913467"/>
              <a:gd name="connsiteX3" fmla="*/ 0 w 7027333"/>
              <a:gd name="connsiteY3" fmla="*/ 1913467 h 1913467"/>
              <a:gd name="connsiteX4" fmla="*/ 0 w 7027333"/>
              <a:gd name="connsiteY4" fmla="*/ 0 h 1913467"/>
              <a:gd name="connsiteX0" fmla="*/ 476250 w 7027333"/>
              <a:gd name="connsiteY0" fmla="*/ 0 h 1922992"/>
              <a:gd name="connsiteX1" fmla="*/ 7027333 w 7027333"/>
              <a:gd name="connsiteY1" fmla="*/ 9525 h 1922992"/>
              <a:gd name="connsiteX2" fmla="*/ 7027333 w 7027333"/>
              <a:gd name="connsiteY2" fmla="*/ 1922992 h 1922992"/>
              <a:gd name="connsiteX3" fmla="*/ 0 w 7027333"/>
              <a:gd name="connsiteY3" fmla="*/ 1922992 h 1922992"/>
              <a:gd name="connsiteX4" fmla="*/ 476250 w 7027333"/>
              <a:gd name="connsiteY4" fmla="*/ 0 h 1922992"/>
              <a:gd name="connsiteX0" fmla="*/ 171450 w 7027333"/>
              <a:gd name="connsiteY0" fmla="*/ 0 h 1913467"/>
              <a:gd name="connsiteX1" fmla="*/ 7027333 w 7027333"/>
              <a:gd name="connsiteY1" fmla="*/ 0 h 1913467"/>
              <a:gd name="connsiteX2" fmla="*/ 7027333 w 7027333"/>
              <a:gd name="connsiteY2" fmla="*/ 1913467 h 1913467"/>
              <a:gd name="connsiteX3" fmla="*/ 0 w 7027333"/>
              <a:gd name="connsiteY3" fmla="*/ 1913467 h 1913467"/>
              <a:gd name="connsiteX4" fmla="*/ 171450 w 7027333"/>
              <a:gd name="connsiteY4" fmla="*/ 0 h 1913467"/>
              <a:gd name="connsiteX0" fmla="*/ 0 w 6855883"/>
              <a:gd name="connsiteY0" fmla="*/ 0 h 1922992"/>
              <a:gd name="connsiteX1" fmla="*/ 6855883 w 6855883"/>
              <a:gd name="connsiteY1" fmla="*/ 0 h 1922992"/>
              <a:gd name="connsiteX2" fmla="*/ 6855883 w 6855883"/>
              <a:gd name="connsiteY2" fmla="*/ 1913467 h 1922992"/>
              <a:gd name="connsiteX3" fmla="*/ 600075 w 6855883"/>
              <a:gd name="connsiteY3" fmla="*/ 1922992 h 1922992"/>
              <a:gd name="connsiteX4" fmla="*/ 0 w 6855883"/>
              <a:gd name="connsiteY4" fmla="*/ 0 h 1922992"/>
              <a:gd name="connsiteX0" fmla="*/ 0 w 6855883"/>
              <a:gd name="connsiteY0" fmla="*/ 0 h 1932517"/>
              <a:gd name="connsiteX1" fmla="*/ 6855883 w 6855883"/>
              <a:gd name="connsiteY1" fmla="*/ 0 h 1932517"/>
              <a:gd name="connsiteX2" fmla="*/ 6855883 w 6855883"/>
              <a:gd name="connsiteY2" fmla="*/ 1913467 h 1932517"/>
              <a:gd name="connsiteX3" fmla="*/ 571500 w 6855883"/>
              <a:gd name="connsiteY3" fmla="*/ 1932517 h 1932517"/>
              <a:gd name="connsiteX4" fmla="*/ 0 w 6855883"/>
              <a:gd name="connsiteY4" fmla="*/ 0 h 1932517"/>
              <a:gd name="connsiteX0" fmla="*/ 0 w 6865408"/>
              <a:gd name="connsiteY0" fmla="*/ 0 h 1932517"/>
              <a:gd name="connsiteX1" fmla="*/ 6855883 w 6865408"/>
              <a:gd name="connsiteY1" fmla="*/ 0 h 1932517"/>
              <a:gd name="connsiteX2" fmla="*/ 6865408 w 6865408"/>
              <a:gd name="connsiteY2" fmla="*/ 1922992 h 1932517"/>
              <a:gd name="connsiteX3" fmla="*/ 571500 w 6865408"/>
              <a:gd name="connsiteY3" fmla="*/ 1932517 h 1932517"/>
              <a:gd name="connsiteX4" fmla="*/ 0 w 6865408"/>
              <a:gd name="connsiteY4" fmla="*/ 0 h 1932517"/>
              <a:gd name="connsiteX0" fmla="*/ 0 w 6865408"/>
              <a:gd name="connsiteY0" fmla="*/ 0 h 1940579"/>
              <a:gd name="connsiteX1" fmla="*/ 6855883 w 6865408"/>
              <a:gd name="connsiteY1" fmla="*/ 0 h 1940579"/>
              <a:gd name="connsiteX2" fmla="*/ 6865408 w 6865408"/>
              <a:gd name="connsiteY2" fmla="*/ 1922992 h 1940579"/>
              <a:gd name="connsiteX3" fmla="*/ 571500 w 6865408"/>
              <a:gd name="connsiteY3" fmla="*/ 1940579 h 1940579"/>
              <a:gd name="connsiteX4" fmla="*/ 0 w 6865408"/>
              <a:gd name="connsiteY4" fmla="*/ 0 h 1940579"/>
              <a:gd name="connsiteX0" fmla="*/ 0 w 6865408"/>
              <a:gd name="connsiteY0" fmla="*/ 0 h 1940579"/>
              <a:gd name="connsiteX1" fmla="*/ 6855883 w 6865408"/>
              <a:gd name="connsiteY1" fmla="*/ 0 h 1940579"/>
              <a:gd name="connsiteX2" fmla="*/ 6865408 w 6865408"/>
              <a:gd name="connsiteY2" fmla="*/ 1939116 h 1940579"/>
              <a:gd name="connsiteX3" fmla="*/ 571500 w 6865408"/>
              <a:gd name="connsiteY3" fmla="*/ 1940579 h 1940579"/>
              <a:gd name="connsiteX4" fmla="*/ 0 w 6865408"/>
              <a:gd name="connsiteY4" fmla="*/ 0 h 1940579"/>
              <a:gd name="connsiteX0" fmla="*/ 0 w 6855882"/>
              <a:gd name="connsiteY0" fmla="*/ 0 h 1940579"/>
              <a:gd name="connsiteX1" fmla="*/ 6855883 w 6855882"/>
              <a:gd name="connsiteY1" fmla="*/ 0 h 1940579"/>
              <a:gd name="connsiteX2" fmla="*/ 5533745 w 6855882"/>
              <a:gd name="connsiteY2" fmla="*/ 1939117 h 1940579"/>
              <a:gd name="connsiteX3" fmla="*/ 571500 w 6855882"/>
              <a:gd name="connsiteY3" fmla="*/ 1940579 h 1940579"/>
              <a:gd name="connsiteX4" fmla="*/ 0 w 6855882"/>
              <a:gd name="connsiteY4" fmla="*/ 0 h 1940579"/>
              <a:gd name="connsiteX0" fmla="*/ 0 w 5542975"/>
              <a:gd name="connsiteY0" fmla="*/ 0 h 1940579"/>
              <a:gd name="connsiteX1" fmla="*/ 5542975 w 5542975"/>
              <a:gd name="connsiteY1" fmla="*/ 0 h 1940579"/>
              <a:gd name="connsiteX2" fmla="*/ 5533745 w 5542975"/>
              <a:gd name="connsiteY2" fmla="*/ 1939117 h 1940579"/>
              <a:gd name="connsiteX3" fmla="*/ 571500 w 5542975"/>
              <a:gd name="connsiteY3" fmla="*/ 1940579 h 1940579"/>
              <a:gd name="connsiteX4" fmla="*/ 0 w 5542975"/>
              <a:gd name="connsiteY4" fmla="*/ 0 h 19405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42975" h="1940579">
                <a:moveTo>
                  <a:pt x="0" y="0"/>
                </a:moveTo>
                <a:lnTo>
                  <a:pt x="5542975" y="0"/>
                </a:lnTo>
                <a:cubicBezTo>
                  <a:pt x="5539898" y="646372"/>
                  <a:pt x="5536822" y="1292745"/>
                  <a:pt x="5533745" y="1939117"/>
                </a:cubicBezTo>
                <a:lnTo>
                  <a:pt x="571500" y="194057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17"/>
          </a:p>
        </p:txBody>
      </p:sp>
      <p:pic>
        <p:nvPicPr>
          <p:cNvPr id="4" name="Picture 3" descr="A person wearing goggles and holding a green tube&#10;&#10;Description automatically generated">
            <a:extLst>
              <a:ext uri="{FF2B5EF4-FFF2-40B4-BE49-F238E27FC236}">
                <a16:creationId xmlns:a16="http://schemas.microsoft.com/office/drawing/2014/main" id="{69112CBC-0BE6-DB0B-7D82-DE44271116C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715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647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439048D-4716-43F3-B1D9-51B654E5F3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97" y="478"/>
            <a:ext cx="5712615" cy="2285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110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439048D-4716-43F3-B1D9-51B654E5F3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97" y="478"/>
            <a:ext cx="5712615" cy="2285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612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439048D-4716-43F3-B1D9-51B654E5F3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97" y="478"/>
            <a:ext cx="5712615" cy="2285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763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439048D-4716-43F3-B1D9-51B654E5F3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97" y="478"/>
            <a:ext cx="5712615" cy="2285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00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439048D-4716-43F3-B1D9-51B654E5F3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97" y="478"/>
            <a:ext cx="5712615" cy="2285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607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439048D-4716-43F3-B1D9-51B654E5F3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97" y="478"/>
            <a:ext cx="5712615" cy="2285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839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439048D-4716-43F3-B1D9-51B654E5F3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97" y="478"/>
            <a:ext cx="5712615" cy="2285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560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439048D-4716-43F3-B1D9-51B654E5F3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97" y="478"/>
            <a:ext cx="5712615" cy="2285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073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439048D-4716-43F3-B1D9-51B654E5F3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97" y="478"/>
            <a:ext cx="5712615" cy="2285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844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439048D-4716-43F3-B1D9-51B654E5F3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97" y="478"/>
            <a:ext cx="5712615" cy="2285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5455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439048D-4716-43F3-B1D9-51B654E5F3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97" y="478"/>
            <a:ext cx="5712615" cy="2285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275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439048D-4716-43F3-B1D9-51B654E5F3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97" y="478"/>
            <a:ext cx="5712615" cy="2285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5570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439048D-4716-43F3-B1D9-51B654E5F3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97" y="478"/>
            <a:ext cx="5712615" cy="2285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5448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439048D-4716-43F3-B1D9-51B654E5F3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97" y="478"/>
            <a:ext cx="5712615" cy="2285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2370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439048D-4716-43F3-B1D9-51B654E5F3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97" y="478"/>
            <a:ext cx="5712615" cy="2285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8223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Option 1.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439048D-4716-43F3-B1D9-51B654E5F3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97" y="478"/>
            <a:ext cx="5712615" cy="2285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6497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17FD82-ECA3-7B49-BB24-DA15ABF90286}"/>
              </a:ext>
            </a:extLst>
          </p:cNvPr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496" y="193823"/>
            <a:ext cx="876745" cy="359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536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6238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699" r:id="rId2"/>
    <p:sldLayoutId id="2147483706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  <p:sldLayoutId id="2147483722" r:id="rId13"/>
    <p:sldLayoutId id="2147483723" r:id="rId14"/>
    <p:sldLayoutId id="2147483724" r:id="rId15"/>
    <p:sldLayoutId id="2147483725" r:id="rId16"/>
    <p:sldLayoutId id="2147483726" r:id="rId17"/>
    <p:sldLayoutId id="2147483705" r:id="rId18"/>
  </p:sldLayoutIdLst>
  <p:txStyles>
    <p:titleStyle>
      <a:lvl1pPr algn="l" defTabSz="254009" rtl="0" eaLnBrk="1" latinLnBrk="0" hangingPunct="1">
        <a:lnSpc>
          <a:spcPct val="90000"/>
        </a:lnSpc>
        <a:spcBef>
          <a:spcPct val="0"/>
        </a:spcBef>
        <a:buNone/>
        <a:defRPr sz="122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3503" indent="-63503" algn="l" defTabSz="254009" rtl="0" eaLnBrk="1" latinLnBrk="0" hangingPunct="1">
        <a:lnSpc>
          <a:spcPct val="90000"/>
        </a:lnSpc>
        <a:spcBef>
          <a:spcPts val="278"/>
        </a:spcBef>
        <a:buFont typeface="Arial" panose="020B0604020202020204" pitchFamily="34" charset="0"/>
        <a:buChar char="•"/>
        <a:defRPr sz="778" kern="1200">
          <a:solidFill>
            <a:schemeClr val="tx1"/>
          </a:solidFill>
          <a:latin typeface="+mn-lt"/>
          <a:ea typeface="+mn-ea"/>
          <a:cs typeface="+mn-cs"/>
        </a:defRPr>
      </a:lvl1pPr>
      <a:lvl2pPr marL="190506" indent="-63503" algn="l" defTabSz="254009" rtl="0" eaLnBrk="1" latinLnBrk="0" hangingPunct="1">
        <a:lnSpc>
          <a:spcPct val="90000"/>
        </a:lnSpc>
        <a:spcBef>
          <a:spcPts val="139"/>
        </a:spcBef>
        <a:buFont typeface="Arial" panose="020B0604020202020204" pitchFamily="34" charset="0"/>
        <a:buChar char="•"/>
        <a:defRPr sz="667" kern="1200">
          <a:solidFill>
            <a:schemeClr val="tx1"/>
          </a:solidFill>
          <a:latin typeface="+mn-lt"/>
          <a:ea typeface="+mn-ea"/>
          <a:cs typeface="+mn-cs"/>
        </a:defRPr>
      </a:lvl2pPr>
      <a:lvl3pPr marL="317513" indent="-63503" algn="l" defTabSz="254009" rtl="0" eaLnBrk="1" latinLnBrk="0" hangingPunct="1">
        <a:lnSpc>
          <a:spcPct val="90000"/>
        </a:lnSpc>
        <a:spcBef>
          <a:spcPts val="139"/>
        </a:spcBef>
        <a:buFont typeface="Arial" panose="020B0604020202020204" pitchFamily="34" charset="0"/>
        <a:buChar char="•"/>
        <a:defRPr sz="555" kern="1200">
          <a:solidFill>
            <a:schemeClr val="tx1"/>
          </a:solidFill>
          <a:latin typeface="+mn-lt"/>
          <a:ea typeface="+mn-ea"/>
          <a:cs typeface="+mn-cs"/>
        </a:defRPr>
      </a:lvl3pPr>
      <a:lvl4pPr marL="444517" indent="-63503" algn="l" defTabSz="254009" rtl="0" eaLnBrk="1" latinLnBrk="0" hangingPunct="1">
        <a:lnSpc>
          <a:spcPct val="90000"/>
        </a:lnSpc>
        <a:spcBef>
          <a:spcPts val="139"/>
        </a:spcBef>
        <a:buFont typeface="Arial" panose="020B0604020202020204" pitchFamily="34" charset="0"/>
        <a:buChar char="•"/>
        <a:defRPr sz="500" kern="1200">
          <a:solidFill>
            <a:schemeClr val="tx1"/>
          </a:solidFill>
          <a:latin typeface="+mn-lt"/>
          <a:ea typeface="+mn-ea"/>
          <a:cs typeface="+mn-cs"/>
        </a:defRPr>
      </a:lvl4pPr>
      <a:lvl5pPr marL="571522" indent="-63503" algn="l" defTabSz="254009" rtl="0" eaLnBrk="1" latinLnBrk="0" hangingPunct="1">
        <a:lnSpc>
          <a:spcPct val="90000"/>
        </a:lnSpc>
        <a:spcBef>
          <a:spcPts val="139"/>
        </a:spcBef>
        <a:buFont typeface="Arial" panose="020B0604020202020204" pitchFamily="34" charset="0"/>
        <a:buChar char="•"/>
        <a:defRPr sz="500" kern="1200">
          <a:solidFill>
            <a:schemeClr val="tx1"/>
          </a:solidFill>
          <a:latin typeface="+mn-lt"/>
          <a:ea typeface="+mn-ea"/>
          <a:cs typeface="+mn-cs"/>
        </a:defRPr>
      </a:lvl5pPr>
      <a:lvl6pPr marL="698526" indent="-63503" algn="l" defTabSz="254009" rtl="0" eaLnBrk="1" latinLnBrk="0" hangingPunct="1">
        <a:lnSpc>
          <a:spcPct val="90000"/>
        </a:lnSpc>
        <a:spcBef>
          <a:spcPts val="139"/>
        </a:spcBef>
        <a:buFont typeface="Arial" panose="020B0604020202020204" pitchFamily="34" charset="0"/>
        <a:buChar char="•"/>
        <a:defRPr sz="500" kern="1200">
          <a:solidFill>
            <a:schemeClr val="tx1"/>
          </a:solidFill>
          <a:latin typeface="+mn-lt"/>
          <a:ea typeface="+mn-ea"/>
          <a:cs typeface="+mn-cs"/>
        </a:defRPr>
      </a:lvl6pPr>
      <a:lvl7pPr marL="825531" indent="-63503" algn="l" defTabSz="254009" rtl="0" eaLnBrk="1" latinLnBrk="0" hangingPunct="1">
        <a:lnSpc>
          <a:spcPct val="90000"/>
        </a:lnSpc>
        <a:spcBef>
          <a:spcPts val="139"/>
        </a:spcBef>
        <a:buFont typeface="Arial" panose="020B0604020202020204" pitchFamily="34" charset="0"/>
        <a:buChar char="•"/>
        <a:defRPr sz="500" kern="1200">
          <a:solidFill>
            <a:schemeClr val="tx1"/>
          </a:solidFill>
          <a:latin typeface="+mn-lt"/>
          <a:ea typeface="+mn-ea"/>
          <a:cs typeface="+mn-cs"/>
        </a:defRPr>
      </a:lvl7pPr>
      <a:lvl8pPr marL="952537" indent="-63503" algn="l" defTabSz="254009" rtl="0" eaLnBrk="1" latinLnBrk="0" hangingPunct="1">
        <a:lnSpc>
          <a:spcPct val="90000"/>
        </a:lnSpc>
        <a:spcBef>
          <a:spcPts val="139"/>
        </a:spcBef>
        <a:buFont typeface="Arial" panose="020B0604020202020204" pitchFamily="34" charset="0"/>
        <a:buChar char="•"/>
        <a:defRPr sz="500" kern="1200">
          <a:solidFill>
            <a:schemeClr val="tx1"/>
          </a:solidFill>
          <a:latin typeface="+mn-lt"/>
          <a:ea typeface="+mn-ea"/>
          <a:cs typeface="+mn-cs"/>
        </a:defRPr>
      </a:lvl8pPr>
      <a:lvl9pPr marL="1079541" indent="-63503" algn="l" defTabSz="254009" rtl="0" eaLnBrk="1" latinLnBrk="0" hangingPunct="1">
        <a:lnSpc>
          <a:spcPct val="90000"/>
        </a:lnSpc>
        <a:spcBef>
          <a:spcPts val="139"/>
        </a:spcBef>
        <a:buFont typeface="Arial" panose="020B0604020202020204" pitchFamily="34" charset="0"/>
        <a:buChar char="•"/>
        <a:defRPr sz="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4009" rtl="0" eaLnBrk="1" latinLnBrk="0" hangingPunct="1">
        <a:defRPr sz="500" kern="1200">
          <a:solidFill>
            <a:schemeClr val="tx1"/>
          </a:solidFill>
          <a:latin typeface="+mn-lt"/>
          <a:ea typeface="+mn-ea"/>
          <a:cs typeface="+mn-cs"/>
        </a:defRPr>
      </a:lvl1pPr>
      <a:lvl2pPr marL="127006" algn="l" defTabSz="254009" rtl="0" eaLnBrk="1" latinLnBrk="0" hangingPunct="1">
        <a:defRPr sz="500" kern="1200">
          <a:solidFill>
            <a:schemeClr val="tx1"/>
          </a:solidFill>
          <a:latin typeface="+mn-lt"/>
          <a:ea typeface="+mn-ea"/>
          <a:cs typeface="+mn-cs"/>
        </a:defRPr>
      </a:lvl2pPr>
      <a:lvl3pPr marL="254009" algn="l" defTabSz="254009" rtl="0" eaLnBrk="1" latinLnBrk="0" hangingPunct="1">
        <a:defRPr sz="500" kern="1200">
          <a:solidFill>
            <a:schemeClr val="tx1"/>
          </a:solidFill>
          <a:latin typeface="+mn-lt"/>
          <a:ea typeface="+mn-ea"/>
          <a:cs typeface="+mn-cs"/>
        </a:defRPr>
      </a:lvl3pPr>
      <a:lvl4pPr marL="381015" algn="l" defTabSz="254009" rtl="0" eaLnBrk="1" latinLnBrk="0" hangingPunct="1">
        <a:defRPr sz="500" kern="1200">
          <a:solidFill>
            <a:schemeClr val="tx1"/>
          </a:solidFill>
          <a:latin typeface="+mn-lt"/>
          <a:ea typeface="+mn-ea"/>
          <a:cs typeface="+mn-cs"/>
        </a:defRPr>
      </a:lvl4pPr>
      <a:lvl5pPr marL="508019" algn="l" defTabSz="254009" rtl="0" eaLnBrk="1" latinLnBrk="0" hangingPunct="1">
        <a:defRPr sz="500" kern="1200">
          <a:solidFill>
            <a:schemeClr val="tx1"/>
          </a:solidFill>
          <a:latin typeface="+mn-lt"/>
          <a:ea typeface="+mn-ea"/>
          <a:cs typeface="+mn-cs"/>
        </a:defRPr>
      </a:lvl5pPr>
      <a:lvl6pPr marL="635024" algn="l" defTabSz="254009" rtl="0" eaLnBrk="1" latinLnBrk="0" hangingPunct="1">
        <a:defRPr sz="500" kern="1200">
          <a:solidFill>
            <a:schemeClr val="tx1"/>
          </a:solidFill>
          <a:latin typeface="+mn-lt"/>
          <a:ea typeface="+mn-ea"/>
          <a:cs typeface="+mn-cs"/>
        </a:defRPr>
      </a:lvl6pPr>
      <a:lvl7pPr marL="762028" algn="l" defTabSz="254009" rtl="0" eaLnBrk="1" latinLnBrk="0" hangingPunct="1">
        <a:defRPr sz="500" kern="1200">
          <a:solidFill>
            <a:schemeClr val="tx1"/>
          </a:solidFill>
          <a:latin typeface="+mn-lt"/>
          <a:ea typeface="+mn-ea"/>
          <a:cs typeface="+mn-cs"/>
        </a:defRPr>
      </a:lvl7pPr>
      <a:lvl8pPr marL="889033" algn="l" defTabSz="254009" rtl="0" eaLnBrk="1" latinLnBrk="0" hangingPunct="1">
        <a:defRPr sz="500" kern="1200">
          <a:solidFill>
            <a:schemeClr val="tx1"/>
          </a:solidFill>
          <a:latin typeface="+mn-lt"/>
          <a:ea typeface="+mn-ea"/>
          <a:cs typeface="+mn-cs"/>
        </a:defRPr>
      </a:lvl8pPr>
      <a:lvl9pPr marL="1016037" algn="l" defTabSz="254009" rtl="0" eaLnBrk="1" latinLnBrk="0" hangingPunct="1">
        <a:defRPr sz="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shamele.cato@pearson.com" TargetMode="Externa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875F797-ED64-4486-A224-F54B2E7EAD8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89986" y="571736"/>
            <a:ext cx="3373430" cy="503590"/>
          </a:xfrm>
          <a:prstGeom prst="rect">
            <a:avLst/>
          </a:prstGeom>
        </p:spPr>
        <p:txBody>
          <a:bodyPr anchor="t" anchorCtr="0">
            <a:noAutofit/>
          </a:bodyPr>
          <a:lstStyle/>
          <a:p>
            <a:pPr>
              <a:lnSpc>
                <a:spcPct val="100000"/>
              </a:lnSpc>
            </a:pPr>
            <a:r>
              <a:rPr lang="en-GB" sz="1500" dirty="0"/>
              <a:t>Templates for Email Banners</a:t>
            </a:r>
            <a:br>
              <a:rPr lang="en-GB" sz="1500" dirty="0"/>
            </a:br>
            <a:r>
              <a:rPr lang="en-GB" sz="1500" dirty="0">
                <a:latin typeface="+mn-lt"/>
              </a:rPr>
              <a:t>(600 x 240px @ 72ppi)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DC4F948-2EDE-4C8E-830C-972CFD04EB3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89985" y="1169788"/>
            <a:ext cx="4935859" cy="98832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base">
              <a:lnSpc>
                <a:spcPct val="100000"/>
              </a:lnSpc>
              <a:spcBef>
                <a:spcPts val="190"/>
              </a:spcBef>
              <a:spcAft>
                <a:spcPts val="381"/>
              </a:spcAft>
            </a:pPr>
            <a:r>
              <a:rPr lang="en-GB" sz="640" dirty="0"/>
              <a:t>Save (download as) a copy of this file to your computer before editing.  </a:t>
            </a:r>
            <a:r>
              <a:rPr lang="en-US" sz="640" dirty="0"/>
              <a:t>​</a:t>
            </a:r>
          </a:p>
          <a:p>
            <a:pPr fontAlgn="base">
              <a:lnSpc>
                <a:spcPct val="100000"/>
              </a:lnSpc>
              <a:spcBef>
                <a:spcPts val="190"/>
              </a:spcBef>
              <a:spcAft>
                <a:spcPts val="381"/>
              </a:spcAft>
            </a:pPr>
            <a:r>
              <a:rPr lang="en-GB" sz="640" b="1" dirty="0"/>
              <a:t>Please read the rules on slide 2 before you edit the template.</a:t>
            </a:r>
            <a:r>
              <a:rPr lang="en-GB" sz="640" dirty="0"/>
              <a:t> </a:t>
            </a:r>
            <a:r>
              <a:rPr lang="en-US" sz="640" dirty="0"/>
              <a:t>​</a:t>
            </a:r>
          </a:p>
          <a:p>
            <a:pPr fontAlgn="base">
              <a:lnSpc>
                <a:spcPct val="100000"/>
              </a:lnSpc>
              <a:spcBef>
                <a:spcPts val="190"/>
              </a:spcBef>
              <a:spcAft>
                <a:spcPts val="381"/>
              </a:spcAft>
            </a:pPr>
            <a:r>
              <a:rPr lang="en-GB" sz="640" b="1" dirty="0"/>
              <a:t>Failing to follow the rules may violate Pearson standards.</a:t>
            </a:r>
            <a:r>
              <a:rPr lang="en-GB" sz="640" dirty="0"/>
              <a:t>​</a:t>
            </a:r>
          </a:p>
          <a:p>
            <a:pPr fontAlgn="base">
              <a:lnSpc>
                <a:spcPct val="100000"/>
              </a:lnSpc>
              <a:spcBef>
                <a:spcPts val="190"/>
              </a:spcBef>
              <a:spcAft>
                <a:spcPts val="381"/>
              </a:spcAft>
            </a:pPr>
            <a:r>
              <a:rPr lang="en-GB" sz="640" b="1" dirty="0"/>
              <a:t>Editing and creating assets with this template means you are responsible for the content you have added to them.</a:t>
            </a:r>
          </a:p>
          <a:p>
            <a:pPr fontAlgn="base">
              <a:lnSpc>
                <a:spcPct val="100000"/>
              </a:lnSpc>
              <a:spcBef>
                <a:spcPts val="190"/>
              </a:spcBef>
              <a:spcAft>
                <a:spcPts val="381"/>
              </a:spcAft>
            </a:pPr>
            <a:r>
              <a:rPr lang="en-GB" sz="640" dirty="0"/>
              <a:t>If you have any questions about this asset template, please get in touch with Shamele Cato, Brand Marketing Manager (</a:t>
            </a:r>
            <a:r>
              <a:rPr lang="en-GB" sz="640" dirty="0">
                <a:hlinkClick r:id="rId2"/>
              </a:rPr>
              <a:t>shamele.cato@pearson.com</a:t>
            </a:r>
            <a:r>
              <a:rPr lang="en-GB" sz="640" dirty="0"/>
              <a:t>) or Direct Message us on social @pearsonbtecappr.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64AF27-148A-4416-BECD-447C015E4A1D}"/>
              </a:ext>
            </a:extLst>
          </p:cNvPr>
          <p:cNvSpPr txBox="1"/>
          <p:nvPr/>
        </p:nvSpPr>
        <p:spPr>
          <a:xfrm>
            <a:off x="178925" y="154679"/>
            <a:ext cx="2856905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5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BTEC Options</a:t>
            </a:r>
          </a:p>
        </p:txBody>
      </p:sp>
    </p:spTree>
    <p:extLst>
      <p:ext uri="{BB962C8B-B14F-4D97-AF65-F5344CB8AC3E}">
        <p14:creationId xmlns:p14="http://schemas.microsoft.com/office/powerpoint/2010/main" val="1225608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C27363-9366-48F8-A6AF-BF565767AEA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24478" y="754380"/>
            <a:ext cx="5314752" cy="1447800"/>
          </a:xfrm>
          <a:prstGeom prst="rect">
            <a:avLst/>
          </a:prstGeom>
        </p:spPr>
        <p:txBody>
          <a:bodyPr numCol="2" spcCol="180000">
            <a:noAutofit/>
          </a:bodyPr>
          <a:lstStyle/>
          <a:p>
            <a:pPr marL="179370" indent="-179370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sz="600" dirty="0"/>
              <a:t>​Save a copy of this file to your computer before editing, and open with Microsoft PowerPoint installed on your computer. ​</a:t>
            </a:r>
            <a:r>
              <a:rPr lang="en-US" sz="600" dirty="0"/>
              <a:t>​</a:t>
            </a:r>
          </a:p>
          <a:p>
            <a:pPr marL="179370" indent="-179370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+mj-lt"/>
              <a:buAutoNum type="arabicPeriod"/>
            </a:pPr>
            <a:r>
              <a:rPr lang="en-GB" sz="600" b="1" dirty="0"/>
              <a:t>DO NOT </a:t>
            </a:r>
            <a:r>
              <a:rPr lang="en-GB" sz="600" dirty="0"/>
              <a:t>cover or obscure the wording on the right-hand side </a:t>
            </a:r>
            <a:br>
              <a:rPr lang="en-GB" sz="600" dirty="0"/>
            </a:br>
            <a:r>
              <a:rPr lang="en-GB" sz="600" dirty="0"/>
              <a:t>of the template. </a:t>
            </a:r>
          </a:p>
          <a:p>
            <a:pPr marL="179370" indent="-179370" fontAlgn="base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+mj-lt"/>
              <a:buAutoNum type="arabicPeriod"/>
            </a:pPr>
            <a:r>
              <a:rPr lang="en-GB" sz="600" dirty="0"/>
              <a:t>When adding your Centre logo:</a:t>
            </a:r>
          </a:p>
          <a:p>
            <a:pPr marL="358739" lvl="1" indent="-179370" fontAlgn="base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+mj-lt"/>
              <a:buAutoNum type="alphaLcParenR"/>
            </a:pPr>
            <a:r>
              <a:rPr lang="en-GB" sz="600" dirty="0"/>
              <a:t>Insert your Centre logo in the designated position and delete the placeholder box. </a:t>
            </a:r>
          </a:p>
          <a:p>
            <a:pPr marL="358739" lvl="1" indent="-179370" fontAlgn="base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+mj-lt"/>
              <a:buAutoNum type="alphaLcParenR"/>
            </a:pPr>
            <a:r>
              <a:rPr lang="en-GB" sz="600" dirty="0"/>
              <a:t>DO NOT move your logo to a different position or add any additional logos on the template. </a:t>
            </a:r>
          </a:p>
          <a:p>
            <a:pPr marL="358739" lvl="1" indent="-179370" fontAlgn="base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+mj-lt"/>
              <a:buAutoNum type="alphaLcParenR"/>
            </a:pPr>
            <a:r>
              <a:rPr lang="en-GB" sz="600" dirty="0"/>
              <a:t>Ensure that the aspect ratio of the logo is correct and that you do not stretch/skew it out of proportion.</a:t>
            </a:r>
          </a:p>
          <a:p>
            <a:pPr marL="179370" indent="-179370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sz="600" dirty="0"/>
              <a:t>To save the asset using a PC computer, select: File &gt; Export &gt; Change File Type &gt; Image File Type &gt; PNG Portable Network Graphics (.</a:t>
            </a:r>
            <a:r>
              <a:rPr lang="en-GB" sz="600" dirty="0" err="1"/>
              <a:t>png</a:t>
            </a:r>
            <a:r>
              <a:rPr lang="en-GB" sz="600" dirty="0"/>
              <a:t>) </a:t>
            </a:r>
            <a:br>
              <a:rPr lang="en-GB" sz="600" dirty="0"/>
            </a:br>
            <a:br>
              <a:rPr lang="en-GB" sz="600" dirty="0"/>
            </a:br>
            <a:r>
              <a:rPr lang="en-US" sz="600" dirty="0"/>
              <a:t>​​</a:t>
            </a:r>
            <a:r>
              <a:rPr lang="en-GB" sz="600" dirty="0"/>
              <a:t>If using a Mac, select: File &gt; Export &gt; File Format &gt; PNG &gt; make sure the width is 600px, and the height is 240px.</a:t>
            </a:r>
            <a:r>
              <a:rPr lang="en-US" sz="600" dirty="0"/>
              <a:t>​​</a:t>
            </a:r>
          </a:p>
          <a:p>
            <a:pPr marL="179370" indent="-179370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sz="600" b="1" dirty="0"/>
              <a:t>DO NOT </a:t>
            </a:r>
            <a:r>
              <a:rPr lang="en-GB" sz="600" dirty="0"/>
              <a:t>in any way associate the BTEC qualifications with any third-party organisations, products or services.</a:t>
            </a:r>
          </a:p>
          <a:p>
            <a:pPr marL="179370" indent="-179370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sz="600" b="1" dirty="0"/>
              <a:t>DO NOT </a:t>
            </a:r>
            <a:r>
              <a:rPr lang="en-GB" sz="600" dirty="0"/>
              <a:t>use any BTEC intellectual property, references, assets, designations, images, titles or content in any format whatsoever, except for the templates provided within this document.</a:t>
            </a:r>
            <a:endParaRPr lang="en-US" sz="600" dirty="0"/>
          </a:p>
        </p:txBody>
      </p:sp>
      <p:sp>
        <p:nvSpPr>
          <p:cNvPr id="12" name="Title 3">
            <a:extLst>
              <a:ext uri="{FF2B5EF4-FFF2-40B4-BE49-F238E27FC236}">
                <a16:creationId xmlns:a16="http://schemas.microsoft.com/office/drawing/2014/main" id="{7815FB89-1E6D-324E-906C-B679F6F33ED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24479" y="328596"/>
            <a:ext cx="5225205" cy="326085"/>
          </a:xfrm>
          <a:prstGeom prst="rect">
            <a:avLst/>
          </a:prstGeom>
        </p:spPr>
        <p:txBody>
          <a:bodyPr anchor="t" anchorCtr="0">
            <a:noAutofit/>
          </a:bodyPr>
          <a:lstStyle/>
          <a:p>
            <a:pPr>
              <a:lnSpc>
                <a:spcPct val="100000"/>
              </a:lnSpc>
            </a:pPr>
            <a:r>
              <a:rPr lang="en-GB" sz="1500" dirty="0"/>
              <a:t>Template Rules</a:t>
            </a:r>
          </a:p>
        </p:txBody>
      </p:sp>
    </p:spTree>
    <p:extLst>
      <p:ext uri="{BB962C8B-B14F-4D97-AF65-F5344CB8AC3E}">
        <p14:creationId xmlns:p14="http://schemas.microsoft.com/office/powerpoint/2010/main" val="10937192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6D9375F-762D-825D-E34B-6909E2585E88}"/>
              </a:ext>
            </a:extLst>
          </p:cNvPr>
          <p:cNvSpPr/>
          <p:nvPr/>
        </p:nvSpPr>
        <p:spPr>
          <a:xfrm>
            <a:off x="389817" y="1488669"/>
            <a:ext cx="1290320" cy="426719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7245502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C2C46FB-39AE-2A80-2B63-8BD91259C885}"/>
              </a:ext>
            </a:extLst>
          </p:cNvPr>
          <p:cNvSpPr/>
          <p:nvPr/>
        </p:nvSpPr>
        <p:spPr>
          <a:xfrm>
            <a:off x="389817" y="1488669"/>
            <a:ext cx="1290320" cy="426719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8483816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5E21DFA-934E-B41B-2B5D-0811304939BE}"/>
              </a:ext>
            </a:extLst>
          </p:cNvPr>
          <p:cNvSpPr/>
          <p:nvPr/>
        </p:nvSpPr>
        <p:spPr>
          <a:xfrm>
            <a:off x="389817" y="1488669"/>
            <a:ext cx="1290320" cy="426719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6719878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F4F5C3C-8FEA-E068-9E27-F12EB5C69123}"/>
              </a:ext>
            </a:extLst>
          </p:cNvPr>
          <p:cNvSpPr/>
          <p:nvPr/>
        </p:nvSpPr>
        <p:spPr>
          <a:xfrm>
            <a:off x="389817" y="1488669"/>
            <a:ext cx="1290320" cy="426719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813922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2AF1E3C-E3A9-23C8-8FF7-43F94D48978F}"/>
              </a:ext>
            </a:extLst>
          </p:cNvPr>
          <p:cNvSpPr/>
          <p:nvPr/>
        </p:nvSpPr>
        <p:spPr>
          <a:xfrm>
            <a:off x="389817" y="1488669"/>
            <a:ext cx="1290320" cy="426719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16484564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43104E7-27DD-FB96-ABC5-C3E1ABB44723}"/>
              </a:ext>
            </a:extLst>
          </p:cNvPr>
          <p:cNvSpPr/>
          <p:nvPr/>
        </p:nvSpPr>
        <p:spPr>
          <a:xfrm>
            <a:off x="389817" y="1488669"/>
            <a:ext cx="1290320" cy="426719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4599168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480C1A3-F6C3-21AB-FDA8-FD160D899FEF}"/>
              </a:ext>
            </a:extLst>
          </p:cNvPr>
          <p:cNvSpPr/>
          <p:nvPr/>
        </p:nvSpPr>
        <p:spPr>
          <a:xfrm>
            <a:off x="389817" y="1488669"/>
            <a:ext cx="1290320" cy="426719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14511250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A8E6E9F-2804-3B1E-24B2-057609F8B48A}"/>
              </a:ext>
            </a:extLst>
          </p:cNvPr>
          <p:cNvSpPr/>
          <p:nvPr/>
        </p:nvSpPr>
        <p:spPr>
          <a:xfrm>
            <a:off x="389817" y="1488669"/>
            <a:ext cx="1290320" cy="426719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40915443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7B1115-D4C4-99DA-4736-DD8FE78FCEF1}"/>
              </a:ext>
            </a:extLst>
          </p:cNvPr>
          <p:cNvSpPr/>
          <p:nvPr/>
        </p:nvSpPr>
        <p:spPr>
          <a:xfrm>
            <a:off x="389817" y="1488669"/>
            <a:ext cx="1290320" cy="426719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551982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FFBFB16-AF9F-88CC-F786-1B0F12630D90}"/>
              </a:ext>
            </a:extLst>
          </p:cNvPr>
          <p:cNvSpPr/>
          <p:nvPr/>
        </p:nvSpPr>
        <p:spPr>
          <a:xfrm>
            <a:off x="389817" y="1488669"/>
            <a:ext cx="1290320" cy="426719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24432021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AB3E58D-864B-7D81-2A95-D3DEA6D3658C}"/>
              </a:ext>
            </a:extLst>
          </p:cNvPr>
          <p:cNvSpPr/>
          <p:nvPr/>
        </p:nvSpPr>
        <p:spPr>
          <a:xfrm>
            <a:off x="389817" y="1488669"/>
            <a:ext cx="1290320" cy="426719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33953688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58D6D43-E611-3842-CA49-50957CD664A6}"/>
              </a:ext>
            </a:extLst>
          </p:cNvPr>
          <p:cNvSpPr/>
          <p:nvPr/>
        </p:nvSpPr>
        <p:spPr>
          <a:xfrm>
            <a:off x="389817" y="1488669"/>
            <a:ext cx="1290320" cy="426719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29692258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EFBD57D-7D00-6DAF-A803-E1EAAD826A85}"/>
              </a:ext>
            </a:extLst>
          </p:cNvPr>
          <p:cNvSpPr/>
          <p:nvPr/>
        </p:nvSpPr>
        <p:spPr>
          <a:xfrm>
            <a:off x="389817" y="1488669"/>
            <a:ext cx="1290320" cy="426719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9236901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4E77654-8069-8E88-0666-54C1048C7403}"/>
              </a:ext>
            </a:extLst>
          </p:cNvPr>
          <p:cNvSpPr/>
          <p:nvPr/>
        </p:nvSpPr>
        <p:spPr>
          <a:xfrm>
            <a:off x="389817" y="1488669"/>
            <a:ext cx="1290320" cy="426719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36907910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285118D-EA3A-09C4-2782-5408B549D473}"/>
              </a:ext>
            </a:extLst>
          </p:cNvPr>
          <p:cNvSpPr/>
          <p:nvPr/>
        </p:nvSpPr>
        <p:spPr>
          <a:xfrm>
            <a:off x="389817" y="1488669"/>
            <a:ext cx="1290320" cy="426719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32630463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B30671D-10B9-8F04-D87A-ED245AB38F53}"/>
              </a:ext>
            </a:extLst>
          </p:cNvPr>
          <p:cNvSpPr/>
          <p:nvPr/>
        </p:nvSpPr>
        <p:spPr>
          <a:xfrm>
            <a:off x="389817" y="1488669"/>
            <a:ext cx="1290320" cy="426719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11793264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289F057-FCAE-FC84-8996-AECE1512E122}"/>
              </a:ext>
            </a:extLst>
          </p:cNvPr>
          <p:cNvSpPr/>
          <p:nvPr/>
        </p:nvSpPr>
        <p:spPr>
          <a:xfrm>
            <a:off x="389817" y="1488669"/>
            <a:ext cx="1290320" cy="426719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" dirty="0">
                <a:solidFill>
                  <a:schemeClr val="tx1"/>
                </a:solidFill>
              </a:rPr>
              <a:t>Insert Centre logo in this position and delete this placeholder box</a:t>
            </a:r>
          </a:p>
        </p:txBody>
      </p:sp>
    </p:spTree>
    <p:extLst>
      <p:ext uri="{BB962C8B-B14F-4D97-AF65-F5344CB8AC3E}">
        <p14:creationId xmlns:p14="http://schemas.microsoft.com/office/powerpoint/2010/main" val="3375873517"/>
      </p:ext>
    </p:extLst>
  </p:cSld>
  <p:clrMapOvr>
    <a:masterClrMapping/>
  </p:clrMapOvr>
</p:sld>
</file>

<file path=ppt/theme/theme1.xml><?xml version="1.0" encoding="utf-8"?>
<a:theme xmlns:a="http://schemas.openxmlformats.org/drawingml/2006/main" name="Pearson BTEC">
  <a:themeElements>
    <a:clrScheme name="Pearson - NEW5">
      <a:dk1>
        <a:srgbClr val="000000"/>
      </a:dk1>
      <a:lt1>
        <a:srgbClr val="DEE1E1"/>
      </a:lt1>
      <a:dk2>
        <a:srgbClr val="505759"/>
      </a:dk2>
      <a:lt2>
        <a:srgbClr val="94E6E9"/>
      </a:lt2>
      <a:accent1>
        <a:srgbClr val="D2DA0D"/>
      </a:accent1>
      <a:accent2>
        <a:srgbClr val="FF7479"/>
      </a:accent2>
      <a:accent3>
        <a:srgbClr val="11B2A5"/>
      </a:accent3>
      <a:accent4>
        <a:srgbClr val="83BD00"/>
      </a:accent4>
      <a:accent5>
        <a:srgbClr val="FFBA1C"/>
      </a:accent5>
      <a:accent6>
        <a:srgbClr val="9D007E"/>
      </a:accent6>
      <a:hlink>
        <a:srgbClr val="000000"/>
      </a:hlink>
      <a:folHlink>
        <a:srgbClr val="000000"/>
      </a:folHlink>
    </a:clrScheme>
    <a:fontScheme name="BTEC Int LFC">
      <a:majorFont>
        <a:latin typeface="Open Sans Bold"/>
        <a:ea typeface=""/>
        <a:cs typeface=""/>
      </a:majorFont>
      <a:minorFont>
        <a:latin typeface="Open Sans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FS_A0757.147 BO25 email-template-600x240.pptx" id="{F97BA387-2E3A-4BD6-9D65-72E5C03A9706}" vid="{C3A89DDE-2233-41E6-AED9-D4B937C6812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498E165560ACD4AA2DDE13D88999DCB" ma:contentTypeVersion="21" ma:contentTypeDescription="Create a new document." ma:contentTypeScope="" ma:versionID="d8add7d79722f4b6bb0f363e30c3bb1b">
  <xsd:schema xmlns:xsd="http://www.w3.org/2001/XMLSchema" xmlns:xs="http://www.w3.org/2001/XMLSchema" xmlns:p="http://schemas.microsoft.com/office/2006/metadata/properties" xmlns:ns2="21b9be02-a95b-4ac2-ae40-f6bed5c8055c" xmlns:ns3="cec6baff-8623-46ec-802e-6baa3d18beb8" targetNamespace="http://schemas.microsoft.com/office/2006/metadata/properties" ma:root="true" ma:fieldsID="afc33f7bea4ae6be142f26596dda071b" ns2:_="" ns3:_="">
    <xsd:import namespace="21b9be02-a95b-4ac2-ae40-f6bed5c8055c"/>
    <xsd:import namespace="cec6baff-8623-46ec-802e-6baa3d18beb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b9be02-a95b-4ac2-ae40-f6bed5c8055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hidden="true" ma:internalName="MediaServiceKeyPoints" ma:readOnly="true">
      <xsd:simpleType>
        <xsd:restriction base="dms:Note"/>
      </xsd:simpleType>
    </xsd:element>
    <xsd:element name="MediaServiceAutoTags" ma:index="14" nillable="true" ma:displayName="Tags" ma:hidden="true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9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hidden="true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6342d94-4a90-4c9b-8c88-cb4c8647e98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c6baff-8623-46ec-802e-6baa3d18beb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hidden="true" ma:internalName="SharedWithDetails" ma:readOnly="true">
      <xsd:simpleType>
        <xsd:restriction base="dms:Note"/>
      </xsd:simpleType>
    </xsd:element>
    <xsd:element name="TaxCatchAll" ma:index="21" nillable="true" ma:displayName="Taxonomy Catch All Column" ma:hidden="true" ma:list="{4bd39750-7100-49ec-9ef3-622c0bd0b7ef}" ma:internalName="TaxCatchAll" ma:showField="CatchAllData" ma:web="cec6baff-8623-46ec-802e-6baa3d18beb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ec6baff-8623-46ec-802e-6baa3d18beb8" xsi:nil="true"/>
    <lcf76f155ced4ddcb4097134ff3c332f xmlns="21b9be02-a95b-4ac2-ae40-f6bed5c8055c">
      <Terms xmlns="http://schemas.microsoft.com/office/infopath/2007/PartnerControls"/>
    </lcf76f155ced4ddcb4097134ff3c332f>
    <SharedWithUsers xmlns="cec6baff-8623-46ec-802e-6baa3d18beb8">
      <UserInfo>
        <DisplayName/>
        <AccountId xsi:nil="true"/>
        <AccountType/>
      </UserInfo>
    </SharedWithUsers>
    <MediaLengthInSeconds xmlns="21b9be02-a95b-4ac2-ae40-f6bed5c8055c" xsi:nil="true"/>
  </documentManagement>
</p:properties>
</file>

<file path=customXml/itemProps1.xml><?xml version="1.0" encoding="utf-8"?>
<ds:datastoreItem xmlns:ds="http://schemas.openxmlformats.org/officeDocument/2006/customXml" ds:itemID="{95DE2EC3-8F51-4F55-B882-15551598EFB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C95186B-BDC4-4F2B-99DF-096D544425A0}"/>
</file>

<file path=customXml/itemProps3.xml><?xml version="1.0" encoding="utf-8"?>
<ds:datastoreItem xmlns:ds="http://schemas.openxmlformats.org/officeDocument/2006/customXml" ds:itemID="{58AB5FD0-C3C8-44C3-9391-20BB11AFC7A4}">
  <ds:schemaRefs>
    <ds:schemaRef ds:uri="http://schemas.microsoft.com/office/2006/documentManagement/types"/>
    <ds:schemaRef ds:uri="http://schemas.microsoft.com/office/infopath/2007/PartnerControls"/>
    <ds:schemaRef ds:uri="http://purl.org/dc/dcmitype/"/>
    <ds:schemaRef ds:uri="21b9be02-a95b-4ac2-ae40-f6bed5c8055c"/>
    <ds:schemaRef ds:uri="http://schemas.openxmlformats.org/package/2006/metadata/core-properties"/>
    <ds:schemaRef ds:uri="http://schemas.microsoft.com/office/2006/metadata/properties"/>
    <ds:schemaRef ds:uri="cec6baff-8623-46ec-802e-6baa3d18beb8"/>
    <ds:schemaRef ds:uri="http://www.w3.org/XML/1998/namespace"/>
    <ds:schemaRef ds:uri="http://purl.org/dc/terms/"/>
    <ds:schemaRef ds:uri="http://purl.org/dc/elements/1.1/"/>
  </ds:schemaRefs>
</ds:datastoreItem>
</file>

<file path=docMetadata/LabelInfo.xml><?xml version="1.0" encoding="utf-8"?>
<clbl:labelList xmlns:clbl="http://schemas.microsoft.com/office/2020/mipLabelMetadata">
  <clbl:label id="{8cc434d7-97d0-47d3-b5c5-14fe0e33e34b}" enabled="0" method="" siteId="{8cc434d7-97d0-47d3-b5c5-14fe0e33e34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3302</TotalTime>
  <Words>520</Words>
  <Application>Microsoft Office PowerPoint</Application>
  <PresentationFormat>Custom</PresentationFormat>
  <Paragraphs>34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Open Sans Light</vt:lpstr>
      <vt:lpstr>Pearson BTEC</vt:lpstr>
      <vt:lpstr>Templates for Email Banners (600 x 240px @ 72ppi)</vt:lpstr>
      <vt:lpstr>Template Rules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Sharpe, Jenny</dc:creator>
  <cp:lastModifiedBy>Jenny Stratford</cp:lastModifiedBy>
  <cp:revision>52</cp:revision>
  <dcterms:created xsi:type="dcterms:W3CDTF">2021-03-12T14:44:09Z</dcterms:created>
  <dcterms:modified xsi:type="dcterms:W3CDTF">2025-01-29T13:19:51Z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0x0101002498E165560ACD4AA2DDE13D88999DCB</vt:lpwstr>
  </property>
  <property fmtid="{D5CDD505-2E9C-101B-9397-08002B2CF9AE}" pid="3" name="MediaServiceImageTags">
    <vt:lpwstr/>
  </property>
  <property fmtid="{D5CDD505-2E9C-101B-9397-08002B2CF9AE}" pid="4" name="Order">
    <vt:r8>8584200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</Properties>
</file>