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4"/>
  </p:sldMasterIdLst>
  <p:notesMasterIdLst>
    <p:notesMasterId r:id="rId24"/>
  </p:notesMasterIdLst>
  <p:handoutMasterIdLst>
    <p:handoutMasterId r:id="rId25"/>
  </p:handoutMasterIdLst>
  <p:sldIdLst>
    <p:sldId id="257" r:id="rId5"/>
    <p:sldId id="260" r:id="rId6"/>
    <p:sldId id="256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0691813" cy="15119350"/>
  <p:notesSz cx="6858000" cy="9144000"/>
  <p:defaultTextStyle>
    <a:defPPr>
      <a:defRPr lang="en-US"/>
    </a:defPPr>
    <a:lvl1pPr marL="0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1pPr>
    <a:lvl2pPr marL="309530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2pPr>
    <a:lvl3pPr marL="619056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3pPr>
    <a:lvl4pPr marL="928584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4pPr>
    <a:lvl5pPr marL="1238111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5pPr>
    <a:lvl6pPr marL="1547641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6pPr>
    <a:lvl7pPr marL="1857170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7pPr>
    <a:lvl8pPr marL="2166697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8pPr>
    <a:lvl9pPr marL="2476226" algn="l" defTabSz="309530" rtl="0" eaLnBrk="1" latinLnBrk="0" hangingPunct="1">
      <a:defRPr sz="121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3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7BE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83F271-BED4-471E-BAA0-AC0692FF0A68}" v="17" dt="2025-01-29T12:57:05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97"/>
    <p:restoredTop sz="94624"/>
  </p:normalViewPr>
  <p:slideViewPr>
    <p:cSldViewPr snapToGrid="0">
      <p:cViewPr varScale="1">
        <p:scale>
          <a:sx n="65" d="100"/>
          <a:sy n="65" d="100"/>
        </p:scale>
        <p:origin x="4890" y="72"/>
      </p:cViewPr>
      <p:guideLst>
        <p:guide orient="horz" pos="4763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3" d="100"/>
          <a:sy n="113" d="100"/>
        </p:scale>
        <p:origin x="5550" y="96"/>
      </p:cViewPr>
      <p:guideLst/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82CAF75-0FC2-40B6-BB39-4B012B1298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589FBC-98D2-49B8-8D37-FA21715FA4E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BEF44-2011-45FC-86A1-839B8EF9CA28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BBC16C-D9BB-4DC8-A45B-CBD7346FB3E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1FD646-F595-49F2-81B5-8D526535C3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9D717-3531-42C2-A9AD-259C2E2A76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99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Open Sans" panose="020B0606030504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Open Sans" panose="020B0606030504020204" pitchFamily="34" charset="0"/>
              </a:defRPr>
            </a:lvl1pPr>
          </a:lstStyle>
          <a:p>
            <a:fld id="{840EE079-AA04-4AD0-9E81-BE437F27DDA3}" type="datetimeFigureOut">
              <a:rPr lang="en-GB" smtClean="0"/>
              <a:pPr/>
              <a:t>29/01/2025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Open Sans" panose="020B0606030504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Open Sans" panose="020B0606030504020204" pitchFamily="34" charset="0"/>
              </a:defRPr>
            </a:lvl1pPr>
          </a:lstStyle>
          <a:p>
            <a:fld id="{9C2DE362-0E9B-49B6-9065-F6EE819081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6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74141" rtl="0" eaLnBrk="1" latinLnBrk="0" hangingPunct="1">
      <a:defRPr sz="1278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1pPr>
    <a:lvl2pPr marL="487073" algn="l" defTabSz="974141" rtl="0" eaLnBrk="1" latinLnBrk="0" hangingPunct="1">
      <a:defRPr sz="1278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2pPr>
    <a:lvl3pPr marL="974141" algn="l" defTabSz="974141" rtl="0" eaLnBrk="1" latinLnBrk="0" hangingPunct="1">
      <a:defRPr sz="1278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3pPr>
    <a:lvl4pPr marL="1461208" algn="l" defTabSz="974141" rtl="0" eaLnBrk="1" latinLnBrk="0" hangingPunct="1">
      <a:defRPr sz="1278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4pPr>
    <a:lvl5pPr marL="1948281" algn="l" defTabSz="974141" rtl="0" eaLnBrk="1" latinLnBrk="0" hangingPunct="1">
      <a:defRPr sz="1278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5pPr>
    <a:lvl6pPr marL="2435350" algn="l" defTabSz="974141" rtl="0" eaLnBrk="1" latinLnBrk="0" hangingPunct="1">
      <a:defRPr sz="1278" kern="1200">
        <a:solidFill>
          <a:schemeClr val="tx1"/>
        </a:solidFill>
        <a:latin typeface="+mn-lt"/>
        <a:ea typeface="+mn-ea"/>
        <a:cs typeface="+mn-cs"/>
      </a:defRPr>
    </a:lvl6pPr>
    <a:lvl7pPr marL="2922419" algn="l" defTabSz="974141" rtl="0" eaLnBrk="1" latinLnBrk="0" hangingPunct="1">
      <a:defRPr sz="1278" kern="1200">
        <a:solidFill>
          <a:schemeClr val="tx1"/>
        </a:solidFill>
        <a:latin typeface="+mn-lt"/>
        <a:ea typeface="+mn-ea"/>
        <a:cs typeface="+mn-cs"/>
      </a:defRPr>
    </a:lvl7pPr>
    <a:lvl8pPr marL="3409491" algn="l" defTabSz="974141" rtl="0" eaLnBrk="1" latinLnBrk="0" hangingPunct="1">
      <a:defRPr sz="1278" kern="1200">
        <a:solidFill>
          <a:schemeClr val="tx1"/>
        </a:solidFill>
        <a:latin typeface="+mn-lt"/>
        <a:ea typeface="+mn-ea"/>
        <a:cs typeface="+mn-cs"/>
      </a:defRPr>
    </a:lvl8pPr>
    <a:lvl9pPr marL="3896561" algn="l" defTabSz="974141" rtl="0" eaLnBrk="1" latinLnBrk="0" hangingPunct="1">
      <a:defRPr sz="127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6"/>
            <a:ext cx="10682587" cy="15107273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800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7355" y="11822400"/>
            <a:ext cx="5400644" cy="648997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414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7355" y="11821939"/>
            <a:ext cx="5399980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26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7355" y="11821939"/>
            <a:ext cx="5399980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6276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8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197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670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96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8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26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78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6412" y="11821939"/>
            <a:ext cx="5440923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442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6"/>
            <a:ext cx="10682587" cy="15107273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244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99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386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8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3908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409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3707" y="11821939"/>
            <a:ext cx="5413628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8"/>
            <a:ext cx="10682586" cy="151072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654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F20CA-CDCE-3299-08FF-2F850CF7E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6" y="7877"/>
            <a:ext cx="10682585" cy="151072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3B04B-F9D2-4406-890F-5F39682006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44000" y="9766095"/>
            <a:ext cx="7903145" cy="1981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399">
                <a:solidFill>
                  <a:srgbClr val="FFFFFF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GB" dirty="0"/>
              <a:t>Supporting copy Open Sans 34pt – can be spread over up to three lines maximum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CE307-438A-4AB0-8114-96D261863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0060" y="11821939"/>
            <a:ext cx="5427275" cy="653293"/>
          </a:xfrm>
          <a:prstGeom prst="rect">
            <a:avLst/>
          </a:prstGeom>
          <a:solidFill>
            <a:srgbClr val="87BE24"/>
          </a:solidFill>
        </p:spPr>
        <p:txBody>
          <a:bodyPr wrap="square" lIns="144000" tIns="108000" rIns="144000" bIns="108000" anchor="ctr">
            <a:sp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>
              <a:defRPr sz="2800" b="1">
                <a:solidFill>
                  <a:srgbClr val="FFFFFF"/>
                </a:solidFill>
              </a:defRPr>
            </a:lvl2pPr>
            <a:lvl3pPr>
              <a:defRPr sz="2800" b="1">
                <a:solidFill>
                  <a:srgbClr val="FFFFFF"/>
                </a:solidFill>
              </a:defRPr>
            </a:lvl3pPr>
            <a:lvl4pPr>
              <a:defRPr sz="2800" b="1">
                <a:solidFill>
                  <a:srgbClr val="FFFFFF"/>
                </a:solidFill>
              </a:defRPr>
            </a:lvl4pPr>
            <a:lvl5pPr>
              <a:defRPr sz="28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&gt; CTA Open Sans (Bold) 28pt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113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55DBBD-7255-4C40-857E-5518739F4C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5222" y="467013"/>
            <a:ext cx="2174803" cy="89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59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046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05" r:id="rId18"/>
  </p:sldLayoutIdLst>
  <p:txStyles>
    <p:titleStyle>
      <a:lvl1pPr algn="l" defTabSz="593301" rtl="0" eaLnBrk="1" latinLnBrk="0" hangingPunct="1">
        <a:lnSpc>
          <a:spcPct val="90000"/>
        </a:lnSpc>
        <a:spcBef>
          <a:spcPct val="0"/>
        </a:spcBef>
        <a:buNone/>
        <a:defRPr sz="2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8325" indent="-148325" algn="l" defTabSz="593301" rtl="0" eaLnBrk="1" latinLnBrk="0" hangingPunct="1">
        <a:lnSpc>
          <a:spcPct val="90000"/>
        </a:lnSpc>
        <a:spcBef>
          <a:spcPts val="648"/>
        </a:spcBef>
        <a:buFont typeface="Arial" panose="020B0604020202020204" pitchFamily="34" charset="0"/>
        <a:buChar char="•"/>
        <a:defRPr sz="1816" kern="1200">
          <a:solidFill>
            <a:schemeClr val="tx1"/>
          </a:solidFill>
          <a:latin typeface="+mn-lt"/>
          <a:ea typeface="+mn-ea"/>
          <a:cs typeface="+mn-cs"/>
        </a:defRPr>
      </a:lvl1pPr>
      <a:lvl2pPr marL="444978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558" kern="1200">
          <a:solidFill>
            <a:schemeClr val="tx1"/>
          </a:solidFill>
          <a:latin typeface="+mn-lt"/>
          <a:ea typeface="+mn-ea"/>
          <a:cs typeface="+mn-cs"/>
        </a:defRPr>
      </a:lvl2pPr>
      <a:lvl3pPr marL="741626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298" kern="1200">
          <a:solidFill>
            <a:schemeClr val="tx1"/>
          </a:solidFill>
          <a:latin typeface="+mn-lt"/>
          <a:ea typeface="+mn-ea"/>
          <a:cs typeface="+mn-cs"/>
        </a:defRPr>
      </a:lvl3pPr>
      <a:lvl4pPr marL="1038276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4pPr>
      <a:lvl5pPr marL="1334926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5pPr>
      <a:lvl6pPr marL="1631577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6pPr>
      <a:lvl7pPr marL="1928227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7pPr>
      <a:lvl8pPr marL="2224880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8pPr>
      <a:lvl9pPr marL="2521530" indent="-148325" algn="l" defTabSz="593301" rtl="0" eaLnBrk="1" latinLnBrk="0" hangingPunct="1">
        <a:lnSpc>
          <a:spcPct val="90000"/>
        </a:lnSpc>
        <a:spcBef>
          <a:spcPts val="327"/>
        </a:spcBef>
        <a:buFont typeface="Arial" panose="020B0604020202020204" pitchFamily="34" charset="0"/>
        <a:buChar char="•"/>
        <a:defRPr sz="11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1pPr>
      <a:lvl2pPr marL="296650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2pPr>
      <a:lvl3pPr marL="593301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3pPr>
      <a:lvl4pPr marL="889951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4pPr>
      <a:lvl5pPr marL="1186601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5pPr>
      <a:lvl6pPr marL="1483251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6pPr>
      <a:lvl7pPr marL="1779902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7pPr>
      <a:lvl8pPr marL="2076554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8pPr>
      <a:lvl9pPr marL="2373205" algn="l" defTabSz="593301" rtl="0" eaLnBrk="1" latinLnBrk="0" hangingPunct="1">
        <a:defRPr sz="11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hamele.cato@pearson.com" TargetMode="Externa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6EA09004-C606-6849-A0BF-14ACFD8BDD4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63255" y="3544160"/>
            <a:ext cx="9580308" cy="1332314"/>
          </a:xfrm>
          <a:prstGeom prst="rect">
            <a:avLst/>
          </a:prstGeom>
        </p:spPr>
        <p:txBody>
          <a:bodyPr anchor="t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GB" sz="4384" dirty="0"/>
              <a:t>Templates for A3 posters</a:t>
            </a:r>
            <a:br>
              <a:rPr lang="en-GB" sz="4384" dirty="0"/>
            </a:br>
            <a:r>
              <a:rPr lang="en-GB" sz="4384" dirty="0">
                <a:latin typeface="+mn-lt"/>
              </a:rPr>
              <a:t>(297 x 420mm @ 300dpi)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E3FD62A-33DA-1D4A-97D1-BBA1DB3A6B7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3254" y="5743078"/>
            <a:ext cx="8669235" cy="4252628"/>
          </a:xfrm>
          <a:prstGeom prst="rect">
            <a:avLst/>
          </a:prstGeom>
        </p:spPr>
        <p:txBody>
          <a:bodyPr>
            <a:noAutofit/>
          </a:bodyPr>
          <a:lstStyle/>
          <a:p>
            <a:pPr marL="265113" indent="-265113" fontAlgn="base">
              <a:lnSpc>
                <a:spcPct val="100000"/>
              </a:lnSpc>
              <a:spcBef>
                <a:spcPts val="370"/>
              </a:spcBef>
              <a:spcAft>
                <a:spcPts val="742"/>
              </a:spcAft>
            </a:pPr>
            <a:r>
              <a:rPr lang="en-GB" sz="1800" dirty="0"/>
              <a:t>Save (download as) a copy of this file to your computer before editing.  </a:t>
            </a:r>
            <a:r>
              <a:rPr lang="en-US" sz="1800" dirty="0"/>
              <a:t>​</a:t>
            </a:r>
          </a:p>
          <a:p>
            <a:pPr marL="265113" indent="-265113" fontAlgn="base">
              <a:lnSpc>
                <a:spcPct val="100000"/>
              </a:lnSpc>
              <a:spcBef>
                <a:spcPts val="370"/>
              </a:spcBef>
              <a:spcAft>
                <a:spcPts val="742"/>
              </a:spcAft>
            </a:pPr>
            <a:r>
              <a:rPr lang="en-GB" sz="1800" b="1" dirty="0"/>
              <a:t>Please read the rules on slide 2 before you edit the template.</a:t>
            </a:r>
            <a:r>
              <a:rPr lang="en-GB" sz="1800" dirty="0"/>
              <a:t> </a:t>
            </a:r>
            <a:r>
              <a:rPr lang="en-US" sz="1800" dirty="0"/>
              <a:t>​</a:t>
            </a:r>
          </a:p>
          <a:p>
            <a:pPr marL="265113" indent="-265113" fontAlgn="base">
              <a:lnSpc>
                <a:spcPct val="100000"/>
              </a:lnSpc>
              <a:spcBef>
                <a:spcPts val="370"/>
              </a:spcBef>
              <a:spcAft>
                <a:spcPts val="742"/>
              </a:spcAft>
            </a:pPr>
            <a:r>
              <a:rPr lang="en-GB" sz="1800" b="1" dirty="0"/>
              <a:t>Failing to follow the rules may violate Pearson standards.​​</a:t>
            </a:r>
            <a:r>
              <a:rPr lang="en-GB" sz="1800" dirty="0"/>
              <a:t>​</a:t>
            </a:r>
          </a:p>
          <a:p>
            <a:pPr marL="265113" indent="-265113" fontAlgn="base">
              <a:lnSpc>
                <a:spcPct val="100000"/>
              </a:lnSpc>
              <a:spcBef>
                <a:spcPts val="370"/>
              </a:spcBef>
              <a:spcAft>
                <a:spcPts val="742"/>
              </a:spcAft>
            </a:pPr>
            <a:r>
              <a:rPr lang="en-GB" sz="1800" b="1" dirty="0"/>
              <a:t>Editing and creating assets with this template means you are responsible for the content you have added to them.</a:t>
            </a:r>
          </a:p>
          <a:p>
            <a:pPr marL="265113" indent="-265113" fontAlgn="base">
              <a:lnSpc>
                <a:spcPct val="100000"/>
              </a:lnSpc>
              <a:spcBef>
                <a:spcPts val="370"/>
              </a:spcBef>
              <a:spcAft>
                <a:spcPts val="742"/>
              </a:spcAft>
            </a:pPr>
            <a:r>
              <a:rPr lang="en-US" sz="1800" dirty="0"/>
              <a:t>If you have any questions about this asset template, please get in touch with Shamele Cato, Brand Marketing Manager (</a:t>
            </a:r>
            <a:r>
              <a:rPr lang="en-US" sz="1800" dirty="0">
                <a:hlinkClick r:id="rId2"/>
              </a:rPr>
              <a:t>shamele.cato@pearson.com</a:t>
            </a:r>
            <a:r>
              <a:rPr lang="en-US" sz="1800" dirty="0"/>
              <a:t>) or Direct Message us on social @pearsonbtecappr.</a:t>
            </a: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41CC1E-1E08-4CE8-A5EF-14690AA2FD85}"/>
              </a:ext>
            </a:extLst>
          </p:cNvPr>
          <p:cNvSpPr txBox="1"/>
          <p:nvPr/>
        </p:nvSpPr>
        <p:spPr>
          <a:xfrm>
            <a:off x="563250" y="1955934"/>
            <a:ext cx="7326839" cy="873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074" dirty="0">
                <a:solidFill>
                  <a:srgbClr val="00000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BTEC Options</a:t>
            </a:r>
            <a:endParaRPr lang="en-GB" sz="141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60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A996DDF-C6B7-464B-95FA-B76FC0AA62D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3257" y="2325758"/>
            <a:ext cx="9529682" cy="12793592"/>
          </a:xfrm>
          <a:prstGeom prst="rect">
            <a:avLst/>
          </a:prstGeom>
        </p:spPr>
        <p:txBody>
          <a:bodyPr numCol="1" spcCol="360000" anchor="t" anchorCtr="0">
            <a:noAutofit/>
          </a:bodyPr>
          <a:lstStyle/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rabicPeriod"/>
            </a:pPr>
            <a:r>
              <a:rPr lang="en-GB" sz="1800" dirty="0"/>
              <a:t>​Save a copy of this file to your computer before editing, and open with Microsoft PowerPoint installed on your computer. ​</a:t>
            </a:r>
            <a:r>
              <a:rPr lang="en-US" sz="1800" dirty="0"/>
              <a:t>​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sz="1800" dirty="0"/>
              <a:t>Supporting copy must: 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GB" sz="1800" dirty="0"/>
              <a:t>fit on three lines inside the existing text box. </a:t>
            </a:r>
            <a:r>
              <a:rPr lang="en-GB" sz="1800" b="1" dirty="0"/>
              <a:t>DO NOT </a:t>
            </a:r>
            <a:r>
              <a:rPr lang="en-GB" sz="1800" dirty="0"/>
              <a:t>adjust/move/expand or add any other text boxes</a:t>
            </a:r>
            <a:r>
              <a:rPr lang="en-US" sz="1800" dirty="0"/>
              <a:t>​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GB" sz="1800" dirty="0"/>
              <a:t>always be in Open Sans (Regular)</a:t>
            </a:r>
            <a:endParaRPr lang="en-US" sz="1800" dirty="0"/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US" sz="1800" dirty="0"/>
              <a:t>be white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lphaLcParenR"/>
            </a:pPr>
            <a:r>
              <a:rPr lang="en-GB" sz="1800" dirty="0"/>
              <a:t>be a minimum of 34pt font size.</a:t>
            </a:r>
            <a:r>
              <a:rPr lang="en-US" sz="1800" dirty="0"/>
              <a:t>​​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sz="1800" dirty="0"/>
              <a:t>Call to Action (CTA)</a:t>
            </a:r>
            <a:r>
              <a:rPr lang="en-US" sz="1800" dirty="0"/>
              <a:t> text must: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US" sz="1800" dirty="0"/>
              <a:t>fit on one line inside the lime green CTA box provided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GB" sz="1800" dirty="0"/>
              <a:t>always be in Open Sans (Bold)</a:t>
            </a:r>
            <a:endParaRPr lang="en-US" sz="1800" dirty="0"/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</a:pPr>
            <a:r>
              <a:rPr lang="en-US" sz="1800" dirty="0"/>
              <a:t>be black</a:t>
            </a:r>
          </a:p>
          <a:p>
            <a:pPr marL="893763" lvl="1" indent="-436563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lphaLcParenR"/>
            </a:pPr>
            <a:r>
              <a:rPr lang="en-GB" sz="1800" dirty="0"/>
              <a:t>be a minimum of 28pt font size.</a:t>
            </a:r>
            <a:r>
              <a:rPr lang="en-US" sz="1800" dirty="0"/>
              <a:t>​​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rabicPeriod"/>
            </a:pPr>
            <a:r>
              <a:rPr lang="en-GB" sz="1800" dirty="0"/>
              <a:t>When adding your Centre logo:</a:t>
            </a:r>
          </a:p>
          <a:p>
            <a:pPr marL="893763" lvl="1" indent="-414338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lphaLcParenR"/>
            </a:pPr>
            <a:r>
              <a:rPr lang="en-GB" sz="1800" dirty="0"/>
              <a:t>Insert your Centre logo in the designated position and delete the placeholder box</a:t>
            </a:r>
          </a:p>
          <a:p>
            <a:pPr marL="893763" lvl="1" indent="-414338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lphaLcParenR"/>
            </a:pPr>
            <a:r>
              <a:rPr lang="en-GB" sz="1800" dirty="0"/>
              <a:t>DO NOT move your logo to a different position or add any additional logos on the template</a:t>
            </a:r>
          </a:p>
          <a:p>
            <a:pPr marL="893763" lvl="1" indent="-414338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SzPct val="100000"/>
              <a:buFont typeface="+mj-lt"/>
              <a:buAutoNum type="alphaLcParenR"/>
            </a:pPr>
            <a:r>
              <a:rPr lang="en-GB" sz="1800" dirty="0"/>
              <a:t>Ensure that the aspect ratio of the logo is correct and that you do not stretch/skew it out of proportion.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SzPct val="100000"/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cover or obscure the wording on the top right of the template. 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rabicPeriod"/>
            </a:pPr>
            <a:r>
              <a:rPr lang="en-GB" sz="1800" dirty="0"/>
              <a:t>To save the asset using a PC computer, select: File &gt; Export &gt; Change File Type &gt; Image File Type &gt; PDF Portable Document Format (.pdf) </a:t>
            </a:r>
            <a:r>
              <a:rPr lang="en-US" sz="1800" dirty="0"/>
              <a:t>​​</a:t>
            </a:r>
            <a:br>
              <a:rPr lang="en-US" sz="1800" dirty="0"/>
            </a:br>
            <a:br>
              <a:rPr lang="en-US" sz="1800" dirty="0"/>
            </a:br>
            <a:r>
              <a:rPr lang="en-GB" sz="1800" dirty="0"/>
              <a:t>If using a Mac, select: File &gt; Export &gt; File Format &gt; PDF &gt; make sure the width is 297mm, and the height is 420mm.</a:t>
            </a:r>
            <a:r>
              <a:rPr lang="en-US" sz="1800" dirty="0"/>
              <a:t>​​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in any way associate the BTEC qualifications with any third-party organisations, products or services.</a:t>
            </a:r>
          </a:p>
          <a:p>
            <a:pPr marL="457200" indent="-457200" fontAlgn="base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use any Pearson BTEC intellectual property, references, assets, designations, images, titles or content in any format whatsoever, except for the templates provided within this document.</a:t>
            </a:r>
            <a:endParaRPr lang="en-US" sz="1800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59B56248-3380-AC4B-9F1D-3DC76E82D6E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63252" y="743878"/>
            <a:ext cx="9580308" cy="716768"/>
          </a:xfrm>
          <a:prstGeom prst="rect">
            <a:avLst/>
          </a:prstGeom>
        </p:spPr>
        <p:txBody>
          <a:bodyPr anchor="t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GB" sz="4384" dirty="0"/>
              <a:t>Template Rules</a:t>
            </a:r>
          </a:p>
        </p:txBody>
      </p:sp>
    </p:spTree>
    <p:extLst>
      <p:ext uri="{BB962C8B-B14F-4D97-AF65-F5344CB8AC3E}">
        <p14:creationId xmlns:p14="http://schemas.microsoft.com/office/powerpoint/2010/main" val="1093719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FB4467A-BEE0-011F-EF04-F5B987A698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25ECBAF-4D23-BFAF-E3F5-AAABBC2855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10A09A-34CA-157C-E881-76AFBEC065F7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84838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A9A5F03-4A8A-0740-1ECF-F8914AC6BE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1D0D3EA-D994-A762-E225-0C141D2917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F9D841-EAC6-E09B-BC55-1CAA15ACAF57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008924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F1107A-8D61-C82A-6AB1-E95A80C6E8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A0BA618-3185-6B7F-F36A-3F68EEC635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A4CA91-2281-BC92-5723-4217F0B9DDC1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432939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482654C-923B-DC52-2571-6F1CB13603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715FF06-4471-F222-D20D-DF80FC7471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F520A3-FC2A-AEF8-F9F4-17B7A7C08017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580577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68F3B93-4EA0-9483-25CF-AF22E599AE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C9CB619-DCEB-B1D6-2539-0A6EF1D897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6F2221-5E8B-03CC-3402-7C4EA9673A9C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78109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06D9529-53A2-1A51-B23A-6D2D99CD11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E6BF7A1-7438-7209-E641-40E0FC6C1E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762F01-08F2-0014-EBC5-47432F27EB9A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779301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805EC3F-DEEB-A78B-8C6B-983F80594F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294D90-F5E0-1065-6A54-83057140A2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E54075-5AA4-6E04-A5A0-C6E4D0698760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712199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0216BB1-B524-763A-2687-D1ABB402DD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8114A97-17D5-FE78-85BE-856A0612F7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B820E2-362E-5201-E3AA-A86302C88D7B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092007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739CCDD-AFBF-BF43-C90B-0ADD5210ED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D542950-BEAC-234C-6BB0-2390AE5A3F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C0A7D-A5F9-A1C8-E7A9-C40E209D0537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158014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A2DAA4-18C8-400C-7894-934E327678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82B8E4A-B76C-113A-CB1F-CB6D43C7E2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425785-194F-9A4D-556A-290B8A2FF696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76664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6E6FF74-6EAF-3220-8E73-955F5E4C7D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7FF56E0-BBEF-C4EC-CE51-CD87686734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35F5DF-870A-2D46-B689-AB89D5B74848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783571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F720C8-EB3D-A307-5CAF-DDA659F144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2A51810-4B8D-7206-D49A-5C1D82795B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213697-2A27-A7C8-84E8-83C7501EA29E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634102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55CAA80-D1C5-FB43-A98D-D62CA7BEC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6CAB3B5-401F-8196-71AE-8C87AA860B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E2C716-2E95-72B8-3A0A-0E0059310FA6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469858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BECD410-E40C-3071-C8E4-B5F3ABEDEF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FE35E7A-FB9E-846F-5DF1-9EB102AAA8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7908CB-101B-0048-15F5-F98B691BB275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854248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799DD0-0461-1C71-7DCD-9C1902E6F4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EC7AD1B-5A37-A840-A494-030A3CFF69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812E4-DF31-E701-B560-5696E50EB848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615874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D7C0FE-3294-CA14-5AA7-A6FAF7EF58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2EF4636-2B8B-F92A-B41D-B88145D552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1D65EF-7E4C-0CA1-7419-8D3EFE433CC4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7917736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B5C979B-8CD2-D25E-F210-D69773E784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A4C3DC-5C66-1B70-99AF-3A895FD256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BAA7-380B-8361-150E-2C89CA96FF31}"/>
              </a:ext>
            </a:extLst>
          </p:cNvPr>
          <p:cNvSpPr/>
          <p:nvPr/>
        </p:nvSpPr>
        <p:spPr>
          <a:xfrm>
            <a:off x="1171471" y="13092833"/>
            <a:ext cx="4174435" cy="850843"/>
          </a:xfrm>
          <a:prstGeom prst="rect">
            <a:avLst/>
          </a:prstGeom>
          <a:noFill/>
          <a:ln w="28575">
            <a:solidFill>
              <a:srgbClr val="FFFF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FFFFFF"/>
                </a:solidFill>
              </a:rPr>
              <a:t>Insert Centre logo in this position </a:t>
            </a:r>
            <a:br>
              <a:rPr lang="en-GB" sz="18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</a:rPr>
              <a:t>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613770377"/>
      </p:ext>
    </p:extLst>
  </p:cSld>
  <p:clrMapOvr>
    <a:masterClrMapping/>
  </p:clrMapOvr>
</p:sld>
</file>

<file path=ppt/theme/theme1.xml><?xml version="1.0" encoding="utf-8"?>
<a:theme xmlns:a="http://schemas.openxmlformats.org/drawingml/2006/main" name="Pearson BTEC">
  <a:themeElements>
    <a:clrScheme name="Pearson - NEW5">
      <a:dk1>
        <a:srgbClr val="000000"/>
      </a:dk1>
      <a:lt1>
        <a:srgbClr val="DEE1E1"/>
      </a:lt1>
      <a:dk2>
        <a:srgbClr val="505759"/>
      </a:dk2>
      <a:lt2>
        <a:srgbClr val="94E6E9"/>
      </a:lt2>
      <a:accent1>
        <a:srgbClr val="D2DA0D"/>
      </a:accent1>
      <a:accent2>
        <a:srgbClr val="FF7479"/>
      </a:accent2>
      <a:accent3>
        <a:srgbClr val="11B2A5"/>
      </a:accent3>
      <a:accent4>
        <a:srgbClr val="83BD00"/>
      </a:accent4>
      <a:accent5>
        <a:srgbClr val="FFBA1C"/>
      </a:accent5>
      <a:accent6>
        <a:srgbClr val="9D007E"/>
      </a:accent6>
      <a:hlink>
        <a:srgbClr val="000000"/>
      </a:hlink>
      <a:folHlink>
        <a:srgbClr val="000000"/>
      </a:folHlink>
    </a:clrScheme>
    <a:fontScheme name="BTEC Int LFC">
      <a:majorFont>
        <a:latin typeface="Open Sans Bold"/>
        <a:ea typeface=""/>
        <a:cs typeface=""/>
      </a:majorFont>
      <a:minorFont>
        <a:latin typeface="Open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FS_A0757.112 BO25 poster-template-A3.pptx" id="{E2B5454E-A9BA-4179-BBC6-49198B8BA19A}" vid="{2AAA2CBB-1B22-4E9A-B494-9A93F6AA2D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98E165560ACD4AA2DDE13D88999DCB" ma:contentTypeVersion="21" ma:contentTypeDescription="Create a new document." ma:contentTypeScope="" ma:versionID="d8add7d79722f4b6bb0f363e30c3bb1b">
  <xsd:schema xmlns:xsd="http://www.w3.org/2001/XMLSchema" xmlns:xs="http://www.w3.org/2001/XMLSchema" xmlns:p="http://schemas.microsoft.com/office/2006/metadata/properties" xmlns:ns2="21b9be02-a95b-4ac2-ae40-f6bed5c8055c" xmlns:ns3="cec6baff-8623-46ec-802e-6baa3d18beb8" targetNamespace="http://schemas.microsoft.com/office/2006/metadata/properties" ma:root="true" ma:fieldsID="afc33f7bea4ae6be142f26596dda071b" ns2:_="" ns3:_="">
    <xsd:import namespace="21b9be02-a95b-4ac2-ae40-f6bed5c8055c"/>
    <xsd:import namespace="cec6baff-8623-46ec-802e-6baa3d18be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b9be02-a95b-4ac2-ae40-f6bed5c80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4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6342d94-4a90-4c9b-8c88-cb4c8647e9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6baff-8623-46ec-802e-6baa3d18be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4bd39750-7100-49ec-9ef3-622c0bd0b7ef}" ma:internalName="TaxCatchAll" ma:showField="CatchAllData" ma:web="cec6baff-8623-46ec-802e-6baa3d18be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c6baff-8623-46ec-802e-6baa3d18beb8" xsi:nil="true"/>
    <lcf76f155ced4ddcb4097134ff3c332f xmlns="21b9be02-a95b-4ac2-ae40-f6bed5c8055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ADC2C80-D051-4D92-83FF-27EE11059C52}"/>
</file>

<file path=customXml/itemProps2.xml><?xml version="1.0" encoding="utf-8"?>
<ds:datastoreItem xmlns:ds="http://schemas.openxmlformats.org/officeDocument/2006/customXml" ds:itemID="{EEDE7A5D-AA99-4B51-9A14-8F69CAD540B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1C94DC-EB25-4D0F-A5C2-8B95F6CFC400}">
  <ds:schemaRefs>
    <ds:schemaRef ds:uri="cec6baff-8623-46ec-802e-6baa3d18beb8"/>
    <ds:schemaRef ds:uri="http://purl.org/dc/terms/"/>
    <ds:schemaRef ds:uri="21b9be02-a95b-4ac2-ae40-f6bed5c8055c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8cc434d7-97d0-47d3-b5c5-14fe0e33e34b}" enabled="0" method="" siteId="{8cc434d7-97d0-47d3-b5c5-14fe0e33e34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6950</TotalTime>
  <Words>621</Words>
  <Application>Microsoft Office PowerPoint</Application>
  <PresentationFormat>Custom</PresentationFormat>
  <Paragraphs>44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Open Sans</vt:lpstr>
      <vt:lpstr>Open Sans Light</vt:lpstr>
      <vt:lpstr>Pearson BTEC</vt:lpstr>
      <vt:lpstr>Templates for A3 posters (297 x 420mm @ 300dpi)</vt:lpstr>
      <vt:lpstr>Template Rules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Sharpe, Jenny</dc:creator>
  <cp:lastModifiedBy>Jenny Stratford</cp:lastModifiedBy>
  <cp:revision>126</cp:revision>
  <cp:lastPrinted>2021-04-28T09:54:27Z</cp:lastPrinted>
  <dcterms:created xsi:type="dcterms:W3CDTF">2021-03-12T14:44:09Z</dcterms:created>
  <dcterms:modified xsi:type="dcterms:W3CDTF">2025-01-29T13:19:10Z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0x0101002498E165560ACD4AA2DDE13D88999DCB</vt:lpwstr>
  </property>
  <property fmtid="{D5CDD505-2E9C-101B-9397-08002B2CF9AE}" pid="3" name="MediaServiceImageTags">
    <vt:lpwstr/>
  </property>
</Properties>
</file>