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45"/>
  </p:notesMasterIdLst>
  <p:handoutMasterIdLst>
    <p:handoutMasterId r:id="rId46"/>
  </p:handoutMasterIdLst>
  <p:sldIdLst>
    <p:sldId id="256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58" r:id="rId22"/>
    <p:sldId id="289" r:id="rId23"/>
    <p:sldId id="290" r:id="rId24"/>
    <p:sldId id="291" r:id="rId25"/>
    <p:sldId id="296" r:id="rId26"/>
    <p:sldId id="297" r:id="rId27"/>
    <p:sldId id="298" r:id="rId28"/>
    <p:sldId id="299" r:id="rId29"/>
    <p:sldId id="300" r:id="rId30"/>
    <p:sldId id="301" r:id="rId31"/>
    <p:sldId id="302" r:id="rId32"/>
    <p:sldId id="303" r:id="rId33"/>
    <p:sldId id="304" r:id="rId34"/>
    <p:sldId id="305" r:id="rId35"/>
    <p:sldId id="306" r:id="rId36"/>
    <p:sldId id="307" r:id="rId37"/>
    <p:sldId id="308" r:id="rId38"/>
    <p:sldId id="309" r:id="rId39"/>
    <p:sldId id="310" r:id="rId40"/>
    <p:sldId id="311" r:id="rId41"/>
    <p:sldId id="312" r:id="rId42"/>
    <p:sldId id="264" r:id="rId43"/>
    <p:sldId id="295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userDrawn="1">
          <p15:clr>
            <a:srgbClr val="A4A3A4"/>
          </p15:clr>
        </p15:guide>
        <p15:guide id="2" pos="7679" userDrawn="1">
          <p15:clr>
            <a:srgbClr val="A4A3A4"/>
          </p15:clr>
        </p15:guide>
        <p15:guide id="3" userDrawn="1">
          <p15:clr>
            <a:srgbClr val="A4A3A4"/>
          </p15:clr>
        </p15:guide>
        <p15:guide id="4" pos="7680" userDrawn="1">
          <p15:clr>
            <a:srgbClr val="A4A3A4"/>
          </p15:clr>
        </p15:guide>
        <p15:guide id="5" pos="7083" userDrawn="1">
          <p15:clr>
            <a:srgbClr val="A4A3A4"/>
          </p15:clr>
        </p15:guide>
        <p15:guide id="6" pos="574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oulthard, Sue" initials="CS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87BE24"/>
    <a:srgbClr val="03873A"/>
    <a:srgbClr val="BBBBBB"/>
    <a:srgbClr val="000000"/>
    <a:srgbClr val="505759"/>
    <a:srgbClr val="005A70"/>
    <a:srgbClr val="003057"/>
    <a:srgbClr val="504D49"/>
    <a:srgbClr val="D3D5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E2EA04-0AD6-4F47-8AD5-B556DD4D689E}" v="185" dt="2025-01-29T13:06:27.1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06" autoAdjust="0"/>
    <p:restoredTop sz="93184" autoAdjust="0"/>
  </p:normalViewPr>
  <p:slideViewPr>
    <p:cSldViewPr snapToGrid="0" showGuides="1">
      <p:cViewPr varScale="1">
        <p:scale>
          <a:sx n="149" d="100"/>
          <a:sy n="149" d="100"/>
        </p:scale>
        <p:origin x="1314" y="114"/>
      </p:cViewPr>
      <p:guideLst>
        <p:guide orient="horz"/>
        <p:guide pos="7679"/>
        <p:guide/>
        <p:guide pos="7680"/>
        <p:guide pos="7083"/>
        <p:guide pos="574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98" d="100"/>
          <a:sy n="98" d="100"/>
        </p:scale>
        <p:origin x="-702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849B4-7105-4D08-83A9-6BD2E46E6567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9D0C52-4298-4CB9-8093-C292010200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6864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124744" y="4343400"/>
            <a:ext cx="4608512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022876" y="8686800"/>
            <a:ext cx="835124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9DD4D23-C98A-435E-AE88-9061F8349B0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0033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EFF46F-9974-B28D-21D0-EB594950A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2" y="0"/>
            <a:ext cx="12191999" cy="6858000"/>
          </a:xfrm>
          <a:prstGeom prst="rect">
            <a:avLst/>
          </a:prstGeom>
        </p:spPr>
      </p:pic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4C4EDC7-94D0-D4F5-9284-3DD352F94218}"/>
              </a:ext>
            </a:extLst>
          </p:cNvPr>
          <p:cNvSpPr/>
          <p:nvPr userDrawn="1"/>
        </p:nvSpPr>
        <p:spPr>
          <a:xfrm>
            <a:off x="504967" y="3800901"/>
            <a:ext cx="11013743" cy="2483893"/>
          </a:xfrm>
          <a:custGeom>
            <a:avLst/>
            <a:gdLst>
              <a:gd name="connsiteX0" fmla="*/ 0 w 11013743"/>
              <a:gd name="connsiteY0" fmla="*/ 0 h 2483893"/>
              <a:gd name="connsiteX1" fmla="*/ 11013743 w 11013743"/>
              <a:gd name="connsiteY1" fmla="*/ 0 h 2483893"/>
              <a:gd name="connsiteX2" fmla="*/ 11013743 w 11013743"/>
              <a:gd name="connsiteY2" fmla="*/ 1978925 h 2483893"/>
              <a:gd name="connsiteX3" fmla="*/ 8891097 w 11013743"/>
              <a:gd name="connsiteY3" fmla="*/ 1978925 h 2483893"/>
              <a:gd name="connsiteX4" fmla="*/ 8392055 w 11013743"/>
              <a:gd name="connsiteY4" fmla="*/ 2477967 h 2483893"/>
              <a:gd name="connsiteX5" fmla="*/ 8392055 w 11013743"/>
              <a:gd name="connsiteY5" fmla="*/ 2483893 h 2483893"/>
              <a:gd name="connsiteX6" fmla="*/ 0 w 11013743"/>
              <a:gd name="connsiteY6" fmla="*/ 2483893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13743" h="2483893">
                <a:moveTo>
                  <a:pt x="0" y="0"/>
                </a:moveTo>
                <a:lnTo>
                  <a:pt x="11013743" y="0"/>
                </a:lnTo>
                <a:lnTo>
                  <a:pt x="11013743" y="1978925"/>
                </a:lnTo>
                <a:lnTo>
                  <a:pt x="8891097" y="1978925"/>
                </a:lnTo>
                <a:lnTo>
                  <a:pt x="8392055" y="2477967"/>
                </a:lnTo>
                <a:lnTo>
                  <a:pt x="8392055" y="2483893"/>
                </a:lnTo>
                <a:lnTo>
                  <a:pt x="0" y="2483893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6200000" scaled="1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93D1DFB-4DDF-39E7-4357-D63EAC5BB0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270" y="3006229"/>
            <a:ext cx="5201632" cy="1948893"/>
          </a:xfrm>
        </p:spPr>
        <p:txBody>
          <a:bodyPr anchor="b" anchorCtr="0"/>
          <a:lstStyle>
            <a:lvl1pPr algn="l">
              <a:lnSpc>
                <a:spcPct val="100000"/>
              </a:lnSpc>
              <a:defRPr sz="4400" b="0" spc="20" baseline="0">
                <a:solidFill>
                  <a:schemeClr val="bg1"/>
                </a:solidFill>
                <a:effectLst>
                  <a:outerShdw blurRad="190500" algn="ctr" rotWithShape="0">
                    <a:prstClr val="black">
                      <a:alpha val="50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ED9CAB2-6E39-61D4-C254-A905A3293F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16816" y="5196593"/>
            <a:ext cx="5199268" cy="852828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2000" b="0" i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302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EFF46F-9974-B28D-21D0-EB594950A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AE39F08B-161E-454A-E5C8-D16202ECAE5E}"/>
              </a:ext>
            </a:extLst>
          </p:cNvPr>
          <p:cNvSpPr/>
          <p:nvPr userDrawn="1"/>
        </p:nvSpPr>
        <p:spPr>
          <a:xfrm>
            <a:off x="504967" y="3800901"/>
            <a:ext cx="11013743" cy="2483893"/>
          </a:xfrm>
          <a:custGeom>
            <a:avLst/>
            <a:gdLst>
              <a:gd name="connsiteX0" fmla="*/ 0 w 11013743"/>
              <a:gd name="connsiteY0" fmla="*/ 0 h 2483893"/>
              <a:gd name="connsiteX1" fmla="*/ 11013743 w 11013743"/>
              <a:gd name="connsiteY1" fmla="*/ 0 h 2483893"/>
              <a:gd name="connsiteX2" fmla="*/ 11013743 w 11013743"/>
              <a:gd name="connsiteY2" fmla="*/ 1978925 h 2483893"/>
              <a:gd name="connsiteX3" fmla="*/ 8891097 w 11013743"/>
              <a:gd name="connsiteY3" fmla="*/ 1978925 h 2483893"/>
              <a:gd name="connsiteX4" fmla="*/ 8392055 w 11013743"/>
              <a:gd name="connsiteY4" fmla="*/ 2477967 h 2483893"/>
              <a:gd name="connsiteX5" fmla="*/ 8392055 w 11013743"/>
              <a:gd name="connsiteY5" fmla="*/ 2483893 h 2483893"/>
              <a:gd name="connsiteX6" fmla="*/ 0 w 11013743"/>
              <a:gd name="connsiteY6" fmla="*/ 2483893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13743" h="2483893">
                <a:moveTo>
                  <a:pt x="0" y="0"/>
                </a:moveTo>
                <a:lnTo>
                  <a:pt x="11013743" y="0"/>
                </a:lnTo>
                <a:lnTo>
                  <a:pt x="11013743" y="1978925"/>
                </a:lnTo>
                <a:lnTo>
                  <a:pt x="8891097" y="1978925"/>
                </a:lnTo>
                <a:lnTo>
                  <a:pt x="8392055" y="2477967"/>
                </a:lnTo>
                <a:lnTo>
                  <a:pt x="8392055" y="2483893"/>
                </a:lnTo>
                <a:lnTo>
                  <a:pt x="0" y="2483893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6200000" scaled="1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14270" y="3006229"/>
            <a:ext cx="5201632" cy="1948893"/>
          </a:xfrm>
        </p:spPr>
        <p:txBody>
          <a:bodyPr anchor="b" anchorCtr="0"/>
          <a:lstStyle>
            <a:lvl1pPr algn="l">
              <a:lnSpc>
                <a:spcPct val="100000"/>
              </a:lnSpc>
              <a:defRPr sz="4400" b="0" spc="20" baseline="0">
                <a:solidFill>
                  <a:schemeClr val="bg1"/>
                </a:solidFill>
                <a:effectLst>
                  <a:outerShdw blurRad="190500" algn="ctr" rotWithShape="0">
                    <a:prstClr val="black">
                      <a:alpha val="50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016816" y="5196593"/>
            <a:ext cx="5199268" cy="852828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2000" b="0" i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960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EFF46F-9974-B28D-21D0-EB594950A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C3F5470-2B88-B0A1-8213-3790DC52D5E2}"/>
              </a:ext>
            </a:extLst>
          </p:cNvPr>
          <p:cNvSpPr/>
          <p:nvPr userDrawn="1"/>
        </p:nvSpPr>
        <p:spPr>
          <a:xfrm>
            <a:off x="504967" y="3800901"/>
            <a:ext cx="11013743" cy="2483893"/>
          </a:xfrm>
          <a:custGeom>
            <a:avLst/>
            <a:gdLst>
              <a:gd name="connsiteX0" fmla="*/ 0 w 11013743"/>
              <a:gd name="connsiteY0" fmla="*/ 0 h 2483893"/>
              <a:gd name="connsiteX1" fmla="*/ 11013743 w 11013743"/>
              <a:gd name="connsiteY1" fmla="*/ 0 h 2483893"/>
              <a:gd name="connsiteX2" fmla="*/ 11013743 w 11013743"/>
              <a:gd name="connsiteY2" fmla="*/ 1978925 h 2483893"/>
              <a:gd name="connsiteX3" fmla="*/ 8891097 w 11013743"/>
              <a:gd name="connsiteY3" fmla="*/ 1978925 h 2483893"/>
              <a:gd name="connsiteX4" fmla="*/ 8392055 w 11013743"/>
              <a:gd name="connsiteY4" fmla="*/ 2477967 h 2483893"/>
              <a:gd name="connsiteX5" fmla="*/ 8392055 w 11013743"/>
              <a:gd name="connsiteY5" fmla="*/ 2483893 h 2483893"/>
              <a:gd name="connsiteX6" fmla="*/ 0 w 11013743"/>
              <a:gd name="connsiteY6" fmla="*/ 2483893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13743" h="2483893">
                <a:moveTo>
                  <a:pt x="0" y="0"/>
                </a:moveTo>
                <a:lnTo>
                  <a:pt x="11013743" y="0"/>
                </a:lnTo>
                <a:lnTo>
                  <a:pt x="11013743" y="1978925"/>
                </a:lnTo>
                <a:lnTo>
                  <a:pt x="8891097" y="1978925"/>
                </a:lnTo>
                <a:lnTo>
                  <a:pt x="8392055" y="2477967"/>
                </a:lnTo>
                <a:lnTo>
                  <a:pt x="8392055" y="2483893"/>
                </a:lnTo>
                <a:lnTo>
                  <a:pt x="0" y="2483893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6200000" scaled="1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2881B7E1-2B44-CA24-AADA-7C949767B0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270" y="3006229"/>
            <a:ext cx="5201632" cy="1948893"/>
          </a:xfrm>
        </p:spPr>
        <p:txBody>
          <a:bodyPr anchor="b" anchorCtr="0"/>
          <a:lstStyle>
            <a:lvl1pPr algn="l">
              <a:lnSpc>
                <a:spcPct val="100000"/>
              </a:lnSpc>
              <a:defRPr sz="4400" b="0" spc="20" baseline="0">
                <a:solidFill>
                  <a:schemeClr val="bg1"/>
                </a:solidFill>
                <a:effectLst>
                  <a:outerShdw blurRad="190500" algn="ctr" rotWithShape="0">
                    <a:prstClr val="black">
                      <a:alpha val="50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A06DE9FF-F79A-FA66-4FA5-1F90542F87B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16816" y="5196593"/>
            <a:ext cx="5199268" cy="852828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2000" b="0" i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581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EFF46F-9974-B28D-21D0-EB594950A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43B117D-BE22-3C7C-5386-41EC93519C59}"/>
              </a:ext>
            </a:extLst>
          </p:cNvPr>
          <p:cNvSpPr/>
          <p:nvPr userDrawn="1"/>
        </p:nvSpPr>
        <p:spPr>
          <a:xfrm>
            <a:off x="504967" y="3800901"/>
            <a:ext cx="11013743" cy="2483893"/>
          </a:xfrm>
          <a:custGeom>
            <a:avLst/>
            <a:gdLst>
              <a:gd name="connsiteX0" fmla="*/ 0 w 11013743"/>
              <a:gd name="connsiteY0" fmla="*/ 0 h 2483893"/>
              <a:gd name="connsiteX1" fmla="*/ 11013743 w 11013743"/>
              <a:gd name="connsiteY1" fmla="*/ 0 h 2483893"/>
              <a:gd name="connsiteX2" fmla="*/ 11013743 w 11013743"/>
              <a:gd name="connsiteY2" fmla="*/ 1978925 h 2483893"/>
              <a:gd name="connsiteX3" fmla="*/ 8891097 w 11013743"/>
              <a:gd name="connsiteY3" fmla="*/ 1978925 h 2483893"/>
              <a:gd name="connsiteX4" fmla="*/ 8392055 w 11013743"/>
              <a:gd name="connsiteY4" fmla="*/ 2477967 h 2483893"/>
              <a:gd name="connsiteX5" fmla="*/ 8392055 w 11013743"/>
              <a:gd name="connsiteY5" fmla="*/ 2483893 h 2483893"/>
              <a:gd name="connsiteX6" fmla="*/ 0 w 11013743"/>
              <a:gd name="connsiteY6" fmla="*/ 2483893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13743" h="2483893">
                <a:moveTo>
                  <a:pt x="0" y="0"/>
                </a:moveTo>
                <a:lnTo>
                  <a:pt x="11013743" y="0"/>
                </a:lnTo>
                <a:lnTo>
                  <a:pt x="11013743" y="1978925"/>
                </a:lnTo>
                <a:lnTo>
                  <a:pt x="8891097" y="1978925"/>
                </a:lnTo>
                <a:lnTo>
                  <a:pt x="8392055" y="2477967"/>
                </a:lnTo>
                <a:lnTo>
                  <a:pt x="8392055" y="2483893"/>
                </a:lnTo>
                <a:lnTo>
                  <a:pt x="0" y="2483893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6200000" scaled="1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7B9B9E04-9129-4A24-8689-B7B2690CBC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270" y="3006229"/>
            <a:ext cx="5201632" cy="1948893"/>
          </a:xfrm>
        </p:spPr>
        <p:txBody>
          <a:bodyPr anchor="b" anchorCtr="0"/>
          <a:lstStyle>
            <a:lvl1pPr algn="l">
              <a:lnSpc>
                <a:spcPct val="100000"/>
              </a:lnSpc>
              <a:defRPr sz="4400" b="0" spc="20" baseline="0">
                <a:solidFill>
                  <a:schemeClr val="bg1"/>
                </a:solidFill>
                <a:effectLst>
                  <a:outerShdw blurRad="190500" algn="ctr" rotWithShape="0">
                    <a:prstClr val="black">
                      <a:alpha val="50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3593B6DD-C101-B3B9-8992-FBF8B681D2A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16816" y="5196593"/>
            <a:ext cx="5199268" cy="852828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2000" b="0" i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486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EFF46F-9974-B28D-21D0-EB594950A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FE595F7-4B92-9950-641B-FBAC88CE916C}"/>
              </a:ext>
            </a:extLst>
          </p:cNvPr>
          <p:cNvSpPr/>
          <p:nvPr userDrawn="1"/>
        </p:nvSpPr>
        <p:spPr>
          <a:xfrm>
            <a:off x="504967" y="3800901"/>
            <a:ext cx="11013743" cy="2483893"/>
          </a:xfrm>
          <a:custGeom>
            <a:avLst/>
            <a:gdLst>
              <a:gd name="connsiteX0" fmla="*/ 0 w 11013743"/>
              <a:gd name="connsiteY0" fmla="*/ 0 h 2483893"/>
              <a:gd name="connsiteX1" fmla="*/ 11013743 w 11013743"/>
              <a:gd name="connsiteY1" fmla="*/ 0 h 2483893"/>
              <a:gd name="connsiteX2" fmla="*/ 11013743 w 11013743"/>
              <a:gd name="connsiteY2" fmla="*/ 1978925 h 2483893"/>
              <a:gd name="connsiteX3" fmla="*/ 8891097 w 11013743"/>
              <a:gd name="connsiteY3" fmla="*/ 1978925 h 2483893"/>
              <a:gd name="connsiteX4" fmla="*/ 8392055 w 11013743"/>
              <a:gd name="connsiteY4" fmla="*/ 2477967 h 2483893"/>
              <a:gd name="connsiteX5" fmla="*/ 8392055 w 11013743"/>
              <a:gd name="connsiteY5" fmla="*/ 2483893 h 2483893"/>
              <a:gd name="connsiteX6" fmla="*/ 0 w 11013743"/>
              <a:gd name="connsiteY6" fmla="*/ 2483893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13743" h="2483893">
                <a:moveTo>
                  <a:pt x="0" y="0"/>
                </a:moveTo>
                <a:lnTo>
                  <a:pt x="11013743" y="0"/>
                </a:lnTo>
                <a:lnTo>
                  <a:pt x="11013743" y="1978925"/>
                </a:lnTo>
                <a:lnTo>
                  <a:pt x="8891097" y="1978925"/>
                </a:lnTo>
                <a:lnTo>
                  <a:pt x="8392055" y="2477967"/>
                </a:lnTo>
                <a:lnTo>
                  <a:pt x="8392055" y="2483893"/>
                </a:lnTo>
                <a:lnTo>
                  <a:pt x="0" y="2483893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6200000" scaled="1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BABC12F3-B277-A9DA-CF36-642F9977A3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270" y="3006229"/>
            <a:ext cx="5201632" cy="1948893"/>
          </a:xfrm>
        </p:spPr>
        <p:txBody>
          <a:bodyPr anchor="b" anchorCtr="0"/>
          <a:lstStyle>
            <a:lvl1pPr algn="l">
              <a:lnSpc>
                <a:spcPct val="100000"/>
              </a:lnSpc>
              <a:defRPr sz="4400" b="0" spc="20" baseline="0">
                <a:solidFill>
                  <a:schemeClr val="bg1"/>
                </a:solidFill>
                <a:effectLst>
                  <a:outerShdw blurRad="190500" algn="ctr" rotWithShape="0">
                    <a:prstClr val="black">
                      <a:alpha val="50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1399A8CC-407C-9122-8023-8128BD3808E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16816" y="5196593"/>
            <a:ext cx="5199268" cy="852828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2000" b="0" i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676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AE774AB-711C-6988-FDE4-3D5D1E1F39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Freeform: Shape 4">
            <a:extLst>
              <a:ext uri="{FF2B5EF4-FFF2-40B4-BE49-F238E27FC236}">
                <a16:creationId xmlns:a16="http://schemas.microsoft.com/office/drawing/2014/main" id="{6AD367E6-5AD8-C206-051E-46955C0A5E04}"/>
              </a:ext>
            </a:extLst>
          </p:cNvPr>
          <p:cNvSpPr/>
          <p:nvPr userDrawn="1"/>
        </p:nvSpPr>
        <p:spPr>
          <a:xfrm>
            <a:off x="504967" y="3800901"/>
            <a:ext cx="11013743" cy="2483893"/>
          </a:xfrm>
          <a:custGeom>
            <a:avLst/>
            <a:gdLst>
              <a:gd name="connsiteX0" fmla="*/ 0 w 11013743"/>
              <a:gd name="connsiteY0" fmla="*/ 0 h 2483893"/>
              <a:gd name="connsiteX1" fmla="*/ 11013743 w 11013743"/>
              <a:gd name="connsiteY1" fmla="*/ 0 h 2483893"/>
              <a:gd name="connsiteX2" fmla="*/ 11013743 w 11013743"/>
              <a:gd name="connsiteY2" fmla="*/ 1978925 h 2483893"/>
              <a:gd name="connsiteX3" fmla="*/ 8891097 w 11013743"/>
              <a:gd name="connsiteY3" fmla="*/ 1978925 h 2483893"/>
              <a:gd name="connsiteX4" fmla="*/ 8392055 w 11013743"/>
              <a:gd name="connsiteY4" fmla="*/ 2477967 h 2483893"/>
              <a:gd name="connsiteX5" fmla="*/ 8392055 w 11013743"/>
              <a:gd name="connsiteY5" fmla="*/ 2483893 h 2483893"/>
              <a:gd name="connsiteX6" fmla="*/ 0 w 11013743"/>
              <a:gd name="connsiteY6" fmla="*/ 2483893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13743" h="2483893">
                <a:moveTo>
                  <a:pt x="0" y="0"/>
                </a:moveTo>
                <a:lnTo>
                  <a:pt x="11013743" y="0"/>
                </a:lnTo>
                <a:lnTo>
                  <a:pt x="11013743" y="1978925"/>
                </a:lnTo>
                <a:lnTo>
                  <a:pt x="8891097" y="1978925"/>
                </a:lnTo>
                <a:lnTo>
                  <a:pt x="8392055" y="2477967"/>
                </a:lnTo>
                <a:lnTo>
                  <a:pt x="8392055" y="2483893"/>
                </a:lnTo>
                <a:lnTo>
                  <a:pt x="0" y="2483893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6200000" scaled="1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61D2F223-543E-D6AA-1906-B61553CDFE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270" y="3006229"/>
            <a:ext cx="5201632" cy="1948893"/>
          </a:xfrm>
        </p:spPr>
        <p:txBody>
          <a:bodyPr anchor="b" anchorCtr="0"/>
          <a:lstStyle>
            <a:lvl1pPr algn="l">
              <a:lnSpc>
                <a:spcPct val="100000"/>
              </a:lnSpc>
              <a:defRPr sz="4400" b="0" spc="20" baseline="0">
                <a:solidFill>
                  <a:schemeClr val="bg1"/>
                </a:solidFill>
                <a:effectLst>
                  <a:outerShdw blurRad="190500" algn="ctr" rotWithShape="0">
                    <a:prstClr val="black">
                      <a:alpha val="50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46477B4C-2213-86DF-E0AB-4EAC70C2B91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16816" y="5196593"/>
            <a:ext cx="5199268" cy="852828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2000" b="0" i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477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EFF46F-9974-B28D-21D0-EB594950A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E146C7-BF00-B0BD-E952-955D1441ABE3}"/>
              </a:ext>
            </a:extLst>
          </p:cNvPr>
          <p:cNvSpPr/>
          <p:nvPr userDrawn="1"/>
        </p:nvSpPr>
        <p:spPr>
          <a:xfrm>
            <a:off x="504967" y="3800901"/>
            <a:ext cx="11013743" cy="2483893"/>
          </a:xfrm>
          <a:custGeom>
            <a:avLst/>
            <a:gdLst>
              <a:gd name="connsiteX0" fmla="*/ 0 w 11013743"/>
              <a:gd name="connsiteY0" fmla="*/ 0 h 2483893"/>
              <a:gd name="connsiteX1" fmla="*/ 11013743 w 11013743"/>
              <a:gd name="connsiteY1" fmla="*/ 0 h 2483893"/>
              <a:gd name="connsiteX2" fmla="*/ 11013743 w 11013743"/>
              <a:gd name="connsiteY2" fmla="*/ 1978925 h 2483893"/>
              <a:gd name="connsiteX3" fmla="*/ 8891097 w 11013743"/>
              <a:gd name="connsiteY3" fmla="*/ 1978925 h 2483893"/>
              <a:gd name="connsiteX4" fmla="*/ 8392055 w 11013743"/>
              <a:gd name="connsiteY4" fmla="*/ 2477967 h 2483893"/>
              <a:gd name="connsiteX5" fmla="*/ 8392055 w 11013743"/>
              <a:gd name="connsiteY5" fmla="*/ 2483893 h 2483893"/>
              <a:gd name="connsiteX6" fmla="*/ 0 w 11013743"/>
              <a:gd name="connsiteY6" fmla="*/ 2483893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13743" h="2483893">
                <a:moveTo>
                  <a:pt x="0" y="0"/>
                </a:moveTo>
                <a:lnTo>
                  <a:pt x="11013743" y="0"/>
                </a:lnTo>
                <a:lnTo>
                  <a:pt x="11013743" y="1978925"/>
                </a:lnTo>
                <a:lnTo>
                  <a:pt x="8891097" y="1978925"/>
                </a:lnTo>
                <a:lnTo>
                  <a:pt x="8392055" y="2477967"/>
                </a:lnTo>
                <a:lnTo>
                  <a:pt x="8392055" y="2483893"/>
                </a:lnTo>
                <a:lnTo>
                  <a:pt x="0" y="2483893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6200000" scaled="1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BAD0DF74-EE02-227F-8E72-06F73B1DF6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270" y="3006229"/>
            <a:ext cx="5201632" cy="1948893"/>
          </a:xfrm>
        </p:spPr>
        <p:txBody>
          <a:bodyPr anchor="b" anchorCtr="0"/>
          <a:lstStyle>
            <a:lvl1pPr algn="l">
              <a:lnSpc>
                <a:spcPct val="100000"/>
              </a:lnSpc>
              <a:defRPr sz="4400" b="0" spc="20" baseline="0">
                <a:solidFill>
                  <a:schemeClr val="bg1"/>
                </a:solidFill>
                <a:effectLst>
                  <a:outerShdw blurRad="190500" algn="ctr" rotWithShape="0">
                    <a:prstClr val="black">
                      <a:alpha val="50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E75E9666-D623-1CBD-F65E-6F146ACE697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16816" y="5196593"/>
            <a:ext cx="5199268" cy="852828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2000" b="0" i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682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EFF46F-9974-B28D-21D0-EB594950A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6DB64F6-C615-7869-D1F8-8D27ED6A77CB}"/>
              </a:ext>
            </a:extLst>
          </p:cNvPr>
          <p:cNvSpPr/>
          <p:nvPr userDrawn="1"/>
        </p:nvSpPr>
        <p:spPr>
          <a:xfrm>
            <a:off x="504967" y="3800901"/>
            <a:ext cx="11013743" cy="2483893"/>
          </a:xfrm>
          <a:custGeom>
            <a:avLst/>
            <a:gdLst>
              <a:gd name="connsiteX0" fmla="*/ 0 w 11013743"/>
              <a:gd name="connsiteY0" fmla="*/ 0 h 2483893"/>
              <a:gd name="connsiteX1" fmla="*/ 11013743 w 11013743"/>
              <a:gd name="connsiteY1" fmla="*/ 0 h 2483893"/>
              <a:gd name="connsiteX2" fmla="*/ 11013743 w 11013743"/>
              <a:gd name="connsiteY2" fmla="*/ 1978925 h 2483893"/>
              <a:gd name="connsiteX3" fmla="*/ 8891097 w 11013743"/>
              <a:gd name="connsiteY3" fmla="*/ 1978925 h 2483893"/>
              <a:gd name="connsiteX4" fmla="*/ 8392055 w 11013743"/>
              <a:gd name="connsiteY4" fmla="*/ 2477967 h 2483893"/>
              <a:gd name="connsiteX5" fmla="*/ 8392055 w 11013743"/>
              <a:gd name="connsiteY5" fmla="*/ 2483893 h 2483893"/>
              <a:gd name="connsiteX6" fmla="*/ 0 w 11013743"/>
              <a:gd name="connsiteY6" fmla="*/ 2483893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13743" h="2483893">
                <a:moveTo>
                  <a:pt x="0" y="0"/>
                </a:moveTo>
                <a:lnTo>
                  <a:pt x="11013743" y="0"/>
                </a:lnTo>
                <a:lnTo>
                  <a:pt x="11013743" y="1978925"/>
                </a:lnTo>
                <a:lnTo>
                  <a:pt x="8891097" y="1978925"/>
                </a:lnTo>
                <a:lnTo>
                  <a:pt x="8392055" y="2477967"/>
                </a:lnTo>
                <a:lnTo>
                  <a:pt x="8392055" y="2483893"/>
                </a:lnTo>
                <a:lnTo>
                  <a:pt x="0" y="2483893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6200000" scaled="1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BE9D914E-4BA8-155A-444E-40C9A9F615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270" y="3006229"/>
            <a:ext cx="5201632" cy="1948893"/>
          </a:xfrm>
        </p:spPr>
        <p:txBody>
          <a:bodyPr anchor="b" anchorCtr="0"/>
          <a:lstStyle>
            <a:lvl1pPr algn="l">
              <a:lnSpc>
                <a:spcPct val="100000"/>
              </a:lnSpc>
              <a:defRPr sz="4400" b="0" spc="20" baseline="0">
                <a:solidFill>
                  <a:schemeClr val="bg1"/>
                </a:solidFill>
                <a:effectLst>
                  <a:outerShdw blurRad="190500" algn="ctr" rotWithShape="0">
                    <a:prstClr val="black">
                      <a:alpha val="50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0F64FC82-B8CC-7955-DB24-2CF85846701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16816" y="5196593"/>
            <a:ext cx="5199268" cy="852828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2000" b="0" i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58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8E4BC44-B417-1D94-F39D-AF874C55D53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Freeform: Shape 4">
            <a:extLst>
              <a:ext uri="{FF2B5EF4-FFF2-40B4-BE49-F238E27FC236}">
                <a16:creationId xmlns:a16="http://schemas.microsoft.com/office/drawing/2014/main" id="{6FEB7D0F-DD5F-32D5-06DA-4CDC94B97C48}"/>
              </a:ext>
            </a:extLst>
          </p:cNvPr>
          <p:cNvSpPr/>
          <p:nvPr userDrawn="1"/>
        </p:nvSpPr>
        <p:spPr>
          <a:xfrm>
            <a:off x="504967" y="3800901"/>
            <a:ext cx="11013743" cy="2483893"/>
          </a:xfrm>
          <a:custGeom>
            <a:avLst/>
            <a:gdLst>
              <a:gd name="connsiteX0" fmla="*/ 0 w 11013743"/>
              <a:gd name="connsiteY0" fmla="*/ 0 h 2483893"/>
              <a:gd name="connsiteX1" fmla="*/ 11013743 w 11013743"/>
              <a:gd name="connsiteY1" fmla="*/ 0 h 2483893"/>
              <a:gd name="connsiteX2" fmla="*/ 11013743 w 11013743"/>
              <a:gd name="connsiteY2" fmla="*/ 1978925 h 2483893"/>
              <a:gd name="connsiteX3" fmla="*/ 8891097 w 11013743"/>
              <a:gd name="connsiteY3" fmla="*/ 1978925 h 2483893"/>
              <a:gd name="connsiteX4" fmla="*/ 8392055 w 11013743"/>
              <a:gd name="connsiteY4" fmla="*/ 2477967 h 2483893"/>
              <a:gd name="connsiteX5" fmla="*/ 8392055 w 11013743"/>
              <a:gd name="connsiteY5" fmla="*/ 2483893 h 2483893"/>
              <a:gd name="connsiteX6" fmla="*/ 0 w 11013743"/>
              <a:gd name="connsiteY6" fmla="*/ 2483893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13743" h="2483893">
                <a:moveTo>
                  <a:pt x="0" y="0"/>
                </a:moveTo>
                <a:lnTo>
                  <a:pt x="11013743" y="0"/>
                </a:lnTo>
                <a:lnTo>
                  <a:pt x="11013743" y="1978925"/>
                </a:lnTo>
                <a:lnTo>
                  <a:pt x="8891097" y="1978925"/>
                </a:lnTo>
                <a:lnTo>
                  <a:pt x="8392055" y="2477967"/>
                </a:lnTo>
                <a:lnTo>
                  <a:pt x="8392055" y="2483893"/>
                </a:lnTo>
                <a:lnTo>
                  <a:pt x="0" y="2483893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6200000" scaled="1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F6BF5EF0-7653-2703-519E-C1F22289AB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270" y="3006229"/>
            <a:ext cx="5201632" cy="1948893"/>
          </a:xfrm>
        </p:spPr>
        <p:txBody>
          <a:bodyPr anchor="b" anchorCtr="0"/>
          <a:lstStyle>
            <a:lvl1pPr algn="l">
              <a:lnSpc>
                <a:spcPct val="100000"/>
              </a:lnSpc>
              <a:defRPr sz="4400" b="0" spc="20" baseline="0">
                <a:solidFill>
                  <a:schemeClr val="bg1"/>
                </a:solidFill>
                <a:effectLst>
                  <a:outerShdw blurRad="190500" algn="ctr" rotWithShape="0">
                    <a:prstClr val="black">
                      <a:alpha val="50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07379154-F888-31D6-058E-D1D452A7784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16816" y="5196593"/>
            <a:ext cx="5199268" cy="852828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2000" b="0" i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321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EFF46F-9974-B28D-21D0-EB594950A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6" name="Freeform: Shape 5">
            <a:extLst>
              <a:ext uri="{FF2B5EF4-FFF2-40B4-BE49-F238E27FC236}">
                <a16:creationId xmlns:a16="http://schemas.microsoft.com/office/drawing/2014/main" id="{349828A3-5911-5E9C-9B21-9D8D318C6A04}"/>
              </a:ext>
            </a:extLst>
          </p:cNvPr>
          <p:cNvSpPr/>
          <p:nvPr userDrawn="1"/>
        </p:nvSpPr>
        <p:spPr>
          <a:xfrm>
            <a:off x="504967" y="3800901"/>
            <a:ext cx="11013743" cy="2483893"/>
          </a:xfrm>
          <a:custGeom>
            <a:avLst/>
            <a:gdLst>
              <a:gd name="connsiteX0" fmla="*/ 0 w 11013743"/>
              <a:gd name="connsiteY0" fmla="*/ 0 h 2483893"/>
              <a:gd name="connsiteX1" fmla="*/ 11013743 w 11013743"/>
              <a:gd name="connsiteY1" fmla="*/ 0 h 2483893"/>
              <a:gd name="connsiteX2" fmla="*/ 11013743 w 11013743"/>
              <a:gd name="connsiteY2" fmla="*/ 1978925 h 2483893"/>
              <a:gd name="connsiteX3" fmla="*/ 8891097 w 11013743"/>
              <a:gd name="connsiteY3" fmla="*/ 1978925 h 2483893"/>
              <a:gd name="connsiteX4" fmla="*/ 8392055 w 11013743"/>
              <a:gd name="connsiteY4" fmla="*/ 2477967 h 2483893"/>
              <a:gd name="connsiteX5" fmla="*/ 8392055 w 11013743"/>
              <a:gd name="connsiteY5" fmla="*/ 2483893 h 2483893"/>
              <a:gd name="connsiteX6" fmla="*/ 0 w 11013743"/>
              <a:gd name="connsiteY6" fmla="*/ 2483893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13743" h="2483893">
                <a:moveTo>
                  <a:pt x="0" y="0"/>
                </a:moveTo>
                <a:lnTo>
                  <a:pt x="11013743" y="0"/>
                </a:lnTo>
                <a:lnTo>
                  <a:pt x="11013743" y="1978925"/>
                </a:lnTo>
                <a:lnTo>
                  <a:pt x="8891097" y="1978925"/>
                </a:lnTo>
                <a:lnTo>
                  <a:pt x="8392055" y="2477967"/>
                </a:lnTo>
                <a:lnTo>
                  <a:pt x="8392055" y="2483893"/>
                </a:lnTo>
                <a:lnTo>
                  <a:pt x="0" y="2483893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6200000" scaled="1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7F81D3A-509E-5A40-4B8E-72FDB5829D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270" y="3006229"/>
            <a:ext cx="5201632" cy="1948893"/>
          </a:xfrm>
        </p:spPr>
        <p:txBody>
          <a:bodyPr anchor="b" anchorCtr="0"/>
          <a:lstStyle>
            <a:lvl1pPr algn="l">
              <a:lnSpc>
                <a:spcPct val="100000"/>
              </a:lnSpc>
              <a:defRPr sz="4400" b="0" spc="20" baseline="0">
                <a:solidFill>
                  <a:schemeClr val="bg1"/>
                </a:solidFill>
                <a:effectLst>
                  <a:outerShdw blurRad="190500" algn="ctr" rotWithShape="0">
                    <a:prstClr val="black">
                      <a:alpha val="50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3611755C-0EEA-3987-3B0D-E6CD1FA7FD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16816" y="5196593"/>
            <a:ext cx="5199268" cy="852828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2000" b="0" i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686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0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EFF46F-9974-B28D-21D0-EB594950A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9ADC8D9-173C-3B25-E22A-ADF2DC7CDB21}"/>
              </a:ext>
            </a:extLst>
          </p:cNvPr>
          <p:cNvSpPr/>
          <p:nvPr userDrawn="1"/>
        </p:nvSpPr>
        <p:spPr>
          <a:xfrm>
            <a:off x="504967" y="3800901"/>
            <a:ext cx="11013743" cy="2483893"/>
          </a:xfrm>
          <a:custGeom>
            <a:avLst/>
            <a:gdLst>
              <a:gd name="connsiteX0" fmla="*/ 0 w 11013743"/>
              <a:gd name="connsiteY0" fmla="*/ 0 h 2483893"/>
              <a:gd name="connsiteX1" fmla="*/ 11013743 w 11013743"/>
              <a:gd name="connsiteY1" fmla="*/ 0 h 2483893"/>
              <a:gd name="connsiteX2" fmla="*/ 11013743 w 11013743"/>
              <a:gd name="connsiteY2" fmla="*/ 1978925 h 2483893"/>
              <a:gd name="connsiteX3" fmla="*/ 8891097 w 11013743"/>
              <a:gd name="connsiteY3" fmla="*/ 1978925 h 2483893"/>
              <a:gd name="connsiteX4" fmla="*/ 8392055 w 11013743"/>
              <a:gd name="connsiteY4" fmla="*/ 2477967 h 2483893"/>
              <a:gd name="connsiteX5" fmla="*/ 8392055 w 11013743"/>
              <a:gd name="connsiteY5" fmla="*/ 2483893 h 2483893"/>
              <a:gd name="connsiteX6" fmla="*/ 0 w 11013743"/>
              <a:gd name="connsiteY6" fmla="*/ 2483893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13743" h="2483893">
                <a:moveTo>
                  <a:pt x="0" y="0"/>
                </a:moveTo>
                <a:lnTo>
                  <a:pt x="11013743" y="0"/>
                </a:lnTo>
                <a:lnTo>
                  <a:pt x="11013743" y="1978925"/>
                </a:lnTo>
                <a:lnTo>
                  <a:pt x="8891097" y="1978925"/>
                </a:lnTo>
                <a:lnTo>
                  <a:pt x="8392055" y="2477967"/>
                </a:lnTo>
                <a:lnTo>
                  <a:pt x="8392055" y="2483893"/>
                </a:lnTo>
                <a:lnTo>
                  <a:pt x="0" y="2483893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6200000" scaled="1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68970F29-DE4B-B094-F054-BDBB7C1DF2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270" y="3006229"/>
            <a:ext cx="5201632" cy="1948893"/>
          </a:xfrm>
        </p:spPr>
        <p:txBody>
          <a:bodyPr anchor="b" anchorCtr="0"/>
          <a:lstStyle>
            <a:lvl1pPr algn="l">
              <a:lnSpc>
                <a:spcPct val="100000"/>
              </a:lnSpc>
              <a:defRPr sz="4400" b="0" spc="20" baseline="0">
                <a:solidFill>
                  <a:schemeClr val="bg1"/>
                </a:solidFill>
                <a:effectLst>
                  <a:outerShdw blurRad="190500" algn="ctr" rotWithShape="0">
                    <a:prstClr val="black">
                      <a:alpha val="50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71746248-B95E-7F8D-F95E-487F4DF1AB6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16816" y="5196593"/>
            <a:ext cx="5199268" cy="852828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2000" b="0" i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714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1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EFF46F-9974-B28D-21D0-EB594950A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C440992-D015-61D4-FDA4-E7FADD99E271}"/>
              </a:ext>
            </a:extLst>
          </p:cNvPr>
          <p:cNvSpPr/>
          <p:nvPr userDrawn="1"/>
        </p:nvSpPr>
        <p:spPr>
          <a:xfrm>
            <a:off x="504967" y="3800901"/>
            <a:ext cx="11013743" cy="2483893"/>
          </a:xfrm>
          <a:custGeom>
            <a:avLst/>
            <a:gdLst>
              <a:gd name="connsiteX0" fmla="*/ 0 w 11013743"/>
              <a:gd name="connsiteY0" fmla="*/ 0 h 2483893"/>
              <a:gd name="connsiteX1" fmla="*/ 11013743 w 11013743"/>
              <a:gd name="connsiteY1" fmla="*/ 0 h 2483893"/>
              <a:gd name="connsiteX2" fmla="*/ 11013743 w 11013743"/>
              <a:gd name="connsiteY2" fmla="*/ 1978925 h 2483893"/>
              <a:gd name="connsiteX3" fmla="*/ 8891097 w 11013743"/>
              <a:gd name="connsiteY3" fmla="*/ 1978925 h 2483893"/>
              <a:gd name="connsiteX4" fmla="*/ 8392055 w 11013743"/>
              <a:gd name="connsiteY4" fmla="*/ 2477967 h 2483893"/>
              <a:gd name="connsiteX5" fmla="*/ 8392055 w 11013743"/>
              <a:gd name="connsiteY5" fmla="*/ 2483893 h 2483893"/>
              <a:gd name="connsiteX6" fmla="*/ 0 w 11013743"/>
              <a:gd name="connsiteY6" fmla="*/ 2483893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13743" h="2483893">
                <a:moveTo>
                  <a:pt x="0" y="0"/>
                </a:moveTo>
                <a:lnTo>
                  <a:pt x="11013743" y="0"/>
                </a:lnTo>
                <a:lnTo>
                  <a:pt x="11013743" y="1978925"/>
                </a:lnTo>
                <a:lnTo>
                  <a:pt x="8891097" y="1978925"/>
                </a:lnTo>
                <a:lnTo>
                  <a:pt x="8392055" y="2477967"/>
                </a:lnTo>
                <a:lnTo>
                  <a:pt x="8392055" y="2483893"/>
                </a:lnTo>
                <a:lnTo>
                  <a:pt x="0" y="2483893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6200000" scaled="1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72738DF3-02A6-41F6-E0AF-841F6EB999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270" y="3006229"/>
            <a:ext cx="5201632" cy="1948893"/>
          </a:xfrm>
        </p:spPr>
        <p:txBody>
          <a:bodyPr anchor="b" anchorCtr="0"/>
          <a:lstStyle>
            <a:lvl1pPr algn="l">
              <a:lnSpc>
                <a:spcPct val="100000"/>
              </a:lnSpc>
              <a:defRPr sz="4400" b="0" spc="20" baseline="0">
                <a:solidFill>
                  <a:schemeClr val="bg1"/>
                </a:solidFill>
                <a:effectLst>
                  <a:outerShdw blurRad="190500" algn="ctr" rotWithShape="0">
                    <a:prstClr val="black">
                      <a:alpha val="50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56A68B6D-6171-8A40-7593-7AFFCD22EA6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16816" y="5196593"/>
            <a:ext cx="5199268" cy="852828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2000" b="0" i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004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EFF46F-9974-B28D-21D0-EB594950A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246329C-CE3D-58B6-6028-24D460CBF209}"/>
              </a:ext>
            </a:extLst>
          </p:cNvPr>
          <p:cNvSpPr/>
          <p:nvPr userDrawn="1"/>
        </p:nvSpPr>
        <p:spPr>
          <a:xfrm>
            <a:off x="504967" y="3800901"/>
            <a:ext cx="11013743" cy="2483893"/>
          </a:xfrm>
          <a:custGeom>
            <a:avLst/>
            <a:gdLst>
              <a:gd name="connsiteX0" fmla="*/ 0 w 11013743"/>
              <a:gd name="connsiteY0" fmla="*/ 0 h 2483893"/>
              <a:gd name="connsiteX1" fmla="*/ 11013743 w 11013743"/>
              <a:gd name="connsiteY1" fmla="*/ 0 h 2483893"/>
              <a:gd name="connsiteX2" fmla="*/ 11013743 w 11013743"/>
              <a:gd name="connsiteY2" fmla="*/ 1978925 h 2483893"/>
              <a:gd name="connsiteX3" fmla="*/ 8891097 w 11013743"/>
              <a:gd name="connsiteY3" fmla="*/ 1978925 h 2483893"/>
              <a:gd name="connsiteX4" fmla="*/ 8392055 w 11013743"/>
              <a:gd name="connsiteY4" fmla="*/ 2477967 h 2483893"/>
              <a:gd name="connsiteX5" fmla="*/ 8392055 w 11013743"/>
              <a:gd name="connsiteY5" fmla="*/ 2483893 h 2483893"/>
              <a:gd name="connsiteX6" fmla="*/ 0 w 11013743"/>
              <a:gd name="connsiteY6" fmla="*/ 2483893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13743" h="2483893">
                <a:moveTo>
                  <a:pt x="0" y="0"/>
                </a:moveTo>
                <a:lnTo>
                  <a:pt x="11013743" y="0"/>
                </a:lnTo>
                <a:lnTo>
                  <a:pt x="11013743" y="1978925"/>
                </a:lnTo>
                <a:lnTo>
                  <a:pt x="8891097" y="1978925"/>
                </a:lnTo>
                <a:lnTo>
                  <a:pt x="8392055" y="2477967"/>
                </a:lnTo>
                <a:lnTo>
                  <a:pt x="8392055" y="2483893"/>
                </a:lnTo>
                <a:lnTo>
                  <a:pt x="0" y="2483893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6200000" scaled="1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34307A11-FA91-B4E0-3CF7-178BA3D5D0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270" y="3006229"/>
            <a:ext cx="5201632" cy="1948893"/>
          </a:xfrm>
        </p:spPr>
        <p:txBody>
          <a:bodyPr anchor="b" anchorCtr="0"/>
          <a:lstStyle>
            <a:lvl1pPr algn="l">
              <a:lnSpc>
                <a:spcPct val="100000"/>
              </a:lnSpc>
              <a:defRPr sz="4400" b="0" spc="20" baseline="0">
                <a:solidFill>
                  <a:schemeClr val="bg1"/>
                </a:solidFill>
                <a:effectLst>
                  <a:outerShdw blurRad="190500" algn="ctr" rotWithShape="0">
                    <a:prstClr val="black">
                      <a:alpha val="50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4A7C8B05-A5B5-027B-95B0-27C77AE5E88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16816" y="5196593"/>
            <a:ext cx="5199268" cy="852828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2000" b="0" i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740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3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EFF46F-9974-B28D-21D0-EB594950A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20C2388-9BD0-2E59-71F6-2C3A5A5D7C3D}"/>
              </a:ext>
            </a:extLst>
          </p:cNvPr>
          <p:cNvSpPr/>
          <p:nvPr userDrawn="1"/>
        </p:nvSpPr>
        <p:spPr>
          <a:xfrm>
            <a:off x="504967" y="3800901"/>
            <a:ext cx="11013743" cy="2483893"/>
          </a:xfrm>
          <a:custGeom>
            <a:avLst/>
            <a:gdLst>
              <a:gd name="connsiteX0" fmla="*/ 0 w 11013743"/>
              <a:gd name="connsiteY0" fmla="*/ 0 h 2483893"/>
              <a:gd name="connsiteX1" fmla="*/ 11013743 w 11013743"/>
              <a:gd name="connsiteY1" fmla="*/ 0 h 2483893"/>
              <a:gd name="connsiteX2" fmla="*/ 11013743 w 11013743"/>
              <a:gd name="connsiteY2" fmla="*/ 1978925 h 2483893"/>
              <a:gd name="connsiteX3" fmla="*/ 8891097 w 11013743"/>
              <a:gd name="connsiteY3" fmla="*/ 1978925 h 2483893"/>
              <a:gd name="connsiteX4" fmla="*/ 8392055 w 11013743"/>
              <a:gd name="connsiteY4" fmla="*/ 2477967 h 2483893"/>
              <a:gd name="connsiteX5" fmla="*/ 8392055 w 11013743"/>
              <a:gd name="connsiteY5" fmla="*/ 2483893 h 2483893"/>
              <a:gd name="connsiteX6" fmla="*/ 0 w 11013743"/>
              <a:gd name="connsiteY6" fmla="*/ 2483893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13743" h="2483893">
                <a:moveTo>
                  <a:pt x="0" y="0"/>
                </a:moveTo>
                <a:lnTo>
                  <a:pt x="11013743" y="0"/>
                </a:lnTo>
                <a:lnTo>
                  <a:pt x="11013743" y="1978925"/>
                </a:lnTo>
                <a:lnTo>
                  <a:pt x="8891097" y="1978925"/>
                </a:lnTo>
                <a:lnTo>
                  <a:pt x="8392055" y="2477967"/>
                </a:lnTo>
                <a:lnTo>
                  <a:pt x="8392055" y="2483893"/>
                </a:lnTo>
                <a:lnTo>
                  <a:pt x="0" y="2483893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6200000" scaled="1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03900B52-6B76-C156-5558-B4588704E9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270" y="3006229"/>
            <a:ext cx="5201632" cy="1948893"/>
          </a:xfrm>
        </p:spPr>
        <p:txBody>
          <a:bodyPr anchor="b" anchorCtr="0"/>
          <a:lstStyle>
            <a:lvl1pPr algn="l">
              <a:lnSpc>
                <a:spcPct val="100000"/>
              </a:lnSpc>
              <a:defRPr sz="4400" b="0" spc="20" baseline="0">
                <a:solidFill>
                  <a:schemeClr val="bg1"/>
                </a:solidFill>
                <a:effectLst>
                  <a:outerShdw blurRad="190500" algn="ctr" rotWithShape="0">
                    <a:prstClr val="black">
                      <a:alpha val="50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710C63BF-5F9B-814F-3643-1299F7F3870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16816" y="5196593"/>
            <a:ext cx="5199268" cy="852828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2000" b="0" i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936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4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EFF46F-9974-B28D-21D0-EB594950A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48BAE33-BBED-D0AE-E9ED-273ACBADFE3E}"/>
              </a:ext>
            </a:extLst>
          </p:cNvPr>
          <p:cNvSpPr/>
          <p:nvPr userDrawn="1"/>
        </p:nvSpPr>
        <p:spPr>
          <a:xfrm>
            <a:off x="504967" y="3800901"/>
            <a:ext cx="11013743" cy="2483893"/>
          </a:xfrm>
          <a:custGeom>
            <a:avLst/>
            <a:gdLst>
              <a:gd name="connsiteX0" fmla="*/ 0 w 11013743"/>
              <a:gd name="connsiteY0" fmla="*/ 0 h 2483893"/>
              <a:gd name="connsiteX1" fmla="*/ 11013743 w 11013743"/>
              <a:gd name="connsiteY1" fmla="*/ 0 h 2483893"/>
              <a:gd name="connsiteX2" fmla="*/ 11013743 w 11013743"/>
              <a:gd name="connsiteY2" fmla="*/ 1978925 h 2483893"/>
              <a:gd name="connsiteX3" fmla="*/ 8891097 w 11013743"/>
              <a:gd name="connsiteY3" fmla="*/ 1978925 h 2483893"/>
              <a:gd name="connsiteX4" fmla="*/ 8392055 w 11013743"/>
              <a:gd name="connsiteY4" fmla="*/ 2477967 h 2483893"/>
              <a:gd name="connsiteX5" fmla="*/ 8392055 w 11013743"/>
              <a:gd name="connsiteY5" fmla="*/ 2483893 h 2483893"/>
              <a:gd name="connsiteX6" fmla="*/ 0 w 11013743"/>
              <a:gd name="connsiteY6" fmla="*/ 2483893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13743" h="2483893">
                <a:moveTo>
                  <a:pt x="0" y="0"/>
                </a:moveTo>
                <a:lnTo>
                  <a:pt x="11013743" y="0"/>
                </a:lnTo>
                <a:lnTo>
                  <a:pt x="11013743" y="1978925"/>
                </a:lnTo>
                <a:lnTo>
                  <a:pt x="8891097" y="1978925"/>
                </a:lnTo>
                <a:lnTo>
                  <a:pt x="8392055" y="2477967"/>
                </a:lnTo>
                <a:lnTo>
                  <a:pt x="8392055" y="2483893"/>
                </a:lnTo>
                <a:lnTo>
                  <a:pt x="0" y="2483893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6200000" scaled="1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715DC03C-EB51-D1A1-066A-F13658A3A6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270" y="3006229"/>
            <a:ext cx="5201632" cy="1948893"/>
          </a:xfrm>
        </p:spPr>
        <p:txBody>
          <a:bodyPr anchor="b" anchorCtr="0"/>
          <a:lstStyle>
            <a:lvl1pPr algn="l">
              <a:lnSpc>
                <a:spcPct val="100000"/>
              </a:lnSpc>
              <a:defRPr sz="4400" b="0" spc="20" baseline="0">
                <a:solidFill>
                  <a:schemeClr val="bg1"/>
                </a:solidFill>
                <a:effectLst>
                  <a:outerShdw blurRad="190500" algn="ctr" rotWithShape="0">
                    <a:prstClr val="black">
                      <a:alpha val="50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59A0B38A-DC47-C074-F71E-4C829254FA1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16816" y="5196593"/>
            <a:ext cx="5199268" cy="852828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2000" b="0" i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325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5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EFF46F-9974-B28D-21D0-EB594950A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2C761626-CE54-BF92-BDE1-2D37A961592C}"/>
              </a:ext>
            </a:extLst>
          </p:cNvPr>
          <p:cNvSpPr/>
          <p:nvPr userDrawn="1"/>
        </p:nvSpPr>
        <p:spPr>
          <a:xfrm>
            <a:off x="504967" y="3800901"/>
            <a:ext cx="11013743" cy="2483893"/>
          </a:xfrm>
          <a:custGeom>
            <a:avLst/>
            <a:gdLst>
              <a:gd name="connsiteX0" fmla="*/ 0 w 11013743"/>
              <a:gd name="connsiteY0" fmla="*/ 0 h 2483893"/>
              <a:gd name="connsiteX1" fmla="*/ 11013743 w 11013743"/>
              <a:gd name="connsiteY1" fmla="*/ 0 h 2483893"/>
              <a:gd name="connsiteX2" fmla="*/ 11013743 w 11013743"/>
              <a:gd name="connsiteY2" fmla="*/ 1978925 h 2483893"/>
              <a:gd name="connsiteX3" fmla="*/ 8891097 w 11013743"/>
              <a:gd name="connsiteY3" fmla="*/ 1978925 h 2483893"/>
              <a:gd name="connsiteX4" fmla="*/ 8392055 w 11013743"/>
              <a:gd name="connsiteY4" fmla="*/ 2477967 h 2483893"/>
              <a:gd name="connsiteX5" fmla="*/ 8392055 w 11013743"/>
              <a:gd name="connsiteY5" fmla="*/ 2483893 h 2483893"/>
              <a:gd name="connsiteX6" fmla="*/ 0 w 11013743"/>
              <a:gd name="connsiteY6" fmla="*/ 2483893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13743" h="2483893">
                <a:moveTo>
                  <a:pt x="0" y="0"/>
                </a:moveTo>
                <a:lnTo>
                  <a:pt x="11013743" y="0"/>
                </a:lnTo>
                <a:lnTo>
                  <a:pt x="11013743" y="1978925"/>
                </a:lnTo>
                <a:lnTo>
                  <a:pt x="8891097" y="1978925"/>
                </a:lnTo>
                <a:lnTo>
                  <a:pt x="8392055" y="2477967"/>
                </a:lnTo>
                <a:lnTo>
                  <a:pt x="8392055" y="2483893"/>
                </a:lnTo>
                <a:lnTo>
                  <a:pt x="0" y="2483893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6200000" scaled="1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C9EFF4E-B171-A39B-0C98-3EDB3E2242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270" y="3006229"/>
            <a:ext cx="5201632" cy="1948893"/>
          </a:xfrm>
        </p:spPr>
        <p:txBody>
          <a:bodyPr anchor="b" anchorCtr="0"/>
          <a:lstStyle>
            <a:lvl1pPr algn="l">
              <a:lnSpc>
                <a:spcPct val="100000"/>
              </a:lnSpc>
              <a:defRPr sz="4400" b="0" spc="20" baseline="0">
                <a:solidFill>
                  <a:schemeClr val="bg1"/>
                </a:solidFill>
                <a:effectLst>
                  <a:outerShdw blurRad="190500" algn="ctr" rotWithShape="0">
                    <a:prstClr val="black">
                      <a:alpha val="50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25818659-CF84-F7E6-FFD9-372893C5F6D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16816" y="5196593"/>
            <a:ext cx="5199268" cy="852828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2000" b="0" i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351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6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EFF46F-9974-B28D-21D0-EB594950A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478E1C6-3D99-8DA5-C54E-5E468C75689E}"/>
              </a:ext>
            </a:extLst>
          </p:cNvPr>
          <p:cNvSpPr/>
          <p:nvPr userDrawn="1"/>
        </p:nvSpPr>
        <p:spPr>
          <a:xfrm>
            <a:off x="504967" y="3800901"/>
            <a:ext cx="11013743" cy="2483893"/>
          </a:xfrm>
          <a:custGeom>
            <a:avLst/>
            <a:gdLst>
              <a:gd name="connsiteX0" fmla="*/ 0 w 11013743"/>
              <a:gd name="connsiteY0" fmla="*/ 0 h 2483893"/>
              <a:gd name="connsiteX1" fmla="*/ 11013743 w 11013743"/>
              <a:gd name="connsiteY1" fmla="*/ 0 h 2483893"/>
              <a:gd name="connsiteX2" fmla="*/ 11013743 w 11013743"/>
              <a:gd name="connsiteY2" fmla="*/ 1978925 h 2483893"/>
              <a:gd name="connsiteX3" fmla="*/ 8891097 w 11013743"/>
              <a:gd name="connsiteY3" fmla="*/ 1978925 h 2483893"/>
              <a:gd name="connsiteX4" fmla="*/ 8392055 w 11013743"/>
              <a:gd name="connsiteY4" fmla="*/ 2477967 h 2483893"/>
              <a:gd name="connsiteX5" fmla="*/ 8392055 w 11013743"/>
              <a:gd name="connsiteY5" fmla="*/ 2483893 h 2483893"/>
              <a:gd name="connsiteX6" fmla="*/ 0 w 11013743"/>
              <a:gd name="connsiteY6" fmla="*/ 2483893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13743" h="2483893">
                <a:moveTo>
                  <a:pt x="0" y="0"/>
                </a:moveTo>
                <a:lnTo>
                  <a:pt x="11013743" y="0"/>
                </a:lnTo>
                <a:lnTo>
                  <a:pt x="11013743" y="1978925"/>
                </a:lnTo>
                <a:lnTo>
                  <a:pt x="8891097" y="1978925"/>
                </a:lnTo>
                <a:lnTo>
                  <a:pt x="8392055" y="2477967"/>
                </a:lnTo>
                <a:lnTo>
                  <a:pt x="8392055" y="2483893"/>
                </a:lnTo>
                <a:lnTo>
                  <a:pt x="0" y="2483893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6200000" scaled="1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9807C48-FDBB-1A83-48D5-A34024ED72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270" y="3006229"/>
            <a:ext cx="5201632" cy="1948893"/>
          </a:xfrm>
        </p:spPr>
        <p:txBody>
          <a:bodyPr anchor="b" anchorCtr="0"/>
          <a:lstStyle>
            <a:lvl1pPr algn="l">
              <a:lnSpc>
                <a:spcPct val="100000"/>
              </a:lnSpc>
              <a:defRPr sz="4400" b="0" spc="20" baseline="0">
                <a:solidFill>
                  <a:schemeClr val="bg1"/>
                </a:solidFill>
                <a:effectLst>
                  <a:outerShdw blurRad="190500" algn="ctr" rotWithShape="0">
                    <a:prstClr val="black">
                      <a:alpha val="50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88E49627-6E66-A03A-0A0B-43CBEF8736F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16816" y="5196593"/>
            <a:ext cx="5199268" cy="852828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2000" b="0" i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678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EAA17F0-222D-EB50-FF09-C61DCCACFB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765"/>
            <a:ext cx="12191999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16192" y="2616200"/>
            <a:ext cx="8010525" cy="2204359"/>
          </a:xfrm>
          <a:noFill/>
        </p:spPr>
        <p:txBody>
          <a:bodyPr wrap="square" lIns="540000" tIns="360000" rIns="360000" bIns="360000" anchor="t" anchorCtr="0">
            <a:spAutoFit/>
          </a:bodyPr>
          <a:lstStyle>
            <a:lvl1pPr algn="l">
              <a:lnSpc>
                <a:spcPct val="100000"/>
              </a:lnSpc>
              <a:defRPr sz="4800">
                <a:solidFill>
                  <a:schemeClr val="tx1"/>
                </a:solidFill>
                <a:highlight>
                  <a:srgbClr val="FFFFFF"/>
                </a:highlight>
                <a:latin typeface="+mj-lt"/>
              </a:defRPr>
            </a:lvl1pPr>
          </a:lstStyle>
          <a:p>
            <a:r>
              <a:rPr lang="en-GB" dirty="0"/>
              <a:t>Click to edit Master</a:t>
            </a:r>
            <a:br>
              <a:rPr lang="en-GB" dirty="0"/>
            </a:br>
            <a:r>
              <a:rPr lang="en-GB" dirty="0"/>
              <a:t>title style</a:t>
            </a:r>
          </a:p>
        </p:txBody>
      </p:sp>
    </p:spTree>
    <p:extLst>
      <p:ext uri="{BB962C8B-B14F-4D97-AF65-F5344CB8AC3E}">
        <p14:creationId xmlns:p14="http://schemas.microsoft.com/office/powerpoint/2010/main" val="385425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1.0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026E422-647A-3A26-E2A0-FF69ACBFFB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2101" y="357965"/>
            <a:ext cx="11101059" cy="6244344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245ED2B-3CD1-DC4C-57C1-5F35847F22E8}"/>
              </a:ext>
            </a:extLst>
          </p:cNvPr>
          <p:cNvSpPr/>
          <p:nvPr userDrawn="1"/>
        </p:nvSpPr>
        <p:spPr>
          <a:xfrm>
            <a:off x="449827" y="358109"/>
            <a:ext cx="11105534" cy="6246864"/>
          </a:xfrm>
          <a:prstGeom prst="rect">
            <a:avLst/>
          </a:prstGeom>
          <a:solidFill>
            <a:schemeClr val="tx1">
              <a:alpha val="6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207C518-183A-2B21-68E3-CADE933B5A3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765"/>
            <a:ext cx="12191999" cy="68579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F307118-F541-4474-CEC9-53798CBEE539}"/>
              </a:ext>
            </a:extLst>
          </p:cNvPr>
          <p:cNvSpPr txBox="1"/>
          <p:nvPr userDrawn="1"/>
        </p:nvSpPr>
        <p:spPr>
          <a:xfrm rot="5400000">
            <a:off x="10674451" y="1453962"/>
            <a:ext cx="284797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© </a:t>
            </a:r>
            <a:r>
              <a:rPr lang="en-GB" sz="600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LStockStudio</a:t>
            </a:r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Shutterstock</a:t>
            </a:r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111A4D1-101C-CB27-EBF4-7435D5221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D890718F-0DB5-4CDF-1C4F-DD18857074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4196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Slide 1.0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people painting in a room&#10;&#10;Description automatically generated">
            <a:extLst>
              <a:ext uri="{FF2B5EF4-FFF2-40B4-BE49-F238E27FC236}">
                <a16:creationId xmlns:a16="http://schemas.microsoft.com/office/drawing/2014/main" id="{A976E0C7-B09E-E94C-88D6-F74BA9E293E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6192" y="709011"/>
            <a:ext cx="11031795" cy="565491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71A4886-6BBC-8FD1-549D-131A86BA025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D0A22C0-520F-78BD-130C-599F588963B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765"/>
            <a:ext cx="12191999" cy="68579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0495E09-74D4-90F3-41BF-B2E03DB55BB5}"/>
              </a:ext>
            </a:extLst>
          </p:cNvPr>
          <p:cNvSpPr txBox="1"/>
          <p:nvPr userDrawn="1"/>
        </p:nvSpPr>
        <p:spPr>
          <a:xfrm rot="5400000">
            <a:off x="10674451" y="1453962"/>
            <a:ext cx="284797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© </a:t>
            </a:r>
            <a:r>
              <a:rPr lang="en-GB" sz="600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DisobeyArt</a:t>
            </a:r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stock.adobe.com</a:t>
            </a:r>
          </a:p>
        </p:txBody>
      </p:sp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EC9C8A2A-3AB6-8496-4DDA-ED72A7457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E5221753-294E-F1AA-4677-0C1E04FAD9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5296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Slide 1.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people looking at a computer&#10;&#10;Description automatically generated">
            <a:extLst>
              <a:ext uri="{FF2B5EF4-FFF2-40B4-BE49-F238E27FC236}">
                <a16:creationId xmlns:a16="http://schemas.microsoft.com/office/drawing/2014/main" id="{8F868026-699E-2808-E874-49BCF3FD74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054" y="541246"/>
            <a:ext cx="11118262" cy="576997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17B9B6-1021-7A3A-49DF-9F7C0597DDD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3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FE64D0-F3C0-3286-2057-1ED81E5E041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765"/>
            <a:ext cx="12191999" cy="68579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DF9001D-9FAD-371D-9FA8-5659DFF7B488}"/>
              </a:ext>
            </a:extLst>
          </p:cNvPr>
          <p:cNvSpPr txBox="1"/>
          <p:nvPr userDrawn="1"/>
        </p:nvSpPr>
        <p:spPr>
          <a:xfrm rot="5400000">
            <a:off x="10674451" y="1453962"/>
            <a:ext cx="284797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© Jacob Lund / Shutterstock</a:t>
            </a:r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CF46BC8A-A03F-F570-7A90-1C74611AF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38B8EF59-7791-1DE3-1209-5DCC1567F5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00860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1.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7A6038-41B8-E931-9986-2D3EDB600E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726" y="700548"/>
            <a:ext cx="11117010" cy="56064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F69419-E37F-B151-5286-AAE65922B24D}"/>
              </a:ext>
            </a:extLst>
          </p:cNvPr>
          <p:cNvSpPr/>
          <p:nvPr userDrawn="1"/>
        </p:nvSpPr>
        <p:spPr>
          <a:xfrm>
            <a:off x="371990" y="508822"/>
            <a:ext cx="11300540" cy="5914104"/>
          </a:xfrm>
          <a:prstGeom prst="rect">
            <a:avLst/>
          </a:prstGeom>
          <a:solidFill>
            <a:schemeClr val="tx1">
              <a:alpha val="6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A1B254-DD75-31B0-FA19-0999EBEA19E1}"/>
              </a:ext>
            </a:extLst>
          </p:cNvPr>
          <p:cNvSpPr txBox="1"/>
          <p:nvPr userDrawn="1"/>
        </p:nvSpPr>
        <p:spPr>
          <a:xfrm rot="5400000">
            <a:off x="10674451" y="1453962"/>
            <a:ext cx="284797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© Dragon Images / Shutterstock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16A5E8-C5CE-0A23-BC57-4D202914BC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A7238DE-E5E7-C8A3-12A7-A0D4346D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7A25B8-0A11-2D31-267F-BA7212A6B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1832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Slide 1.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7A6038-41B8-E931-9986-2D3EDB600E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726" y="700548"/>
            <a:ext cx="11117010" cy="56064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F69419-E37F-B151-5286-AAE65922B24D}"/>
              </a:ext>
            </a:extLst>
          </p:cNvPr>
          <p:cNvSpPr/>
          <p:nvPr userDrawn="1"/>
        </p:nvSpPr>
        <p:spPr>
          <a:xfrm>
            <a:off x="371990" y="508822"/>
            <a:ext cx="11300540" cy="5914104"/>
          </a:xfrm>
          <a:prstGeom prst="rect">
            <a:avLst/>
          </a:prstGeom>
          <a:solidFill>
            <a:schemeClr val="tx1">
              <a:alpha val="6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16A5E8-C5CE-0A23-BC57-4D202914BC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3A1B254-DD75-31B0-FA19-0999EBEA19E1}"/>
              </a:ext>
            </a:extLst>
          </p:cNvPr>
          <p:cNvSpPr txBox="1"/>
          <p:nvPr userDrawn="1"/>
        </p:nvSpPr>
        <p:spPr>
          <a:xfrm rot="5400000">
            <a:off x="10674451" y="1453962"/>
            <a:ext cx="284797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© Clement C-peopleimages.com / stock.adobe.com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A7238DE-E5E7-C8A3-12A7-A0D4346D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7A25B8-0A11-2D31-267F-BA7212A6B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72609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Slide 1.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7A6038-41B8-E931-9986-2D3EDB600E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726" y="700548"/>
            <a:ext cx="11117010" cy="56064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F69419-E37F-B151-5286-AAE65922B24D}"/>
              </a:ext>
            </a:extLst>
          </p:cNvPr>
          <p:cNvSpPr/>
          <p:nvPr userDrawn="1"/>
        </p:nvSpPr>
        <p:spPr>
          <a:xfrm>
            <a:off x="371990" y="508822"/>
            <a:ext cx="11300540" cy="5914104"/>
          </a:xfrm>
          <a:prstGeom prst="rect">
            <a:avLst/>
          </a:prstGeom>
          <a:solidFill>
            <a:schemeClr val="tx1">
              <a:alpha val="6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16A5E8-C5CE-0A23-BC57-4D202914BC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3A1B254-DD75-31B0-FA19-0999EBEA19E1}"/>
              </a:ext>
            </a:extLst>
          </p:cNvPr>
          <p:cNvSpPr txBox="1"/>
          <p:nvPr userDrawn="1"/>
        </p:nvSpPr>
        <p:spPr>
          <a:xfrm rot="5400000">
            <a:off x="10674451" y="1453962"/>
            <a:ext cx="284797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© </a:t>
            </a:r>
            <a:r>
              <a:rPr lang="en-GB" sz="600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kwangmoo</a:t>
            </a:r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123rf 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A7238DE-E5E7-C8A3-12A7-A0D4346D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7A25B8-0A11-2D31-267F-BA7212A6B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1089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 Slide 1.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7A6038-41B8-E931-9986-2D3EDB600E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726" y="700548"/>
            <a:ext cx="11117010" cy="56064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F69419-E37F-B151-5286-AAE65922B24D}"/>
              </a:ext>
            </a:extLst>
          </p:cNvPr>
          <p:cNvSpPr/>
          <p:nvPr userDrawn="1"/>
        </p:nvSpPr>
        <p:spPr>
          <a:xfrm>
            <a:off x="371990" y="508822"/>
            <a:ext cx="11300540" cy="5914104"/>
          </a:xfrm>
          <a:prstGeom prst="rect">
            <a:avLst/>
          </a:prstGeom>
          <a:solidFill>
            <a:schemeClr val="tx1">
              <a:alpha val="6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16A5E8-C5CE-0A23-BC57-4D202914BC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3A1B254-DD75-31B0-FA19-0999EBEA19E1}"/>
              </a:ext>
            </a:extLst>
          </p:cNvPr>
          <p:cNvSpPr txBox="1"/>
          <p:nvPr userDrawn="1"/>
        </p:nvSpPr>
        <p:spPr>
          <a:xfrm rot="5400000">
            <a:off x="10674451" y="1453962"/>
            <a:ext cx="284797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© </a:t>
            </a:r>
            <a:r>
              <a:rPr lang="en-GB" sz="600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saltdium</a:t>
            </a:r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stock.adobe.com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A7238DE-E5E7-C8A3-12A7-A0D4346D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7A25B8-0A11-2D31-267F-BA7212A6B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49053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Slide 1.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7A6038-41B8-E931-9986-2D3EDB600E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726" y="700548"/>
            <a:ext cx="11117010" cy="56064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F69419-E37F-B151-5286-AAE65922B24D}"/>
              </a:ext>
            </a:extLst>
          </p:cNvPr>
          <p:cNvSpPr/>
          <p:nvPr userDrawn="1"/>
        </p:nvSpPr>
        <p:spPr>
          <a:xfrm>
            <a:off x="371990" y="508822"/>
            <a:ext cx="11300540" cy="5914104"/>
          </a:xfrm>
          <a:prstGeom prst="rect">
            <a:avLst/>
          </a:prstGeom>
          <a:solidFill>
            <a:schemeClr val="tx1">
              <a:alpha val="6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16A5E8-C5CE-0A23-BC57-4D202914BC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3A1B254-DD75-31B0-FA19-0999EBEA19E1}"/>
              </a:ext>
            </a:extLst>
          </p:cNvPr>
          <p:cNvSpPr txBox="1"/>
          <p:nvPr userDrawn="1"/>
        </p:nvSpPr>
        <p:spPr>
          <a:xfrm rot="5400000">
            <a:off x="10674451" y="1453962"/>
            <a:ext cx="284797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© </a:t>
            </a:r>
            <a:r>
              <a:rPr lang="en-GB" sz="600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lanastock</a:t>
            </a:r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123rf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A7238DE-E5E7-C8A3-12A7-A0D4346D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7A25B8-0A11-2D31-267F-BA7212A6B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66758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 Slide 1.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7A6038-41B8-E931-9986-2D3EDB600E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726" y="700548"/>
            <a:ext cx="11117010" cy="56064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F69419-E37F-B151-5286-AAE65922B24D}"/>
              </a:ext>
            </a:extLst>
          </p:cNvPr>
          <p:cNvSpPr/>
          <p:nvPr userDrawn="1"/>
        </p:nvSpPr>
        <p:spPr>
          <a:xfrm>
            <a:off x="371990" y="508822"/>
            <a:ext cx="11300540" cy="5914104"/>
          </a:xfrm>
          <a:prstGeom prst="rect">
            <a:avLst/>
          </a:prstGeom>
          <a:solidFill>
            <a:schemeClr val="tx1">
              <a:alpha val="6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16A5E8-C5CE-0A23-BC57-4D202914BC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3A1B254-DD75-31B0-FA19-0999EBEA19E1}"/>
              </a:ext>
            </a:extLst>
          </p:cNvPr>
          <p:cNvSpPr txBox="1"/>
          <p:nvPr userDrawn="1"/>
        </p:nvSpPr>
        <p:spPr>
          <a:xfrm rot="5400000">
            <a:off x="10674451" y="1453962"/>
            <a:ext cx="284797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© </a:t>
            </a:r>
            <a:r>
              <a:rPr lang="en-GB" sz="600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SpaceOak</a:t>
            </a:r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stock.adobe.com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A7238DE-E5E7-C8A3-12A7-A0D4346D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7A25B8-0A11-2D31-267F-BA7212A6B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46909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 Slide 1.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7A6038-41B8-E931-9986-2D3EDB600E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726" y="700548"/>
            <a:ext cx="11117010" cy="56064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F69419-E37F-B151-5286-AAE65922B24D}"/>
              </a:ext>
            </a:extLst>
          </p:cNvPr>
          <p:cNvSpPr/>
          <p:nvPr userDrawn="1"/>
        </p:nvSpPr>
        <p:spPr>
          <a:xfrm>
            <a:off x="371990" y="508822"/>
            <a:ext cx="11300540" cy="5914104"/>
          </a:xfrm>
          <a:prstGeom prst="rect">
            <a:avLst/>
          </a:prstGeom>
          <a:solidFill>
            <a:schemeClr val="tx1">
              <a:alpha val="32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16A5E8-C5CE-0A23-BC57-4D202914BC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3A1B254-DD75-31B0-FA19-0999EBEA19E1}"/>
              </a:ext>
            </a:extLst>
          </p:cNvPr>
          <p:cNvSpPr txBox="1"/>
          <p:nvPr userDrawn="1"/>
        </p:nvSpPr>
        <p:spPr>
          <a:xfrm rot="5400000">
            <a:off x="10674451" y="1453962"/>
            <a:ext cx="284797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© </a:t>
            </a:r>
            <a:r>
              <a:rPr lang="en-GB" sz="600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iaginzburg</a:t>
            </a:r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Shutterstock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A7238DE-E5E7-C8A3-12A7-A0D4346D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7A25B8-0A11-2D31-267F-BA7212A6B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08224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 Slide 1.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7A6038-41B8-E931-9986-2D3EDB600E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5726" y="700548"/>
            <a:ext cx="11117010" cy="56064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F69419-E37F-B151-5286-AAE65922B24D}"/>
              </a:ext>
            </a:extLst>
          </p:cNvPr>
          <p:cNvSpPr/>
          <p:nvPr userDrawn="1"/>
        </p:nvSpPr>
        <p:spPr>
          <a:xfrm>
            <a:off x="371990" y="508822"/>
            <a:ext cx="11300540" cy="5914104"/>
          </a:xfrm>
          <a:prstGeom prst="rect">
            <a:avLst/>
          </a:prstGeom>
          <a:solidFill>
            <a:schemeClr val="tx1">
              <a:alpha val="6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16A5E8-C5CE-0A23-BC57-4D202914BC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3A1B254-DD75-31B0-FA19-0999EBEA19E1}"/>
              </a:ext>
            </a:extLst>
          </p:cNvPr>
          <p:cNvSpPr txBox="1"/>
          <p:nvPr userDrawn="1"/>
        </p:nvSpPr>
        <p:spPr>
          <a:xfrm rot="5400000">
            <a:off x="10674451" y="1453962"/>
            <a:ext cx="284797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© </a:t>
            </a:r>
            <a:r>
              <a:rPr lang="en-GB" sz="600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Gorodenkoff</a:t>
            </a:r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Shutterstock 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A7238DE-E5E7-C8A3-12A7-A0D4346D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7A25B8-0A11-2D31-267F-BA7212A6B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65673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 Slide 1.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7A6038-41B8-E931-9986-2D3EDB600E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726" y="700548"/>
            <a:ext cx="11117010" cy="56064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F69419-E37F-B151-5286-AAE65922B24D}"/>
              </a:ext>
            </a:extLst>
          </p:cNvPr>
          <p:cNvSpPr/>
          <p:nvPr userDrawn="1"/>
        </p:nvSpPr>
        <p:spPr>
          <a:xfrm>
            <a:off x="371990" y="508822"/>
            <a:ext cx="11300540" cy="5914104"/>
          </a:xfrm>
          <a:prstGeom prst="rect">
            <a:avLst/>
          </a:prstGeom>
          <a:solidFill>
            <a:schemeClr val="tx1">
              <a:alpha val="6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16A5E8-C5CE-0A23-BC57-4D202914BC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3A1B254-DD75-31B0-FA19-0999EBEA19E1}"/>
              </a:ext>
            </a:extLst>
          </p:cNvPr>
          <p:cNvSpPr txBox="1"/>
          <p:nvPr userDrawn="1"/>
        </p:nvSpPr>
        <p:spPr>
          <a:xfrm rot="5400000">
            <a:off x="10674451" y="1453962"/>
            <a:ext cx="284797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© </a:t>
            </a:r>
            <a:r>
              <a:rPr lang="en-GB" sz="600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UfaBizPhoto</a:t>
            </a:r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Shutterstock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A7238DE-E5E7-C8A3-12A7-A0D4346D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7A25B8-0A11-2D31-267F-BA7212A6B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62518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 Slide 1.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7A6038-41B8-E931-9986-2D3EDB600E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726" y="700548"/>
            <a:ext cx="11117010" cy="56064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F69419-E37F-B151-5286-AAE65922B24D}"/>
              </a:ext>
            </a:extLst>
          </p:cNvPr>
          <p:cNvSpPr/>
          <p:nvPr userDrawn="1"/>
        </p:nvSpPr>
        <p:spPr>
          <a:xfrm>
            <a:off x="371990" y="508822"/>
            <a:ext cx="11300540" cy="5914104"/>
          </a:xfrm>
          <a:prstGeom prst="rect">
            <a:avLst/>
          </a:prstGeom>
          <a:solidFill>
            <a:schemeClr val="tx1">
              <a:alpha val="6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16A5E8-C5CE-0A23-BC57-4D202914BC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3A1B254-DD75-31B0-FA19-0999EBEA19E1}"/>
              </a:ext>
            </a:extLst>
          </p:cNvPr>
          <p:cNvSpPr txBox="1"/>
          <p:nvPr userDrawn="1"/>
        </p:nvSpPr>
        <p:spPr>
          <a:xfrm rot="5400000">
            <a:off x="10674451" y="1453962"/>
            <a:ext cx="284797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© </a:t>
            </a:r>
            <a:r>
              <a:rPr lang="en-GB" sz="600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Gorodenkoff</a:t>
            </a:r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stock.adobe.com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A7238DE-E5E7-C8A3-12A7-A0D4346D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7A25B8-0A11-2D31-267F-BA7212A6B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78287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 Slide 1.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7A6038-41B8-E931-9986-2D3EDB600E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5726" y="700548"/>
            <a:ext cx="11117010" cy="56064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F69419-E37F-B151-5286-AAE65922B24D}"/>
              </a:ext>
            </a:extLst>
          </p:cNvPr>
          <p:cNvSpPr/>
          <p:nvPr userDrawn="1"/>
        </p:nvSpPr>
        <p:spPr>
          <a:xfrm>
            <a:off x="371990" y="508822"/>
            <a:ext cx="11300540" cy="5914104"/>
          </a:xfrm>
          <a:prstGeom prst="rect">
            <a:avLst/>
          </a:prstGeom>
          <a:solidFill>
            <a:schemeClr val="tx1">
              <a:alpha val="6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16A5E8-C5CE-0A23-BC57-4D202914BC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3A1B254-DD75-31B0-FA19-0999EBEA19E1}"/>
              </a:ext>
            </a:extLst>
          </p:cNvPr>
          <p:cNvSpPr txBox="1"/>
          <p:nvPr userDrawn="1"/>
        </p:nvSpPr>
        <p:spPr>
          <a:xfrm rot="5400000">
            <a:off x="10674451" y="1453962"/>
            <a:ext cx="284797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© The Good Brigade/</a:t>
            </a:r>
            <a:r>
              <a:rPr lang="en-GB" sz="600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DigitalVision</a:t>
            </a:r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Getty Images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A7238DE-E5E7-C8A3-12A7-A0D4346D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7A25B8-0A11-2D31-267F-BA7212A6B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866365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 Slide 1.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7A6038-41B8-E931-9986-2D3EDB600E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5726" y="700548"/>
            <a:ext cx="11117010" cy="56064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F69419-E37F-B151-5286-AAE65922B24D}"/>
              </a:ext>
            </a:extLst>
          </p:cNvPr>
          <p:cNvSpPr/>
          <p:nvPr userDrawn="1"/>
        </p:nvSpPr>
        <p:spPr>
          <a:xfrm>
            <a:off x="371990" y="508822"/>
            <a:ext cx="11300540" cy="5914104"/>
          </a:xfrm>
          <a:prstGeom prst="rect">
            <a:avLst/>
          </a:prstGeom>
          <a:solidFill>
            <a:schemeClr val="tx1">
              <a:alpha val="6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16A5E8-C5CE-0A23-BC57-4D202914BC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3A1B254-DD75-31B0-FA19-0999EBEA19E1}"/>
              </a:ext>
            </a:extLst>
          </p:cNvPr>
          <p:cNvSpPr txBox="1"/>
          <p:nvPr userDrawn="1"/>
        </p:nvSpPr>
        <p:spPr>
          <a:xfrm rot="5400000">
            <a:off x="10674451" y="1453962"/>
            <a:ext cx="284797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© </a:t>
            </a:r>
            <a:r>
              <a:rPr lang="en-GB" sz="600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LightField</a:t>
            </a:r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Studios / Shutterstock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A7238DE-E5E7-C8A3-12A7-A0D4346D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7A25B8-0A11-2D31-267F-BA7212A6B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0369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 Slide 1.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7A6038-41B8-E931-9986-2D3EDB600E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726" y="700548"/>
            <a:ext cx="11117010" cy="56064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F69419-E37F-B151-5286-AAE65922B24D}"/>
              </a:ext>
            </a:extLst>
          </p:cNvPr>
          <p:cNvSpPr/>
          <p:nvPr userDrawn="1"/>
        </p:nvSpPr>
        <p:spPr>
          <a:xfrm>
            <a:off x="371990" y="508822"/>
            <a:ext cx="11300540" cy="5914104"/>
          </a:xfrm>
          <a:prstGeom prst="rect">
            <a:avLst/>
          </a:prstGeom>
          <a:solidFill>
            <a:schemeClr val="tx1">
              <a:alpha val="6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16A5E8-C5CE-0A23-BC57-4D202914BC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3A1B254-DD75-31B0-FA19-0999EBEA19E1}"/>
              </a:ext>
            </a:extLst>
          </p:cNvPr>
          <p:cNvSpPr txBox="1"/>
          <p:nvPr userDrawn="1"/>
        </p:nvSpPr>
        <p:spPr>
          <a:xfrm rot="5400000">
            <a:off x="10674451" y="1453962"/>
            <a:ext cx="284797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© Tatyana </a:t>
            </a:r>
            <a:r>
              <a:rPr lang="en-GB" sz="600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Chaiko</a:t>
            </a:r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Shutterstock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A7238DE-E5E7-C8A3-12A7-A0D4346D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7A25B8-0A11-2D31-267F-BA7212A6B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9935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 Slide 1.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7A6038-41B8-E931-9986-2D3EDB600E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726" y="700548"/>
            <a:ext cx="11117010" cy="56064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F69419-E37F-B151-5286-AAE65922B24D}"/>
              </a:ext>
            </a:extLst>
          </p:cNvPr>
          <p:cNvSpPr/>
          <p:nvPr userDrawn="1"/>
        </p:nvSpPr>
        <p:spPr>
          <a:xfrm>
            <a:off x="371990" y="508822"/>
            <a:ext cx="11300540" cy="5914104"/>
          </a:xfrm>
          <a:prstGeom prst="rect">
            <a:avLst/>
          </a:prstGeom>
          <a:solidFill>
            <a:schemeClr val="tx1">
              <a:alpha val="6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16A5E8-C5CE-0A23-BC57-4D202914BC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3A1B254-DD75-31B0-FA19-0999EBEA19E1}"/>
              </a:ext>
            </a:extLst>
          </p:cNvPr>
          <p:cNvSpPr txBox="1"/>
          <p:nvPr userDrawn="1"/>
        </p:nvSpPr>
        <p:spPr>
          <a:xfrm rot="5400000">
            <a:off x="10674451" y="1453962"/>
            <a:ext cx="2847974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© Alexander </a:t>
            </a:r>
            <a:r>
              <a:rPr lang="en-GB" sz="600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Spatari</a:t>
            </a:r>
            <a:r>
              <a:rPr lang="en-GB" sz="6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/Moment / Getty Images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A7238DE-E5E7-C8A3-12A7-A0D4346D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7A25B8-0A11-2D31-267F-BA7212A6B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8573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 Slide 1.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B16A5E8-C5CE-0A23-BC57-4D202914BC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A7238DE-E5E7-C8A3-12A7-A0D4346D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781430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7A25B8-0A11-2D31-267F-BA7212A6B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4" y="2587833"/>
            <a:ext cx="7814301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tx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tx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604582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 Slide 1.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B16A5E8-C5CE-0A23-BC57-4D202914BC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A7238DE-E5E7-C8A3-12A7-A0D4346D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104" y="1039900"/>
            <a:ext cx="8011151" cy="138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7A25B8-0A11-2D31-267F-BA7212A6B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105" y="2587833"/>
            <a:ext cx="3860096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tx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tx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6FA33682-4594-EA0C-0939-295C7986B5B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193159" y="2584866"/>
            <a:ext cx="3860096" cy="346371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  <a:lvl2pPr>
              <a:buClr>
                <a:srgbClr val="87BE24"/>
              </a:buClr>
              <a:defRPr>
                <a:solidFill>
                  <a:schemeClr val="tx1"/>
                </a:solidFill>
              </a:defRPr>
            </a:lvl2pPr>
            <a:lvl3pPr>
              <a:buClr>
                <a:srgbClr val="87BE24"/>
              </a:buClr>
              <a:defRPr>
                <a:solidFill>
                  <a:schemeClr val="tx1"/>
                </a:solidFill>
              </a:defRPr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625499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B16A5E8-C5CE-0A23-BC57-4D202914BC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126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Final Slide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text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18B23313-AA1E-4421-261E-140147FF0E2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8376" y="3038475"/>
            <a:ext cx="3895248" cy="78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84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_Final Slid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een and yellow gradient&#10;&#10;Description automatically generated">
            <a:extLst>
              <a:ext uri="{FF2B5EF4-FFF2-40B4-BE49-F238E27FC236}">
                <a16:creationId xmlns:a16="http://schemas.microsoft.com/office/drawing/2014/main" id="{D11FFF0E-00C5-0411-9EB0-1BCD80CD021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8B23313-AA1E-4421-261E-140147FF0E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48376" y="3038475"/>
            <a:ext cx="3895248" cy="781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71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19532" y="1046250"/>
            <a:ext cx="7800618" cy="1390409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/>
          <a:p>
            <a:r>
              <a:rPr lang="en-GB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9532" y="2585637"/>
            <a:ext cx="7800618" cy="32261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1066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  <p:sldLayoutId id="2147483791" r:id="rId12"/>
    <p:sldLayoutId id="2147483792" r:id="rId13"/>
    <p:sldLayoutId id="2147483793" r:id="rId14"/>
    <p:sldLayoutId id="2147483794" r:id="rId15"/>
    <p:sldLayoutId id="2147483795" r:id="rId16"/>
    <p:sldLayoutId id="2147483796" r:id="rId17"/>
    <p:sldLayoutId id="2147483736" r:id="rId18"/>
    <p:sldLayoutId id="2147483767" r:id="rId19"/>
    <p:sldLayoutId id="2147483803" r:id="rId20"/>
    <p:sldLayoutId id="2147483804" r:id="rId21"/>
    <p:sldLayoutId id="2147483807" r:id="rId22"/>
    <p:sldLayoutId id="2147483836" r:id="rId23"/>
    <p:sldLayoutId id="2147483837" r:id="rId24"/>
    <p:sldLayoutId id="2147483838" r:id="rId25"/>
    <p:sldLayoutId id="2147483839" r:id="rId26"/>
    <p:sldLayoutId id="2147483840" r:id="rId27"/>
    <p:sldLayoutId id="2147483841" r:id="rId28"/>
    <p:sldLayoutId id="2147483843" r:id="rId29"/>
    <p:sldLayoutId id="2147483842" r:id="rId30"/>
    <p:sldLayoutId id="2147483844" r:id="rId31"/>
    <p:sldLayoutId id="2147483845" r:id="rId32"/>
    <p:sldLayoutId id="2147483846" r:id="rId33"/>
    <p:sldLayoutId id="2147483847" r:id="rId34"/>
    <p:sldLayoutId id="2147483848" r:id="rId35"/>
    <p:sldLayoutId id="2147483849" r:id="rId36"/>
    <p:sldLayoutId id="2147483850" r:id="rId37"/>
    <p:sldLayoutId id="2147483851" r:id="rId38"/>
    <p:sldLayoutId id="2147483663" r:id="rId39"/>
    <p:sldLayoutId id="2147483835" r:id="rId4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ts val="4000"/>
        </a:lnSpc>
        <a:spcBef>
          <a:spcPct val="0"/>
        </a:spcBef>
        <a:buNone/>
        <a:defRPr sz="36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itchFamily="34" charset="0"/>
        <a:buNone/>
        <a:defRPr sz="1800" b="0" i="0" kern="1200">
          <a:solidFill>
            <a:schemeClr val="tx1"/>
          </a:solidFill>
          <a:latin typeface="+mn-lt"/>
          <a:ea typeface="Lato Medium" panose="020F0502020204030203" pitchFamily="34" charset="0"/>
          <a:cs typeface="Lato Medium" panose="020F0502020204030203" pitchFamily="34" charset="0"/>
        </a:defRPr>
      </a:lvl1pPr>
      <a:lvl2pPr marL="180975" indent="-180975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352425" indent="-17145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anose="020B0604020202020204" pitchFamily="34" charset="0"/>
        <a:buChar char="‒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781050" indent="0" algn="l" defTabSz="914400" rtl="0" eaLnBrk="1" latinLnBrk="0" hangingPunct="1">
        <a:lnSpc>
          <a:spcPts val="1500"/>
        </a:lnSpc>
        <a:spcBef>
          <a:spcPts val="0"/>
        </a:spcBef>
        <a:spcAft>
          <a:spcPts val="850"/>
        </a:spcAft>
        <a:buClr>
          <a:schemeClr val="tx1"/>
        </a:buClr>
        <a:buFont typeface="Arial" pitchFamily="34" charset="0"/>
        <a:buNone/>
        <a:defRPr sz="1200" kern="1200">
          <a:solidFill>
            <a:schemeClr val="bg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93" userDrawn="1">
          <p15:clr>
            <a:srgbClr val="F26B43"/>
          </p15:clr>
        </p15:guide>
        <p15:guide id="2" pos="728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693DE-7716-AB69-AAE9-1E3E5DA1D7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B3A9A7-8913-8733-AC3C-A323611C12E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39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CE5C8D6-93E5-1215-C0F4-F842F47539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F2878E51-5439-B3F4-5C07-2439CB918E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89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561CFAC-4199-5E03-A09A-0D2FBCFC7A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5775DCE0-2E62-6F99-98B5-DACE243BE44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81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DE89F44-27F4-DC36-EC1E-5375DF0572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83AED4A-EC0A-C19A-A34E-72C27BA3AB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66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14A5698-2D19-0675-5EB6-8F700B5845D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2C6EB4F3-72CD-0087-52EC-38B9E26EB7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97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CD2ECEF-E732-2150-E0C4-2EF96713C96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3200291-220D-756C-5415-DF8327AA65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72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130AEC9-FC0D-0FC9-9B81-1860B144FA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41623FCD-FBF1-DEC6-0E27-2A7EFE8C8C3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78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E18B3AE-3D10-3BFC-53F2-E508A87060E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028A0992-E42C-4F00-9F7A-25E85B0C93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59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9973F1D-F617-8C50-4FE9-EF8DFA97842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9AD2B67F-A2EC-C766-DC15-A2DE9A21C51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94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1C7E0AF-8820-2302-12DB-32D44820E74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C9796C89-1EF0-93AA-772A-01995FC65A5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49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AEFE8AD-0EB2-58E5-E6F7-100B1F176B5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84F2D45-36E5-0713-A08E-55E310CD05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28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D2D8828-5BC3-6BCB-BC30-CEC950E880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337AA32-2807-4AF2-9FF6-B36103E5BE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33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4521D12-27A1-2A5E-D5F7-B83A64C125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8B825EF-CDC7-43A1-3267-CD892C6D0BD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30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7304FE7-4768-6F59-D9A6-841E020465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06DAF15-D63A-94D4-DC53-B08A362E82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47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BE64819-ACD8-194B-0EDD-705987D9B8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4A65B6BD-FA10-9492-0CAF-378F0CE0BE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36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A624D82-105B-F971-46ED-BACC526C5B1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AECC7B94-D5B1-2D3E-067F-52E3FCD2EA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717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1E79B75-0B65-034C-7C41-7CB8D5128A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8AF600B3-A9EA-0A5C-3118-E049B9C2653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58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F3D3400-AD43-9DFD-4820-1E6AEE5D878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79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EA5F8-A28E-DDF2-7D68-4CA98E179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E47A63-E252-FFBD-6417-21E7F62900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742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7822376-64FE-DE1A-23AC-6C36396F6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F3E733-5BA6-B98A-C0E1-7F4DD27E35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13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896B599-204A-D16C-142C-C46DD8830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D6E30FC-DE97-07B5-A36F-F66DC5EE18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36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38C6DDC-8FA7-B150-3174-D557EB13A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D975E28-8A60-361B-8542-BC8B01BDCD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19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D5259DE-FE2A-E124-482B-396AD9ED4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565C53C-54F6-7A95-0C1F-82647CEAF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83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BE7FA3D-F067-5576-62BD-B30F2253D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52E8BCB-BAEC-5A0D-7678-19E1286F00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47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629B6E2-F207-EF59-89F4-58D97D52A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A1E53BE-96CC-7D70-5708-326F52C48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231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8916AF4-DE22-E2C2-CAF5-C5DD1996B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9B38D18-D590-DCF7-B80A-72E386EF53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82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93436E4-826A-6B80-5934-9CC3F6295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0302F13-F76A-A4F9-08AE-9A2F723ADD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072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584D85A-A1C7-0D4A-D7EF-F2616FB41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E5F3C9-0892-B4F6-361A-B60DED8C00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5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5E5DB34-C5DA-DD6A-AD90-CBEF5EECD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07F8002-3E09-B584-F9F5-BF2FDE5D97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648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FBEC3BF-3D2B-518A-B1D0-FB26C396C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076CA79-F9E0-DDB8-8B1F-4FDE9EF9B6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820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2A71548-E432-2C9E-1275-9766502E1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ACBED2A-17D7-7AF2-C034-8417916D8A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21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50FDF0D-81E8-3E3C-2B24-CD5CB84C2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494358C-BBA3-19E1-E14F-C6D86291BD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97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0B521E2-7EEE-2BF8-0895-1A7CD310F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1A50B6B-12FE-8393-743E-AAEDC742F9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52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3ED647A-4143-F2D7-B9EB-EAC632F65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C20ED33-0B78-6C93-B7C8-0760CBD7EF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81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EBAEFBC-4D0E-3DAC-94C5-7E4FB137F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C126369-4000-4DEC-4C54-998008EBFB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603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3D8FAA7-841E-66C3-969F-7DDCA64B6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1A542EC-9FC2-F901-48C1-AC64194F6E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00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80DDF46-AAEC-5535-35EA-DC7CE6938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3318BC7-CFF6-D7E9-D2D4-0168D21C9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78A13B5-713B-4027-1242-DFDDA6332D9F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215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9265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472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430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earson">
  <a:themeElements>
    <a:clrScheme name="BO25">
      <a:dk1>
        <a:srgbClr val="000000"/>
      </a:dk1>
      <a:lt1>
        <a:srgbClr val="FFFFFF"/>
      </a:lt1>
      <a:dk2>
        <a:srgbClr val="505759"/>
      </a:dk2>
      <a:lt2>
        <a:srgbClr val="DEE1E1"/>
      </a:lt2>
      <a:accent1>
        <a:srgbClr val="84BD00"/>
      </a:accent1>
      <a:accent2>
        <a:srgbClr val="D2DB0E"/>
      </a:accent2>
      <a:accent3>
        <a:srgbClr val="11B2A5"/>
      </a:accent3>
      <a:accent4>
        <a:srgbClr val="FF7479"/>
      </a:accent4>
      <a:accent5>
        <a:srgbClr val="9E007E"/>
      </a:accent5>
      <a:accent6>
        <a:srgbClr val="94E7EA"/>
      </a:accent6>
      <a:hlink>
        <a:srgbClr val="000000"/>
      </a:hlink>
      <a:folHlink>
        <a:srgbClr val="000000"/>
      </a:folHlink>
    </a:clrScheme>
    <a:fontScheme name="Pearson 2">
      <a:majorFont>
        <a:latin typeface="Open Sans Extrabold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2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spAutoFit/>
      </a:bodyPr>
      <a:lstStyle>
        <a:defPPr>
          <a:defRPr sz="120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WFS_A0757.148 BO25 presentation-1920x1080.pptx" id="{6011D15C-826E-4B5F-B150-0837D0F4E2E0}" vid="{134118D0-144D-460E-BB67-5857361EB31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498E165560ACD4AA2DDE13D88999DCB" ma:contentTypeVersion="21" ma:contentTypeDescription="Create a new document." ma:contentTypeScope="" ma:versionID="d8add7d79722f4b6bb0f363e30c3bb1b">
  <xsd:schema xmlns:xsd="http://www.w3.org/2001/XMLSchema" xmlns:xs="http://www.w3.org/2001/XMLSchema" xmlns:p="http://schemas.microsoft.com/office/2006/metadata/properties" xmlns:ns2="21b9be02-a95b-4ac2-ae40-f6bed5c8055c" xmlns:ns3="cec6baff-8623-46ec-802e-6baa3d18beb8" targetNamespace="http://schemas.microsoft.com/office/2006/metadata/properties" ma:root="true" ma:fieldsID="afc33f7bea4ae6be142f26596dda071b" ns2:_="" ns3:_="">
    <xsd:import namespace="21b9be02-a95b-4ac2-ae40-f6bed5c8055c"/>
    <xsd:import namespace="cec6baff-8623-46ec-802e-6baa3d18beb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b9be02-a95b-4ac2-ae40-f6bed5c805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hidden="true" ma:internalName="MediaServiceKeyPoints" ma:readOnly="true">
      <xsd:simpleType>
        <xsd:restriction base="dms:Note"/>
      </xsd:simpleType>
    </xsd:element>
    <xsd:element name="MediaServiceAutoTags" ma:index="14" nillable="true" ma:displayName="Tags" ma:hidden="true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9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6342d94-4a90-4c9b-8c88-cb4c8647e98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c6baff-8623-46ec-802e-6baa3d18beb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hidden="true" ma:internalName="SharedWithDetails" ma:readOnly="true">
      <xsd:simpleType>
        <xsd:restriction base="dms:Note"/>
      </xsd:simpleType>
    </xsd:element>
    <xsd:element name="TaxCatchAll" ma:index="21" nillable="true" ma:displayName="Taxonomy Catch All Column" ma:hidden="true" ma:list="{4bd39750-7100-49ec-9ef3-622c0bd0b7ef}" ma:internalName="TaxCatchAll" ma:showField="CatchAllData" ma:web="cec6baff-8623-46ec-802e-6baa3d18beb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ec6baff-8623-46ec-802e-6baa3d18beb8" xsi:nil="true"/>
    <lcf76f155ced4ddcb4097134ff3c332f xmlns="21b9be02-a95b-4ac2-ae40-f6bed5c8055c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F7B2662-6094-4574-8C3E-AA707D43CB24}"/>
</file>

<file path=customXml/itemProps2.xml><?xml version="1.0" encoding="utf-8"?>
<ds:datastoreItem xmlns:ds="http://schemas.openxmlformats.org/officeDocument/2006/customXml" ds:itemID="{658CD476-8004-4DAB-AE5A-7D94D0EB49C6}">
  <ds:schemaRefs>
    <ds:schemaRef ds:uri="http://schemas.microsoft.com/office/2006/metadata/properties"/>
    <ds:schemaRef ds:uri="http://schemas.microsoft.com/office/infopath/2007/PartnerControls"/>
    <ds:schemaRef ds:uri="3dc49879-a63d-446d-aff0-fd32a6da43f7"/>
    <ds:schemaRef ds:uri="d2e60496-b01e-418c-abc6-3633465ffcd6"/>
  </ds:schemaRefs>
</ds:datastoreItem>
</file>

<file path=customXml/itemProps3.xml><?xml version="1.0" encoding="utf-8"?>
<ds:datastoreItem xmlns:ds="http://schemas.openxmlformats.org/officeDocument/2006/customXml" ds:itemID="{2379B534-FDCB-4373-9AB7-AB771A063CD2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8cc434d7-97d0-47d3-b5c5-14fe0e33e34b}" enabled="0" method="" siteId="{8cc434d7-97d0-47d3-b5c5-14fe0e33e34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1539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Open Sans</vt:lpstr>
      <vt:lpstr>Open Sans Extrabold</vt:lpstr>
      <vt:lpstr>Open Sans Semibold</vt:lpstr>
      <vt:lpstr>Pearson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Dave Clifford</dc:creator>
  <cp:lastModifiedBy>Jenny Stratford</cp:lastModifiedBy>
  <cp:revision>52</cp:revision>
  <dcterms:created xsi:type="dcterms:W3CDTF">2023-06-23T14:18:27Z</dcterms:created>
  <dcterms:modified xsi:type="dcterms:W3CDTF">2025-01-29T13:09:40Z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0x0101002498E165560ACD4AA2DDE13D88999DCB</vt:lpwstr>
  </property>
  <property fmtid="{D5CDD505-2E9C-101B-9397-08002B2CF9AE}" pid="3" name="MediaServiceImageTags">
    <vt:lpwstr/>
  </property>
</Properties>
</file>