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59" r:id="rId4"/>
  </p:sldMasterIdLst>
  <p:notesMasterIdLst>
    <p:notesMasterId r:id="rId17"/>
  </p:notesMasterIdLst>
  <p:handoutMasterIdLst>
    <p:handoutMasterId r:id="rId18"/>
  </p:handout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x="12192000" cy="6858000"/>
  <p:notesSz cx="6858000" cy="9144000"/>
  <p:embeddedFontLst>
    <p:embeddedFont>
      <p:font typeface="Plus Jakarta Sans" panose="020B0604020202020204" charset="0"/>
      <p:regular r:id="rId19"/>
      <p:bold r:id="rId20"/>
      <p:italic r:id="rId21"/>
      <p:boldItalic r:id="rId22"/>
    </p:embeddedFont>
    <p:embeddedFont>
      <p:font typeface="Plus Jakarta Sans Medium" panose="020B0604020202020204" charset="0"/>
      <p:regular r:id="rId23"/>
      <p:italic r:id="rId24"/>
    </p:embeddedFont>
    <p:embeddedFont>
      <p:font typeface="Plus Jakarta Sans SemiBold" panose="020B0604020202020204" charset="0"/>
      <p:regular r:id="rId25"/>
      <p:bold r:id="rId26"/>
      <p:italic r:id="rId27"/>
      <p:boldItalic r:id="rId28"/>
    </p:embeddedFont>
    <p:embeddedFont>
      <p:font typeface="Segoe UI" panose="020B0502040204020203"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EFORE YOU START" id="{6C5BF2D9-F20A-427E-8A7A-3BD1BA740F6D}">
          <p14:sldIdLst/>
        </p14:section>
        <p14:section name="TITLE SLIDE" id="{971A83C0-7190-5649-A7B5-030812AB53B1}">
          <p14:sldIdLst>
            <p14:sldId id="256"/>
            <p14:sldId id="257"/>
            <p14:sldId id="258"/>
            <p14:sldId id="259"/>
            <p14:sldId id="260"/>
            <p14:sldId id="261"/>
            <p14:sldId id="262"/>
            <p14:sldId id="263"/>
            <p14:sldId id="264"/>
            <p14:sldId id="265"/>
            <p14:sldId id="266"/>
            <p14:sldId id="267"/>
          </p14:sldIdLst>
        </p14:section>
        <p14:section name="AGENDA" id="{AF0C49B8-5B86-4227-ACFE-BC024CBC10B7}">
          <p14:sldIdLst/>
        </p14:section>
        <p14:section name="SECTION HEADER" id="{43687D84-8ABA-49EB-8FB7-B97A1A3D754F}">
          <p14:sldIdLst/>
        </p14:section>
        <p14:section name="SUBSECTION HEADER" id="{27625A0E-7380-4F03-A944-9B48975E5F1F}">
          <p14:sldIdLst/>
        </p14:section>
        <p14:section name="KEY STATEMENT" id="{66C13CCF-E981-4724-850A-F1E322E9CD8F}">
          <p14:sldIdLst/>
        </p14:section>
        <p14:section name="QUOTE" id="{0BB90750-F171-45FB-BBEA-B47C160A70D1}">
          <p14:sldIdLst/>
        </p14:section>
        <p14:section name="CONTENT" id="{B2DA0BA5-D7C6-469A-91E8-161E237F488A}">
          <p14:sldIdLst/>
        </p14:section>
        <p14:section name="PICTURE WITH CAPTION" id="{C09E6DCB-5601-407B-B007-86B71A1ECCBF}">
          <p14:sldIdLst/>
        </p14:section>
        <p14:section name="ICON WITH CAPTION" id="{5BD27927-4FDD-49F5-9B3D-225104788D6B}">
          <p14:sldIdLst/>
        </p14:section>
        <p14:section name="DATA VISUALIZATION" id="{B53BFA55-EAD5-472C-A706-36686D0DE39C}">
          <p14:sldIdLst/>
        </p14:section>
        <p14:section name="TABLE" id="{D698FCE9-BA80-4258-A60E-C1B883EE47EF}">
          <p14:sldIdLst/>
        </p14:section>
        <p14:section name="TEAM PROFILE" id="{D9FC4DC8-16F1-44D9-9BA0-A5782232F236}">
          <p14:sldIdLst/>
        </p14:section>
        <p14:section name="DIAGRAM &amp; FRAMEWORK" id="{50A57EDA-004C-4624-93FE-6A118B24EC5F}">
          <p14:sldIdLst/>
        </p14:section>
        <p14:section name="END SLIDE" id="{3CB0A0DA-4A17-40B9-9325-832964A202C8}">
          <p14:sldIdLst/>
        </p14:section>
        <p14:section name="USER GUIDE" id="{15CE1C7D-CC95-4F89-AC80-B784BFEAA63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F5370F-EADF-81FA-8068-58A0A4B134BB}" name="Joan Lambert" initials="JL" userId="S::joan.lambert@pearson.com::8a317a37-0f77-4151-bb60-9515f362ceeb" providerId="AD"/>
  <p188:author id="{46694D10-DD1C-38CD-D46D-3460975AC69F}" name="Varma, Smruti" initials="SV" userId="S::Smruti.Varma@landor.com::b615f429-37b9-4a39-a286-38a6080608d4" providerId="AD"/>
  <p188:author id="{C82FDD14-FDFF-2B65-2D60-F0CE345AC948}" name="Keisha Ridwan" initials="" userId="S::Keisha.Ridwan@landor.com::b5d18e47-bc42-422a-a197-fcf3ca4d761f" providerId="AD"/>
  <p188:author id="{50668825-80D9-FAF6-E3E8-06171ECEB408}" name="Pallavi Kadam" initials="PK" userId="S::Pallavi.Kadam@landor.com::eea03d5c-5843-4108-a4f7-7b528b80ec26" providerId="AD"/>
  <p188:author id="{20F7CC8C-BECF-4DA8-E9C9-71CCD688C8BF}" name="Taylor Moore" initials="TM" userId="Taylor Moore" providerId="None"/>
  <p188:author id="{28CB41B2-B3A2-3E4F-047A-D3C6B9D178E7}" name="Tyler Brown" initials="TB" userId="S::tyler.brown@landor.com::06b81854-7bfb-41cc-8a4c-420e39506896" providerId="AD"/>
  <p188:author id="{EA6085B6-498F-E44D-5D5E-25AE0F3D7FEA}" name="Taylor Moore" initials="" userId="S::taylor.moore@pearson.com::722673e9-9160-42d3-81ab-c343631a8bbb" providerId="AD"/>
  <p188:author id="{9C19BDC1-26D5-294C-0591-99B8CAE7204D}" name="Sarah Conklin" initials="SC" userId="S::sarah.conklin1@pearson.com::9409c5db-21ed-4769-bd0f-6af5e625a01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79005" autoAdjust="0"/>
  </p:normalViewPr>
  <p:slideViewPr>
    <p:cSldViewPr snapToGrid="0">
      <p:cViewPr varScale="1">
        <p:scale>
          <a:sx n="58" d="100"/>
          <a:sy n="58" d="100"/>
        </p:scale>
        <p:origin x="948" y="8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openxmlformats.org/officeDocument/2006/relationships/font" Target="fonts/font8.fntdata"/><Relationship Id="rId21" Type="http://schemas.openxmlformats.org/officeDocument/2006/relationships/font" Target="fonts/font3.fntdata"/><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32" Type="http://schemas.openxmlformats.org/officeDocument/2006/relationships/font" Target="fonts/font14.fntdata"/><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JAN</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Sheet1!$B$2</c:f>
              <c:numCache>
                <c:formatCode>General</c:formatCode>
                <c:ptCount val="1"/>
                <c:pt idx="0">
                  <c:v>2.2999999999999998</c:v>
                </c:pt>
              </c:numCache>
            </c:numRef>
          </c:val>
          <c:extLst>
            <c:ext xmlns:c16="http://schemas.microsoft.com/office/drawing/2014/chart" uri="{C3380CC4-5D6E-409C-BE32-E72D297353CC}">
              <c16:uniqueId val="{00000000-44CE-4AFD-8A18-A9E8A47F37F0}"/>
            </c:ext>
          </c:extLst>
        </c:ser>
        <c:ser>
          <c:idx val="1"/>
          <c:order val="1"/>
          <c:tx>
            <c:strRef>
              <c:f>Sheet1!$C$1</c:f>
              <c:strCache>
                <c:ptCount val="1"/>
                <c:pt idx="0">
                  <c:v>FEB</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Sheet1!$C$2</c:f>
              <c:numCache>
                <c:formatCode>General</c:formatCode>
                <c:ptCount val="1"/>
                <c:pt idx="0">
                  <c:v>3</c:v>
                </c:pt>
              </c:numCache>
            </c:numRef>
          </c:val>
          <c:extLst>
            <c:ext xmlns:c16="http://schemas.microsoft.com/office/drawing/2014/chart" uri="{C3380CC4-5D6E-409C-BE32-E72D297353CC}">
              <c16:uniqueId val="{00000001-44CE-4AFD-8A18-A9E8A47F37F0}"/>
            </c:ext>
          </c:extLst>
        </c:ser>
        <c:ser>
          <c:idx val="2"/>
          <c:order val="2"/>
          <c:tx>
            <c:strRef>
              <c:f>Sheet1!$D$1</c:f>
              <c:strCache>
                <c:ptCount val="1"/>
                <c:pt idx="0">
                  <c:v>MAR</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Sheet1!$D$2</c:f>
              <c:numCache>
                <c:formatCode>General</c:formatCode>
                <c:ptCount val="1"/>
                <c:pt idx="0">
                  <c:v>1.8</c:v>
                </c:pt>
              </c:numCache>
            </c:numRef>
          </c:val>
          <c:extLst>
            <c:ext xmlns:c16="http://schemas.microsoft.com/office/drawing/2014/chart" uri="{C3380CC4-5D6E-409C-BE32-E72D297353CC}">
              <c16:uniqueId val="{00000002-44CE-4AFD-8A18-A9E8A47F37F0}"/>
            </c:ext>
          </c:extLst>
        </c:ser>
        <c:ser>
          <c:idx val="3"/>
          <c:order val="3"/>
          <c:tx>
            <c:strRef>
              <c:f>Sheet1!$E$1</c:f>
              <c:strCache>
                <c:ptCount val="1"/>
                <c:pt idx="0">
                  <c:v>APR</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Sheet1!$E$2</c:f>
              <c:numCache>
                <c:formatCode>General</c:formatCode>
                <c:ptCount val="1"/>
                <c:pt idx="0">
                  <c:v>3.8</c:v>
                </c:pt>
              </c:numCache>
            </c:numRef>
          </c:val>
          <c:extLst>
            <c:ext xmlns:c16="http://schemas.microsoft.com/office/drawing/2014/chart" uri="{C3380CC4-5D6E-409C-BE32-E72D297353CC}">
              <c16:uniqueId val="{00000003-44CE-4AFD-8A18-A9E8A47F37F0}"/>
            </c:ext>
          </c:extLst>
        </c:ser>
        <c:ser>
          <c:idx val="4"/>
          <c:order val="4"/>
          <c:tx>
            <c:strRef>
              <c:f>Sheet1!$F$1</c:f>
              <c:strCache>
                <c:ptCount val="1"/>
                <c:pt idx="0">
                  <c:v>MAY</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Sheet1!$F$2</c:f>
              <c:numCache>
                <c:formatCode>General</c:formatCode>
                <c:ptCount val="1"/>
                <c:pt idx="0">
                  <c:v>3.4</c:v>
                </c:pt>
              </c:numCache>
            </c:numRef>
          </c:val>
          <c:extLst>
            <c:ext xmlns:c16="http://schemas.microsoft.com/office/drawing/2014/chart" uri="{C3380CC4-5D6E-409C-BE32-E72D297353CC}">
              <c16:uniqueId val="{00000004-44CE-4AFD-8A18-A9E8A47F37F0}"/>
            </c:ext>
          </c:extLst>
        </c:ser>
        <c:ser>
          <c:idx val="5"/>
          <c:order val="5"/>
          <c:tx>
            <c:strRef>
              <c:f>Sheet1!$G$1</c:f>
              <c:strCache>
                <c:ptCount val="1"/>
                <c:pt idx="0">
                  <c:v>JUN</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DATA</c:v>
                </c:pt>
              </c:strCache>
            </c:strRef>
          </c:cat>
          <c:val>
            <c:numRef>
              <c:f>Sheet1!$G$2</c:f>
              <c:numCache>
                <c:formatCode>General</c:formatCode>
                <c:ptCount val="1"/>
                <c:pt idx="0">
                  <c:v>4.5999999999999996</c:v>
                </c:pt>
              </c:numCache>
            </c:numRef>
          </c:val>
          <c:extLst>
            <c:ext xmlns:c16="http://schemas.microsoft.com/office/drawing/2014/chart" uri="{C3380CC4-5D6E-409C-BE32-E72D297353CC}">
              <c16:uniqueId val="{00000005-44CE-4AFD-8A18-A9E8A47F37F0}"/>
            </c:ext>
          </c:extLst>
        </c:ser>
        <c:dLbls>
          <c:showLegendKey val="0"/>
          <c:showVal val="1"/>
          <c:showCatName val="0"/>
          <c:showSerName val="0"/>
          <c:showPercent val="0"/>
          <c:showBubbleSize val="0"/>
        </c:dLbls>
        <c:gapWidth val="200"/>
        <c:overlap val="-50"/>
        <c:axId val="420139552"/>
        <c:axId val="420150080"/>
      </c:barChart>
      <c:catAx>
        <c:axId val="42013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50080"/>
        <c:crosses val="autoZero"/>
        <c:auto val="1"/>
        <c:lblAlgn val="ctr"/>
        <c:lblOffset val="100"/>
        <c:noMultiLvlLbl val="0"/>
      </c:catAx>
      <c:valAx>
        <c:axId val="42015008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20139552"/>
        <c:crosses val="autoZero"/>
        <c:crossBetween val="between"/>
        <c:majorUnit val="1"/>
        <c:min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C1B-4635-99A7-803E23345B8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C1B-4635-99A7-803E23345B8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C1B-4635-99A7-803E23345B8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C1B-4635-99A7-803E23345B8C}"/>
              </c:ext>
            </c:extLst>
          </c:dPt>
          <c:cat>
            <c:strRef>
              <c:f>Sheet1!$A$2:$A$5</c:f>
              <c:strCache>
                <c:ptCount val="4"/>
                <c:pt idx="0">
                  <c:v>Q1</c:v>
                </c:pt>
                <c:pt idx="1">
                  <c:v>Q2</c:v>
                </c:pt>
                <c:pt idx="2">
                  <c:v>Q3</c:v>
                </c:pt>
                <c:pt idx="3">
                  <c:v>Q4</c:v>
                </c:pt>
              </c:strCache>
            </c:strRef>
          </c:cat>
          <c:val>
            <c:numRef>
              <c:f>Sheet1!$B$2:$B$5</c:f>
              <c:numCache>
                <c:formatCode>General</c:formatCode>
                <c:ptCount val="4"/>
                <c:pt idx="0">
                  <c:v>55</c:v>
                </c:pt>
                <c:pt idx="1">
                  <c:v>20</c:v>
                </c:pt>
                <c:pt idx="2">
                  <c:v>5</c:v>
                </c:pt>
                <c:pt idx="3">
                  <c:v>10</c:v>
                </c:pt>
              </c:numCache>
            </c:numRef>
          </c:val>
          <c:extLst>
            <c:ext xmlns:c16="http://schemas.microsoft.com/office/drawing/2014/chart" uri="{C3380CC4-5D6E-409C-BE32-E72D297353CC}">
              <c16:uniqueId val="{00000008-CC1B-4635-99A7-803E23345B8C}"/>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5A484E-2BD9-3CBE-C611-D3089AC1AE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Plus Jakarta Sans Medium" pitchFamily="2" charset="0"/>
            </a:endParaRPr>
          </a:p>
        </p:txBody>
      </p:sp>
      <p:sp>
        <p:nvSpPr>
          <p:cNvPr id="3" name="Date Placeholder 2">
            <a:extLst>
              <a:ext uri="{FF2B5EF4-FFF2-40B4-BE49-F238E27FC236}">
                <a16:creationId xmlns:a16="http://schemas.microsoft.com/office/drawing/2014/main" id="{E4E7924C-FE91-B6B8-1539-895151714C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E41D17-B1DE-4F3D-8229-E6DD2286D408}" type="datetimeFigureOut">
              <a:rPr lang="en-US" smtClean="0">
                <a:latin typeface="Plus Jakarta Sans Medium" pitchFamily="2" charset="0"/>
              </a:rPr>
              <a:t>9/14/2026</a:t>
            </a:fld>
            <a:endParaRPr lang="en-US">
              <a:latin typeface="Plus Jakarta Sans Medium" pitchFamily="2" charset="0"/>
            </a:endParaRPr>
          </a:p>
        </p:txBody>
      </p:sp>
      <p:sp>
        <p:nvSpPr>
          <p:cNvPr id="4" name="Footer Placeholder 3">
            <a:extLst>
              <a:ext uri="{FF2B5EF4-FFF2-40B4-BE49-F238E27FC236}">
                <a16:creationId xmlns:a16="http://schemas.microsoft.com/office/drawing/2014/main" id="{83BB3357-0477-9C6D-6606-044FA160C44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Plus Jakarta Sans Medium" pitchFamily="2" charset="0"/>
            </a:endParaRPr>
          </a:p>
        </p:txBody>
      </p:sp>
      <p:sp>
        <p:nvSpPr>
          <p:cNvPr id="5" name="Slide Number Placeholder 4">
            <a:extLst>
              <a:ext uri="{FF2B5EF4-FFF2-40B4-BE49-F238E27FC236}">
                <a16:creationId xmlns:a16="http://schemas.microsoft.com/office/drawing/2014/main" id="{272A7606-B324-E325-4BFC-71A57E9DE4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D87F3D-D5D7-403E-A0DB-D0DC951FAB6E}" type="slidenum">
              <a:rPr lang="en-US" smtClean="0">
                <a:latin typeface="Plus Jakarta Sans Medium" pitchFamily="2" charset="0"/>
              </a:rPr>
              <a:t>‹#›</a:t>
            </a:fld>
            <a:endParaRPr lang="en-US">
              <a:latin typeface="Plus Jakarta Sans Medium" pitchFamily="2" charset="0"/>
            </a:endParaRPr>
          </a:p>
        </p:txBody>
      </p:sp>
    </p:spTree>
    <p:extLst>
      <p:ext uri="{BB962C8B-B14F-4D97-AF65-F5344CB8AC3E}">
        <p14:creationId xmlns:p14="http://schemas.microsoft.com/office/powerpoint/2010/main" val="168946460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lus Jakarta Sans Medium"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lus Jakarta Sans Medium" pitchFamily="2" charset="0"/>
              </a:defRPr>
            </a:lvl1pPr>
          </a:lstStyle>
          <a:p>
            <a:fld id="{2A9CD6B2-B732-FC41-A69E-62762D3FD565}" type="datetimeFigureOut">
              <a:rPr lang="en-US" smtClean="0"/>
              <a:pPr/>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lus Jakarta Sans Medium"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lus Jakarta Sans Medium" pitchFamily="2" charset="0"/>
              </a:defRPr>
            </a:lvl1pPr>
          </a:lstStyle>
          <a:p>
            <a:fld id="{654E6AB8-202A-7D41-9CBD-7C8AE42CF1A5}" type="slidenum">
              <a:rPr lang="en-US" smtClean="0"/>
              <a:pPr/>
              <a:t>‹#›</a:t>
            </a:fld>
            <a:endParaRPr lang="en-US"/>
          </a:p>
        </p:txBody>
      </p:sp>
    </p:spTree>
    <p:extLst>
      <p:ext uri="{BB962C8B-B14F-4D97-AF65-F5344CB8AC3E}">
        <p14:creationId xmlns:p14="http://schemas.microsoft.com/office/powerpoint/2010/main" val="962103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lus Jakarta Sans Medium" pitchFamily="2" charset="0"/>
        <a:ea typeface="+mn-ea"/>
        <a:cs typeface="+mn-cs"/>
      </a:defRPr>
    </a:lvl1pPr>
    <a:lvl2pPr marL="457200" algn="l" defTabSz="914400" rtl="0" eaLnBrk="1" latinLnBrk="0" hangingPunct="1">
      <a:defRPr sz="1200" kern="1200">
        <a:solidFill>
          <a:schemeClr val="tx1"/>
        </a:solidFill>
        <a:latin typeface="Plus Jakarta Sans Medium" pitchFamily="2" charset="0"/>
        <a:ea typeface="+mn-ea"/>
        <a:cs typeface="+mn-cs"/>
      </a:defRPr>
    </a:lvl2pPr>
    <a:lvl3pPr marL="914400" algn="l" defTabSz="914400" rtl="0" eaLnBrk="1" latinLnBrk="0" hangingPunct="1">
      <a:defRPr sz="1200" kern="1200">
        <a:solidFill>
          <a:schemeClr val="tx1"/>
        </a:solidFill>
        <a:latin typeface="Plus Jakarta Sans Medium" pitchFamily="2" charset="0"/>
        <a:ea typeface="+mn-ea"/>
        <a:cs typeface="+mn-cs"/>
      </a:defRPr>
    </a:lvl3pPr>
    <a:lvl4pPr marL="1371600" algn="l" defTabSz="914400" rtl="0" eaLnBrk="1" latinLnBrk="0" hangingPunct="1">
      <a:defRPr sz="1200" kern="1200">
        <a:solidFill>
          <a:schemeClr val="tx1"/>
        </a:solidFill>
        <a:latin typeface="Plus Jakarta Sans Medium" pitchFamily="2" charset="0"/>
        <a:ea typeface="+mn-ea"/>
        <a:cs typeface="+mn-cs"/>
      </a:defRPr>
    </a:lvl4pPr>
    <a:lvl5pPr marL="1828800" algn="l" defTabSz="914400" rtl="0" eaLnBrk="1" latinLnBrk="0" hangingPunct="1">
      <a:defRPr sz="1200" kern="1200">
        <a:solidFill>
          <a:schemeClr val="tx1"/>
        </a:solidFill>
        <a:latin typeface="Plus Jakarta Sans Medium"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dirty="0">
                <a:solidFill>
                  <a:schemeClr val="tx1"/>
                </a:solidFill>
                <a:effectLst/>
                <a:latin typeface="Plus Jakarta Sans Medium" pitchFamily="2" charset="0"/>
                <a:ea typeface="+mn-ea"/>
                <a:cs typeface="+mn-cs"/>
              </a:rPr>
              <a:t>Good morning! Today’s assembly is all about this big question, “where can maths take you?”</a:t>
            </a:r>
          </a:p>
          <a:p>
            <a:pPr fontAlgn="t"/>
            <a:endParaRPr lang="en-GB" sz="1200" b="0" i="0" kern="1200" dirty="0">
              <a:solidFill>
                <a:schemeClr val="tx1"/>
              </a:solidFill>
              <a:effectLst/>
              <a:latin typeface="Plus Jakarta Sans Medium" pitchFamily="2" charset="0"/>
              <a:ea typeface="+mn-ea"/>
              <a:cs typeface="+mn-cs"/>
            </a:endParaRPr>
          </a:p>
          <a:p>
            <a:pPr fontAlgn="t"/>
            <a:r>
              <a:rPr lang="en-GB" sz="1200" b="0" i="0" kern="1200" dirty="0">
                <a:solidFill>
                  <a:schemeClr val="tx1"/>
                </a:solidFill>
                <a:effectLst/>
                <a:latin typeface="Plus Jakarta Sans Medium" pitchFamily="2" charset="0"/>
                <a:ea typeface="+mn-ea"/>
                <a:cs typeface="+mn-cs"/>
              </a:rPr>
              <a:t>It’s about showing you that maths turns up in more places than people expect.</a:t>
            </a:r>
          </a:p>
          <a:p>
            <a:pPr fontAlgn="t"/>
            <a:endParaRPr lang="en-GB" sz="1200" b="0" i="0" kern="1200" dirty="0">
              <a:solidFill>
                <a:schemeClr val="tx1"/>
              </a:solidFill>
              <a:effectLst/>
              <a:latin typeface="Plus Jakarta Sans Medium" pitchFamily="2" charset="0"/>
              <a:ea typeface="+mn-ea"/>
              <a:cs typeface="+mn-cs"/>
            </a:endParaRPr>
          </a:p>
          <a:p>
            <a:pPr fontAlgn="t"/>
            <a:r>
              <a:rPr lang="en-GB" sz="1200" b="0" i="0" kern="1200" dirty="0">
                <a:solidFill>
                  <a:schemeClr val="tx1"/>
                </a:solidFill>
                <a:effectLst/>
                <a:latin typeface="Plus Jakarta Sans Medium" pitchFamily="2" charset="0"/>
                <a:ea typeface="+mn-ea"/>
                <a:cs typeface="+mn-cs"/>
              </a:rPr>
              <a:t>It can help you design buildings, film wildlife, predict the weather, run a business, protect people, create theatre sets, work in sport, or make decisions about health and food.</a:t>
            </a:r>
          </a:p>
          <a:p>
            <a:pPr fontAlgn="t"/>
            <a:endParaRPr lang="en-GB" sz="1200" b="0" i="0" kern="1200" dirty="0">
              <a:solidFill>
                <a:schemeClr val="tx1"/>
              </a:solidFill>
              <a:effectLst/>
              <a:latin typeface="Plus Jakarta Sans Medium" pitchFamily="2" charset="0"/>
              <a:ea typeface="+mn-ea"/>
              <a:cs typeface="+mn-cs"/>
            </a:endParaRPr>
          </a:p>
          <a:p>
            <a:pPr fontAlgn="t"/>
            <a:r>
              <a:rPr lang="en-GB" sz="1200" b="0" i="0" kern="1200" dirty="0">
                <a:solidFill>
                  <a:schemeClr val="tx1"/>
                </a:solidFill>
                <a:effectLst/>
                <a:latin typeface="Plus Jakarta Sans Medium" pitchFamily="2" charset="0"/>
                <a:ea typeface="+mn-ea"/>
                <a:cs typeface="+mn-cs"/>
              </a:rPr>
              <a:t>By the end of this assembly, I want you to have at least one new answer to this question: where could maths take me?”</a:t>
            </a:r>
          </a:p>
          <a:p>
            <a:endParaRPr lang="en-GB" dirty="0"/>
          </a:p>
        </p:txBody>
      </p:sp>
      <p:sp>
        <p:nvSpPr>
          <p:cNvPr id="4" name="Slide Number Placeholder 3"/>
          <p:cNvSpPr>
            <a:spLocks noGrp="1"/>
          </p:cNvSpPr>
          <p:nvPr>
            <p:ph type="sldNum" sz="quarter" idx="5"/>
          </p:nvPr>
        </p:nvSpPr>
        <p:spPr/>
        <p:txBody>
          <a:bodyPr/>
          <a:lstStyle/>
          <a:p>
            <a:fld id="{654E6AB8-202A-7D41-9CBD-7C8AE42CF1A5}" type="slidenum">
              <a:rPr lang="en-US" smtClean="0"/>
              <a:pPr/>
              <a:t>1</a:t>
            </a:fld>
            <a:endParaRPr lang="en-US"/>
          </a:p>
        </p:txBody>
      </p:sp>
    </p:spTree>
    <p:extLst>
      <p:ext uri="{BB962C8B-B14F-4D97-AF65-F5344CB8AC3E}">
        <p14:creationId xmlns:p14="http://schemas.microsoft.com/office/powerpoint/2010/main" val="19850913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dirty="0">
                <a:solidFill>
                  <a:schemeClr val="tx1"/>
                </a:solidFill>
                <a:effectLst/>
                <a:latin typeface="Plus Jakarta Sans Medium" pitchFamily="2" charset="0"/>
                <a:ea typeface="+mn-ea"/>
                <a:cs typeface="+mn-cs"/>
              </a:rPr>
              <a:t>Let’s start with a quick vote. You can raise your hand, stand up, point, or just think your answer in your head.</a:t>
            </a:r>
          </a:p>
          <a:p>
            <a:pPr fontAlgn="t"/>
            <a:endParaRPr lang="en-GB" sz="1200" b="0" i="0" kern="1200" dirty="0">
              <a:solidFill>
                <a:schemeClr val="tx1"/>
              </a:solidFill>
              <a:effectLst/>
              <a:latin typeface="Plus Jakarta Sans Medium" pitchFamily="2" charset="0"/>
              <a:ea typeface="+mn-ea"/>
              <a:cs typeface="+mn-cs"/>
            </a:endParaRPr>
          </a:p>
          <a:p>
            <a:pPr fontAlgn="t"/>
            <a:r>
              <a:rPr lang="en-GB" sz="1200" b="0" i="0" kern="1200" dirty="0">
                <a:solidFill>
                  <a:schemeClr val="tx1"/>
                </a:solidFill>
                <a:effectLst/>
                <a:latin typeface="Plus Jakarta Sans Medium" pitchFamily="2" charset="0"/>
                <a:ea typeface="+mn-ea"/>
                <a:cs typeface="+mn-cs"/>
              </a:rPr>
              <a:t>Where do you think maths is used? Football? Filming animals? Firefighting? Theatre set design? Weather forecasting? Running a pub or café?</a:t>
            </a:r>
          </a:p>
          <a:p>
            <a:pPr fontAlgn="t"/>
            <a:endParaRPr lang="en-GB" sz="1200" b="0" i="0" kern="1200" dirty="0">
              <a:solidFill>
                <a:schemeClr val="tx1"/>
              </a:solidFill>
              <a:effectLst/>
              <a:latin typeface="Plus Jakarta Sans Medium" pitchFamily="2" charset="0"/>
              <a:ea typeface="+mn-ea"/>
              <a:cs typeface="+mn-cs"/>
            </a:endParaRPr>
          </a:p>
          <a:p>
            <a:pPr fontAlgn="t"/>
            <a:r>
              <a:rPr lang="en-GB" sz="1200" b="0" i="0" kern="1200" dirty="0">
                <a:solidFill>
                  <a:schemeClr val="tx1"/>
                </a:solidFill>
                <a:effectLst/>
                <a:latin typeface="Plus Jakarta Sans Medium" pitchFamily="2" charset="0"/>
                <a:ea typeface="+mn-ea"/>
                <a:cs typeface="+mn-cs"/>
              </a:rPr>
              <a:t>The answer is all of them. That’s the point of today, helping us to see that maths is a key part of making real-life decisions critical to lots of different jobs.</a:t>
            </a:r>
          </a:p>
          <a:p>
            <a:endParaRPr lang="en-GB" dirty="0"/>
          </a:p>
        </p:txBody>
      </p:sp>
      <p:sp>
        <p:nvSpPr>
          <p:cNvPr id="4" name="Slide Number Placeholder 3"/>
          <p:cNvSpPr>
            <a:spLocks noGrp="1"/>
          </p:cNvSpPr>
          <p:nvPr>
            <p:ph type="sldNum" sz="quarter" idx="5"/>
          </p:nvPr>
        </p:nvSpPr>
        <p:spPr/>
        <p:txBody>
          <a:bodyPr/>
          <a:lstStyle/>
          <a:p>
            <a:fld id="{654E6AB8-202A-7D41-9CBD-7C8AE42CF1A5}" type="slidenum">
              <a:rPr lang="en-US" smtClean="0"/>
              <a:pPr/>
              <a:t>2</a:t>
            </a:fld>
            <a:endParaRPr lang="en-US"/>
          </a:p>
        </p:txBody>
      </p:sp>
    </p:spTree>
    <p:extLst>
      <p:ext uri="{BB962C8B-B14F-4D97-AF65-F5344CB8AC3E}">
        <p14:creationId xmlns:p14="http://schemas.microsoft.com/office/powerpoint/2010/main" val="346779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dirty="0">
                <a:solidFill>
                  <a:schemeClr val="tx1"/>
                </a:solidFill>
                <a:effectLst/>
                <a:latin typeface="Plus Jakarta Sans Medium" pitchFamily="2" charset="0"/>
                <a:ea typeface="+mn-ea"/>
                <a:cs typeface="+mn-cs"/>
              </a:rPr>
              <a:t>When people say, ‘When will I ever use this?’, they often imagine maths as a worksheet. But in real life, maths is often about thinking.</a:t>
            </a:r>
          </a:p>
          <a:p>
            <a:pPr fontAlgn="t"/>
            <a:r>
              <a:rPr lang="en-GB" sz="1200" b="0" i="0" kern="1200" dirty="0">
                <a:solidFill>
                  <a:schemeClr val="tx1"/>
                </a:solidFill>
                <a:effectLst/>
                <a:latin typeface="Plus Jakarta Sans Medium" pitchFamily="2" charset="0"/>
                <a:ea typeface="+mn-ea"/>
                <a:cs typeface="+mn-cs"/>
              </a:rPr>
              <a:t>It is noticing patterns. Estimating what is reasonable. Making a plan. Checking if something is safe. Using data to decide what to do next.</a:t>
            </a:r>
          </a:p>
          <a:p>
            <a:pPr fontAlgn="t"/>
            <a:r>
              <a:rPr lang="en-GB" sz="1200" b="0" i="0" kern="1200" dirty="0">
                <a:solidFill>
                  <a:schemeClr val="tx1"/>
                </a:solidFill>
                <a:effectLst/>
                <a:latin typeface="Plus Jakarta Sans Medium" pitchFamily="2" charset="0"/>
                <a:ea typeface="+mn-ea"/>
                <a:cs typeface="+mn-cs"/>
              </a:rPr>
              <a:t>You do not always see the maths from the outside, but it is often there underneath.</a:t>
            </a:r>
          </a:p>
          <a:p>
            <a:endParaRPr lang="en-GB" dirty="0"/>
          </a:p>
        </p:txBody>
      </p:sp>
      <p:sp>
        <p:nvSpPr>
          <p:cNvPr id="4" name="Slide Number Placeholder 3"/>
          <p:cNvSpPr>
            <a:spLocks noGrp="1"/>
          </p:cNvSpPr>
          <p:nvPr>
            <p:ph type="sldNum" sz="quarter" idx="5"/>
          </p:nvPr>
        </p:nvSpPr>
        <p:spPr/>
        <p:txBody>
          <a:bodyPr/>
          <a:lstStyle/>
          <a:p>
            <a:fld id="{654E6AB8-202A-7D41-9CBD-7C8AE42CF1A5}" type="slidenum">
              <a:rPr lang="en-US" smtClean="0"/>
              <a:pPr/>
              <a:t>3</a:t>
            </a:fld>
            <a:endParaRPr lang="en-US"/>
          </a:p>
        </p:txBody>
      </p:sp>
    </p:spTree>
    <p:extLst>
      <p:ext uri="{BB962C8B-B14F-4D97-AF65-F5344CB8AC3E}">
        <p14:creationId xmlns:p14="http://schemas.microsoft.com/office/powerpoint/2010/main" val="226222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dirty="0">
                <a:solidFill>
                  <a:schemeClr val="tx1"/>
                </a:solidFill>
                <a:effectLst/>
                <a:latin typeface="Plus Jakarta Sans Medium" pitchFamily="2" charset="0"/>
                <a:ea typeface="+mn-ea"/>
                <a:cs typeface="+mn-cs"/>
              </a:rPr>
              <a:t>Here is one example that is about speed, safety and judgement.</a:t>
            </a:r>
          </a:p>
          <a:p>
            <a:pPr fontAlgn="t"/>
            <a:r>
              <a:rPr lang="en-GB" sz="1200" b="0" i="0" kern="1200" dirty="0">
                <a:solidFill>
                  <a:schemeClr val="tx1"/>
                </a:solidFill>
                <a:effectLst/>
                <a:latin typeface="Plus Jakarta Sans Medium" pitchFamily="2" charset="0"/>
                <a:ea typeface="+mn-ea"/>
                <a:cs typeface="+mn-cs"/>
              </a:rPr>
              <a:t>In firefighting, maths is not about sitting quietly with a calculator. It can be about making quick decisions when people’s safety depends on it. Firefighters use maths to think about things like air pressure, time, and water.</a:t>
            </a:r>
          </a:p>
          <a:p>
            <a:pPr fontAlgn="t"/>
            <a:r>
              <a:rPr lang="en-GB" sz="1200" b="0" i="0" kern="1200" dirty="0">
                <a:solidFill>
                  <a:schemeClr val="tx1"/>
                </a:solidFill>
                <a:effectLst/>
                <a:latin typeface="Plus Jakarta Sans Medium" pitchFamily="2" charset="0"/>
                <a:ea typeface="+mn-ea"/>
                <a:cs typeface="+mn-cs"/>
              </a:rPr>
              <a:t>As you watch, think about this: what kind of maths skills might matter here? Estimating? Time? Pressure? Capacity? Mental calculation?”</a:t>
            </a:r>
          </a:p>
          <a:p>
            <a:pPr fontAlgn="t"/>
            <a:endParaRPr lang="en-GB" sz="1200" b="1" i="0" kern="1200" dirty="0">
              <a:solidFill>
                <a:schemeClr val="tx1"/>
              </a:solidFill>
              <a:effectLst/>
              <a:latin typeface="Plus Jakarta Sans Medium" pitchFamily="2" charset="0"/>
              <a:ea typeface="+mn-ea"/>
              <a:cs typeface="+mn-cs"/>
            </a:endParaRPr>
          </a:p>
          <a:p>
            <a:pPr fontAlgn="t"/>
            <a:r>
              <a:rPr lang="en-GB" sz="1200" b="1" i="0" kern="1200" dirty="0">
                <a:solidFill>
                  <a:schemeClr val="tx1"/>
                </a:solidFill>
                <a:effectLst/>
                <a:latin typeface="Plus Jakarta Sans Medium" pitchFamily="2" charset="0"/>
                <a:ea typeface="+mn-ea"/>
                <a:cs typeface="+mn-cs"/>
              </a:rPr>
              <a:t>Student interaction after video:</a:t>
            </a:r>
            <a:br>
              <a:rPr lang="en-GB" sz="1200" b="0" i="0" kern="1200" dirty="0">
                <a:solidFill>
                  <a:schemeClr val="tx1"/>
                </a:solidFill>
                <a:effectLst/>
                <a:latin typeface="Plus Jakarta Sans Medium" pitchFamily="2" charset="0"/>
                <a:ea typeface="+mn-ea"/>
                <a:cs typeface="+mn-cs"/>
              </a:rPr>
            </a:br>
            <a:r>
              <a:rPr lang="en-GB" sz="1200" b="0" i="0" kern="1200" dirty="0">
                <a:solidFill>
                  <a:schemeClr val="tx1"/>
                </a:solidFill>
                <a:effectLst/>
                <a:latin typeface="Plus Jakarta Sans Medium" pitchFamily="2" charset="0"/>
                <a:ea typeface="+mn-ea"/>
                <a:cs typeface="+mn-cs"/>
              </a:rPr>
              <a:t>“Turn to the person next to you and finish this sentence:</a:t>
            </a:r>
            <a:br>
              <a:rPr lang="en-GB" sz="1200" b="0" i="0" kern="1200" dirty="0">
                <a:solidFill>
                  <a:schemeClr val="tx1"/>
                </a:solidFill>
                <a:effectLst/>
                <a:latin typeface="Plus Jakarta Sans Medium" pitchFamily="2" charset="0"/>
                <a:ea typeface="+mn-ea"/>
                <a:cs typeface="+mn-cs"/>
              </a:rPr>
            </a:br>
            <a:r>
              <a:rPr lang="en-GB" sz="1200" b="0" i="0" kern="1200" dirty="0">
                <a:solidFill>
                  <a:schemeClr val="tx1"/>
                </a:solidFill>
                <a:effectLst/>
                <a:latin typeface="Plus Jakarta Sans Medium" pitchFamily="2" charset="0"/>
                <a:ea typeface="+mn-ea"/>
                <a:cs typeface="+mn-cs"/>
              </a:rPr>
              <a:t>‘A firefighter might need maths when…’”</a:t>
            </a:r>
          </a:p>
          <a:p>
            <a:endParaRPr lang="en-GB" dirty="0"/>
          </a:p>
        </p:txBody>
      </p:sp>
      <p:sp>
        <p:nvSpPr>
          <p:cNvPr id="4" name="Slide Number Placeholder 3"/>
          <p:cNvSpPr>
            <a:spLocks noGrp="1"/>
          </p:cNvSpPr>
          <p:nvPr>
            <p:ph type="sldNum" sz="quarter" idx="5"/>
          </p:nvPr>
        </p:nvSpPr>
        <p:spPr/>
        <p:txBody>
          <a:bodyPr/>
          <a:lstStyle/>
          <a:p>
            <a:fld id="{654E6AB8-202A-7D41-9CBD-7C8AE42CF1A5}" type="slidenum">
              <a:rPr lang="en-US" smtClean="0"/>
              <a:pPr/>
              <a:t>4</a:t>
            </a:fld>
            <a:endParaRPr lang="en-US"/>
          </a:p>
        </p:txBody>
      </p:sp>
    </p:spTree>
    <p:extLst>
      <p:ext uri="{BB962C8B-B14F-4D97-AF65-F5344CB8AC3E}">
        <p14:creationId xmlns:p14="http://schemas.microsoft.com/office/powerpoint/2010/main" val="3333806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dirty="0">
                <a:solidFill>
                  <a:schemeClr val="tx1"/>
                </a:solidFill>
                <a:effectLst/>
                <a:latin typeface="Plus Jakarta Sans Medium" pitchFamily="2" charset="0"/>
                <a:ea typeface="+mn-ea"/>
                <a:cs typeface="+mn-cs"/>
              </a:rPr>
              <a:t>Set designers create the worlds we see on stage, on screen or in performance spaces. But those worlds have to fit. They have to be seen from the audience. They may need to move. They have to be built safely.</a:t>
            </a:r>
          </a:p>
          <a:p>
            <a:pPr fontAlgn="t"/>
            <a:r>
              <a:rPr lang="en-GB" sz="1200" b="0" i="0" kern="1200" dirty="0">
                <a:solidFill>
                  <a:schemeClr val="tx1"/>
                </a:solidFill>
                <a:effectLst/>
                <a:latin typeface="Plus Jakarta Sans Medium" pitchFamily="2" charset="0"/>
                <a:ea typeface="+mn-ea"/>
                <a:cs typeface="+mn-cs"/>
              </a:rPr>
              <a:t>That means thinking about space, angles, scale and measurement. Maths helps creative ideas become real.”</a:t>
            </a:r>
          </a:p>
          <a:p>
            <a:pPr fontAlgn="t"/>
            <a:endParaRPr lang="en-GB" sz="1200" b="0" i="0" kern="1200" dirty="0">
              <a:solidFill>
                <a:schemeClr val="tx1"/>
              </a:solidFill>
              <a:effectLst/>
              <a:latin typeface="Plus Jakarta Sans Medium" pitchFamily="2" charset="0"/>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Plus Jakarta Sans Medium" pitchFamily="2" charset="0"/>
                <a:ea typeface="+mn-ea"/>
                <a:cs typeface="+mn-cs"/>
              </a:rPr>
              <a:t>Student interaction:</a:t>
            </a:r>
            <a:br>
              <a:rPr lang="en-GB" sz="1200" b="0" i="0" kern="1200" dirty="0">
                <a:solidFill>
                  <a:schemeClr val="tx1"/>
                </a:solidFill>
                <a:effectLst/>
                <a:latin typeface="Plus Jakarta Sans Medium" pitchFamily="2" charset="0"/>
                <a:ea typeface="+mn-ea"/>
                <a:cs typeface="+mn-cs"/>
              </a:rPr>
            </a:br>
            <a:r>
              <a:rPr lang="en-GB" sz="1200" b="0" i="0" kern="1200" dirty="0">
                <a:solidFill>
                  <a:schemeClr val="tx1"/>
                </a:solidFill>
                <a:effectLst/>
                <a:latin typeface="Plus Jakarta Sans Medium" pitchFamily="2" charset="0"/>
                <a:ea typeface="+mn-ea"/>
                <a:cs typeface="+mn-cs"/>
              </a:rPr>
              <a:t>“Look at the room we are in now. What would a set designer need to think about if this space had to become a theatre set?</a:t>
            </a:r>
            <a:br>
              <a:rPr lang="en-GB" sz="1200" b="0" i="0" kern="1200" dirty="0">
                <a:solidFill>
                  <a:schemeClr val="tx1"/>
                </a:solidFill>
                <a:effectLst/>
                <a:latin typeface="Plus Jakarta Sans Medium" pitchFamily="2" charset="0"/>
                <a:ea typeface="+mn-ea"/>
                <a:cs typeface="+mn-cs"/>
              </a:rPr>
            </a:br>
            <a:r>
              <a:rPr lang="en-GB" sz="1200" b="0" i="0" kern="1200" dirty="0">
                <a:solidFill>
                  <a:schemeClr val="tx1"/>
                </a:solidFill>
                <a:effectLst/>
                <a:latin typeface="Plus Jakarta Sans Medium" pitchFamily="2" charset="0"/>
                <a:ea typeface="+mn-ea"/>
                <a:cs typeface="+mn-cs"/>
              </a:rPr>
              <a:t>Think about: Where would people stand? What could the audience see? How big could objects be? How would things move?”</a:t>
            </a:r>
          </a:p>
          <a:p>
            <a:pPr fontAlgn="t"/>
            <a:endParaRPr lang="en-GB" sz="1200" b="0" i="0" kern="1200" dirty="0">
              <a:solidFill>
                <a:schemeClr val="tx1"/>
              </a:solidFill>
              <a:effectLst/>
              <a:latin typeface="Plus Jakarta Sans Medium" pitchFamily="2" charset="0"/>
              <a:ea typeface="+mn-ea"/>
              <a:cs typeface="+mn-cs"/>
            </a:endParaRPr>
          </a:p>
          <a:p>
            <a:endParaRPr lang="en-GB" dirty="0"/>
          </a:p>
        </p:txBody>
      </p:sp>
      <p:sp>
        <p:nvSpPr>
          <p:cNvPr id="4" name="Slide Number Placeholder 3"/>
          <p:cNvSpPr>
            <a:spLocks noGrp="1"/>
          </p:cNvSpPr>
          <p:nvPr>
            <p:ph type="sldNum" sz="quarter" idx="5"/>
          </p:nvPr>
        </p:nvSpPr>
        <p:spPr/>
        <p:txBody>
          <a:bodyPr/>
          <a:lstStyle/>
          <a:p>
            <a:fld id="{654E6AB8-202A-7D41-9CBD-7C8AE42CF1A5}" type="slidenum">
              <a:rPr lang="en-US" smtClean="0"/>
              <a:pPr/>
              <a:t>5</a:t>
            </a:fld>
            <a:endParaRPr lang="en-US"/>
          </a:p>
        </p:txBody>
      </p:sp>
    </p:spTree>
    <p:extLst>
      <p:ext uri="{BB962C8B-B14F-4D97-AF65-F5344CB8AC3E}">
        <p14:creationId xmlns:p14="http://schemas.microsoft.com/office/powerpoint/2010/main" val="1453530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dirty="0">
                <a:solidFill>
                  <a:schemeClr val="tx1"/>
                </a:solidFill>
                <a:effectLst/>
                <a:latin typeface="Plus Jakarta Sans Medium" pitchFamily="2" charset="0"/>
                <a:ea typeface="+mn-ea"/>
                <a:cs typeface="+mn-cs"/>
              </a:rPr>
              <a:t>“Now it’s your turn to choose.</a:t>
            </a:r>
          </a:p>
          <a:p>
            <a:pPr fontAlgn="t"/>
            <a:r>
              <a:rPr lang="en-GB" sz="1200" b="0" i="0" kern="1200" dirty="0">
                <a:solidFill>
                  <a:schemeClr val="tx1"/>
                </a:solidFill>
                <a:effectLst/>
                <a:latin typeface="Plus Jakarta Sans Medium" pitchFamily="2" charset="0"/>
                <a:ea typeface="+mn-ea"/>
                <a:cs typeface="+mn-cs"/>
              </a:rPr>
              <a:t>Look at the careers on the screen. Which one would you most like to hear more about? You do not have to choose the one you think is the most mathematical. Choose the one that interests you most.”</a:t>
            </a:r>
          </a:p>
          <a:p>
            <a:pPr fontAlgn="t"/>
            <a:endParaRPr lang="en-GB" sz="1200" b="1" i="0" kern="1200" dirty="0">
              <a:solidFill>
                <a:schemeClr val="tx1"/>
              </a:solidFill>
              <a:effectLst/>
              <a:latin typeface="Plus Jakarta Sans Medium" pitchFamily="2" charset="0"/>
              <a:ea typeface="+mn-ea"/>
              <a:cs typeface="+mn-cs"/>
            </a:endParaRPr>
          </a:p>
          <a:p>
            <a:pPr fontAlgn="t"/>
            <a:r>
              <a:rPr lang="en-GB" sz="1200" b="1" i="0" kern="1200" dirty="0">
                <a:solidFill>
                  <a:schemeClr val="tx1"/>
                </a:solidFill>
                <a:effectLst/>
                <a:latin typeface="Plus Jakarta Sans Medium" pitchFamily="2" charset="0"/>
                <a:ea typeface="+mn-ea"/>
                <a:cs typeface="+mn-cs"/>
              </a:rPr>
              <a:t>Interactivity options:</a:t>
            </a:r>
            <a:endParaRPr lang="en-GB" sz="1200" b="0" i="0" kern="1200" dirty="0">
              <a:solidFill>
                <a:schemeClr val="tx1"/>
              </a:solidFill>
              <a:effectLst/>
              <a:latin typeface="Plus Jakarta Sans Medium" pitchFamily="2" charset="0"/>
              <a:ea typeface="+mn-ea"/>
              <a:cs typeface="+mn-cs"/>
            </a:endParaRPr>
          </a:p>
          <a:p>
            <a:pPr fontAlgn="t"/>
            <a:r>
              <a:rPr lang="en-GB" sz="1200" b="0" i="0" kern="1200" dirty="0">
                <a:solidFill>
                  <a:schemeClr val="tx1"/>
                </a:solidFill>
                <a:effectLst/>
                <a:latin typeface="Plus Jakarta Sans Medium" pitchFamily="2" charset="0"/>
                <a:ea typeface="+mn-ea"/>
                <a:cs typeface="+mn-cs"/>
              </a:rPr>
              <a:t>Students vote by raising hands</a:t>
            </a:r>
          </a:p>
          <a:p>
            <a:pPr fontAlgn="t"/>
            <a:endParaRPr lang="en-GB" sz="1200" b="0" i="0" kern="1200" dirty="0">
              <a:solidFill>
                <a:schemeClr val="tx1"/>
              </a:solidFill>
              <a:effectLst/>
              <a:latin typeface="Plus Jakarta Sans Medium" pitchFamily="2" charset="0"/>
              <a:ea typeface="+mn-ea"/>
              <a:cs typeface="+mn-cs"/>
            </a:endParaRPr>
          </a:p>
          <a:p>
            <a:pPr fontAlgn="t"/>
            <a:r>
              <a:rPr lang="en-GB" sz="1200" b="0" i="0" kern="1200" dirty="0">
                <a:solidFill>
                  <a:schemeClr val="tx1"/>
                </a:solidFill>
                <a:effectLst/>
                <a:latin typeface="Plus Jakarta Sans Medium" pitchFamily="2" charset="0"/>
                <a:ea typeface="+mn-ea"/>
                <a:cs typeface="+mn-cs"/>
              </a:rPr>
              <a:t>Click the link to go to the main page and select the video you want.</a:t>
            </a:r>
          </a:p>
          <a:p>
            <a:pPr fontAlgn="t"/>
            <a:endParaRPr lang="en-GB" sz="1200" b="0" i="0" kern="1200" dirty="0">
              <a:solidFill>
                <a:schemeClr val="tx1"/>
              </a:solidFill>
              <a:effectLst/>
              <a:latin typeface="Plus Jakarta Sans Medium" pitchFamily="2" charset="0"/>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Plus Jakarta Sans Medium" pitchFamily="2" charset="0"/>
                <a:ea typeface="+mn-ea"/>
                <a:cs typeface="+mn-cs"/>
              </a:rPr>
              <a:t>Teacher follow-up:</a:t>
            </a:r>
            <a:br>
              <a:rPr lang="en-GB" sz="1200" b="0" i="0" kern="1200" dirty="0">
                <a:solidFill>
                  <a:schemeClr val="tx1"/>
                </a:solidFill>
                <a:effectLst/>
                <a:latin typeface="Plus Jakarta Sans Medium" pitchFamily="2" charset="0"/>
                <a:ea typeface="+mn-ea"/>
                <a:cs typeface="+mn-cs"/>
              </a:rPr>
            </a:br>
            <a:r>
              <a:rPr lang="en-GB" sz="1200" b="0" i="0" kern="1200" dirty="0">
                <a:solidFill>
                  <a:schemeClr val="tx1"/>
                </a:solidFill>
                <a:effectLst/>
                <a:latin typeface="Plus Jakarta Sans Medium" pitchFamily="2" charset="0"/>
                <a:ea typeface="+mn-ea"/>
                <a:cs typeface="+mn-cs"/>
              </a:rPr>
              <a:t>“What we notice straight away is that maths connects to lots of different interests. Sport. Animals. Weather. Food. Travel. Design. Business. Technology. Engineering. That means maths can support different kinds of futures.”</a:t>
            </a:r>
          </a:p>
          <a:p>
            <a:pPr fontAlgn="t"/>
            <a:endParaRPr lang="en-GB" sz="1200" b="0" i="0" kern="1200" dirty="0">
              <a:solidFill>
                <a:schemeClr val="tx1"/>
              </a:solidFill>
              <a:effectLst/>
              <a:latin typeface="Plus Jakarta Sans Medium" pitchFamily="2" charset="0"/>
              <a:ea typeface="+mn-ea"/>
              <a:cs typeface="+mn-cs"/>
            </a:endParaRPr>
          </a:p>
          <a:p>
            <a:endParaRPr lang="en-GB" dirty="0"/>
          </a:p>
        </p:txBody>
      </p:sp>
      <p:sp>
        <p:nvSpPr>
          <p:cNvPr id="4" name="Slide Number Placeholder 3"/>
          <p:cNvSpPr>
            <a:spLocks noGrp="1"/>
          </p:cNvSpPr>
          <p:nvPr>
            <p:ph type="sldNum" sz="quarter" idx="5"/>
          </p:nvPr>
        </p:nvSpPr>
        <p:spPr/>
        <p:txBody>
          <a:bodyPr/>
          <a:lstStyle/>
          <a:p>
            <a:fld id="{654E6AB8-202A-7D41-9CBD-7C8AE42CF1A5}" type="slidenum">
              <a:rPr lang="en-US" smtClean="0"/>
              <a:pPr/>
              <a:t>6</a:t>
            </a:fld>
            <a:endParaRPr lang="en-US"/>
          </a:p>
        </p:txBody>
      </p:sp>
    </p:spTree>
    <p:extLst>
      <p:ext uri="{BB962C8B-B14F-4D97-AF65-F5344CB8AC3E}">
        <p14:creationId xmlns:p14="http://schemas.microsoft.com/office/powerpoint/2010/main" val="3245276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dirty="0">
                <a:solidFill>
                  <a:schemeClr val="tx1"/>
                </a:solidFill>
                <a:effectLst/>
                <a:latin typeface="Plus Jakarta Sans Medium" pitchFamily="2" charset="0"/>
                <a:ea typeface="+mn-ea"/>
                <a:cs typeface="+mn-cs"/>
              </a:rPr>
              <a:t>It is easy to think maths is only about getting the final answer right. But the skills you build in maths are much wider.</a:t>
            </a:r>
          </a:p>
          <a:p>
            <a:pPr fontAlgn="t"/>
            <a:r>
              <a:rPr lang="en-GB" sz="1200" b="0" i="0" kern="1200" dirty="0">
                <a:solidFill>
                  <a:schemeClr val="tx1"/>
                </a:solidFill>
                <a:effectLst/>
                <a:latin typeface="Plus Jakarta Sans Medium" pitchFamily="2" charset="0"/>
                <a:ea typeface="+mn-ea"/>
                <a:cs typeface="+mn-cs"/>
              </a:rPr>
              <a:t>When you estimate, you learn to make sensible decisions. When you read a graph, you learn to understand information quickly. When you explain your thinking, you learn to communicate clearly.</a:t>
            </a:r>
          </a:p>
          <a:p>
            <a:pPr fontAlgn="t"/>
            <a:r>
              <a:rPr lang="en-GB" sz="1200" b="0" i="0" kern="1200" dirty="0">
                <a:solidFill>
                  <a:schemeClr val="tx1"/>
                </a:solidFill>
                <a:effectLst/>
                <a:latin typeface="Plus Jakarta Sans Medium" pitchFamily="2" charset="0"/>
                <a:ea typeface="+mn-ea"/>
                <a:cs typeface="+mn-cs"/>
              </a:rPr>
              <a:t>These skills matter in lots of jobs, but they also matter in everyday life.”</a:t>
            </a:r>
          </a:p>
          <a:p>
            <a:pPr fontAlgn="t"/>
            <a:r>
              <a:rPr lang="en-GB" sz="1200" b="1" i="0" kern="1200" dirty="0">
                <a:solidFill>
                  <a:schemeClr val="tx1"/>
                </a:solidFill>
                <a:effectLst/>
                <a:latin typeface="Plus Jakarta Sans Medium" pitchFamily="2" charset="0"/>
                <a:ea typeface="+mn-ea"/>
                <a:cs typeface="+mn-cs"/>
              </a:rPr>
              <a:t>Inclusive message:</a:t>
            </a:r>
            <a:br>
              <a:rPr lang="en-GB" sz="1200" b="0" i="0" kern="1200" dirty="0">
                <a:solidFill>
                  <a:schemeClr val="tx1"/>
                </a:solidFill>
                <a:effectLst/>
                <a:latin typeface="Plus Jakarta Sans Medium" pitchFamily="2" charset="0"/>
                <a:ea typeface="+mn-ea"/>
                <a:cs typeface="+mn-cs"/>
              </a:rPr>
            </a:br>
            <a:r>
              <a:rPr lang="en-GB" sz="1200" b="0" i="0" kern="1200" dirty="0">
                <a:solidFill>
                  <a:schemeClr val="tx1"/>
                </a:solidFill>
                <a:effectLst/>
                <a:latin typeface="Plus Jakarta Sans Medium" pitchFamily="2" charset="0"/>
                <a:ea typeface="+mn-ea"/>
                <a:cs typeface="+mn-cs"/>
              </a:rPr>
              <a:t>“You do not have to be the fastest person in the room to be good at mathematical thinking. Careful, creative, visual, practical and logical thinkers all use maths.”</a:t>
            </a:r>
          </a:p>
          <a:p>
            <a:endParaRPr lang="en-GB" dirty="0"/>
          </a:p>
        </p:txBody>
      </p:sp>
      <p:sp>
        <p:nvSpPr>
          <p:cNvPr id="4" name="Slide Number Placeholder 3"/>
          <p:cNvSpPr>
            <a:spLocks noGrp="1"/>
          </p:cNvSpPr>
          <p:nvPr>
            <p:ph type="sldNum" sz="quarter" idx="5"/>
          </p:nvPr>
        </p:nvSpPr>
        <p:spPr/>
        <p:txBody>
          <a:bodyPr/>
          <a:lstStyle/>
          <a:p>
            <a:fld id="{654E6AB8-202A-7D41-9CBD-7C8AE42CF1A5}" type="slidenum">
              <a:rPr lang="en-US" smtClean="0"/>
              <a:pPr/>
              <a:t>7</a:t>
            </a:fld>
            <a:endParaRPr lang="en-US"/>
          </a:p>
        </p:txBody>
      </p:sp>
    </p:spTree>
    <p:extLst>
      <p:ext uri="{BB962C8B-B14F-4D97-AF65-F5344CB8AC3E}">
        <p14:creationId xmlns:p14="http://schemas.microsoft.com/office/powerpoint/2010/main" val="268659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1" i="0" kern="1200" dirty="0">
                <a:solidFill>
                  <a:schemeClr val="tx1"/>
                </a:solidFill>
                <a:effectLst/>
                <a:latin typeface="Plus Jakarta Sans Medium" pitchFamily="2" charset="0"/>
                <a:ea typeface="+mn-ea"/>
                <a:cs typeface="+mn-cs"/>
              </a:rPr>
              <a:t>Teacher speaker notes:</a:t>
            </a:r>
            <a:br>
              <a:rPr lang="en-GB" sz="1200" b="0" i="0" kern="1200" dirty="0">
                <a:solidFill>
                  <a:schemeClr val="tx1"/>
                </a:solidFill>
                <a:effectLst/>
                <a:latin typeface="Plus Jakarta Sans Medium" pitchFamily="2" charset="0"/>
                <a:ea typeface="+mn-ea"/>
                <a:cs typeface="+mn-cs"/>
              </a:rPr>
            </a:br>
            <a:r>
              <a:rPr lang="en-GB" sz="1200" b="0" i="0" kern="1200" dirty="0">
                <a:solidFill>
                  <a:schemeClr val="tx1"/>
                </a:solidFill>
                <a:effectLst/>
                <a:latin typeface="Plus Jakarta Sans Medium" pitchFamily="2" charset="0"/>
                <a:ea typeface="+mn-ea"/>
                <a:cs typeface="+mn-cs"/>
              </a:rPr>
              <a:t>“Let’s have a quick match-up. You can discuss with the person next to you, or just think it through.</a:t>
            </a:r>
          </a:p>
          <a:p>
            <a:pPr fontAlgn="t"/>
            <a:r>
              <a:rPr lang="en-GB" sz="1200" b="0" i="0" kern="1200" dirty="0">
                <a:solidFill>
                  <a:schemeClr val="tx1"/>
                </a:solidFill>
                <a:effectLst/>
                <a:latin typeface="Plus Jakarta Sans Medium" pitchFamily="2" charset="0"/>
                <a:ea typeface="+mn-ea"/>
                <a:cs typeface="+mn-cs"/>
              </a:rPr>
              <a:t>Which maths skill links to which career? Some are obvious. Some might surprise you.”</a:t>
            </a:r>
          </a:p>
          <a:p>
            <a:endParaRPr lang="en-GB" dirty="0"/>
          </a:p>
        </p:txBody>
      </p:sp>
      <p:sp>
        <p:nvSpPr>
          <p:cNvPr id="4" name="Slide Number Placeholder 3"/>
          <p:cNvSpPr>
            <a:spLocks noGrp="1"/>
          </p:cNvSpPr>
          <p:nvPr>
            <p:ph type="sldNum" sz="quarter" idx="5"/>
          </p:nvPr>
        </p:nvSpPr>
        <p:spPr/>
        <p:txBody>
          <a:bodyPr/>
          <a:lstStyle/>
          <a:p>
            <a:fld id="{654E6AB8-202A-7D41-9CBD-7C8AE42CF1A5}" type="slidenum">
              <a:rPr lang="en-US" smtClean="0"/>
              <a:pPr/>
              <a:t>8</a:t>
            </a:fld>
            <a:endParaRPr lang="en-US"/>
          </a:p>
        </p:txBody>
      </p:sp>
    </p:spTree>
    <p:extLst>
      <p:ext uri="{BB962C8B-B14F-4D97-AF65-F5344CB8AC3E}">
        <p14:creationId xmlns:p14="http://schemas.microsoft.com/office/powerpoint/2010/main" val="1259177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20DE5-7D11-C7B1-AEF4-5FA0FB6B5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1B84F4-3555-49FB-F4ED-25A741DF3E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973BA5-D8C2-E55D-A907-AA7261526E8D}"/>
              </a:ext>
            </a:extLst>
          </p:cNvPr>
          <p:cNvSpPr>
            <a:spLocks noGrp="1"/>
          </p:cNvSpPr>
          <p:nvPr>
            <p:ph type="body" idx="1"/>
          </p:nvPr>
        </p:nvSpPr>
        <p:spPr/>
        <p:txBody>
          <a:bodyPr/>
          <a:lstStyle/>
          <a:p>
            <a:pPr fontAlgn="t"/>
            <a:r>
              <a:rPr lang="en-GB" sz="1200" b="1" i="0" kern="1200" dirty="0" err="1">
                <a:solidFill>
                  <a:schemeClr val="tx1"/>
                </a:solidFill>
                <a:effectLst/>
                <a:latin typeface="Plus Jakarta Sans Medium" pitchFamily="2" charset="0"/>
                <a:ea typeface="+mn-ea"/>
                <a:cs typeface="+mn-cs"/>
              </a:rPr>
              <a:t>eacher</a:t>
            </a:r>
            <a:r>
              <a:rPr lang="en-GB" sz="1200" b="1" i="0" kern="1200" dirty="0">
                <a:solidFill>
                  <a:schemeClr val="tx1"/>
                </a:solidFill>
                <a:effectLst/>
                <a:latin typeface="Plus Jakarta Sans Medium" pitchFamily="2" charset="0"/>
                <a:ea typeface="+mn-ea"/>
                <a:cs typeface="+mn-cs"/>
              </a:rPr>
              <a:t> reveal:</a:t>
            </a:r>
            <a:br>
              <a:rPr lang="en-GB" sz="1200" b="0" i="0" kern="1200" dirty="0">
                <a:solidFill>
                  <a:schemeClr val="tx1"/>
                </a:solidFill>
                <a:effectLst/>
                <a:latin typeface="Plus Jakarta Sans Medium" pitchFamily="2" charset="0"/>
                <a:ea typeface="+mn-ea"/>
                <a:cs typeface="+mn-cs"/>
              </a:rPr>
            </a:br>
            <a:r>
              <a:rPr lang="en-GB" sz="1200" b="0" i="0" kern="1200" dirty="0">
                <a:solidFill>
                  <a:schemeClr val="tx1"/>
                </a:solidFill>
                <a:effectLst/>
                <a:latin typeface="Plus Jakarta Sans Medium" pitchFamily="2" charset="0"/>
                <a:ea typeface="+mn-ea"/>
                <a:cs typeface="+mn-cs"/>
              </a:rPr>
              <a:t>“Lots of these careers use more than one type of maths. A pub owner might use money, stock, percentages and forecasting. A weather forecaster might use data, graphs, models and probability. A fantasy football creator might use points, trends, fixtures and player data.”</a:t>
            </a:r>
          </a:p>
          <a:p>
            <a:endParaRPr lang="en-GB" dirty="0"/>
          </a:p>
        </p:txBody>
      </p:sp>
      <p:sp>
        <p:nvSpPr>
          <p:cNvPr id="4" name="Slide Number Placeholder 3">
            <a:extLst>
              <a:ext uri="{FF2B5EF4-FFF2-40B4-BE49-F238E27FC236}">
                <a16:creationId xmlns:a16="http://schemas.microsoft.com/office/drawing/2014/main" id="{80EF2A4E-8B0A-9EE3-F68E-593799AC3F72}"/>
              </a:ext>
            </a:extLst>
          </p:cNvPr>
          <p:cNvSpPr>
            <a:spLocks noGrp="1"/>
          </p:cNvSpPr>
          <p:nvPr>
            <p:ph type="sldNum" sz="quarter" idx="5"/>
          </p:nvPr>
        </p:nvSpPr>
        <p:spPr/>
        <p:txBody>
          <a:bodyPr/>
          <a:lstStyle/>
          <a:p>
            <a:fld id="{654E6AB8-202A-7D41-9CBD-7C8AE42CF1A5}" type="slidenum">
              <a:rPr lang="en-US" smtClean="0"/>
              <a:pPr/>
              <a:t>9</a:t>
            </a:fld>
            <a:endParaRPr lang="en-US"/>
          </a:p>
        </p:txBody>
      </p:sp>
    </p:spTree>
    <p:extLst>
      <p:ext uri="{BB962C8B-B14F-4D97-AF65-F5344CB8AC3E}">
        <p14:creationId xmlns:p14="http://schemas.microsoft.com/office/powerpoint/2010/main" val="4111278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dirty="0">
                <a:solidFill>
                  <a:schemeClr val="tx1"/>
                </a:solidFill>
                <a:effectLst/>
                <a:latin typeface="Plus Jakarta Sans Medium" pitchFamily="2" charset="0"/>
                <a:ea typeface="+mn-ea"/>
                <a:cs typeface="+mn-cs"/>
              </a:rPr>
              <a:t>“This message is really important.</a:t>
            </a:r>
          </a:p>
          <a:p>
            <a:pPr fontAlgn="t"/>
            <a:r>
              <a:rPr lang="en-GB" sz="1200" b="0" i="0" kern="1200" dirty="0">
                <a:solidFill>
                  <a:schemeClr val="tx1"/>
                </a:solidFill>
                <a:effectLst/>
                <a:latin typeface="Plus Jakarta Sans Medium" pitchFamily="2" charset="0"/>
                <a:ea typeface="+mn-ea"/>
                <a:cs typeface="+mn-cs"/>
              </a:rPr>
              <a:t>You do not need to find every part of maths easy for maths to help you. Lots of people use maths in practical, visual and creative ways. Lots of people build confidence over time.</a:t>
            </a:r>
          </a:p>
          <a:p>
            <a:pPr fontAlgn="t"/>
            <a:r>
              <a:rPr lang="en-GB" sz="1200" b="0" i="0" kern="1200" dirty="0">
                <a:solidFill>
                  <a:schemeClr val="tx1"/>
                </a:solidFill>
                <a:effectLst/>
                <a:latin typeface="Plus Jakarta Sans Medium" pitchFamily="2" charset="0"/>
                <a:ea typeface="+mn-ea"/>
                <a:cs typeface="+mn-cs"/>
              </a:rPr>
              <a:t>Maths is not about being perfect. It is about building tools you can use. Every new skill gives you more choice.”</a:t>
            </a:r>
          </a:p>
          <a:p>
            <a:endParaRPr lang="en-GB" dirty="0"/>
          </a:p>
        </p:txBody>
      </p:sp>
      <p:sp>
        <p:nvSpPr>
          <p:cNvPr id="4" name="Slide Number Placeholder 3"/>
          <p:cNvSpPr>
            <a:spLocks noGrp="1"/>
          </p:cNvSpPr>
          <p:nvPr>
            <p:ph type="sldNum" sz="quarter" idx="5"/>
          </p:nvPr>
        </p:nvSpPr>
        <p:spPr/>
        <p:txBody>
          <a:bodyPr/>
          <a:lstStyle/>
          <a:p>
            <a:fld id="{654E6AB8-202A-7D41-9CBD-7C8AE42CF1A5}" type="slidenum">
              <a:rPr lang="en-US" smtClean="0"/>
              <a:pPr/>
              <a:t>10</a:t>
            </a:fld>
            <a:endParaRPr lang="en-US"/>
          </a:p>
        </p:txBody>
      </p:sp>
    </p:spTree>
    <p:extLst>
      <p:ext uri="{BB962C8B-B14F-4D97-AF65-F5344CB8AC3E}">
        <p14:creationId xmlns:p14="http://schemas.microsoft.com/office/powerpoint/2010/main" val="1024005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1B58F-84F9-CD2C-7E59-27F09D44DE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406844-DFA3-F187-F873-26D211D351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F0DB41-E4C0-3528-53F1-8652149061BA}"/>
              </a:ext>
            </a:extLst>
          </p:cNvPr>
          <p:cNvSpPr>
            <a:spLocks noGrp="1"/>
          </p:cNvSpPr>
          <p:nvPr>
            <p:ph type="body" idx="1"/>
          </p:nvPr>
        </p:nvSpPr>
        <p:spPr/>
        <p:txBody>
          <a:bodyPr/>
          <a:lstStyle/>
          <a:p>
            <a:pPr fontAlgn="t"/>
            <a:r>
              <a:rPr lang="en-GB" sz="1200" b="1" i="0" kern="1200" dirty="0">
                <a:solidFill>
                  <a:schemeClr val="tx1"/>
                </a:solidFill>
                <a:effectLst/>
                <a:latin typeface="Plus Jakarta Sans Medium" pitchFamily="2" charset="0"/>
                <a:ea typeface="+mn-ea"/>
                <a:cs typeface="+mn-cs"/>
              </a:rPr>
              <a:t>Teacher speaker notes:</a:t>
            </a:r>
            <a:br>
              <a:rPr lang="en-GB" sz="1200" b="0" i="0" kern="1200" dirty="0">
                <a:solidFill>
                  <a:schemeClr val="tx1"/>
                </a:solidFill>
                <a:effectLst/>
                <a:latin typeface="Plus Jakarta Sans Medium" pitchFamily="2" charset="0"/>
                <a:ea typeface="+mn-ea"/>
                <a:cs typeface="+mn-cs"/>
              </a:rPr>
            </a:br>
            <a:r>
              <a:rPr lang="en-GB" sz="1200" b="0" i="0" kern="1200" dirty="0">
                <a:solidFill>
                  <a:schemeClr val="tx1"/>
                </a:solidFill>
                <a:effectLst/>
                <a:latin typeface="Plus Jakarta Sans Medium" pitchFamily="2" charset="0"/>
                <a:ea typeface="+mn-ea"/>
                <a:cs typeface="+mn-cs"/>
              </a:rPr>
              <a:t>“To finish, choose one sentence starter. You can say it to the person next to you, or just think it through for yourself.</a:t>
            </a:r>
          </a:p>
          <a:p>
            <a:pPr fontAlgn="t"/>
            <a:r>
              <a:rPr lang="en-GB" sz="1200" b="0" i="0" kern="1200" dirty="0">
                <a:solidFill>
                  <a:schemeClr val="tx1"/>
                </a:solidFill>
                <a:effectLst/>
                <a:latin typeface="Plus Jakarta Sans Medium" pitchFamily="2" charset="0"/>
                <a:ea typeface="+mn-ea"/>
                <a:cs typeface="+mn-cs"/>
              </a:rPr>
              <a:t>Maths does not decide your future for you. But it can give you more options. It can help you understand the world, solve problems, make decisions and do things that matter to you.”</a:t>
            </a:r>
          </a:p>
          <a:p>
            <a:pPr fontAlgn="t"/>
            <a:r>
              <a:rPr lang="en-GB" sz="1200" b="1" i="0" kern="1200" dirty="0">
                <a:solidFill>
                  <a:schemeClr val="tx1"/>
                </a:solidFill>
                <a:effectLst/>
                <a:latin typeface="Plus Jakarta Sans Medium" pitchFamily="2" charset="0"/>
                <a:ea typeface="+mn-ea"/>
                <a:cs typeface="+mn-cs"/>
              </a:rPr>
              <a:t>Closing line:</a:t>
            </a:r>
            <a:br>
              <a:rPr lang="en-GB" sz="1200" b="0" i="0" kern="1200" dirty="0">
                <a:solidFill>
                  <a:schemeClr val="tx1"/>
                </a:solidFill>
                <a:effectLst/>
                <a:latin typeface="Plus Jakarta Sans Medium" pitchFamily="2" charset="0"/>
                <a:ea typeface="+mn-ea"/>
                <a:cs typeface="+mn-cs"/>
              </a:rPr>
            </a:br>
            <a:r>
              <a:rPr lang="en-GB" sz="1200" b="0" i="0" kern="1200" dirty="0">
                <a:solidFill>
                  <a:schemeClr val="tx1"/>
                </a:solidFill>
                <a:effectLst/>
                <a:latin typeface="Plus Jakarta Sans Medium" pitchFamily="2" charset="0"/>
                <a:ea typeface="+mn-ea"/>
                <a:cs typeface="+mn-cs"/>
              </a:rPr>
              <a:t>“So, where can maths take you? Maybe somewhere you already expect. Maybe somewhere you have never imagined yet.”</a:t>
            </a:r>
          </a:p>
          <a:p>
            <a:endParaRPr lang="en-GB" dirty="0"/>
          </a:p>
        </p:txBody>
      </p:sp>
      <p:sp>
        <p:nvSpPr>
          <p:cNvPr id="4" name="Slide Number Placeholder 3">
            <a:extLst>
              <a:ext uri="{FF2B5EF4-FFF2-40B4-BE49-F238E27FC236}">
                <a16:creationId xmlns:a16="http://schemas.microsoft.com/office/drawing/2014/main" id="{4B74E5AE-4497-42A1-BA54-7549231FB160}"/>
              </a:ext>
            </a:extLst>
          </p:cNvPr>
          <p:cNvSpPr>
            <a:spLocks noGrp="1"/>
          </p:cNvSpPr>
          <p:nvPr>
            <p:ph type="sldNum" sz="quarter" idx="5"/>
          </p:nvPr>
        </p:nvSpPr>
        <p:spPr/>
        <p:txBody>
          <a:bodyPr/>
          <a:lstStyle/>
          <a:p>
            <a:fld id="{654E6AB8-202A-7D41-9CBD-7C8AE42CF1A5}" type="slidenum">
              <a:rPr lang="en-US" smtClean="0"/>
              <a:pPr/>
              <a:t>11</a:t>
            </a:fld>
            <a:endParaRPr lang="en-US"/>
          </a:p>
        </p:txBody>
      </p:sp>
    </p:spTree>
    <p:extLst>
      <p:ext uri="{BB962C8B-B14F-4D97-AF65-F5344CB8AC3E}">
        <p14:creationId xmlns:p14="http://schemas.microsoft.com/office/powerpoint/2010/main" val="4044359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svg"/><Relationship Id="rId18" Type="http://schemas.openxmlformats.org/officeDocument/2006/relationships/image" Target="../media/image37.png"/><Relationship Id="rId3" Type="http://schemas.openxmlformats.org/officeDocument/2006/relationships/image" Target="../media/image22.png"/><Relationship Id="rId21" Type="http://schemas.openxmlformats.org/officeDocument/2006/relationships/hyperlink" Target="https://pearsoneducationinc.sharepoint.com/sites/PearsonBrandHub/" TargetMode="External"/><Relationship Id="rId7" Type="http://schemas.openxmlformats.org/officeDocument/2006/relationships/image" Target="../media/image26.png"/><Relationship Id="rId12" Type="http://schemas.openxmlformats.org/officeDocument/2006/relationships/image" Target="../media/image31.svg"/><Relationship Id="rId17" Type="http://schemas.openxmlformats.org/officeDocument/2006/relationships/image" Target="../media/image36.emf"/><Relationship Id="rId2" Type="http://schemas.openxmlformats.org/officeDocument/2006/relationships/image" Target="../media/image21.jpeg"/><Relationship Id="rId16" Type="http://schemas.openxmlformats.org/officeDocument/2006/relationships/image" Target="../media/image35.svg"/><Relationship Id="rId20" Type="http://schemas.openxmlformats.org/officeDocument/2006/relationships/image" Target="../media/image39.svg"/><Relationship Id="rId1" Type="http://schemas.openxmlformats.org/officeDocument/2006/relationships/slideMaster" Target="../slideMasters/slideMaster1.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svg"/><Relationship Id="rId10" Type="http://schemas.openxmlformats.org/officeDocument/2006/relationships/image" Target="../media/image29.png"/><Relationship Id="rId19" Type="http://schemas.openxmlformats.org/officeDocument/2006/relationships/image" Target="../media/image38.jpe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svg"/></Relationships>
</file>

<file path=ppt/slideLayouts/_rels/slideLayout72.xml.rels><?xml version="1.0" encoding="UTF-8" standalone="yes"?>
<Relationships xmlns="http://schemas.openxmlformats.org/package/2006/relationships"><Relationship Id="rId13" Type="http://schemas.openxmlformats.org/officeDocument/2006/relationships/image" Target="../media/image51.png"/><Relationship Id="rId18" Type="http://schemas.openxmlformats.org/officeDocument/2006/relationships/image" Target="../media/image56.png"/><Relationship Id="rId26" Type="http://schemas.openxmlformats.org/officeDocument/2006/relationships/image" Target="../media/image64.jpeg"/><Relationship Id="rId39" Type="http://schemas.openxmlformats.org/officeDocument/2006/relationships/image" Target="../media/image77.png"/><Relationship Id="rId21" Type="http://schemas.openxmlformats.org/officeDocument/2006/relationships/image" Target="../media/image59.png"/><Relationship Id="rId34" Type="http://schemas.openxmlformats.org/officeDocument/2006/relationships/image" Target="../media/image72.png"/><Relationship Id="rId42" Type="http://schemas.openxmlformats.org/officeDocument/2006/relationships/image" Target="../media/image80.png"/><Relationship Id="rId7" Type="http://schemas.openxmlformats.org/officeDocument/2006/relationships/image" Target="../media/image45.jpeg"/><Relationship Id="rId2" Type="http://schemas.openxmlformats.org/officeDocument/2006/relationships/image" Target="../media/image40.png"/><Relationship Id="rId16" Type="http://schemas.openxmlformats.org/officeDocument/2006/relationships/image" Target="../media/image54.png"/><Relationship Id="rId20" Type="http://schemas.openxmlformats.org/officeDocument/2006/relationships/image" Target="../media/image58.png"/><Relationship Id="rId29" Type="http://schemas.openxmlformats.org/officeDocument/2006/relationships/image" Target="../media/image67.jpeg"/><Relationship Id="rId41" Type="http://schemas.openxmlformats.org/officeDocument/2006/relationships/image" Target="../media/image79.png"/><Relationship Id="rId1" Type="http://schemas.openxmlformats.org/officeDocument/2006/relationships/slideMaster" Target="../slideMasters/slideMaster1.xml"/><Relationship Id="rId6" Type="http://schemas.openxmlformats.org/officeDocument/2006/relationships/image" Target="../media/image44.jpeg"/><Relationship Id="rId11" Type="http://schemas.openxmlformats.org/officeDocument/2006/relationships/image" Target="../media/image49.png"/><Relationship Id="rId24" Type="http://schemas.openxmlformats.org/officeDocument/2006/relationships/image" Target="../media/image62.png"/><Relationship Id="rId32" Type="http://schemas.openxmlformats.org/officeDocument/2006/relationships/image" Target="../media/image70.png"/><Relationship Id="rId37" Type="http://schemas.openxmlformats.org/officeDocument/2006/relationships/image" Target="../media/image75.png"/><Relationship Id="rId40" Type="http://schemas.openxmlformats.org/officeDocument/2006/relationships/image" Target="../media/image78.png"/><Relationship Id="rId5" Type="http://schemas.openxmlformats.org/officeDocument/2006/relationships/image" Target="../media/image43.png"/><Relationship Id="rId15" Type="http://schemas.openxmlformats.org/officeDocument/2006/relationships/image" Target="../media/image53.png"/><Relationship Id="rId23" Type="http://schemas.openxmlformats.org/officeDocument/2006/relationships/image" Target="../media/image61.png"/><Relationship Id="rId28" Type="http://schemas.openxmlformats.org/officeDocument/2006/relationships/image" Target="../media/image66.jpeg"/><Relationship Id="rId36" Type="http://schemas.openxmlformats.org/officeDocument/2006/relationships/image" Target="../media/image74.png"/><Relationship Id="rId10" Type="http://schemas.openxmlformats.org/officeDocument/2006/relationships/image" Target="../media/image48.png"/><Relationship Id="rId19" Type="http://schemas.openxmlformats.org/officeDocument/2006/relationships/image" Target="../media/image57.png"/><Relationship Id="rId31" Type="http://schemas.openxmlformats.org/officeDocument/2006/relationships/image" Target="../media/image69.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 Id="rId22" Type="http://schemas.openxmlformats.org/officeDocument/2006/relationships/image" Target="../media/image60.png"/><Relationship Id="rId27" Type="http://schemas.openxmlformats.org/officeDocument/2006/relationships/image" Target="../media/image65.jpeg"/><Relationship Id="rId30" Type="http://schemas.openxmlformats.org/officeDocument/2006/relationships/image" Target="../media/image68.png"/><Relationship Id="rId35" Type="http://schemas.openxmlformats.org/officeDocument/2006/relationships/image" Target="../media/image73.jpeg"/><Relationship Id="rId43" Type="http://schemas.openxmlformats.org/officeDocument/2006/relationships/image" Target="../media/image81.png"/><Relationship Id="rId8" Type="http://schemas.openxmlformats.org/officeDocument/2006/relationships/image" Target="../media/image46.png"/><Relationship Id="rId3" Type="http://schemas.openxmlformats.org/officeDocument/2006/relationships/image" Target="../media/image41.png"/><Relationship Id="rId12" Type="http://schemas.openxmlformats.org/officeDocument/2006/relationships/image" Target="../media/image50.png"/><Relationship Id="rId17" Type="http://schemas.openxmlformats.org/officeDocument/2006/relationships/image" Target="../media/image55.png"/><Relationship Id="rId25" Type="http://schemas.openxmlformats.org/officeDocument/2006/relationships/image" Target="../media/image63.png"/><Relationship Id="rId33" Type="http://schemas.openxmlformats.org/officeDocument/2006/relationships/image" Target="../media/image71.png"/><Relationship Id="rId38" Type="http://schemas.openxmlformats.org/officeDocument/2006/relationships/image" Target="../media/image76.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2.png"/><Relationship Id="rId1" Type="http://schemas.openxmlformats.org/officeDocument/2006/relationships/slideMaster" Target="../slideMasters/slideMaster1.xml"/><Relationship Id="rId4" Type="http://schemas.openxmlformats.org/officeDocument/2006/relationships/chart" Target="../charts/chart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3" Type="http://schemas.openxmlformats.org/officeDocument/2006/relationships/image" Target="../media/image93.png"/><Relationship Id="rId18" Type="http://schemas.openxmlformats.org/officeDocument/2006/relationships/image" Target="../media/image98.png"/><Relationship Id="rId26" Type="http://schemas.openxmlformats.org/officeDocument/2006/relationships/image" Target="../media/image106.png"/><Relationship Id="rId39" Type="http://schemas.openxmlformats.org/officeDocument/2006/relationships/image" Target="../media/image119.png"/><Relationship Id="rId21" Type="http://schemas.openxmlformats.org/officeDocument/2006/relationships/image" Target="../media/image101.png"/><Relationship Id="rId34" Type="http://schemas.openxmlformats.org/officeDocument/2006/relationships/image" Target="../media/image114.png"/><Relationship Id="rId42" Type="http://schemas.openxmlformats.org/officeDocument/2006/relationships/image" Target="../media/image122.png"/><Relationship Id="rId47" Type="http://schemas.openxmlformats.org/officeDocument/2006/relationships/image" Target="../media/image127.png"/><Relationship Id="rId50" Type="http://schemas.openxmlformats.org/officeDocument/2006/relationships/image" Target="../media/image130.png"/><Relationship Id="rId7" Type="http://schemas.openxmlformats.org/officeDocument/2006/relationships/image" Target="../media/image87.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96.png"/><Relationship Id="rId29" Type="http://schemas.openxmlformats.org/officeDocument/2006/relationships/image" Target="../media/image109.png"/><Relationship Id="rId11" Type="http://schemas.openxmlformats.org/officeDocument/2006/relationships/image" Target="../media/image91.png"/><Relationship Id="rId24" Type="http://schemas.openxmlformats.org/officeDocument/2006/relationships/image" Target="../media/image104.png"/><Relationship Id="rId32" Type="http://schemas.openxmlformats.org/officeDocument/2006/relationships/image" Target="../media/image112.png"/><Relationship Id="rId37" Type="http://schemas.openxmlformats.org/officeDocument/2006/relationships/image" Target="../media/image117.png"/><Relationship Id="rId40" Type="http://schemas.openxmlformats.org/officeDocument/2006/relationships/image" Target="../media/image120.png"/><Relationship Id="rId45" Type="http://schemas.openxmlformats.org/officeDocument/2006/relationships/image" Target="../media/image125.png"/><Relationship Id="rId5" Type="http://schemas.openxmlformats.org/officeDocument/2006/relationships/image" Target="../media/image85.png"/><Relationship Id="rId15" Type="http://schemas.openxmlformats.org/officeDocument/2006/relationships/image" Target="../media/image95.png"/><Relationship Id="rId23" Type="http://schemas.openxmlformats.org/officeDocument/2006/relationships/image" Target="../media/image103.png"/><Relationship Id="rId28" Type="http://schemas.openxmlformats.org/officeDocument/2006/relationships/image" Target="../media/image108.png"/><Relationship Id="rId36" Type="http://schemas.openxmlformats.org/officeDocument/2006/relationships/image" Target="../media/image116.png"/><Relationship Id="rId49" Type="http://schemas.openxmlformats.org/officeDocument/2006/relationships/image" Target="../media/image129.png"/><Relationship Id="rId10" Type="http://schemas.openxmlformats.org/officeDocument/2006/relationships/image" Target="../media/image90.png"/><Relationship Id="rId19" Type="http://schemas.openxmlformats.org/officeDocument/2006/relationships/image" Target="../media/image99.png"/><Relationship Id="rId31" Type="http://schemas.openxmlformats.org/officeDocument/2006/relationships/image" Target="../media/image111.png"/><Relationship Id="rId44" Type="http://schemas.openxmlformats.org/officeDocument/2006/relationships/image" Target="../media/image124.png"/><Relationship Id="rId52" Type="http://schemas.openxmlformats.org/officeDocument/2006/relationships/image" Target="../media/image132.png"/><Relationship Id="rId4" Type="http://schemas.openxmlformats.org/officeDocument/2006/relationships/image" Target="../media/image84.png"/><Relationship Id="rId9" Type="http://schemas.openxmlformats.org/officeDocument/2006/relationships/image" Target="../media/image89.png"/><Relationship Id="rId14" Type="http://schemas.openxmlformats.org/officeDocument/2006/relationships/image" Target="../media/image94.png"/><Relationship Id="rId22" Type="http://schemas.openxmlformats.org/officeDocument/2006/relationships/image" Target="../media/image102.png"/><Relationship Id="rId27" Type="http://schemas.openxmlformats.org/officeDocument/2006/relationships/image" Target="../media/image107.png"/><Relationship Id="rId30" Type="http://schemas.openxmlformats.org/officeDocument/2006/relationships/image" Target="../media/image110.png"/><Relationship Id="rId35" Type="http://schemas.openxmlformats.org/officeDocument/2006/relationships/image" Target="../media/image115.png"/><Relationship Id="rId43" Type="http://schemas.openxmlformats.org/officeDocument/2006/relationships/image" Target="../media/image123.png"/><Relationship Id="rId48" Type="http://schemas.openxmlformats.org/officeDocument/2006/relationships/image" Target="../media/image128.png"/><Relationship Id="rId8" Type="http://schemas.openxmlformats.org/officeDocument/2006/relationships/image" Target="../media/image88.png"/><Relationship Id="rId51" Type="http://schemas.openxmlformats.org/officeDocument/2006/relationships/image" Target="../media/image131.png"/><Relationship Id="rId3" Type="http://schemas.openxmlformats.org/officeDocument/2006/relationships/image" Target="../media/image83.png"/><Relationship Id="rId12" Type="http://schemas.openxmlformats.org/officeDocument/2006/relationships/image" Target="../media/image92.png"/><Relationship Id="rId17" Type="http://schemas.openxmlformats.org/officeDocument/2006/relationships/image" Target="../media/image97.png"/><Relationship Id="rId25" Type="http://schemas.openxmlformats.org/officeDocument/2006/relationships/image" Target="../media/image105.png"/><Relationship Id="rId33" Type="http://schemas.openxmlformats.org/officeDocument/2006/relationships/image" Target="../media/image113.png"/><Relationship Id="rId38" Type="http://schemas.openxmlformats.org/officeDocument/2006/relationships/image" Target="../media/image118.png"/><Relationship Id="rId46" Type="http://schemas.openxmlformats.org/officeDocument/2006/relationships/image" Target="../media/image126.png"/><Relationship Id="rId20" Type="http://schemas.openxmlformats.org/officeDocument/2006/relationships/image" Target="../media/image100.png"/><Relationship Id="rId41" Type="http://schemas.openxmlformats.org/officeDocument/2006/relationships/image" Target="../media/image121.png"/><Relationship Id="rId1" Type="http://schemas.openxmlformats.org/officeDocument/2006/relationships/slideMaster" Target="../slideMasters/slideMaster1.xml"/><Relationship Id="rId6" Type="http://schemas.openxmlformats.org/officeDocument/2006/relationships/image" Target="../media/image86.png"/></Relationships>
</file>

<file path=ppt/slideLayouts/_rels/slideLayout78.xml.rels><?xml version="1.0" encoding="UTF-8" standalone="yes"?>
<Relationships xmlns="http://schemas.openxmlformats.org/package/2006/relationships"><Relationship Id="rId13" Type="http://schemas.openxmlformats.org/officeDocument/2006/relationships/image" Target="../media/image140.png"/><Relationship Id="rId18" Type="http://schemas.openxmlformats.org/officeDocument/2006/relationships/image" Target="../media/image145.png"/><Relationship Id="rId26" Type="http://schemas.openxmlformats.org/officeDocument/2006/relationships/image" Target="../media/image153.png"/><Relationship Id="rId39" Type="http://schemas.openxmlformats.org/officeDocument/2006/relationships/image" Target="../media/image166.png"/><Relationship Id="rId21" Type="http://schemas.openxmlformats.org/officeDocument/2006/relationships/image" Target="../media/image148.png"/><Relationship Id="rId34" Type="http://schemas.openxmlformats.org/officeDocument/2006/relationships/image" Target="../media/image161.png"/><Relationship Id="rId42" Type="http://schemas.openxmlformats.org/officeDocument/2006/relationships/image" Target="../media/image169.png"/><Relationship Id="rId47" Type="http://schemas.openxmlformats.org/officeDocument/2006/relationships/image" Target="../media/image174.png"/><Relationship Id="rId50" Type="http://schemas.openxmlformats.org/officeDocument/2006/relationships/image" Target="../media/image177.png"/><Relationship Id="rId7" Type="http://schemas.openxmlformats.org/officeDocument/2006/relationships/image" Target="../media/image134.png"/><Relationship Id="rId2" Type="http://schemas.openxmlformats.org/officeDocument/2006/relationships/hyperlink" Target="https://pearsoneducationinc.sharepoint.com/sites/PearsonBrandHub/" TargetMode="External"/><Relationship Id="rId16" Type="http://schemas.openxmlformats.org/officeDocument/2006/relationships/image" Target="../media/image143.png"/><Relationship Id="rId29" Type="http://schemas.openxmlformats.org/officeDocument/2006/relationships/image" Target="../media/image156.png"/><Relationship Id="rId11" Type="http://schemas.openxmlformats.org/officeDocument/2006/relationships/image" Target="../media/image138.png"/><Relationship Id="rId24" Type="http://schemas.openxmlformats.org/officeDocument/2006/relationships/image" Target="../media/image151.png"/><Relationship Id="rId32" Type="http://schemas.openxmlformats.org/officeDocument/2006/relationships/image" Target="../media/image159.png"/><Relationship Id="rId37" Type="http://schemas.openxmlformats.org/officeDocument/2006/relationships/image" Target="../media/image164.png"/><Relationship Id="rId40" Type="http://schemas.openxmlformats.org/officeDocument/2006/relationships/image" Target="../media/image167.png"/><Relationship Id="rId45" Type="http://schemas.openxmlformats.org/officeDocument/2006/relationships/image" Target="../media/image172.png"/><Relationship Id="rId5" Type="http://schemas.openxmlformats.org/officeDocument/2006/relationships/image" Target="../media/image85.png"/><Relationship Id="rId15" Type="http://schemas.openxmlformats.org/officeDocument/2006/relationships/image" Target="../media/image142.png"/><Relationship Id="rId23" Type="http://schemas.openxmlformats.org/officeDocument/2006/relationships/image" Target="../media/image150.png"/><Relationship Id="rId28" Type="http://schemas.openxmlformats.org/officeDocument/2006/relationships/image" Target="../media/image155.png"/><Relationship Id="rId36" Type="http://schemas.openxmlformats.org/officeDocument/2006/relationships/image" Target="../media/image163.png"/><Relationship Id="rId49" Type="http://schemas.openxmlformats.org/officeDocument/2006/relationships/image" Target="../media/image176.png"/><Relationship Id="rId10" Type="http://schemas.openxmlformats.org/officeDocument/2006/relationships/image" Target="../media/image137.png"/><Relationship Id="rId19" Type="http://schemas.openxmlformats.org/officeDocument/2006/relationships/image" Target="../media/image146.png"/><Relationship Id="rId31" Type="http://schemas.openxmlformats.org/officeDocument/2006/relationships/image" Target="../media/image158.png"/><Relationship Id="rId44" Type="http://schemas.openxmlformats.org/officeDocument/2006/relationships/image" Target="../media/image171.png"/><Relationship Id="rId52" Type="http://schemas.openxmlformats.org/officeDocument/2006/relationships/image" Target="../media/image179.png"/><Relationship Id="rId4" Type="http://schemas.openxmlformats.org/officeDocument/2006/relationships/image" Target="../media/image84.png"/><Relationship Id="rId9" Type="http://schemas.openxmlformats.org/officeDocument/2006/relationships/image" Target="../media/image136.png"/><Relationship Id="rId14" Type="http://schemas.openxmlformats.org/officeDocument/2006/relationships/image" Target="../media/image141.png"/><Relationship Id="rId22" Type="http://schemas.openxmlformats.org/officeDocument/2006/relationships/image" Target="../media/image149.png"/><Relationship Id="rId27" Type="http://schemas.openxmlformats.org/officeDocument/2006/relationships/image" Target="../media/image154.png"/><Relationship Id="rId30" Type="http://schemas.openxmlformats.org/officeDocument/2006/relationships/image" Target="../media/image157.png"/><Relationship Id="rId35" Type="http://schemas.openxmlformats.org/officeDocument/2006/relationships/image" Target="../media/image162.png"/><Relationship Id="rId43" Type="http://schemas.openxmlformats.org/officeDocument/2006/relationships/image" Target="../media/image170.png"/><Relationship Id="rId48" Type="http://schemas.openxmlformats.org/officeDocument/2006/relationships/image" Target="../media/image175.png"/><Relationship Id="rId8" Type="http://schemas.openxmlformats.org/officeDocument/2006/relationships/image" Target="../media/image135.png"/><Relationship Id="rId51" Type="http://schemas.openxmlformats.org/officeDocument/2006/relationships/image" Target="../media/image178.png"/><Relationship Id="rId3" Type="http://schemas.openxmlformats.org/officeDocument/2006/relationships/image" Target="../media/image83.png"/><Relationship Id="rId12" Type="http://schemas.openxmlformats.org/officeDocument/2006/relationships/image" Target="../media/image139.png"/><Relationship Id="rId17" Type="http://schemas.openxmlformats.org/officeDocument/2006/relationships/image" Target="../media/image144.png"/><Relationship Id="rId25" Type="http://schemas.openxmlformats.org/officeDocument/2006/relationships/image" Target="../media/image152.png"/><Relationship Id="rId33" Type="http://schemas.openxmlformats.org/officeDocument/2006/relationships/image" Target="../media/image160.png"/><Relationship Id="rId38" Type="http://schemas.openxmlformats.org/officeDocument/2006/relationships/image" Target="../media/image165.png"/><Relationship Id="rId46" Type="http://schemas.openxmlformats.org/officeDocument/2006/relationships/image" Target="../media/image173.png"/><Relationship Id="rId20" Type="http://schemas.openxmlformats.org/officeDocument/2006/relationships/image" Target="../media/image147.png"/><Relationship Id="rId41" Type="http://schemas.openxmlformats.org/officeDocument/2006/relationships/image" Target="../media/image168.png"/><Relationship Id="rId1" Type="http://schemas.openxmlformats.org/officeDocument/2006/relationships/slideMaster" Target="../slideMasters/slideMaster1.xml"/><Relationship Id="rId6" Type="http://schemas.openxmlformats.org/officeDocument/2006/relationships/image" Target="../media/image133.png"/></Relationships>
</file>

<file path=ppt/slideLayouts/_rels/slideLayout79.xml.rels><?xml version="1.0" encoding="UTF-8" standalone="yes"?>
<Relationships xmlns="http://schemas.openxmlformats.org/package/2006/relationships"><Relationship Id="rId117" Type="http://schemas.openxmlformats.org/officeDocument/2006/relationships/image" Target="../media/image294.svg"/><Relationship Id="rId21" Type="http://schemas.openxmlformats.org/officeDocument/2006/relationships/image" Target="../media/image198.svg"/><Relationship Id="rId42" Type="http://schemas.openxmlformats.org/officeDocument/2006/relationships/image" Target="../media/image219.svg"/><Relationship Id="rId63" Type="http://schemas.openxmlformats.org/officeDocument/2006/relationships/image" Target="../media/image240.svg"/><Relationship Id="rId84" Type="http://schemas.openxmlformats.org/officeDocument/2006/relationships/image" Target="../media/image261.svg"/><Relationship Id="rId16" Type="http://schemas.openxmlformats.org/officeDocument/2006/relationships/image" Target="../media/image193.svg"/><Relationship Id="rId107" Type="http://schemas.openxmlformats.org/officeDocument/2006/relationships/image" Target="../media/image284.svg"/><Relationship Id="rId11" Type="http://schemas.openxmlformats.org/officeDocument/2006/relationships/image" Target="../media/image188.svg"/><Relationship Id="rId32" Type="http://schemas.openxmlformats.org/officeDocument/2006/relationships/image" Target="../media/image209.svg"/><Relationship Id="rId37" Type="http://schemas.openxmlformats.org/officeDocument/2006/relationships/image" Target="../media/image214.svg"/><Relationship Id="rId53" Type="http://schemas.openxmlformats.org/officeDocument/2006/relationships/image" Target="../media/image230.svg"/><Relationship Id="rId58" Type="http://schemas.openxmlformats.org/officeDocument/2006/relationships/image" Target="../media/image235.svg"/><Relationship Id="rId74" Type="http://schemas.openxmlformats.org/officeDocument/2006/relationships/image" Target="../media/image251.svg"/><Relationship Id="rId79" Type="http://schemas.openxmlformats.org/officeDocument/2006/relationships/image" Target="../media/image256.svg"/><Relationship Id="rId102" Type="http://schemas.openxmlformats.org/officeDocument/2006/relationships/image" Target="../media/image279.svg"/><Relationship Id="rId123" Type="http://schemas.openxmlformats.org/officeDocument/2006/relationships/image" Target="../media/image300.svg"/><Relationship Id="rId128" Type="http://schemas.openxmlformats.org/officeDocument/2006/relationships/image" Target="../media/image305.svg"/><Relationship Id="rId5" Type="http://schemas.openxmlformats.org/officeDocument/2006/relationships/image" Target="../media/image182.svg"/><Relationship Id="rId90" Type="http://schemas.openxmlformats.org/officeDocument/2006/relationships/image" Target="../media/image267.svg"/><Relationship Id="rId95" Type="http://schemas.openxmlformats.org/officeDocument/2006/relationships/image" Target="../media/image272.svg"/><Relationship Id="rId22" Type="http://schemas.openxmlformats.org/officeDocument/2006/relationships/image" Target="../media/image199.svg"/><Relationship Id="rId27" Type="http://schemas.openxmlformats.org/officeDocument/2006/relationships/image" Target="../media/image204.svg"/><Relationship Id="rId43" Type="http://schemas.openxmlformats.org/officeDocument/2006/relationships/image" Target="../media/image220.svg"/><Relationship Id="rId48" Type="http://schemas.openxmlformats.org/officeDocument/2006/relationships/image" Target="../media/image225.svg"/><Relationship Id="rId64" Type="http://schemas.openxmlformats.org/officeDocument/2006/relationships/image" Target="../media/image241.svg"/><Relationship Id="rId69" Type="http://schemas.openxmlformats.org/officeDocument/2006/relationships/image" Target="../media/image246.svg"/><Relationship Id="rId113" Type="http://schemas.openxmlformats.org/officeDocument/2006/relationships/image" Target="../media/image290.svg"/><Relationship Id="rId118" Type="http://schemas.openxmlformats.org/officeDocument/2006/relationships/image" Target="../media/image295.svg"/><Relationship Id="rId134" Type="http://schemas.openxmlformats.org/officeDocument/2006/relationships/image" Target="../media/image311.svg"/><Relationship Id="rId80" Type="http://schemas.openxmlformats.org/officeDocument/2006/relationships/image" Target="../media/image257.svg"/><Relationship Id="rId85" Type="http://schemas.openxmlformats.org/officeDocument/2006/relationships/image" Target="../media/image262.svg"/><Relationship Id="rId12" Type="http://schemas.openxmlformats.org/officeDocument/2006/relationships/image" Target="../media/image189.svg"/><Relationship Id="rId17" Type="http://schemas.openxmlformats.org/officeDocument/2006/relationships/image" Target="../media/image194.svg"/><Relationship Id="rId33" Type="http://schemas.openxmlformats.org/officeDocument/2006/relationships/image" Target="../media/image210.svg"/><Relationship Id="rId38" Type="http://schemas.openxmlformats.org/officeDocument/2006/relationships/image" Target="../media/image215.svg"/><Relationship Id="rId59" Type="http://schemas.openxmlformats.org/officeDocument/2006/relationships/image" Target="../media/image236.svg"/><Relationship Id="rId103" Type="http://schemas.openxmlformats.org/officeDocument/2006/relationships/image" Target="../media/image280.svg"/><Relationship Id="rId108" Type="http://schemas.openxmlformats.org/officeDocument/2006/relationships/image" Target="../media/image285.svg"/><Relationship Id="rId124" Type="http://schemas.openxmlformats.org/officeDocument/2006/relationships/image" Target="../media/image301.svg"/><Relationship Id="rId129" Type="http://schemas.openxmlformats.org/officeDocument/2006/relationships/image" Target="../media/image306.svg"/><Relationship Id="rId54" Type="http://schemas.openxmlformats.org/officeDocument/2006/relationships/image" Target="../media/image231.svg"/><Relationship Id="rId70" Type="http://schemas.openxmlformats.org/officeDocument/2006/relationships/image" Target="../media/image247.svg"/><Relationship Id="rId75" Type="http://schemas.openxmlformats.org/officeDocument/2006/relationships/image" Target="../media/image252.svg"/><Relationship Id="rId91" Type="http://schemas.openxmlformats.org/officeDocument/2006/relationships/image" Target="../media/image268.svg"/><Relationship Id="rId96" Type="http://schemas.openxmlformats.org/officeDocument/2006/relationships/image" Target="../media/image273.svg"/><Relationship Id="rId1" Type="http://schemas.openxmlformats.org/officeDocument/2006/relationships/slideMaster" Target="../slideMasters/slideMaster1.xml"/><Relationship Id="rId6" Type="http://schemas.openxmlformats.org/officeDocument/2006/relationships/image" Target="../media/image183.svg"/><Relationship Id="rId23" Type="http://schemas.openxmlformats.org/officeDocument/2006/relationships/image" Target="../media/image200.svg"/><Relationship Id="rId28" Type="http://schemas.openxmlformats.org/officeDocument/2006/relationships/image" Target="../media/image205.svg"/><Relationship Id="rId49" Type="http://schemas.openxmlformats.org/officeDocument/2006/relationships/image" Target="../media/image226.svg"/><Relationship Id="rId114" Type="http://schemas.openxmlformats.org/officeDocument/2006/relationships/image" Target="../media/image291.svg"/><Relationship Id="rId119" Type="http://schemas.openxmlformats.org/officeDocument/2006/relationships/image" Target="../media/image296.svg"/><Relationship Id="rId44" Type="http://schemas.openxmlformats.org/officeDocument/2006/relationships/image" Target="../media/image221.svg"/><Relationship Id="rId60" Type="http://schemas.openxmlformats.org/officeDocument/2006/relationships/image" Target="../media/image237.svg"/><Relationship Id="rId65" Type="http://schemas.openxmlformats.org/officeDocument/2006/relationships/image" Target="../media/image242.svg"/><Relationship Id="rId81" Type="http://schemas.openxmlformats.org/officeDocument/2006/relationships/image" Target="../media/image258.svg"/><Relationship Id="rId86" Type="http://schemas.openxmlformats.org/officeDocument/2006/relationships/image" Target="../media/image263.svg"/><Relationship Id="rId130" Type="http://schemas.openxmlformats.org/officeDocument/2006/relationships/image" Target="../media/image307.svg"/><Relationship Id="rId135" Type="http://schemas.openxmlformats.org/officeDocument/2006/relationships/image" Target="../media/image312.svg"/><Relationship Id="rId13" Type="http://schemas.openxmlformats.org/officeDocument/2006/relationships/image" Target="../media/image190.svg"/><Relationship Id="rId18" Type="http://schemas.openxmlformats.org/officeDocument/2006/relationships/image" Target="../media/image195.svg"/><Relationship Id="rId39" Type="http://schemas.openxmlformats.org/officeDocument/2006/relationships/image" Target="../media/image216.svg"/><Relationship Id="rId109" Type="http://schemas.openxmlformats.org/officeDocument/2006/relationships/image" Target="../media/image286.svg"/><Relationship Id="rId34" Type="http://schemas.openxmlformats.org/officeDocument/2006/relationships/image" Target="../media/image211.svg"/><Relationship Id="rId50" Type="http://schemas.openxmlformats.org/officeDocument/2006/relationships/image" Target="../media/image227.svg"/><Relationship Id="rId55" Type="http://schemas.openxmlformats.org/officeDocument/2006/relationships/image" Target="../media/image232.svg"/><Relationship Id="rId76" Type="http://schemas.openxmlformats.org/officeDocument/2006/relationships/image" Target="../media/image253.svg"/><Relationship Id="rId97" Type="http://schemas.openxmlformats.org/officeDocument/2006/relationships/image" Target="../media/image274.svg"/><Relationship Id="rId104" Type="http://schemas.openxmlformats.org/officeDocument/2006/relationships/image" Target="../media/image281.svg"/><Relationship Id="rId120" Type="http://schemas.openxmlformats.org/officeDocument/2006/relationships/image" Target="../media/image297.svg"/><Relationship Id="rId125" Type="http://schemas.openxmlformats.org/officeDocument/2006/relationships/image" Target="../media/image302.svg"/><Relationship Id="rId7" Type="http://schemas.openxmlformats.org/officeDocument/2006/relationships/image" Target="../media/image184.svg"/><Relationship Id="rId71" Type="http://schemas.openxmlformats.org/officeDocument/2006/relationships/image" Target="../media/image248.svg"/><Relationship Id="rId92" Type="http://schemas.openxmlformats.org/officeDocument/2006/relationships/image" Target="../media/image269.svg"/><Relationship Id="rId2" Type="http://schemas.openxmlformats.org/officeDocument/2006/relationships/image" Target="../media/image180.png"/><Relationship Id="rId29" Type="http://schemas.openxmlformats.org/officeDocument/2006/relationships/image" Target="../media/image206.svg"/><Relationship Id="rId24" Type="http://schemas.openxmlformats.org/officeDocument/2006/relationships/image" Target="../media/image201.svg"/><Relationship Id="rId40" Type="http://schemas.openxmlformats.org/officeDocument/2006/relationships/image" Target="../media/image217.svg"/><Relationship Id="rId45" Type="http://schemas.openxmlformats.org/officeDocument/2006/relationships/image" Target="../media/image222.svg"/><Relationship Id="rId66" Type="http://schemas.openxmlformats.org/officeDocument/2006/relationships/image" Target="../media/image243.svg"/><Relationship Id="rId87" Type="http://schemas.openxmlformats.org/officeDocument/2006/relationships/image" Target="../media/image264.svg"/><Relationship Id="rId110" Type="http://schemas.openxmlformats.org/officeDocument/2006/relationships/image" Target="../media/image287.svg"/><Relationship Id="rId115" Type="http://schemas.openxmlformats.org/officeDocument/2006/relationships/image" Target="../media/image292.svg"/><Relationship Id="rId131" Type="http://schemas.openxmlformats.org/officeDocument/2006/relationships/image" Target="../media/image308.svg"/><Relationship Id="rId61" Type="http://schemas.openxmlformats.org/officeDocument/2006/relationships/image" Target="../media/image238.svg"/><Relationship Id="rId82" Type="http://schemas.openxmlformats.org/officeDocument/2006/relationships/image" Target="../media/image259.svg"/><Relationship Id="rId19" Type="http://schemas.openxmlformats.org/officeDocument/2006/relationships/image" Target="../media/image196.svg"/><Relationship Id="rId14" Type="http://schemas.openxmlformats.org/officeDocument/2006/relationships/image" Target="../media/image191.svg"/><Relationship Id="rId30" Type="http://schemas.openxmlformats.org/officeDocument/2006/relationships/image" Target="../media/image207.svg"/><Relationship Id="rId35" Type="http://schemas.openxmlformats.org/officeDocument/2006/relationships/image" Target="../media/image212.svg"/><Relationship Id="rId56" Type="http://schemas.openxmlformats.org/officeDocument/2006/relationships/image" Target="../media/image233.svg"/><Relationship Id="rId77" Type="http://schemas.openxmlformats.org/officeDocument/2006/relationships/image" Target="../media/image254.svg"/><Relationship Id="rId100" Type="http://schemas.openxmlformats.org/officeDocument/2006/relationships/image" Target="../media/image277.svg"/><Relationship Id="rId105" Type="http://schemas.openxmlformats.org/officeDocument/2006/relationships/image" Target="../media/image282.svg"/><Relationship Id="rId126" Type="http://schemas.openxmlformats.org/officeDocument/2006/relationships/image" Target="../media/image303.svg"/><Relationship Id="rId8" Type="http://schemas.openxmlformats.org/officeDocument/2006/relationships/image" Target="../media/image185.svg"/><Relationship Id="rId51" Type="http://schemas.openxmlformats.org/officeDocument/2006/relationships/image" Target="../media/image228.svg"/><Relationship Id="rId72" Type="http://schemas.openxmlformats.org/officeDocument/2006/relationships/image" Target="../media/image249.svg"/><Relationship Id="rId93" Type="http://schemas.openxmlformats.org/officeDocument/2006/relationships/image" Target="../media/image270.svg"/><Relationship Id="rId98" Type="http://schemas.openxmlformats.org/officeDocument/2006/relationships/image" Target="../media/image275.svg"/><Relationship Id="rId121" Type="http://schemas.openxmlformats.org/officeDocument/2006/relationships/image" Target="../media/image298.svg"/><Relationship Id="rId3" Type="http://schemas.openxmlformats.org/officeDocument/2006/relationships/image" Target="../media/image181.svg"/><Relationship Id="rId25" Type="http://schemas.openxmlformats.org/officeDocument/2006/relationships/image" Target="../media/image202.svg"/><Relationship Id="rId46" Type="http://schemas.openxmlformats.org/officeDocument/2006/relationships/image" Target="../media/image223.svg"/><Relationship Id="rId67" Type="http://schemas.openxmlformats.org/officeDocument/2006/relationships/image" Target="../media/image244.svg"/><Relationship Id="rId116" Type="http://schemas.openxmlformats.org/officeDocument/2006/relationships/image" Target="../media/image293.svg"/><Relationship Id="rId20" Type="http://schemas.openxmlformats.org/officeDocument/2006/relationships/image" Target="../media/image197.svg"/><Relationship Id="rId41" Type="http://schemas.openxmlformats.org/officeDocument/2006/relationships/image" Target="../media/image218.svg"/><Relationship Id="rId62" Type="http://schemas.openxmlformats.org/officeDocument/2006/relationships/image" Target="../media/image239.svg"/><Relationship Id="rId83" Type="http://schemas.openxmlformats.org/officeDocument/2006/relationships/image" Target="../media/image260.svg"/><Relationship Id="rId88" Type="http://schemas.openxmlformats.org/officeDocument/2006/relationships/image" Target="../media/image265.svg"/><Relationship Id="rId111" Type="http://schemas.openxmlformats.org/officeDocument/2006/relationships/image" Target="../media/image288.svg"/><Relationship Id="rId132" Type="http://schemas.openxmlformats.org/officeDocument/2006/relationships/image" Target="../media/image309.svg"/><Relationship Id="rId15" Type="http://schemas.openxmlformats.org/officeDocument/2006/relationships/image" Target="../media/image192.svg"/><Relationship Id="rId36" Type="http://schemas.openxmlformats.org/officeDocument/2006/relationships/image" Target="../media/image213.svg"/><Relationship Id="rId57" Type="http://schemas.openxmlformats.org/officeDocument/2006/relationships/image" Target="../media/image234.svg"/><Relationship Id="rId106" Type="http://schemas.openxmlformats.org/officeDocument/2006/relationships/image" Target="../media/image283.svg"/><Relationship Id="rId127" Type="http://schemas.openxmlformats.org/officeDocument/2006/relationships/image" Target="../media/image304.svg"/><Relationship Id="rId10" Type="http://schemas.openxmlformats.org/officeDocument/2006/relationships/image" Target="../media/image187.svg"/><Relationship Id="rId31" Type="http://schemas.openxmlformats.org/officeDocument/2006/relationships/image" Target="../media/image208.svg"/><Relationship Id="rId52" Type="http://schemas.openxmlformats.org/officeDocument/2006/relationships/image" Target="../media/image229.svg"/><Relationship Id="rId73" Type="http://schemas.openxmlformats.org/officeDocument/2006/relationships/image" Target="../media/image250.svg"/><Relationship Id="rId78" Type="http://schemas.openxmlformats.org/officeDocument/2006/relationships/image" Target="../media/image255.svg"/><Relationship Id="rId94" Type="http://schemas.openxmlformats.org/officeDocument/2006/relationships/image" Target="../media/image271.svg"/><Relationship Id="rId99" Type="http://schemas.openxmlformats.org/officeDocument/2006/relationships/image" Target="../media/image276.svg"/><Relationship Id="rId101" Type="http://schemas.openxmlformats.org/officeDocument/2006/relationships/image" Target="../media/image278.svg"/><Relationship Id="rId122" Type="http://schemas.openxmlformats.org/officeDocument/2006/relationships/image" Target="../media/image299.svg"/><Relationship Id="rId4" Type="http://schemas.openxmlformats.org/officeDocument/2006/relationships/image" Target="../media/image34.svg"/><Relationship Id="rId9" Type="http://schemas.openxmlformats.org/officeDocument/2006/relationships/image" Target="../media/image186.svg"/><Relationship Id="rId26" Type="http://schemas.openxmlformats.org/officeDocument/2006/relationships/image" Target="../media/image203.svg"/><Relationship Id="rId47" Type="http://schemas.openxmlformats.org/officeDocument/2006/relationships/image" Target="../media/image224.svg"/><Relationship Id="rId68" Type="http://schemas.openxmlformats.org/officeDocument/2006/relationships/image" Target="../media/image245.svg"/><Relationship Id="rId89" Type="http://schemas.openxmlformats.org/officeDocument/2006/relationships/image" Target="../media/image266.svg"/><Relationship Id="rId112" Type="http://schemas.openxmlformats.org/officeDocument/2006/relationships/image" Target="../media/image289.svg"/><Relationship Id="rId133" Type="http://schemas.openxmlformats.org/officeDocument/2006/relationships/image" Target="../media/image310.sv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14.png"/><Relationship Id="rId2" Type="http://schemas.openxmlformats.org/officeDocument/2006/relationships/image" Target="../media/image313.png"/><Relationship Id="rId1" Type="http://schemas.openxmlformats.org/officeDocument/2006/relationships/slideMaster" Target="../slideMasters/slideMaster1.xml"/><Relationship Id="rId5" Type="http://schemas.openxmlformats.org/officeDocument/2006/relationships/image" Target="../media/image316.png"/><Relationship Id="rId4" Type="http://schemas.openxmlformats.org/officeDocument/2006/relationships/image" Target="../media/image315.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14.png"/><Relationship Id="rId2" Type="http://schemas.openxmlformats.org/officeDocument/2006/relationships/image" Target="../media/image313.png"/><Relationship Id="rId1" Type="http://schemas.openxmlformats.org/officeDocument/2006/relationships/slideMaster" Target="../slideMasters/slideMaster1.xml"/><Relationship Id="rId5" Type="http://schemas.openxmlformats.org/officeDocument/2006/relationships/image" Target="../media/image316.png"/><Relationship Id="rId4" Type="http://schemas.openxmlformats.org/officeDocument/2006/relationships/image" Target="../media/image315.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318.png"/><Relationship Id="rId2" Type="http://schemas.openxmlformats.org/officeDocument/2006/relationships/image" Target="../media/image317.png"/><Relationship Id="rId1" Type="http://schemas.openxmlformats.org/officeDocument/2006/relationships/slideMaster" Target="../slideMasters/slideMaster1.xml"/><Relationship Id="rId4" Type="http://schemas.openxmlformats.org/officeDocument/2006/relationships/image" Target="../media/image319.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ogo Slide Amethyst Dark">
    <p:bg>
      <p:bgRef idx="1001">
        <a:schemeClr val="bg2"/>
      </p:bgRef>
    </p:bg>
    <p:spTree>
      <p:nvGrpSpPr>
        <p:cNvPr id="1" name=""/>
        <p:cNvGrpSpPr/>
        <p:nvPr/>
      </p:nvGrpSpPr>
      <p:grpSpPr>
        <a:xfrm>
          <a:off x="0" y="0"/>
          <a:ext cx="0" cy="0"/>
          <a:chOff x="0" y="0"/>
          <a:chExt cx="0" cy="0"/>
        </a:xfrm>
      </p:grpSpPr>
      <p:pic>
        <p:nvPicPr>
          <p:cNvPr id="2" name="Graphic Waves">
            <a:extLst>
              <a:ext uri="{FF2B5EF4-FFF2-40B4-BE49-F238E27FC236}">
                <a16:creationId xmlns:a16="http://schemas.microsoft.com/office/drawing/2014/main" id="{DCC379B8-0966-0DD1-6B09-232B9987163E}"/>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bwMode="auto">
          <a:xfrm>
            <a:off x="0" y="-1"/>
            <a:ext cx="12192000" cy="6858001"/>
          </a:xfrm>
          <a:prstGeom prst="rect">
            <a:avLst/>
          </a:prstGeom>
        </p:spPr>
      </p:pic>
      <p:sp>
        <p:nvSpPr>
          <p:cNvPr id="5" name="Title">
            <a:extLst>
              <a:ext uri="{FF2B5EF4-FFF2-40B4-BE49-F238E27FC236}">
                <a16:creationId xmlns:a16="http://schemas.microsoft.com/office/drawing/2014/main" id="{A9999ED2-B4EC-91C1-8870-112A583C2C2F}"/>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4" name="Pearson Logo" descr="Pearson Logo">
            <a:extLst>
              <a:ext uri="{FF2B5EF4-FFF2-40B4-BE49-F238E27FC236}">
                <a16:creationId xmlns:a16="http://schemas.microsoft.com/office/drawing/2014/main" id="{E50B1C9F-D910-9F11-0CB0-95564F44BBFC}"/>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bwMode="auto">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5" y="5156200"/>
            <a:ext cx="4686299"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50322288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Slide Turquoise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710F831-4B37-EC2D-5B63-AA10EE7F36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itle">
            <a:extLst>
              <a:ext uri="{FF2B5EF4-FFF2-40B4-BE49-F238E27FC236}">
                <a16:creationId xmlns:a16="http://schemas.microsoft.com/office/drawing/2014/main" id="{42EC52E7-879D-D0A9-51DD-236E9F67E5ED}"/>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pic>
        <p:nvPicPr>
          <p:cNvPr id="5" name="Pearson Logo" descr="Pearson Logo">
            <a:extLst>
              <a:ext uri="{FF2B5EF4-FFF2-40B4-BE49-F238E27FC236}">
                <a16:creationId xmlns:a16="http://schemas.microsoft.com/office/drawing/2014/main" id="{EECE6084-039F-72B9-1558-FAA0E5B9E164}"/>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34621" y="2958745"/>
            <a:ext cx="4702542" cy="940510"/>
          </a:xfrm>
          <a:prstGeom prst="rect">
            <a:avLst/>
          </a:prstGeom>
        </p:spPr>
      </p:pic>
      <p:sp>
        <p:nvSpPr>
          <p:cNvPr id="13" name="Subtitle">
            <a:extLst>
              <a:ext uri="{FF2B5EF4-FFF2-40B4-BE49-F238E27FC236}">
                <a16:creationId xmlns:a16="http://schemas.microsoft.com/office/drawing/2014/main" id="{02262E5B-30DE-51B1-4D28-8D134EBCB723}"/>
              </a:ext>
            </a:extLst>
          </p:cNvPr>
          <p:cNvSpPr>
            <a:spLocks noGrp="1"/>
          </p:cNvSpPr>
          <p:nvPr>
            <p:ph type="body" sz="quarter" idx="13" hasCustomPrompt="1"/>
          </p:nvPr>
        </p:nvSpPr>
        <p:spPr bwMode="white">
          <a:xfrm>
            <a:off x="542926" y="5156200"/>
            <a:ext cx="4690872" cy="1154113"/>
          </a:xfrm>
        </p:spPr>
        <p:txBody>
          <a:bodyPr anchor="b"/>
          <a:lstStyle>
            <a:lvl1pPr marL="0" indent="0">
              <a:buNone/>
              <a:defRPr sz="1600"/>
            </a:lvl1pPr>
          </a:lstStyle>
          <a:p>
            <a:pPr lvl="0"/>
            <a:r>
              <a:rPr lang="en-US"/>
              <a:t>Optional subtitle content here</a:t>
            </a:r>
          </a:p>
        </p:txBody>
      </p:sp>
    </p:spTree>
    <p:extLst>
      <p:ext uri="{BB962C8B-B14F-4D97-AF65-F5344CB8AC3E}">
        <p14:creationId xmlns:p14="http://schemas.microsoft.com/office/powerpoint/2010/main" val="2515946137"/>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Dark">
    <p:bg>
      <p:bgRef idx="1001">
        <a:schemeClr val="bg2"/>
      </p:bgRef>
    </p:bg>
    <p:spTree>
      <p:nvGrpSpPr>
        <p:cNvPr id="1" name=""/>
        <p:cNvGrpSpPr/>
        <p:nvPr/>
      </p:nvGrpSpPr>
      <p:grpSpPr>
        <a:xfrm>
          <a:off x="0" y="0"/>
          <a:ext cx="0" cy="0"/>
          <a:chOff x="0" y="0"/>
          <a:chExt cx="0" cy="0"/>
        </a:xfrm>
      </p:grpSpPr>
      <p:pic>
        <p:nvPicPr>
          <p:cNvPr id="6" name="Graphic Waves">
            <a:extLst>
              <a:ext uri="{FF2B5EF4-FFF2-40B4-BE49-F238E27FC236}">
                <a16:creationId xmlns:a16="http://schemas.microsoft.com/office/drawing/2014/main" id="{CE0A9257-0313-8E9A-C1F8-2FAB594DDBE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pic>
        <p:nvPicPr>
          <p:cNvPr id="4" name="Pearson Logo" descr="Pearson Logo">
            <a:extLst>
              <a:ext uri="{FF2B5EF4-FFF2-40B4-BE49-F238E27FC236}">
                <a16:creationId xmlns:a16="http://schemas.microsoft.com/office/drawing/2014/main" id="{79B16B61-0AF6-DDCA-536F-D4CEF209623B}"/>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3" y="1646237"/>
            <a:ext cx="6419852"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86078395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Graphic Waves Amethyst">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7ABB399A-5DF9-1E9C-7261-553D83F24D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pic>
        <p:nvPicPr>
          <p:cNvPr id="5" name="Pearson Logo" descr="Pearson Logo">
            <a:extLst>
              <a:ext uri="{FF2B5EF4-FFF2-40B4-BE49-F238E27FC236}">
                <a16:creationId xmlns:a16="http://schemas.microsoft.com/office/drawing/2014/main" id="{160A7F97-6209-F156-D033-087C9B50EAE0}"/>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dirty="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23387786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with Line Waves Dark">
    <p:bg bwMode="gray">
      <p:bgRef idx="1001">
        <a:schemeClr val="bg2"/>
      </p:bgRef>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06A16491-DE03-3F8C-70FD-66DE812AAF07}"/>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7" name="Line Waves">
            <a:extLst>
              <a:ext uri="{FF2B5EF4-FFF2-40B4-BE49-F238E27FC236}">
                <a16:creationId xmlns:a16="http://schemas.microsoft.com/office/drawing/2014/main" id="{76FD1CA9-8C2E-866A-03BC-ECB8D9A29B7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3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6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2 h 6858000"/>
              <a:gd name="connsiteX61" fmla="*/ 3176517 w 4711700"/>
              <a:gd name="connsiteY61" fmla="*/ 19442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4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5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5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5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5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7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7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3"/>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6"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2"/>
                </a:lnTo>
                <a:cubicBezTo>
                  <a:pt x="3322010" y="111333"/>
                  <a:pt x="3246919" y="62715"/>
                  <a:pt x="3176517" y="19442"/>
                </a:cubicBezTo>
                <a:close/>
                <a:moveTo>
                  <a:pt x="2910585" y="0"/>
                </a:moveTo>
                <a:lnTo>
                  <a:pt x="2962842" y="0"/>
                </a:lnTo>
                <a:lnTo>
                  <a:pt x="3038063" y="65828"/>
                </a:lnTo>
                <a:cubicBezTo>
                  <a:pt x="3738411" y="701597"/>
                  <a:pt x="4524309" y="1702882"/>
                  <a:pt x="4709840" y="2847195"/>
                </a:cubicBezTo>
                <a:lnTo>
                  <a:pt x="4711700" y="2862364"/>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5"/>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5"/>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5"/>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5"/>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3"/>
                  <a:pt x="600678" y="3378917"/>
                </a:cubicBezTo>
                <a:cubicBezTo>
                  <a:pt x="600678" y="4801281"/>
                  <a:pt x="332483" y="5971645"/>
                  <a:pt x="61608" y="6791700"/>
                </a:cubicBezTo>
                <a:lnTo>
                  <a:pt x="38985" y="6858000"/>
                </a:lnTo>
                <a:lnTo>
                  <a:pt x="0" y="6858000"/>
                </a:lnTo>
                <a:lnTo>
                  <a:pt x="22908" y="6790607"/>
                </a:lnTo>
                <a:cubicBezTo>
                  <a:pt x="294497" y="5964426"/>
                  <a:pt x="564598" y="4773139"/>
                  <a:pt x="564598" y="3378917"/>
                </a:cubicBezTo>
                <a:cubicBezTo>
                  <a:pt x="564598" y="1984696"/>
                  <a:pt x="305931" y="832946"/>
                  <a:pt x="40563" y="18108"/>
                </a:cubicBezTo>
                <a:close/>
              </a:path>
            </a:pathLst>
          </a:custGeom>
          <a:gradFill flip="none" rotWithShape="1">
            <a:gsLst>
              <a:gs pos="0">
                <a:srgbClr val="0D004D"/>
              </a:gs>
              <a:gs pos="82000">
                <a:srgbClr val="512EAB"/>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3295184063"/>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with Line Waves">
    <p:bg bwMode="ltGray">
      <p:bgPr>
        <a:solidFill>
          <a:srgbClr val="EDECF6"/>
        </a:solidFill>
        <a:effectLst/>
      </p:bgPr>
    </p:bg>
    <p:spTree>
      <p:nvGrpSpPr>
        <p:cNvPr id="1" name=""/>
        <p:cNvGrpSpPr/>
        <p:nvPr/>
      </p:nvGrpSpPr>
      <p:grpSpPr>
        <a:xfrm>
          <a:off x="0" y="0"/>
          <a:ext cx="0" cy="0"/>
          <a:chOff x="0" y="0"/>
          <a:chExt cx="0" cy="0"/>
        </a:xfrm>
      </p:grpSpPr>
      <p:pic>
        <p:nvPicPr>
          <p:cNvPr id="5" name="Pearson Logo" descr="Pearson Logo">
            <a:extLst>
              <a:ext uri="{FF2B5EF4-FFF2-40B4-BE49-F238E27FC236}">
                <a16:creationId xmlns:a16="http://schemas.microsoft.com/office/drawing/2014/main" id="{CB63E741-46AA-21B9-89A4-C1DB8D7D3A36}"/>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
        <p:nvSpPr>
          <p:cNvPr id="12" name="Line Waves">
            <a:extLst>
              <a:ext uri="{FF2B5EF4-FFF2-40B4-BE49-F238E27FC236}">
                <a16:creationId xmlns:a16="http://schemas.microsoft.com/office/drawing/2014/main" id="{746E730C-477F-32ED-1626-4955ADB4B11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7480300" y="0"/>
            <a:ext cx="4711700" cy="6858000"/>
          </a:xfrm>
          <a:custGeom>
            <a:avLst/>
            <a:gdLst>
              <a:gd name="connsiteX0" fmla="*/ 4711700 w 4711700"/>
              <a:gd name="connsiteY0" fmla="*/ 5325905 h 6858000"/>
              <a:gd name="connsiteX1" fmla="*/ 4711700 w 4711700"/>
              <a:gd name="connsiteY1" fmla="*/ 5391006 h 6858000"/>
              <a:gd name="connsiteX2" fmla="*/ 4704808 w 4711700"/>
              <a:gd name="connsiteY2" fmla="*/ 5399555 h 6858000"/>
              <a:gd name="connsiteX3" fmla="*/ 3764472 w 4711700"/>
              <a:gd name="connsiteY3" fmla="*/ 6295965 h 6858000"/>
              <a:gd name="connsiteX4" fmla="*/ 3603154 w 4711700"/>
              <a:gd name="connsiteY4" fmla="*/ 6417638 h 6858000"/>
              <a:gd name="connsiteX5" fmla="*/ 3600368 w 4711700"/>
              <a:gd name="connsiteY5" fmla="*/ 6419017 h 6858000"/>
              <a:gd name="connsiteX6" fmla="*/ 3600368 w 4711700"/>
              <a:gd name="connsiteY6" fmla="*/ 6419739 h 6858000"/>
              <a:gd name="connsiteX7" fmla="*/ 3603154 w 4711700"/>
              <a:gd name="connsiteY7" fmla="*/ 6417638 h 6858000"/>
              <a:gd name="connsiteX8" fmla="*/ 3668908 w 4711700"/>
              <a:gd name="connsiteY8" fmla="*/ 6385071 h 6858000"/>
              <a:gd name="connsiteX9" fmla="*/ 4340008 w 4711700"/>
              <a:gd name="connsiteY9" fmla="*/ 6010591 h 6858000"/>
              <a:gd name="connsiteX10" fmla="*/ 4647319 w 4711700"/>
              <a:gd name="connsiteY10" fmla="*/ 5803944 h 6858000"/>
              <a:gd name="connsiteX11" fmla="*/ 4711700 w 4711700"/>
              <a:gd name="connsiteY11" fmla="*/ 5756906 h 6858000"/>
              <a:gd name="connsiteX12" fmla="*/ 4711700 w 4711700"/>
              <a:gd name="connsiteY12" fmla="*/ 5800336 h 6858000"/>
              <a:gd name="connsiteX13" fmla="*/ 4528344 w 4711700"/>
              <a:gd name="connsiteY13" fmla="*/ 5929051 h 6858000"/>
              <a:gd name="connsiteX14" fmla="*/ 4528344 w 4711700"/>
              <a:gd name="connsiteY14" fmla="*/ 5929773 h 6858000"/>
              <a:gd name="connsiteX15" fmla="*/ 4694552 w 4711700"/>
              <a:gd name="connsiteY15" fmla="*/ 5852144 h 6858000"/>
              <a:gd name="connsiteX16" fmla="*/ 4711700 w 4711700"/>
              <a:gd name="connsiteY16" fmla="*/ 5843682 h 6858000"/>
              <a:gd name="connsiteX17" fmla="*/ 4711700 w 4711700"/>
              <a:gd name="connsiteY17" fmla="*/ 5882657 h 6858000"/>
              <a:gd name="connsiteX18" fmla="*/ 4619018 w 4711700"/>
              <a:gd name="connsiteY18" fmla="*/ 5927033 h 6858000"/>
              <a:gd name="connsiteX19" fmla="*/ 4354438 w 4711700"/>
              <a:gd name="connsiteY19" fmla="*/ 6043063 h 6858000"/>
              <a:gd name="connsiteX20" fmla="*/ 3476974 w 4711700"/>
              <a:gd name="connsiteY20" fmla="*/ 6507053 h 6858000"/>
              <a:gd name="connsiteX21" fmla="*/ 2969779 w 4711700"/>
              <a:gd name="connsiteY21" fmla="*/ 6818062 h 6858000"/>
              <a:gd name="connsiteX22" fmla="*/ 2888238 w 4711700"/>
              <a:gd name="connsiteY22" fmla="*/ 6858000 h 6858000"/>
              <a:gd name="connsiteX23" fmla="*/ 2794044 w 4711700"/>
              <a:gd name="connsiteY23" fmla="*/ 6858000 h 6858000"/>
              <a:gd name="connsiteX24" fmla="*/ 2799890 w 4711700"/>
              <a:gd name="connsiteY24" fmla="*/ 6855274 h 6858000"/>
              <a:gd name="connsiteX25" fmla="*/ 3448830 w 4711700"/>
              <a:gd name="connsiteY25" fmla="*/ 6478909 h 6858000"/>
              <a:gd name="connsiteX26" fmla="*/ 4214448 w 4711700"/>
              <a:gd name="connsiteY26" fmla="*/ 5856891 h 6858000"/>
              <a:gd name="connsiteX27" fmla="*/ 4677851 w 4711700"/>
              <a:gd name="connsiteY27" fmla="*/ 5369022 h 6858000"/>
              <a:gd name="connsiteX28" fmla="*/ 4711700 w 4711700"/>
              <a:gd name="connsiteY28" fmla="*/ 3484095 h 6858000"/>
              <a:gd name="connsiteX29" fmla="*/ 4711700 w 4711700"/>
              <a:gd name="connsiteY29" fmla="*/ 3816054 h 6858000"/>
              <a:gd name="connsiteX30" fmla="*/ 4704243 w 4711700"/>
              <a:gd name="connsiteY30" fmla="*/ 3873577 h 6858000"/>
              <a:gd name="connsiteX31" fmla="*/ 2895380 w 4711700"/>
              <a:gd name="connsiteY31" fmla="*/ 6750399 h 6858000"/>
              <a:gd name="connsiteX32" fmla="*/ 2764462 w 4711700"/>
              <a:gd name="connsiteY32" fmla="*/ 6858000 h 6858000"/>
              <a:gd name="connsiteX33" fmla="*/ 2706432 w 4711700"/>
              <a:gd name="connsiteY33" fmla="*/ 6858000 h 6858000"/>
              <a:gd name="connsiteX34" fmla="*/ 2799171 w 4711700"/>
              <a:gd name="connsiteY34" fmla="*/ 6785323 h 6858000"/>
              <a:gd name="connsiteX35" fmla="*/ 3463984 w 4711700"/>
              <a:gd name="connsiteY35" fmla="*/ 6149860 h 6858000"/>
              <a:gd name="connsiteX36" fmla="*/ 4703886 w 4711700"/>
              <a:gd name="connsiteY36" fmla="*/ 3605161 h 6858000"/>
              <a:gd name="connsiteX37" fmla="*/ 3143957 w 4711700"/>
              <a:gd name="connsiteY37" fmla="*/ 0 h 6858000"/>
              <a:gd name="connsiteX38" fmla="*/ 3216472 w 4711700"/>
              <a:gd name="connsiteY38" fmla="*/ 0 h 6858000"/>
              <a:gd name="connsiteX39" fmla="*/ 3302324 w 4711700"/>
              <a:gd name="connsiteY39" fmla="*/ 53380 h 6858000"/>
              <a:gd name="connsiteX40" fmla="*/ 3440172 w 4711700"/>
              <a:gd name="connsiteY40" fmla="*/ 144706 h 6858000"/>
              <a:gd name="connsiteX41" fmla="*/ 4297432 w 4711700"/>
              <a:gd name="connsiteY41" fmla="*/ 584160 h 6858000"/>
              <a:gd name="connsiteX42" fmla="*/ 4557817 w 4711700"/>
              <a:gd name="connsiteY42" fmla="*/ 694858 h 6858000"/>
              <a:gd name="connsiteX43" fmla="*/ 4711700 w 4711700"/>
              <a:gd name="connsiteY43" fmla="*/ 767035 h 6858000"/>
              <a:gd name="connsiteX44" fmla="*/ 4711700 w 4711700"/>
              <a:gd name="connsiteY44" fmla="*/ 809707 h 6858000"/>
              <a:gd name="connsiteX45" fmla="*/ 4632122 w 4711700"/>
              <a:gd name="connsiteY45" fmla="*/ 770846 h 6858000"/>
              <a:gd name="connsiteX46" fmla="*/ 4470617 w 4711700"/>
              <a:gd name="connsiteY46" fmla="*/ 696730 h 6858000"/>
              <a:gd name="connsiteX47" fmla="*/ 4711700 w 4711700"/>
              <a:gd name="connsiteY47" fmla="*/ 863065 h 6858000"/>
              <a:gd name="connsiteX48" fmla="*/ 4711700 w 4711700"/>
              <a:gd name="connsiteY48" fmla="*/ 914720 h 6858000"/>
              <a:gd name="connsiteX49" fmla="*/ 4603048 w 4711700"/>
              <a:gd name="connsiteY49" fmla="*/ 839922 h 6858000"/>
              <a:gd name="connsiteX50" fmla="*/ 4142288 w 4711700"/>
              <a:gd name="connsiteY50" fmla="*/ 535814 h 6858000"/>
              <a:gd name="connsiteX51" fmla="*/ 4152390 w 4711700"/>
              <a:gd name="connsiteY51" fmla="*/ 537257 h 6858000"/>
              <a:gd name="connsiteX52" fmla="*/ 3551298 w 4711700"/>
              <a:gd name="connsiteY52" fmla="*/ 223360 h 6858000"/>
              <a:gd name="connsiteX53" fmla="*/ 4574496 w 4711700"/>
              <a:gd name="connsiteY53" fmla="*/ 1136433 h 6858000"/>
              <a:gd name="connsiteX54" fmla="*/ 4711700 w 4711700"/>
              <a:gd name="connsiteY54" fmla="*/ 1295940 h 6858000"/>
              <a:gd name="connsiteX55" fmla="*/ 4711700 w 4711700"/>
              <a:gd name="connsiteY55" fmla="*/ 1350804 h 6858000"/>
              <a:gd name="connsiteX56" fmla="*/ 4677851 w 4711700"/>
              <a:gd name="connsiteY56" fmla="*/ 1307689 h 6858000"/>
              <a:gd name="connsiteX57" fmla="*/ 4214448 w 4711700"/>
              <a:gd name="connsiteY57" fmla="*/ 820124 h 6858000"/>
              <a:gd name="connsiteX58" fmla="*/ 3417081 w 4711700"/>
              <a:gd name="connsiteY58" fmla="*/ 176457 h 6858000"/>
              <a:gd name="connsiteX59" fmla="*/ 3400484 w 4711700"/>
              <a:gd name="connsiteY59" fmla="*/ 173571 h 6858000"/>
              <a:gd name="connsiteX60" fmla="*/ 3400484 w 4711700"/>
              <a:gd name="connsiteY60" fmla="*/ 164911 h 6858000"/>
              <a:gd name="connsiteX61" fmla="*/ 3176517 w 4711700"/>
              <a:gd name="connsiteY61" fmla="*/ 19441 h 6858000"/>
              <a:gd name="connsiteX62" fmla="*/ 2910585 w 4711700"/>
              <a:gd name="connsiteY62" fmla="*/ 0 h 6858000"/>
              <a:gd name="connsiteX63" fmla="*/ 2962842 w 4711700"/>
              <a:gd name="connsiteY63" fmla="*/ 0 h 6858000"/>
              <a:gd name="connsiteX64" fmla="*/ 3038063 w 4711700"/>
              <a:gd name="connsiteY64" fmla="*/ 65828 h 6858000"/>
              <a:gd name="connsiteX65" fmla="*/ 4709840 w 4711700"/>
              <a:gd name="connsiteY65" fmla="*/ 2847195 h 6858000"/>
              <a:gd name="connsiteX66" fmla="*/ 4711700 w 4711700"/>
              <a:gd name="connsiteY66" fmla="*/ 2862365 h 6858000"/>
              <a:gd name="connsiteX67" fmla="*/ 4711700 w 4711700"/>
              <a:gd name="connsiteY67" fmla="*/ 3205908 h 6858000"/>
              <a:gd name="connsiteX68" fmla="*/ 4703886 w 4711700"/>
              <a:gd name="connsiteY68" fmla="*/ 3084842 h 6858000"/>
              <a:gd name="connsiteX69" fmla="*/ 3463984 w 4711700"/>
              <a:gd name="connsiteY69" fmla="*/ 540143 h 6858000"/>
              <a:gd name="connsiteX70" fmla="*/ 2967201 w 4711700"/>
              <a:gd name="connsiteY70" fmla="*/ 48497 h 6858000"/>
              <a:gd name="connsiteX71" fmla="*/ 2496042 w 4711700"/>
              <a:gd name="connsiteY71" fmla="*/ 0 h 6858000"/>
              <a:gd name="connsiteX72" fmla="*/ 2544370 w 4711700"/>
              <a:gd name="connsiteY72" fmla="*/ 0 h 6858000"/>
              <a:gd name="connsiteX73" fmla="*/ 2573903 w 4711700"/>
              <a:gd name="connsiteY73" fmla="*/ 33389 h 6858000"/>
              <a:gd name="connsiteX74" fmla="*/ 2740220 w 4711700"/>
              <a:gd name="connsiteY74" fmla="*/ 237793 h 6858000"/>
              <a:gd name="connsiteX75" fmla="*/ 3920758 w 4711700"/>
              <a:gd name="connsiteY75" fmla="*/ 3351496 h 6858000"/>
              <a:gd name="connsiteX76" fmla="*/ 2740220 w 4711700"/>
              <a:gd name="connsiteY76" fmla="*/ 6465199 h 6858000"/>
              <a:gd name="connsiteX77" fmla="*/ 2739498 w 4711700"/>
              <a:gd name="connsiteY77" fmla="*/ 6464478 h 6858000"/>
              <a:gd name="connsiteX78" fmla="*/ 2542084 w 4711700"/>
              <a:gd name="connsiteY78" fmla="*/ 6705267 h 6858000"/>
              <a:gd name="connsiteX79" fmla="*/ 2403944 w 4711700"/>
              <a:gd name="connsiteY79" fmla="*/ 6858000 h 6858000"/>
              <a:gd name="connsiteX80" fmla="*/ 2355645 w 4711700"/>
              <a:gd name="connsiteY80" fmla="*/ 6858000 h 6858000"/>
              <a:gd name="connsiteX81" fmla="*/ 2501021 w 4711700"/>
              <a:gd name="connsiteY81" fmla="*/ 6698569 h 6858000"/>
              <a:gd name="connsiteX82" fmla="*/ 2711356 w 4711700"/>
              <a:gd name="connsiteY82" fmla="*/ 6442829 h 6858000"/>
              <a:gd name="connsiteX83" fmla="*/ 3883956 w 4711700"/>
              <a:gd name="connsiteY83" fmla="*/ 3351496 h 6858000"/>
              <a:gd name="connsiteX84" fmla="*/ 2711356 w 4711700"/>
              <a:gd name="connsiteY84" fmla="*/ 260163 h 6858000"/>
              <a:gd name="connsiteX85" fmla="*/ 2534598 w 4711700"/>
              <a:gd name="connsiteY85" fmla="*/ 43333 h 6858000"/>
              <a:gd name="connsiteX86" fmla="*/ 1972022 w 4711700"/>
              <a:gd name="connsiteY86" fmla="*/ 0 h 6858000"/>
              <a:gd name="connsiteX87" fmla="*/ 2015655 w 4711700"/>
              <a:gd name="connsiteY87" fmla="*/ 0 h 6858000"/>
              <a:gd name="connsiteX88" fmla="*/ 2069898 w 4711700"/>
              <a:gd name="connsiteY88" fmla="*/ 82322 h 6858000"/>
              <a:gd name="connsiteX89" fmla="*/ 3090198 w 4711700"/>
              <a:gd name="connsiteY89" fmla="*/ 3358712 h 6858000"/>
              <a:gd name="connsiteX90" fmla="*/ 3088754 w 4711700"/>
              <a:gd name="connsiteY90" fmla="*/ 3358712 h 6858000"/>
              <a:gd name="connsiteX91" fmla="*/ 1988314 w 4711700"/>
              <a:gd name="connsiteY91" fmla="*/ 6756726 h 6858000"/>
              <a:gd name="connsiteX92" fmla="*/ 1915649 w 4711700"/>
              <a:gd name="connsiteY92" fmla="*/ 6858000 h 6858000"/>
              <a:gd name="connsiteX93" fmla="*/ 1874011 w 4711700"/>
              <a:gd name="connsiteY93" fmla="*/ 6858000 h 6858000"/>
              <a:gd name="connsiteX94" fmla="*/ 1958728 w 4711700"/>
              <a:gd name="connsiteY94" fmla="*/ 6736521 h 6858000"/>
              <a:gd name="connsiteX95" fmla="*/ 3053395 w 4711700"/>
              <a:gd name="connsiteY95" fmla="*/ 3358712 h 6858000"/>
              <a:gd name="connsiteX96" fmla="*/ 2039042 w 4711700"/>
              <a:gd name="connsiteY96" fmla="*/ 101809 h 6858000"/>
              <a:gd name="connsiteX97" fmla="*/ 1372759 w 4711700"/>
              <a:gd name="connsiteY97" fmla="*/ 0 h 6858000"/>
              <a:gd name="connsiteX98" fmla="*/ 1411030 w 4711700"/>
              <a:gd name="connsiteY98" fmla="*/ 0 h 6858000"/>
              <a:gd name="connsiteX99" fmla="*/ 1457169 w 4711700"/>
              <a:gd name="connsiteY99" fmla="*/ 87274 h 6858000"/>
              <a:gd name="connsiteX100" fmla="*/ 2260356 w 4711700"/>
              <a:gd name="connsiteY100" fmla="*/ 3365206 h 6858000"/>
              <a:gd name="connsiteX101" fmla="*/ 1417780 w 4711700"/>
              <a:gd name="connsiteY101" fmla="*/ 6715695 h 6858000"/>
              <a:gd name="connsiteX102" fmla="*/ 1341078 w 4711700"/>
              <a:gd name="connsiteY102" fmla="*/ 6858000 h 6858000"/>
              <a:gd name="connsiteX103" fmla="*/ 1303671 w 4711700"/>
              <a:gd name="connsiteY103" fmla="*/ 6858000 h 6858000"/>
              <a:gd name="connsiteX104" fmla="*/ 1380509 w 4711700"/>
              <a:gd name="connsiteY104" fmla="*/ 6714438 h 6858000"/>
              <a:gd name="connsiteX105" fmla="*/ 2224276 w 4711700"/>
              <a:gd name="connsiteY105" fmla="*/ 3365206 h 6858000"/>
              <a:gd name="connsiteX106" fmla="*/ 1419243 w 4711700"/>
              <a:gd name="connsiteY106" fmla="*/ 88531 h 6858000"/>
              <a:gd name="connsiteX107" fmla="*/ 723024 w 4711700"/>
              <a:gd name="connsiteY107" fmla="*/ 0 h 6858000"/>
              <a:gd name="connsiteX108" fmla="*/ 764516 w 4711700"/>
              <a:gd name="connsiteY108" fmla="*/ 0 h 6858000"/>
              <a:gd name="connsiteX109" fmla="*/ 830191 w 4711700"/>
              <a:gd name="connsiteY109" fmla="*/ 161235 h 6858000"/>
              <a:gd name="connsiteX110" fmla="*/ 1430516 w 4711700"/>
              <a:gd name="connsiteY110" fmla="*/ 3371700 h 6858000"/>
              <a:gd name="connsiteX111" fmla="*/ 724063 w 4711700"/>
              <a:gd name="connsiteY111" fmla="*/ 6835164 h 6858000"/>
              <a:gd name="connsiteX112" fmla="*/ 714043 w 4711700"/>
              <a:gd name="connsiteY112" fmla="*/ 6858000 h 6858000"/>
              <a:gd name="connsiteX113" fmla="*/ 672804 w 4711700"/>
              <a:gd name="connsiteY113" fmla="*/ 6858000 h 6858000"/>
              <a:gd name="connsiteX114" fmla="*/ 683248 w 4711700"/>
              <a:gd name="connsiteY114" fmla="*/ 6833990 h 6858000"/>
              <a:gd name="connsiteX115" fmla="*/ 1394436 w 4711700"/>
              <a:gd name="connsiteY115" fmla="*/ 3371700 h 6858000"/>
              <a:gd name="connsiteX116" fmla="*/ 789545 w 4711700"/>
              <a:gd name="connsiteY116" fmla="*/ 165091 h 6858000"/>
              <a:gd name="connsiteX117" fmla="*/ 34470 w 4711700"/>
              <a:gd name="connsiteY117" fmla="*/ 0 h 6858000"/>
              <a:gd name="connsiteX118" fmla="*/ 73778 w 4711700"/>
              <a:gd name="connsiteY118" fmla="*/ 0 h 6858000"/>
              <a:gd name="connsiteX119" fmla="*/ 79531 w 4711700"/>
              <a:gd name="connsiteY119" fmla="*/ 17015 h 6858000"/>
              <a:gd name="connsiteX120" fmla="*/ 600678 w 4711700"/>
              <a:gd name="connsiteY120" fmla="*/ 3378918 h 6858000"/>
              <a:gd name="connsiteX121" fmla="*/ 61608 w 4711700"/>
              <a:gd name="connsiteY121" fmla="*/ 6791700 h 6858000"/>
              <a:gd name="connsiteX122" fmla="*/ 38985 w 4711700"/>
              <a:gd name="connsiteY122" fmla="*/ 6858000 h 6858000"/>
              <a:gd name="connsiteX123" fmla="*/ 0 w 4711700"/>
              <a:gd name="connsiteY123" fmla="*/ 6858000 h 6858000"/>
              <a:gd name="connsiteX124" fmla="*/ 22908 w 4711700"/>
              <a:gd name="connsiteY124" fmla="*/ 6790607 h 6858000"/>
              <a:gd name="connsiteX125" fmla="*/ 564598 w 4711700"/>
              <a:gd name="connsiteY125" fmla="*/ 3378918 h 6858000"/>
              <a:gd name="connsiteX126" fmla="*/ 40563 w 4711700"/>
              <a:gd name="connsiteY126" fmla="*/ 1810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711700" h="6858000">
                <a:moveTo>
                  <a:pt x="4711700" y="5325905"/>
                </a:moveTo>
                <a:lnTo>
                  <a:pt x="4711700" y="5391006"/>
                </a:lnTo>
                <a:lnTo>
                  <a:pt x="4704808" y="5399555"/>
                </a:lnTo>
                <a:cubicBezTo>
                  <a:pt x="4409979" y="5749140"/>
                  <a:pt x="4076582" y="6052929"/>
                  <a:pt x="3764472" y="6295965"/>
                </a:cubicBezTo>
                <a:lnTo>
                  <a:pt x="3603154" y="6417638"/>
                </a:lnTo>
                <a:lnTo>
                  <a:pt x="3600368" y="6419017"/>
                </a:lnTo>
                <a:lnTo>
                  <a:pt x="3600368" y="6419739"/>
                </a:lnTo>
                <a:lnTo>
                  <a:pt x="3603154" y="6417638"/>
                </a:lnTo>
                <a:lnTo>
                  <a:pt x="3668908" y="6385071"/>
                </a:lnTo>
                <a:cubicBezTo>
                  <a:pt x="3859827" y="6284463"/>
                  <a:pt x="4244666" y="6049739"/>
                  <a:pt x="4340008" y="6010591"/>
                </a:cubicBezTo>
                <a:cubicBezTo>
                  <a:pt x="4439228" y="5947452"/>
                  <a:pt x="4542236" y="5878539"/>
                  <a:pt x="4647319" y="5803944"/>
                </a:cubicBezTo>
                <a:lnTo>
                  <a:pt x="4711700" y="5756906"/>
                </a:lnTo>
                <a:lnTo>
                  <a:pt x="4711700" y="5800336"/>
                </a:lnTo>
                <a:lnTo>
                  <a:pt x="4528344" y="5929051"/>
                </a:lnTo>
                <a:lnTo>
                  <a:pt x="4528344" y="5929773"/>
                </a:lnTo>
                <a:cubicBezTo>
                  <a:pt x="4579984" y="5906321"/>
                  <a:pt x="4635620" y="5880411"/>
                  <a:pt x="4694552" y="5852144"/>
                </a:cubicBezTo>
                <a:lnTo>
                  <a:pt x="4711700" y="5843682"/>
                </a:lnTo>
                <a:lnTo>
                  <a:pt x="4711700" y="5882657"/>
                </a:lnTo>
                <a:lnTo>
                  <a:pt x="4619018" y="5927033"/>
                </a:lnTo>
                <a:cubicBezTo>
                  <a:pt x="4517610" y="5974196"/>
                  <a:pt x="4428042" y="6013117"/>
                  <a:pt x="4354438" y="6043063"/>
                </a:cubicBezTo>
                <a:cubicBezTo>
                  <a:pt x="3968384" y="6288408"/>
                  <a:pt x="3632117" y="6455097"/>
                  <a:pt x="3476974" y="6507053"/>
                </a:cubicBezTo>
                <a:cubicBezTo>
                  <a:pt x="3284668" y="6640549"/>
                  <a:pt x="3110040" y="6745542"/>
                  <a:pt x="2969779" y="6818062"/>
                </a:cubicBezTo>
                <a:lnTo>
                  <a:pt x="2888238" y="6858000"/>
                </a:lnTo>
                <a:lnTo>
                  <a:pt x="2794044" y="6858000"/>
                </a:lnTo>
                <a:lnTo>
                  <a:pt x="2799890" y="6855274"/>
                </a:lnTo>
                <a:cubicBezTo>
                  <a:pt x="2996039" y="6758778"/>
                  <a:pt x="3429889" y="6484592"/>
                  <a:pt x="3448830" y="6478909"/>
                </a:cubicBezTo>
                <a:cubicBezTo>
                  <a:pt x="3688402" y="6312221"/>
                  <a:pt x="3954672" y="6101513"/>
                  <a:pt x="4214448" y="5856891"/>
                </a:cubicBezTo>
                <a:cubicBezTo>
                  <a:pt x="4365984" y="5713834"/>
                  <a:pt x="4524826" y="5550256"/>
                  <a:pt x="4677851" y="5369022"/>
                </a:cubicBezTo>
                <a:close/>
                <a:moveTo>
                  <a:pt x="4711700" y="3484095"/>
                </a:moveTo>
                <a:lnTo>
                  <a:pt x="4711700" y="3816054"/>
                </a:lnTo>
                <a:lnTo>
                  <a:pt x="4704243" y="3873577"/>
                </a:lnTo>
                <a:cubicBezTo>
                  <a:pt x="4496842" y="5083742"/>
                  <a:pt x="3621834" y="6130845"/>
                  <a:pt x="2895380" y="6750399"/>
                </a:cubicBezTo>
                <a:lnTo>
                  <a:pt x="2764462" y="6858000"/>
                </a:lnTo>
                <a:lnTo>
                  <a:pt x="2706432" y="6858000"/>
                </a:lnTo>
                <a:lnTo>
                  <a:pt x="2799171" y="6785323"/>
                </a:lnTo>
                <a:cubicBezTo>
                  <a:pt x="3012455" y="6609779"/>
                  <a:pt x="3241822" y="6395295"/>
                  <a:pt x="3463984" y="6149860"/>
                </a:cubicBezTo>
                <a:cubicBezTo>
                  <a:pt x="4368781" y="5150986"/>
                  <a:pt x="4648175" y="4249899"/>
                  <a:pt x="4703886" y="3605161"/>
                </a:cubicBezTo>
                <a:close/>
                <a:moveTo>
                  <a:pt x="3143957" y="0"/>
                </a:moveTo>
                <a:lnTo>
                  <a:pt x="3216472" y="0"/>
                </a:lnTo>
                <a:lnTo>
                  <a:pt x="3302324" y="53380"/>
                </a:lnTo>
                <a:cubicBezTo>
                  <a:pt x="3346962" y="82040"/>
                  <a:pt x="3392997" y="112505"/>
                  <a:pt x="3440172" y="144706"/>
                </a:cubicBezTo>
                <a:cubicBezTo>
                  <a:pt x="3567174" y="177900"/>
                  <a:pt x="3901996" y="336652"/>
                  <a:pt x="4297432" y="584160"/>
                </a:cubicBezTo>
                <a:cubicBezTo>
                  <a:pt x="4366345" y="610859"/>
                  <a:pt x="4454831" y="648067"/>
                  <a:pt x="4557817" y="694858"/>
                </a:cubicBezTo>
                <a:lnTo>
                  <a:pt x="4711700" y="767035"/>
                </a:lnTo>
                <a:lnTo>
                  <a:pt x="4711700" y="809707"/>
                </a:lnTo>
                <a:lnTo>
                  <a:pt x="4632122" y="770846"/>
                </a:lnTo>
                <a:cubicBezTo>
                  <a:pt x="4574313" y="743488"/>
                  <a:pt x="4520227" y="718739"/>
                  <a:pt x="4470617" y="696730"/>
                </a:cubicBezTo>
                <a:lnTo>
                  <a:pt x="4711700" y="863065"/>
                </a:lnTo>
                <a:lnTo>
                  <a:pt x="4711700" y="914720"/>
                </a:lnTo>
                <a:lnTo>
                  <a:pt x="4603048" y="839922"/>
                </a:lnTo>
                <a:cubicBezTo>
                  <a:pt x="4372862" y="683516"/>
                  <a:pt x="4142288" y="535814"/>
                  <a:pt x="4142288" y="535814"/>
                </a:cubicBezTo>
                <a:cubicBezTo>
                  <a:pt x="4144454" y="535814"/>
                  <a:pt x="4148783" y="537257"/>
                  <a:pt x="4152390" y="537257"/>
                </a:cubicBezTo>
                <a:cubicBezTo>
                  <a:pt x="3900553" y="386442"/>
                  <a:pt x="3687681" y="280367"/>
                  <a:pt x="3551298" y="223360"/>
                </a:cubicBezTo>
                <a:cubicBezTo>
                  <a:pt x="3876560" y="456076"/>
                  <a:pt x="4243223" y="768146"/>
                  <a:pt x="4574496" y="1136433"/>
                </a:cubicBezTo>
                <a:lnTo>
                  <a:pt x="4711700" y="1295940"/>
                </a:lnTo>
                <a:lnTo>
                  <a:pt x="4711700" y="1350804"/>
                </a:lnTo>
                <a:lnTo>
                  <a:pt x="4677851" y="1307689"/>
                </a:lnTo>
                <a:cubicBezTo>
                  <a:pt x="4524826" y="1126488"/>
                  <a:pt x="4365984" y="963001"/>
                  <a:pt x="4214448" y="820124"/>
                </a:cubicBezTo>
                <a:cubicBezTo>
                  <a:pt x="3943128" y="564677"/>
                  <a:pt x="3664590" y="346754"/>
                  <a:pt x="3417081" y="176457"/>
                </a:cubicBezTo>
                <a:cubicBezTo>
                  <a:pt x="3411308" y="175014"/>
                  <a:pt x="3404814" y="173571"/>
                  <a:pt x="3400484" y="173571"/>
                </a:cubicBezTo>
                <a:lnTo>
                  <a:pt x="3400484" y="164911"/>
                </a:lnTo>
                <a:cubicBezTo>
                  <a:pt x="3322010" y="111333"/>
                  <a:pt x="3246919" y="62715"/>
                  <a:pt x="3176517" y="19441"/>
                </a:cubicBezTo>
                <a:close/>
                <a:moveTo>
                  <a:pt x="2910585" y="0"/>
                </a:moveTo>
                <a:lnTo>
                  <a:pt x="2962842" y="0"/>
                </a:lnTo>
                <a:lnTo>
                  <a:pt x="3038063" y="65828"/>
                </a:lnTo>
                <a:cubicBezTo>
                  <a:pt x="3738411" y="701597"/>
                  <a:pt x="4524309" y="1702882"/>
                  <a:pt x="4709840" y="2847195"/>
                </a:cubicBezTo>
                <a:lnTo>
                  <a:pt x="4711700" y="2862365"/>
                </a:lnTo>
                <a:lnTo>
                  <a:pt x="4711700" y="3205908"/>
                </a:lnTo>
                <a:lnTo>
                  <a:pt x="4703886" y="3084842"/>
                </a:lnTo>
                <a:cubicBezTo>
                  <a:pt x="4648175" y="2440105"/>
                  <a:pt x="4368781" y="1539018"/>
                  <a:pt x="3463984" y="540143"/>
                </a:cubicBezTo>
                <a:cubicBezTo>
                  <a:pt x="3299189" y="358300"/>
                  <a:pt x="3130436" y="193302"/>
                  <a:pt x="2967201" y="48497"/>
                </a:cubicBezTo>
                <a:close/>
                <a:moveTo>
                  <a:pt x="2496042" y="0"/>
                </a:moveTo>
                <a:lnTo>
                  <a:pt x="2544370" y="0"/>
                </a:lnTo>
                <a:lnTo>
                  <a:pt x="2573903" y="33389"/>
                </a:lnTo>
                <a:cubicBezTo>
                  <a:pt x="2629815" y="99246"/>
                  <a:pt x="2685378" y="167437"/>
                  <a:pt x="2740220" y="237793"/>
                </a:cubicBezTo>
                <a:cubicBezTo>
                  <a:pt x="3181118" y="803527"/>
                  <a:pt x="3920758" y="1958809"/>
                  <a:pt x="3920758" y="3351496"/>
                </a:cubicBezTo>
                <a:cubicBezTo>
                  <a:pt x="3920758" y="4744184"/>
                  <a:pt x="3181118" y="5900187"/>
                  <a:pt x="2740220" y="6465199"/>
                </a:cubicBezTo>
                <a:lnTo>
                  <a:pt x="2739498" y="6464478"/>
                </a:lnTo>
                <a:cubicBezTo>
                  <a:pt x="2674554" y="6547823"/>
                  <a:pt x="2608528" y="6628191"/>
                  <a:pt x="2542084" y="6705267"/>
                </a:cubicBezTo>
                <a:lnTo>
                  <a:pt x="2403944" y="6858000"/>
                </a:lnTo>
                <a:lnTo>
                  <a:pt x="2355645" y="6858000"/>
                </a:lnTo>
                <a:lnTo>
                  <a:pt x="2501021" y="6698569"/>
                </a:lnTo>
                <a:cubicBezTo>
                  <a:pt x="2571050" y="6617772"/>
                  <a:pt x="2641361" y="6532488"/>
                  <a:pt x="2711356" y="6442829"/>
                </a:cubicBezTo>
                <a:cubicBezTo>
                  <a:pt x="3149368" y="5881426"/>
                  <a:pt x="3883956" y="4733359"/>
                  <a:pt x="3883956" y="3351496"/>
                </a:cubicBezTo>
                <a:cubicBezTo>
                  <a:pt x="3883956" y="1969633"/>
                  <a:pt x="3149368" y="821567"/>
                  <a:pt x="2711356" y="260163"/>
                </a:cubicBezTo>
                <a:cubicBezTo>
                  <a:pt x="2652546" y="184756"/>
                  <a:pt x="2593510" y="112460"/>
                  <a:pt x="2534598" y="43333"/>
                </a:cubicBezTo>
                <a:close/>
                <a:moveTo>
                  <a:pt x="1972022" y="0"/>
                </a:moveTo>
                <a:lnTo>
                  <a:pt x="2015655" y="0"/>
                </a:lnTo>
                <a:lnTo>
                  <a:pt x="2069898" y="82322"/>
                </a:lnTo>
                <a:cubicBezTo>
                  <a:pt x="2484518" y="727171"/>
                  <a:pt x="3090198" y="1916415"/>
                  <a:pt x="3090198" y="3358712"/>
                </a:cubicBezTo>
                <a:lnTo>
                  <a:pt x="3088754" y="3358712"/>
                </a:lnTo>
                <a:cubicBezTo>
                  <a:pt x="3088754" y="4897885"/>
                  <a:pt x="2399626" y="6148417"/>
                  <a:pt x="1988314" y="6756726"/>
                </a:cubicBezTo>
                <a:lnTo>
                  <a:pt x="1915649" y="6858000"/>
                </a:lnTo>
                <a:lnTo>
                  <a:pt x="1874011" y="6858000"/>
                </a:lnTo>
                <a:lnTo>
                  <a:pt x="1958728" y="6736521"/>
                </a:lnTo>
                <a:cubicBezTo>
                  <a:pt x="2367875" y="6131099"/>
                  <a:pt x="3053395" y="4887782"/>
                  <a:pt x="3053395" y="3358712"/>
                </a:cubicBezTo>
                <a:cubicBezTo>
                  <a:pt x="3053395" y="1925209"/>
                  <a:pt x="2450887" y="742857"/>
                  <a:pt x="2039042" y="101809"/>
                </a:cubicBezTo>
                <a:close/>
                <a:moveTo>
                  <a:pt x="1372759" y="0"/>
                </a:moveTo>
                <a:lnTo>
                  <a:pt x="1411030" y="0"/>
                </a:lnTo>
                <a:lnTo>
                  <a:pt x="1457169" y="87274"/>
                </a:lnTo>
                <a:cubicBezTo>
                  <a:pt x="1910702" y="977243"/>
                  <a:pt x="2260356" y="2097626"/>
                  <a:pt x="2260356" y="3365206"/>
                </a:cubicBezTo>
                <a:cubicBezTo>
                  <a:pt x="2260356" y="4632787"/>
                  <a:pt x="1890218" y="5805093"/>
                  <a:pt x="1417780" y="6715695"/>
                </a:cubicBezTo>
                <a:lnTo>
                  <a:pt x="1341078" y="6858000"/>
                </a:lnTo>
                <a:lnTo>
                  <a:pt x="1303671" y="6858000"/>
                </a:lnTo>
                <a:lnTo>
                  <a:pt x="1380509" y="6714438"/>
                </a:lnTo>
                <a:cubicBezTo>
                  <a:pt x="1852709" y="5796813"/>
                  <a:pt x="2224276" y="4600541"/>
                  <a:pt x="2224276" y="3365206"/>
                </a:cubicBezTo>
                <a:cubicBezTo>
                  <a:pt x="2224276" y="2129873"/>
                  <a:pt x="1872717" y="985525"/>
                  <a:pt x="1419243" y="88531"/>
                </a:cubicBezTo>
                <a:close/>
                <a:moveTo>
                  <a:pt x="723024" y="0"/>
                </a:moveTo>
                <a:lnTo>
                  <a:pt x="764516" y="0"/>
                </a:lnTo>
                <a:lnTo>
                  <a:pt x="830191" y="161235"/>
                </a:lnTo>
                <a:cubicBezTo>
                  <a:pt x="1130151" y="922906"/>
                  <a:pt x="1430516" y="2007876"/>
                  <a:pt x="1430516" y="3371700"/>
                </a:cubicBezTo>
                <a:cubicBezTo>
                  <a:pt x="1430516" y="4849176"/>
                  <a:pt x="1054662" y="6057981"/>
                  <a:pt x="724063" y="6835164"/>
                </a:cubicBezTo>
                <a:lnTo>
                  <a:pt x="714043" y="6858000"/>
                </a:lnTo>
                <a:lnTo>
                  <a:pt x="672804" y="6858000"/>
                </a:lnTo>
                <a:lnTo>
                  <a:pt x="683248" y="6833990"/>
                </a:lnTo>
                <a:cubicBezTo>
                  <a:pt x="1014294" y="6048087"/>
                  <a:pt x="1394436" y="4807549"/>
                  <a:pt x="1394436" y="3371700"/>
                </a:cubicBezTo>
                <a:cubicBezTo>
                  <a:pt x="1394436" y="2046302"/>
                  <a:pt x="1090418" y="937654"/>
                  <a:pt x="789545" y="165091"/>
                </a:cubicBezTo>
                <a:close/>
                <a:moveTo>
                  <a:pt x="34470" y="0"/>
                </a:moveTo>
                <a:lnTo>
                  <a:pt x="73778" y="0"/>
                </a:lnTo>
                <a:lnTo>
                  <a:pt x="79531" y="17015"/>
                </a:lnTo>
                <a:cubicBezTo>
                  <a:pt x="344392" y="825727"/>
                  <a:pt x="600678" y="1956554"/>
                  <a:pt x="600678" y="3378918"/>
                </a:cubicBezTo>
                <a:cubicBezTo>
                  <a:pt x="600678" y="4801281"/>
                  <a:pt x="332483" y="5971645"/>
                  <a:pt x="61608" y="6791700"/>
                </a:cubicBezTo>
                <a:lnTo>
                  <a:pt x="38985" y="6858000"/>
                </a:lnTo>
                <a:lnTo>
                  <a:pt x="0" y="6858000"/>
                </a:lnTo>
                <a:lnTo>
                  <a:pt x="22908" y="6790607"/>
                </a:lnTo>
                <a:cubicBezTo>
                  <a:pt x="294497" y="5964426"/>
                  <a:pt x="564598" y="4773139"/>
                  <a:pt x="564598" y="3378918"/>
                </a:cubicBezTo>
                <a:cubicBezTo>
                  <a:pt x="564598" y="1984696"/>
                  <a:pt x="305930" y="832946"/>
                  <a:pt x="40563" y="18108"/>
                </a:cubicBez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endParaRPr lang="en-US" noProof="0"/>
          </a:p>
        </p:txBody>
      </p:sp>
    </p:spTree>
    <p:extLst>
      <p:ext uri="{BB962C8B-B14F-4D97-AF65-F5344CB8AC3E}">
        <p14:creationId xmlns:p14="http://schemas.microsoft.com/office/powerpoint/2010/main" val="373373596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with Image A">
    <p:bg>
      <p:bgPr>
        <a:solidFill>
          <a:srgbClr val="EDECF6"/>
        </a:solidFill>
        <a:effectLst/>
      </p:bgPr>
    </p:bg>
    <p:spTree>
      <p:nvGrpSpPr>
        <p:cNvPr id="1" name=""/>
        <p:cNvGrpSpPr/>
        <p:nvPr/>
      </p:nvGrpSpPr>
      <p:grpSpPr>
        <a:xfrm>
          <a:off x="0" y="0"/>
          <a:ext cx="0" cy="0"/>
          <a:chOff x="0" y="0"/>
          <a:chExt cx="0" cy="0"/>
        </a:xfrm>
      </p:grpSpPr>
      <p:pic>
        <p:nvPicPr>
          <p:cNvPr id="26" name="Picture Placeholder 25">
            <a:extLst>
              <a:ext uri="{FF2B5EF4-FFF2-40B4-BE49-F238E27FC236}">
                <a16:creationId xmlns:a16="http://schemas.microsoft.com/office/drawing/2014/main" id="{0F41BD87-7798-1BC0-8451-2ACB65EC322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3588" cy="6858000"/>
          </a:xfrm>
          <a:prstGeom prst="rect">
            <a:avLst/>
          </a:prstGeom>
        </p:spPr>
      </p:pic>
      <p:pic>
        <p:nvPicPr>
          <p:cNvPr id="5" name="Pearson Logo" descr="Pearson Logo">
            <a:extLst>
              <a:ext uri="{FF2B5EF4-FFF2-40B4-BE49-F238E27FC236}">
                <a16:creationId xmlns:a16="http://schemas.microsoft.com/office/drawing/2014/main" id="{8B795FF2-1867-A555-7D62-AA53AA6E484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white">
          <a:xfrm>
            <a:off x="542924" y="1646237"/>
            <a:ext cx="6419088" cy="3187020"/>
          </a:xfrm>
        </p:spPr>
        <p:txBody>
          <a:bodyPr anchor="b"/>
          <a:lstStyle>
            <a:lvl1pPr algn="l">
              <a:defRPr sz="6000" b="1">
                <a:solidFill>
                  <a:schemeClr val="bg1"/>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2926" y="5212670"/>
            <a:ext cx="5484812" cy="1097643"/>
          </a:xfrm>
        </p:spPr>
        <p:txBody>
          <a:bodyPr anchor="b">
            <a:normAutofit/>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05969009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with Image B">
    <p:bg>
      <p:bgPr>
        <a:solidFill>
          <a:srgbClr val="EDECF6"/>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3A0366-5A10-9B8D-9B1C-E1DF4ECED43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10ED8825-599B-5861-964C-C45D8CAE373C}"/>
              </a:ext>
              <a:ext uri="{C183D7F6-B498-43B3-948B-1728B52AA6E4}">
                <adec:decorative xmlns:adec="http://schemas.microsoft.com/office/drawing/2017/decorative" val="1"/>
              </a:ext>
            </a:extLst>
          </p:cNvPr>
          <p:cNvSpPr/>
          <p:nvPr userDrawn="1"/>
        </p:nvSpPr>
        <p:spPr>
          <a:xfrm>
            <a:off x="-1" y="0"/>
            <a:ext cx="7301345" cy="6858000"/>
          </a:xfrm>
          <a:prstGeom prst="rect">
            <a:avLst/>
          </a:prstGeom>
          <a:gradFill>
            <a:gsLst>
              <a:gs pos="0">
                <a:schemeClr val="bg1">
                  <a:alpha val="88000"/>
                </a:schemeClr>
              </a:gs>
              <a:gs pos="100000">
                <a:schemeClr val="bg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7" name="Pearson Logo" descr="Pearson Logo">
            <a:extLst>
              <a:ext uri="{FF2B5EF4-FFF2-40B4-BE49-F238E27FC236}">
                <a16:creationId xmlns:a16="http://schemas.microsoft.com/office/drawing/2014/main" id="{9F7F9665-0C51-202E-37DE-BB40E23C5921}"/>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tx2"/>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150481662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 Slide with Image">
    <p:bg>
      <p:bgPr>
        <a:solidFill>
          <a:srgbClr val="0D004D"/>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chemeClr val="bg2"/>
                </a:solidFill>
                <a:latin typeface="+mn-lt"/>
              </a:defRPr>
            </a:lvl1pPr>
          </a:lstStyle>
          <a:p>
            <a:r>
              <a:rPr lang="en-US" noProof="0" dirty="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133993582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Slide with Image">
    <p:bg>
      <p:bgPr>
        <a:solidFill>
          <a:srgbClr val="EDECF6"/>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a:xfrm>
            <a:off x="542924" y="1646237"/>
            <a:ext cx="6419088" cy="3187020"/>
          </a:xfrm>
        </p:spPr>
        <p:txBody>
          <a:bodyPr anchor="b"/>
          <a:lstStyle>
            <a:lvl1pPr algn="l">
              <a:defRPr sz="6000" b="1">
                <a:solidFill>
                  <a:srgbClr val="0D004D"/>
                </a:solidFill>
                <a:latin typeface="+mn-lt"/>
              </a:defRPr>
            </a:lvl1pPr>
          </a:lstStyle>
          <a:p>
            <a:r>
              <a:rPr lang="en-US" noProof="0"/>
              <a:t>Place title here, maximum three lines lorem</a:t>
            </a:r>
          </a:p>
        </p:txBody>
      </p:sp>
      <p:sp>
        <p:nvSpPr>
          <p:cNvPr id="3" name="Subtitle">
            <a:extLst>
              <a:ext uri="{FF2B5EF4-FFF2-40B4-BE49-F238E27FC236}">
                <a16:creationId xmlns:a16="http://schemas.microsoft.com/office/drawing/2014/main" id="{8879E363-BBA4-E8FB-32B0-B30CAED83B60}"/>
              </a:ext>
            </a:extLst>
          </p:cNvPr>
          <p:cNvSpPr>
            <a:spLocks noGrp="1"/>
          </p:cNvSpPr>
          <p:nvPr>
            <p:ph type="subTitle" idx="1" hasCustomPrompt="1"/>
          </p:nvPr>
        </p:nvSpPr>
        <p:spPr>
          <a:xfrm>
            <a:off x="542926" y="5212670"/>
            <a:ext cx="5484812" cy="1097643"/>
          </a:xfrm>
        </p:spPr>
        <p:txBody>
          <a:bodyPr anchor="b">
            <a:normAutofit/>
          </a:bodyPr>
          <a:lstStyle>
            <a:lvl1pPr marL="0" indent="0" algn="l">
              <a:spcBef>
                <a:spcPts val="0"/>
              </a:spcBef>
              <a:buNone/>
              <a:defRPr sz="1600">
                <a:solidFill>
                  <a:srgbClr val="0D00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subtitle here</a:t>
            </a:r>
          </a:p>
        </p:txBody>
      </p:sp>
    </p:spTree>
    <p:extLst>
      <p:ext uri="{BB962C8B-B14F-4D97-AF65-F5344CB8AC3E}">
        <p14:creationId xmlns:p14="http://schemas.microsoft.com/office/powerpoint/2010/main" val="202379701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ethyst Dark">
    <p:bg>
      <p:bgRef idx="1001">
        <a:schemeClr val="bg2"/>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5997948A-E038-FCB1-BE36-09033590934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gray">
          <a:xfrm>
            <a:off x="548639" y="548640"/>
            <a:ext cx="8287200" cy="792000"/>
          </a:xfrm>
        </p:spPr>
        <p:txBody>
          <a:bodyPr/>
          <a:lstStyle>
            <a:lvl1pPr marL="0" indent="0">
              <a:lnSpc>
                <a:spcPct val="90000"/>
              </a:lnSpc>
              <a:spcAft>
                <a:spcPts val="0"/>
              </a:spcAft>
              <a:buNone/>
              <a:defRPr sz="60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1340640"/>
            <a:ext cx="8287385" cy="2674131"/>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81329079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Fuchsia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6B89F87-16D8-93B9-CB41-785CB9F4CE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DF41C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558708782"/>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Amber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0A569563-DF0A-5BE2-8E50-2505153230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FFCE00"/>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0641"/>
            <a:ext cx="8287385" cy="2674130"/>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dirty="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113992614"/>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with Graphic Waves Turquoise Dark">
    <p:bg>
      <p:bgRef idx="1001">
        <a:schemeClr val="bg2"/>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EBFF7B9-25B5-4107-523D-BB596418CA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9" name="Section Number">
            <a:extLst>
              <a:ext uri="{FF2B5EF4-FFF2-40B4-BE49-F238E27FC236}">
                <a16:creationId xmlns:a16="http://schemas.microsoft.com/office/drawing/2014/main" id="{FCD94A32-78F2-A63D-7C24-AF6A53F37206}"/>
              </a:ext>
            </a:extLst>
          </p:cNvPr>
          <p:cNvSpPr>
            <a:spLocks noGrp="1"/>
          </p:cNvSpPr>
          <p:nvPr>
            <p:ph type="body" sz="quarter" idx="21" hasCustomPrompt="1"/>
          </p:nvPr>
        </p:nvSpPr>
        <p:spPr bwMode="ltGray">
          <a:xfrm>
            <a:off x="548639" y="548641"/>
            <a:ext cx="8287200" cy="792000"/>
          </a:xfrm>
        </p:spPr>
        <p:txBody>
          <a:bodyPr/>
          <a:lstStyle>
            <a:lvl1pPr marL="0" indent="0">
              <a:lnSpc>
                <a:spcPct val="90000"/>
              </a:lnSpc>
              <a:spcAft>
                <a:spcPts val="0"/>
              </a:spcAft>
              <a:buNone/>
              <a:defRPr sz="6000">
                <a:solidFill>
                  <a:srgbClr val="56E2E1"/>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dirty="0"/>
              <a:t>##</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ltGray">
          <a:xfrm>
            <a:off x="548639" y="1344723"/>
            <a:ext cx="8287385" cy="2670048"/>
          </a:xfrm>
        </p:spPr>
        <p:txBody>
          <a:bodyPr anchor="b"/>
          <a:lstStyle>
            <a:lvl1pPr>
              <a:defRPr sz="6000" b="1">
                <a:solidFill>
                  <a:schemeClr val="tx2"/>
                </a:solidFill>
                <a:latin typeface="+mn-lt"/>
              </a:defRPr>
            </a:lvl1pPr>
          </a:lstStyle>
          <a:p>
            <a:r>
              <a:rPr lang="en-US" noProof="0"/>
              <a:t>Place 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lt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ltGray"/>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99017764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ethyst">
    <p:bg>
      <p:bgRef idx="1001">
        <a:schemeClr val="bg1"/>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22EA634D-31CA-5693-2F00-2D8355911E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gray">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bwMode="gray">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gray"/>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826777449"/>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Fuchsia">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5A3671E5-6CAB-36F7-E9D5-B8B9BB49225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dirty="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85976391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Amber">
    <p:bg>
      <p:bgRef idx="1001">
        <a:schemeClr val="bg1"/>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EE74D381-DF75-01D8-8E77-D9DDB8EDCC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23755086"/>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ubsection Header with Graphic Waves Turquoise">
    <p:bg>
      <p:bgRef idx="1001">
        <a:schemeClr val="bg1"/>
      </p:bgRef>
    </p:bg>
    <p:spTree>
      <p:nvGrpSpPr>
        <p:cNvPr id="1" name=""/>
        <p:cNvGrpSpPr/>
        <p:nvPr/>
      </p:nvGrpSpPr>
      <p:grpSpPr>
        <a:xfrm>
          <a:off x="0" y="0"/>
          <a:ext cx="0" cy="0"/>
          <a:chOff x="0" y="0"/>
          <a:chExt cx="0" cy="0"/>
        </a:xfrm>
      </p:grpSpPr>
      <p:pic>
        <p:nvPicPr>
          <p:cNvPr id="7" name="Graphic Waves">
            <a:extLst>
              <a:ext uri="{FF2B5EF4-FFF2-40B4-BE49-F238E27FC236}">
                <a16:creationId xmlns:a16="http://schemas.microsoft.com/office/drawing/2014/main" id="{A82B7F0E-E0CE-F4BD-6F07-67287409D72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548639" y="548640"/>
            <a:ext cx="8287385" cy="3466131"/>
          </a:xfrm>
        </p:spPr>
        <p:txBody>
          <a:bodyPr anchor="b"/>
          <a:lstStyle>
            <a:lvl1pPr>
              <a:defRPr sz="6000" b="1">
                <a:solidFill>
                  <a:schemeClr val="tx2"/>
                </a:solidFill>
                <a:latin typeface="+mn-lt"/>
              </a:defRPr>
            </a:lvl1pPr>
          </a:lstStyle>
          <a:p>
            <a:r>
              <a:rPr lang="en-US" noProof="0"/>
              <a:t>Place subsection title here lorem ipsum</a:t>
            </a:r>
          </a:p>
        </p:txBody>
      </p:sp>
      <p:sp>
        <p:nvSpPr>
          <p:cNvPr id="3" name="Text">
            <a:extLst>
              <a:ext uri="{FF2B5EF4-FFF2-40B4-BE49-F238E27FC236}">
                <a16:creationId xmlns:a16="http://schemas.microsoft.com/office/drawing/2014/main" id="{97D52407-3A49-208D-1DE9-9DEDE426D128}"/>
              </a:ext>
            </a:extLst>
          </p:cNvPr>
          <p:cNvSpPr>
            <a:spLocks noGrp="1"/>
          </p:cNvSpPr>
          <p:nvPr>
            <p:ph type="body" idx="1" hasCustomPrompt="1"/>
          </p:nvPr>
        </p:nvSpPr>
        <p:spPr>
          <a:xfrm>
            <a:off x="548640" y="4541628"/>
            <a:ext cx="6414136" cy="1220997"/>
          </a:xfrm>
        </p:spPr>
        <p:txBody>
          <a:bodyPr anchor="t">
            <a:normAutofit/>
          </a:bodyPr>
          <a:lstStyle>
            <a:lvl1pPr marL="0" indent="0">
              <a:buNone/>
              <a:defRPr sz="16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noProof="0"/>
              <a:t>Optional subsection details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142534536"/>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genda x6 Dark A">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white">
          <a:xfrm>
            <a:off x="1343278" y="1037992"/>
            <a:ext cx="2802636"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2430534"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243077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351249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2430534"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243077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351249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2430534" y="455608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243077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351249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2430534"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7105883" y="214300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7108198" y="228650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8205154" y="24160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7105883" y="334954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7108198" y="3495896"/>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8205154" y="3616421"/>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7105883" y="455608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7108198" y="4703131"/>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8205154" y="483069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7105883" y="5762625"/>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83218298"/>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genda x6 Dark B">
    <p:bg bwMode="gray">
      <p:bgRef idx="1001">
        <a:schemeClr val="bg2"/>
      </p:bgRef>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4" name="Title">
            <a:extLst>
              <a:ext uri="{FF2B5EF4-FFF2-40B4-BE49-F238E27FC236}">
                <a16:creationId xmlns:a16="http://schemas.microsoft.com/office/drawing/2014/main" id="{C25A83DB-3BA8-94D2-B95A-781510A288F1}"/>
              </a:ext>
            </a:extLst>
          </p:cNvPr>
          <p:cNvSpPr>
            <a:spLocks noGrp="1"/>
          </p:cNvSpPr>
          <p:nvPr>
            <p:ph type="title" hasCustomPrompt="1"/>
          </p:nvPr>
        </p:nvSpPr>
        <p:spPr bwMode="white">
          <a:xfrm>
            <a:off x="550164" y="552450"/>
            <a:ext cx="2666111" cy="819150"/>
          </a:xfrm>
        </p:spPr>
        <p:txBody>
          <a:bodyPr/>
          <a:lstStyle>
            <a:lvl1pPr>
              <a:defRPr sz="4000"/>
            </a:lvl1pPr>
          </a:lstStyle>
          <a:p>
            <a:r>
              <a:rPr lang="en-US" noProof="0"/>
              <a:t>Agenda</a:t>
            </a:r>
          </a:p>
        </p:txBody>
      </p:sp>
      <p:cxnSp>
        <p:nvCxnSpPr>
          <p:cNvPr id="30" name="Line 1">
            <a:extLst>
              <a:ext uri="{FF2B5EF4-FFF2-40B4-BE49-F238E27FC236}">
                <a16:creationId xmlns:a16="http://schemas.microsoft.com/office/drawing/2014/main" id="{C2DD892F-6AA6-73AA-D362-42B6853E2395}"/>
              </a:ext>
              <a:ext uri="{C183D7F6-B498-43B3-948B-1728B52AA6E4}">
                <adec:decorative xmlns:adec="http://schemas.microsoft.com/office/drawing/2017/decorative" val="1"/>
              </a:ext>
            </a:extLst>
          </p:cNvPr>
          <p:cNvCxnSpPr>
            <a:cxnSpLocks/>
          </p:cNvCxnSpPr>
          <p:nvPr userDrawn="1"/>
        </p:nvCxnSpPr>
        <p:spPr bwMode="white">
          <a:xfrm>
            <a:off x="3382039" y="1371600"/>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Number 1">
            <a:extLst>
              <a:ext uri="{FF2B5EF4-FFF2-40B4-BE49-F238E27FC236}">
                <a16:creationId xmlns:a16="http://schemas.microsoft.com/office/drawing/2014/main" id="{61F8C6E0-C459-C5D8-2315-952BB1E8F9E3}"/>
              </a:ext>
            </a:extLst>
          </p:cNvPr>
          <p:cNvSpPr>
            <a:spLocks noGrp="1"/>
          </p:cNvSpPr>
          <p:nvPr>
            <p:ph type="body" sz="quarter" idx="21" hasCustomPrompt="1"/>
          </p:nvPr>
        </p:nvSpPr>
        <p:spPr bwMode="white">
          <a:xfrm>
            <a:off x="3382283" y="1515100"/>
            <a:ext cx="1209276" cy="830997"/>
          </a:xfrm>
        </p:spPr>
        <p:txBody>
          <a:bodyPr wrap="square">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3" name="Agenda Item 1">
            <a:extLst>
              <a:ext uri="{FF2B5EF4-FFF2-40B4-BE49-F238E27FC236}">
                <a16:creationId xmlns:a16="http://schemas.microsoft.com/office/drawing/2014/main" id="{3729F58B-5EE4-DA31-85B6-89AB67B46FFE}"/>
              </a:ext>
            </a:extLst>
          </p:cNvPr>
          <p:cNvSpPr>
            <a:spLocks noGrp="1"/>
          </p:cNvSpPr>
          <p:nvPr>
            <p:ph type="body" sz="quarter" idx="15" hasCustomPrompt="1"/>
          </p:nvPr>
        </p:nvSpPr>
        <p:spPr bwMode="white">
          <a:xfrm>
            <a:off x="4463999" y="164464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1" name="Line 2">
            <a:extLst>
              <a:ext uri="{FF2B5EF4-FFF2-40B4-BE49-F238E27FC236}">
                <a16:creationId xmlns:a16="http://schemas.microsoft.com/office/drawing/2014/main" id="{95DA16EA-F947-1C8C-875B-5091D2996FF2}"/>
              </a:ext>
              <a:ext uri="{C183D7F6-B498-43B3-948B-1728B52AA6E4}">
                <adec:decorative xmlns:adec="http://schemas.microsoft.com/office/drawing/2017/decorative" val="1"/>
              </a:ext>
            </a:extLst>
          </p:cNvPr>
          <p:cNvCxnSpPr>
            <a:cxnSpLocks/>
          </p:cNvCxnSpPr>
          <p:nvPr userDrawn="1"/>
        </p:nvCxnSpPr>
        <p:spPr bwMode="white">
          <a:xfrm>
            <a:off x="3382039" y="2578139"/>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Number 2">
            <a:extLst>
              <a:ext uri="{FF2B5EF4-FFF2-40B4-BE49-F238E27FC236}">
                <a16:creationId xmlns:a16="http://schemas.microsoft.com/office/drawing/2014/main" id="{EE5B98F0-7396-A7D0-4BEC-3FB5489908E7}"/>
              </a:ext>
            </a:extLst>
          </p:cNvPr>
          <p:cNvSpPr>
            <a:spLocks noGrp="1"/>
          </p:cNvSpPr>
          <p:nvPr>
            <p:ph type="body" sz="quarter" idx="22" hasCustomPrompt="1"/>
          </p:nvPr>
        </p:nvSpPr>
        <p:spPr bwMode="white">
          <a:xfrm>
            <a:off x="3382283" y="272448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7" name="Agenda Item 2">
            <a:extLst>
              <a:ext uri="{FF2B5EF4-FFF2-40B4-BE49-F238E27FC236}">
                <a16:creationId xmlns:a16="http://schemas.microsoft.com/office/drawing/2014/main" id="{318E99D0-3DE9-539D-2310-DE9BF6232CFA}"/>
              </a:ext>
            </a:extLst>
          </p:cNvPr>
          <p:cNvSpPr>
            <a:spLocks noGrp="1"/>
          </p:cNvSpPr>
          <p:nvPr>
            <p:ph type="body" sz="quarter" idx="17" hasCustomPrompt="1"/>
          </p:nvPr>
        </p:nvSpPr>
        <p:spPr bwMode="white">
          <a:xfrm>
            <a:off x="4463999" y="2845012"/>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2" name="Line 3">
            <a:extLst>
              <a:ext uri="{FF2B5EF4-FFF2-40B4-BE49-F238E27FC236}">
                <a16:creationId xmlns:a16="http://schemas.microsoft.com/office/drawing/2014/main" id="{38CFA0BC-E5EA-860E-D373-F07D4C5E3770}"/>
              </a:ext>
              <a:ext uri="{C183D7F6-B498-43B3-948B-1728B52AA6E4}">
                <adec:decorative xmlns:adec="http://schemas.microsoft.com/office/drawing/2017/decorative" val="1"/>
              </a:ext>
            </a:extLst>
          </p:cNvPr>
          <p:cNvCxnSpPr>
            <a:cxnSpLocks/>
          </p:cNvCxnSpPr>
          <p:nvPr userDrawn="1"/>
        </p:nvCxnSpPr>
        <p:spPr bwMode="white">
          <a:xfrm>
            <a:off x="3382039" y="3784678"/>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4" name="Number 3">
            <a:extLst>
              <a:ext uri="{FF2B5EF4-FFF2-40B4-BE49-F238E27FC236}">
                <a16:creationId xmlns:a16="http://schemas.microsoft.com/office/drawing/2014/main" id="{AA7893B5-2902-7D29-BB67-AADC5122CC99}"/>
              </a:ext>
            </a:extLst>
          </p:cNvPr>
          <p:cNvSpPr>
            <a:spLocks noGrp="1"/>
          </p:cNvSpPr>
          <p:nvPr>
            <p:ph type="body" sz="quarter" idx="23" hasCustomPrompt="1"/>
          </p:nvPr>
        </p:nvSpPr>
        <p:spPr bwMode="white">
          <a:xfrm>
            <a:off x="3382283" y="3931722"/>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9" name="Agenda Item 3">
            <a:extLst>
              <a:ext uri="{FF2B5EF4-FFF2-40B4-BE49-F238E27FC236}">
                <a16:creationId xmlns:a16="http://schemas.microsoft.com/office/drawing/2014/main" id="{1BCF9068-87E5-5465-1BFC-E6F96CE5CDCB}"/>
              </a:ext>
            </a:extLst>
          </p:cNvPr>
          <p:cNvSpPr>
            <a:spLocks noGrp="1"/>
          </p:cNvSpPr>
          <p:nvPr>
            <p:ph type="body" sz="quarter" idx="19" hasCustomPrompt="1"/>
          </p:nvPr>
        </p:nvSpPr>
        <p:spPr bwMode="white">
          <a:xfrm>
            <a:off x="4463999" y="4059283"/>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3" name="Line 4">
            <a:extLst>
              <a:ext uri="{FF2B5EF4-FFF2-40B4-BE49-F238E27FC236}">
                <a16:creationId xmlns:a16="http://schemas.microsoft.com/office/drawing/2014/main" id="{A5D581C0-6E7E-9138-8A34-A33EA578304D}"/>
              </a:ext>
              <a:ext uri="{C183D7F6-B498-43B3-948B-1728B52AA6E4}">
                <adec:decorative xmlns:adec="http://schemas.microsoft.com/office/drawing/2017/decorative" val="1"/>
              </a:ext>
            </a:extLst>
          </p:cNvPr>
          <p:cNvCxnSpPr>
            <a:cxnSpLocks/>
          </p:cNvCxnSpPr>
          <p:nvPr userDrawn="1"/>
        </p:nvCxnSpPr>
        <p:spPr bwMode="white">
          <a:xfrm>
            <a:off x="3382039" y="499121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34" name="Line 5">
            <a:extLst>
              <a:ext uri="{FF2B5EF4-FFF2-40B4-BE49-F238E27FC236}">
                <a16:creationId xmlns:a16="http://schemas.microsoft.com/office/drawing/2014/main" id="{4B4D5579-3682-A25D-07B7-42753BF9672E}"/>
              </a:ext>
              <a:ext uri="{C183D7F6-B498-43B3-948B-1728B52AA6E4}">
                <adec:decorative xmlns:adec="http://schemas.microsoft.com/office/drawing/2017/decorative" val="1"/>
              </a:ext>
            </a:extLst>
          </p:cNvPr>
          <p:cNvCxnSpPr>
            <a:cxnSpLocks/>
          </p:cNvCxnSpPr>
          <p:nvPr userDrawn="1"/>
        </p:nvCxnSpPr>
        <p:spPr bwMode="white">
          <a:xfrm>
            <a:off x="8040688" y="2587337"/>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Number 4">
            <a:extLst>
              <a:ext uri="{FF2B5EF4-FFF2-40B4-BE49-F238E27FC236}">
                <a16:creationId xmlns:a16="http://schemas.microsoft.com/office/drawing/2014/main" id="{69D6D5B3-25FB-1630-69AE-F67B3303C4A6}"/>
              </a:ext>
            </a:extLst>
          </p:cNvPr>
          <p:cNvSpPr>
            <a:spLocks noGrp="1"/>
          </p:cNvSpPr>
          <p:nvPr>
            <p:ph type="body" sz="quarter" idx="24" hasCustomPrompt="1"/>
          </p:nvPr>
        </p:nvSpPr>
        <p:spPr bwMode="white">
          <a:xfrm>
            <a:off x="8043003" y="2730837"/>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4" name="Agenda Item 4">
            <a:extLst>
              <a:ext uri="{FF2B5EF4-FFF2-40B4-BE49-F238E27FC236}">
                <a16:creationId xmlns:a16="http://schemas.microsoft.com/office/drawing/2014/main" id="{98DAA687-5AA1-DA96-FF33-97B0992132D3}"/>
              </a:ext>
            </a:extLst>
          </p:cNvPr>
          <p:cNvSpPr>
            <a:spLocks noGrp="1"/>
          </p:cNvSpPr>
          <p:nvPr>
            <p:ph type="body" sz="quarter" idx="16" hasCustomPrompt="1"/>
          </p:nvPr>
        </p:nvSpPr>
        <p:spPr bwMode="white">
          <a:xfrm>
            <a:off x="9139959" y="2860377"/>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5" name="Line 6">
            <a:extLst>
              <a:ext uri="{FF2B5EF4-FFF2-40B4-BE49-F238E27FC236}">
                <a16:creationId xmlns:a16="http://schemas.microsoft.com/office/drawing/2014/main" id="{D988BE76-817E-1E5E-F385-251A17640238}"/>
              </a:ext>
              <a:ext uri="{C183D7F6-B498-43B3-948B-1728B52AA6E4}">
                <adec:decorative xmlns:adec="http://schemas.microsoft.com/office/drawing/2017/decorative" val="1"/>
              </a:ext>
            </a:extLst>
          </p:cNvPr>
          <p:cNvCxnSpPr>
            <a:cxnSpLocks/>
          </p:cNvCxnSpPr>
          <p:nvPr userDrawn="1"/>
        </p:nvCxnSpPr>
        <p:spPr bwMode="white">
          <a:xfrm>
            <a:off x="8040688" y="3793876"/>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6" name="Number 5">
            <a:extLst>
              <a:ext uri="{FF2B5EF4-FFF2-40B4-BE49-F238E27FC236}">
                <a16:creationId xmlns:a16="http://schemas.microsoft.com/office/drawing/2014/main" id="{C88AACF1-C3AD-C0DD-8423-7EC6AA20A6CC}"/>
              </a:ext>
            </a:extLst>
          </p:cNvPr>
          <p:cNvSpPr>
            <a:spLocks noGrp="1"/>
          </p:cNvSpPr>
          <p:nvPr>
            <p:ph type="body" sz="quarter" idx="25" hasCustomPrompt="1"/>
          </p:nvPr>
        </p:nvSpPr>
        <p:spPr bwMode="white">
          <a:xfrm>
            <a:off x="8043003" y="3940224"/>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48" name="Agenda Item 5">
            <a:extLst>
              <a:ext uri="{FF2B5EF4-FFF2-40B4-BE49-F238E27FC236}">
                <a16:creationId xmlns:a16="http://schemas.microsoft.com/office/drawing/2014/main" id="{C3CE3FA2-C136-61EF-59B6-5A3F97657204}"/>
              </a:ext>
            </a:extLst>
          </p:cNvPr>
          <p:cNvSpPr>
            <a:spLocks noGrp="1"/>
          </p:cNvSpPr>
          <p:nvPr>
            <p:ph type="body" sz="quarter" idx="18" hasCustomPrompt="1"/>
          </p:nvPr>
        </p:nvSpPr>
        <p:spPr bwMode="white">
          <a:xfrm>
            <a:off x="9139959" y="4060749"/>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6" name="Line 7">
            <a:extLst>
              <a:ext uri="{FF2B5EF4-FFF2-40B4-BE49-F238E27FC236}">
                <a16:creationId xmlns:a16="http://schemas.microsoft.com/office/drawing/2014/main" id="{92998AC0-A552-1AF3-F173-2A563F3B5252}"/>
              </a:ext>
              <a:ext uri="{C183D7F6-B498-43B3-948B-1728B52AA6E4}">
                <adec:decorative xmlns:adec="http://schemas.microsoft.com/office/drawing/2017/decorative" val="1"/>
              </a:ext>
            </a:extLst>
          </p:cNvPr>
          <p:cNvCxnSpPr>
            <a:cxnSpLocks/>
          </p:cNvCxnSpPr>
          <p:nvPr userDrawn="1"/>
        </p:nvCxnSpPr>
        <p:spPr bwMode="white">
          <a:xfrm>
            <a:off x="8040688" y="5000414"/>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7" name="Number 6">
            <a:extLst>
              <a:ext uri="{FF2B5EF4-FFF2-40B4-BE49-F238E27FC236}">
                <a16:creationId xmlns:a16="http://schemas.microsoft.com/office/drawing/2014/main" id="{2B503F15-CA54-BE5C-5371-AB4DEBF926D0}"/>
              </a:ext>
            </a:extLst>
          </p:cNvPr>
          <p:cNvSpPr>
            <a:spLocks noGrp="1"/>
          </p:cNvSpPr>
          <p:nvPr>
            <p:ph type="body" sz="quarter" idx="26" hasCustomPrompt="1"/>
          </p:nvPr>
        </p:nvSpPr>
        <p:spPr bwMode="white">
          <a:xfrm>
            <a:off x="8043003" y="5147459"/>
            <a:ext cx="1207008" cy="830997"/>
          </a:xfrm>
        </p:spPr>
        <p:txBody>
          <a:bodyPr>
            <a:noAutofit/>
          </a:bodyPr>
          <a:lstStyle>
            <a:lvl1pPr marL="0" indent="0">
              <a:spcAft>
                <a:spcPts val="0"/>
              </a:spcAft>
              <a:buNone/>
              <a:defRPr sz="5400">
                <a:solidFill>
                  <a:srgbClr val="C1BFFF"/>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sp>
        <p:nvSpPr>
          <p:cNvPr id="50" name="Agenda Item 6">
            <a:extLst>
              <a:ext uri="{FF2B5EF4-FFF2-40B4-BE49-F238E27FC236}">
                <a16:creationId xmlns:a16="http://schemas.microsoft.com/office/drawing/2014/main" id="{BC3C5305-F189-9C35-DC53-63B9A2A81C4F}"/>
              </a:ext>
            </a:extLst>
          </p:cNvPr>
          <p:cNvSpPr>
            <a:spLocks noGrp="1"/>
          </p:cNvSpPr>
          <p:nvPr>
            <p:ph type="body" sz="quarter" idx="20" hasCustomPrompt="1"/>
          </p:nvPr>
        </p:nvSpPr>
        <p:spPr bwMode="white">
          <a:xfrm>
            <a:off x="9139959" y="5275020"/>
            <a:ext cx="2494321" cy="711056"/>
          </a:xfrm>
        </p:spPr>
        <p:txBody>
          <a:bodyPr/>
          <a:lstStyle>
            <a:lvl1pPr marL="0" indent="0">
              <a:spcAft>
                <a:spcPts val="0"/>
              </a:spcAft>
              <a:buNone/>
              <a:defRPr sz="1400">
                <a:solidFill>
                  <a:schemeClr val="tx1"/>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agenda item here, </a:t>
            </a:r>
            <a:br>
              <a:rPr lang="en-US" noProof="0"/>
            </a:br>
            <a:r>
              <a:rPr lang="en-US" noProof="0"/>
              <a:t>maximum two lines</a:t>
            </a:r>
          </a:p>
        </p:txBody>
      </p:sp>
      <p:cxnSp>
        <p:nvCxnSpPr>
          <p:cNvPr id="37" name="Line 8">
            <a:extLst>
              <a:ext uri="{FF2B5EF4-FFF2-40B4-BE49-F238E27FC236}">
                <a16:creationId xmlns:a16="http://schemas.microsoft.com/office/drawing/2014/main" id="{DA73E5C5-203A-DBE5-ABF8-04EDC584A412}"/>
              </a:ext>
              <a:ext uri="{C183D7F6-B498-43B3-948B-1728B52AA6E4}">
                <adec:decorative xmlns:adec="http://schemas.microsoft.com/office/drawing/2017/decorative" val="1"/>
              </a:ext>
            </a:extLst>
          </p:cNvPr>
          <p:cNvCxnSpPr>
            <a:cxnSpLocks/>
          </p:cNvCxnSpPr>
          <p:nvPr userDrawn="1"/>
        </p:nvCxnSpPr>
        <p:spPr bwMode="white">
          <a:xfrm>
            <a:off x="8040688" y="6206953"/>
            <a:ext cx="359359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white"/>
        <p:txBody>
          <a:bodyPr/>
          <a:lstStyle>
            <a:lvl1pPr>
              <a:defRPr>
                <a:solidFill>
                  <a:srgbClr val="C1BFFF"/>
                </a:solidFill>
              </a:defRPr>
            </a:lvl1p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438407442"/>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genda x8">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11091600"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550164"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3" name="Line 1">
            <a:extLst>
              <a:ext uri="{FF2B5EF4-FFF2-40B4-BE49-F238E27FC236}">
                <a16:creationId xmlns:a16="http://schemas.microsoft.com/office/drawing/2014/main" id="{5044BA2F-C52B-3C26-CE8E-EC6E75603DE2}"/>
              </a:ext>
              <a:ext uri="{C183D7F6-B498-43B3-948B-1728B52AA6E4}">
                <adec:decorative xmlns:adec="http://schemas.microsoft.com/office/drawing/2017/decorative" val="1"/>
              </a:ext>
            </a:extLst>
          </p:cNvPr>
          <p:cNvCxnSpPr>
            <a:cxnSpLocks/>
          </p:cNvCxnSpPr>
          <p:nvPr userDrawn="1"/>
        </p:nvCxnSpPr>
        <p:spPr bwMode="black">
          <a:xfrm>
            <a:off x="550164"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550164"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Short 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550164"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3501496"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0" name="Line 2">
            <a:extLst>
              <a:ext uri="{FF2B5EF4-FFF2-40B4-BE49-F238E27FC236}">
                <a16:creationId xmlns:a16="http://schemas.microsoft.com/office/drawing/2014/main" id="{5FE01678-FBA8-B39A-52B3-D6C139938256}"/>
              </a:ext>
              <a:ext uri="{C183D7F6-B498-43B3-948B-1728B52AA6E4}">
                <adec:decorative xmlns:adec="http://schemas.microsoft.com/office/drawing/2017/decorative" val="1"/>
              </a:ext>
            </a:extLst>
          </p:cNvPr>
          <p:cNvCxnSpPr>
            <a:cxnSpLocks/>
          </p:cNvCxnSpPr>
          <p:nvPr userDrawn="1"/>
        </p:nvCxnSpPr>
        <p:spPr bwMode="black">
          <a:xfrm>
            <a:off x="3501496"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3501496"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Short 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3501496"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6451981"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1" name="Line 3">
            <a:extLst>
              <a:ext uri="{FF2B5EF4-FFF2-40B4-BE49-F238E27FC236}">
                <a16:creationId xmlns:a16="http://schemas.microsoft.com/office/drawing/2014/main" id="{9CDC137E-EA4D-CFF6-AD8D-6C91F7246297}"/>
              </a:ext>
              <a:ext uri="{C183D7F6-B498-43B3-948B-1728B52AA6E4}">
                <adec:decorative xmlns:adec="http://schemas.microsoft.com/office/drawing/2017/decorative" val="1"/>
              </a:ext>
            </a:extLst>
          </p:cNvPr>
          <p:cNvCxnSpPr>
            <a:cxnSpLocks/>
          </p:cNvCxnSpPr>
          <p:nvPr userDrawn="1"/>
        </p:nvCxnSpPr>
        <p:spPr bwMode="black">
          <a:xfrm>
            <a:off x="6451981"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6451981"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Short 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6451981"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9404160" y="19995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2" name="Line 4">
            <a:extLst>
              <a:ext uri="{FF2B5EF4-FFF2-40B4-BE49-F238E27FC236}">
                <a16:creationId xmlns:a16="http://schemas.microsoft.com/office/drawing/2014/main" id="{171479E3-589D-4ED8-AA66-C7642BD547B5}"/>
              </a:ext>
              <a:ext uri="{C183D7F6-B498-43B3-948B-1728B52AA6E4}">
                <adec:decorative xmlns:adec="http://schemas.microsoft.com/office/drawing/2017/decorative" val="1"/>
              </a:ext>
            </a:extLst>
          </p:cNvPr>
          <p:cNvCxnSpPr>
            <a:cxnSpLocks/>
          </p:cNvCxnSpPr>
          <p:nvPr userDrawn="1"/>
        </p:nvCxnSpPr>
        <p:spPr bwMode="black">
          <a:xfrm>
            <a:off x="9404160" y="2330626"/>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9404160" y="2588501"/>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Short 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9404160" y="3165476"/>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550164"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 name="Line 5">
            <a:extLst>
              <a:ext uri="{FF2B5EF4-FFF2-40B4-BE49-F238E27FC236}">
                <a16:creationId xmlns:a16="http://schemas.microsoft.com/office/drawing/2014/main" id="{C11BE140-798F-EA18-ED4E-B10F15765F80}"/>
              </a:ext>
              <a:ext uri="{C183D7F6-B498-43B3-948B-1728B52AA6E4}">
                <adec:decorative xmlns:adec="http://schemas.microsoft.com/office/drawing/2017/decorative" val="1"/>
              </a:ext>
            </a:extLst>
          </p:cNvPr>
          <p:cNvCxnSpPr>
            <a:cxnSpLocks/>
          </p:cNvCxnSpPr>
          <p:nvPr userDrawn="1"/>
        </p:nvCxnSpPr>
        <p:spPr bwMode="black">
          <a:xfrm>
            <a:off x="550164"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550164"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Short 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550164"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3501496"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 name="Line 6">
            <a:extLst>
              <a:ext uri="{FF2B5EF4-FFF2-40B4-BE49-F238E27FC236}">
                <a16:creationId xmlns:a16="http://schemas.microsoft.com/office/drawing/2014/main" id="{C8326DF8-7E83-C86E-3948-2C0385153871}"/>
              </a:ext>
              <a:ext uri="{C183D7F6-B498-43B3-948B-1728B52AA6E4}">
                <adec:decorative xmlns:adec="http://schemas.microsoft.com/office/drawing/2017/decorative" val="1"/>
              </a:ext>
            </a:extLst>
          </p:cNvPr>
          <p:cNvCxnSpPr>
            <a:cxnSpLocks/>
          </p:cNvCxnSpPr>
          <p:nvPr userDrawn="1"/>
        </p:nvCxnSpPr>
        <p:spPr bwMode="black">
          <a:xfrm>
            <a:off x="3501496"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3501496"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Short 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3501496"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2" name="Number7">
            <a:extLst>
              <a:ext uri="{FF2B5EF4-FFF2-40B4-BE49-F238E27FC236}">
                <a16:creationId xmlns:a16="http://schemas.microsoft.com/office/drawing/2014/main" id="{8BB699EC-9BC7-773C-7D06-31E1446AD019}"/>
              </a:ext>
            </a:extLst>
          </p:cNvPr>
          <p:cNvSpPr>
            <a:spLocks noGrp="1"/>
          </p:cNvSpPr>
          <p:nvPr>
            <p:ph type="body" sz="quarter" idx="34" hasCustomPrompt="1"/>
          </p:nvPr>
        </p:nvSpPr>
        <p:spPr bwMode="auto">
          <a:xfrm>
            <a:off x="6451981"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8" name="Line 7">
            <a:extLst>
              <a:ext uri="{FF2B5EF4-FFF2-40B4-BE49-F238E27FC236}">
                <a16:creationId xmlns:a16="http://schemas.microsoft.com/office/drawing/2014/main" id="{11427453-C8E8-07B2-80D8-123A14FD1A29}"/>
              </a:ext>
              <a:ext uri="{C183D7F6-B498-43B3-948B-1728B52AA6E4}">
                <adec:decorative xmlns:adec="http://schemas.microsoft.com/office/drawing/2017/decorative" val="1"/>
              </a:ext>
            </a:extLst>
          </p:cNvPr>
          <p:cNvCxnSpPr>
            <a:cxnSpLocks/>
          </p:cNvCxnSpPr>
          <p:nvPr userDrawn="1"/>
        </p:nvCxnSpPr>
        <p:spPr bwMode="black">
          <a:xfrm>
            <a:off x="6451981"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9" name="Subhead 7">
            <a:extLst>
              <a:ext uri="{FF2B5EF4-FFF2-40B4-BE49-F238E27FC236}">
                <a16:creationId xmlns:a16="http://schemas.microsoft.com/office/drawing/2014/main" id="{7AA562EA-7075-34FC-F20D-5B43AEC4609E}"/>
              </a:ext>
            </a:extLst>
          </p:cNvPr>
          <p:cNvSpPr>
            <a:spLocks noGrp="1"/>
          </p:cNvSpPr>
          <p:nvPr>
            <p:ph type="body" sz="quarter" idx="39" hasCustomPrompt="1"/>
          </p:nvPr>
        </p:nvSpPr>
        <p:spPr bwMode="auto">
          <a:xfrm>
            <a:off x="6451981"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1" name="Short Text 7">
            <a:extLst>
              <a:ext uri="{FF2B5EF4-FFF2-40B4-BE49-F238E27FC236}">
                <a16:creationId xmlns:a16="http://schemas.microsoft.com/office/drawing/2014/main" id="{77B9FC63-B530-5B7B-4293-1B1E90FB5671}"/>
              </a:ext>
            </a:extLst>
          </p:cNvPr>
          <p:cNvSpPr>
            <a:spLocks noGrp="1"/>
          </p:cNvSpPr>
          <p:nvPr>
            <p:ph type="body" sz="quarter" idx="40" hasCustomPrompt="1"/>
          </p:nvPr>
        </p:nvSpPr>
        <p:spPr bwMode="auto">
          <a:xfrm>
            <a:off x="6451981"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4" name="Number 8">
            <a:extLst>
              <a:ext uri="{FF2B5EF4-FFF2-40B4-BE49-F238E27FC236}">
                <a16:creationId xmlns:a16="http://schemas.microsoft.com/office/drawing/2014/main" id="{64A36DE8-738E-45DD-263D-EB295D75A8B1}"/>
              </a:ext>
            </a:extLst>
          </p:cNvPr>
          <p:cNvSpPr>
            <a:spLocks noGrp="1"/>
          </p:cNvSpPr>
          <p:nvPr>
            <p:ph type="body" sz="quarter" idx="43" hasCustomPrompt="1"/>
          </p:nvPr>
        </p:nvSpPr>
        <p:spPr bwMode="auto">
          <a:xfrm>
            <a:off x="9404160" y="388586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9" name="Line 8">
            <a:extLst>
              <a:ext uri="{FF2B5EF4-FFF2-40B4-BE49-F238E27FC236}">
                <a16:creationId xmlns:a16="http://schemas.microsoft.com/office/drawing/2014/main" id="{342CCD25-C63E-93FA-45D0-3950C630A27C}"/>
              </a:ext>
              <a:ext uri="{C183D7F6-B498-43B3-948B-1728B52AA6E4}">
                <adec:decorative xmlns:adec="http://schemas.microsoft.com/office/drawing/2017/decorative" val="1"/>
              </a:ext>
            </a:extLst>
          </p:cNvPr>
          <p:cNvCxnSpPr>
            <a:cxnSpLocks/>
          </p:cNvCxnSpPr>
          <p:nvPr userDrawn="1"/>
        </p:nvCxnSpPr>
        <p:spPr bwMode="black">
          <a:xfrm>
            <a:off x="9404160" y="4221934"/>
            <a:ext cx="224028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7" name="Subhead 8">
            <a:extLst>
              <a:ext uri="{FF2B5EF4-FFF2-40B4-BE49-F238E27FC236}">
                <a16:creationId xmlns:a16="http://schemas.microsoft.com/office/drawing/2014/main" id="{A90C8954-2BDC-6BF3-495B-A8B70671FE90}"/>
              </a:ext>
            </a:extLst>
          </p:cNvPr>
          <p:cNvSpPr>
            <a:spLocks noGrp="1"/>
          </p:cNvSpPr>
          <p:nvPr>
            <p:ph type="body" sz="quarter" idx="46" hasCustomPrompt="1"/>
          </p:nvPr>
        </p:nvSpPr>
        <p:spPr bwMode="auto">
          <a:xfrm>
            <a:off x="9404160" y="4479022"/>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8" name="Short Text 8">
            <a:extLst>
              <a:ext uri="{FF2B5EF4-FFF2-40B4-BE49-F238E27FC236}">
                <a16:creationId xmlns:a16="http://schemas.microsoft.com/office/drawing/2014/main" id="{0F79250B-69DD-8189-5C9A-A07216F432FB}"/>
              </a:ext>
            </a:extLst>
          </p:cNvPr>
          <p:cNvSpPr>
            <a:spLocks noGrp="1"/>
          </p:cNvSpPr>
          <p:nvPr>
            <p:ph type="body" sz="quarter" idx="47" hasCustomPrompt="1"/>
          </p:nvPr>
        </p:nvSpPr>
        <p:spPr bwMode="auto">
          <a:xfrm>
            <a:off x="9404160" y="5048794"/>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32889567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x9">
    <p:bg bwMode="ltGray">
      <p:bgPr>
        <a:solidFill>
          <a:srgbClr val="C1BFFF"/>
        </a:solidFill>
        <a:effectLst/>
      </p:bgPr>
    </p:bg>
    <p:spTree>
      <p:nvGrpSpPr>
        <p:cNvPr id="1" name=""/>
        <p:cNvGrpSpPr/>
        <p:nvPr/>
      </p:nvGrpSpPr>
      <p:grpSpPr>
        <a:xfrm>
          <a:off x="0" y="0"/>
          <a:ext cx="0" cy="0"/>
          <a:chOff x="0" y="0"/>
          <a:chExt cx="0" cy="0"/>
        </a:xfrm>
      </p:grpSpPr>
      <p:sp>
        <p:nvSpPr>
          <p:cNvPr id="60" name="Section">
            <a:extLst>
              <a:ext uri="{FF2B5EF4-FFF2-40B4-BE49-F238E27FC236}">
                <a16:creationId xmlns:a16="http://schemas.microsoft.com/office/drawing/2014/main" id="{ED6C1FA2-EB4F-746D-C24E-3FEC7581974D}"/>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F04BA9BF-E500-53B9-8CC6-1FFBDB0A2FFD}"/>
              </a:ext>
            </a:extLst>
          </p:cNvPr>
          <p:cNvSpPr>
            <a:spLocks noGrp="1"/>
          </p:cNvSpPr>
          <p:nvPr>
            <p:ph type="title" hasCustomPrompt="1"/>
          </p:nvPr>
        </p:nvSpPr>
        <p:spPr bwMode="auto">
          <a:xfrm>
            <a:off x="550164" y="552450"/>
            <a:ext cx="2666111" cy="819150"/>
          </a:xfrm>
        </p:spPr>
        <p:txBody>
          <a:bodyPr/>
          <a:lstStyle>
            <a:lvl1pPr>
              <a:defRPr/>
            </a:lvl1pPr>
          </a:lstStyle>
          <a:p>
            <a:r>
              <a:rPr lang="en-US" noProof="0"/>
              <a:t>Table of contents</a:t>
            </a:r>
          </a:p>
        </p:txBody>
      </p:sp>
      <p:sp>
        <p:nvSpPr>
          <p:cNvPr id="36" name="Number 1">
            <a:extLst>
              <a:ext uri="{FF2B5EF4-FFF2-40B4-BE49-F238E27FC236}">
                <a16:creationId xmlns:a16="http://schemas.microsoft.com/office/drawing/2014/main" id="{0B1C02AD-FA4C-C24F-6E99-EB53B5CB84CA}"/>
              </a:ext>
            </a:extLst>
          </p:cNvPr>
          <p:cNvSpPr>
            <a:spLocks noGrp="1"/>
          </p:cNvSpPr>
          <p:nvPr>
            <p:ph type="body" sz="quarter" idx="21" hasCustomPrompt="1"/>
          </p:nvPr>
        </p:nvSpPr>
        <p:spPr bwMode="auto">
          <a:xfrm>
            <a:off x="3352800"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6" name="Line 1">
            <a:extLst>
              <a:ext uri="{FF2B5EF4-FFF2-40B4-BE49-F238E27FC236}">
                <a16:creationId xmlns:a16="http://schemas.microsoft.com/office/drawing/2014/main" id="{28A05DAE-CEC1-3371-4667-4D5400536CCB}"/>
              </a:ext>
              <a:ext uri="{C183D7F6-B498-43B3-948B-1728B52AA6E4}">
                <adec:decorative xmlns:adec="http://schemas.microsoft.com/office/drawing/2017/decorative" val="1"/>
              </a:ext>
            </a:extLst>
          </p:cNvPr>
          <p:cNvCxnSpPr>
            <a:cxnSpLocks/>
          </p:cNvCxnSpPr>
          <p:nvPr userDrawn="1"/>
        </p:nvCxnSpPr>
        <p:spPr bwMode="black">
          <a:xfrm>
            <a:off x="3352800"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3" name="Subhead 1">
            <a:extLst>
              <a:ext uri="{FF2B5EF4-FFF2-40B4-BE49-F238E27FC236}">
                <a16:creationId xmlns:a16="http://schemas.microsoft.com/office/drawing/2014/main" id="{D1AA6D73-0026-63CE-D799-DEC32A558554}"/>
              </a:ext>
            </a:extLst>
          </p:cNvPr>
          <p:cNvSpPr>
            <a:spLocks noGrp="1"/>
          </p:cNvSpPr>
          <p:nvPr>
            <p:ph type="body" sz="quarter" idx="15" hasCustomPrompt="1"/>
          </p:nvPr>
        </p:nvSpPr>
        <p:spPr bwMode="auto">
          <a:xfrm>
            <a:off x="3352800"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4" name="Text 1">
            <a:extLst>
              <a:ext uri="{FF2B5EF4-FFF2-40B4-BE49-F238E27FC236}">
                <a16:creationId xmlns:a16="http://schemas.microsoft.com/office/drawing/2014/main" id="{86310A57-73CF-A7ED-C6EF-F0C6DD157494}"/>
              </a:ext>
            </a:extLst>
          </p:cNvPr>
          <p:cNvSpPr>
            <a:spLocks noGrp="1"/>
          </p:cNvSpPr>
          <p:nvPr>
            <p:ph type="body" sz="quarter" idx="28" hasCustomPrompt="1"/>
          </p:nvPr>
        </p:nvSpPr>
        <p:spPr bwMode="auto">
          <a:xfrm>
            <a:off x="3352800"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2" name="Number 2">
            <a:extLst>
              <a:ext uri="{FF2B5EF4-FFF2-40B4-BE49-F238E27FC236}">
                <a16:creationId xmlns:a16="http://schemas.microsoft.com/office/drawing/2014/main" id="{45CC5686-17BA-8916-2786-52B87D862818}"/>
              </a:ext>
            </a:extLst>
          </p:cNvPr>
          <p:cNvSpPr>
            <a:spLocks noGrp="1"/>
          </p:cNvSpPr>
          <p:nvPr>
            <p:ph type="body" sz="quarter" idx="41" hasCustomPrompt="1"/>
          </p:nvPr>
        </p:nvSpPr>
        <p:spPr bwMode="auto">
          <a:xfrm>
            <a:off x="6357979"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4" name="Line 2">
            <a:extLst>
              <a:ext uri="{FF2B5EF4-FFF2-40B4-BE49-F238E27FC236}">
                <a16:creationId xmlns:a16="http://schemas.microsoft.com/office/drawing/2014/main" id="{E0A2332D-DA04-42FD-403D-6567296D240F}"/>
              </a:ext>
              <a:ext uri="{C183D7F6-B498-43B3-948B-1728B52AA6E4}">
                <adec:decorative xmlns:adec="http://schemas.microsoft.com/office/drawing/2017/decorative" val="1"/>
              </a:ext>
            </a:extLst>
          </p:cNvPr>
          <p:cNvCxnSpPr>
            <a:cxnSpLocks/>
          </p:cNvCxnSpPr>
          <p:nvPr userDrawn="1"/>
        </p:nvCxnSpPr>
        <p:spPr bwMode="black">
          <a:xfrm>
            <a:off x="6357979"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Subhead 2">
            <a:extLst>
              <a:ext uri="{FF2B5EF4-FFF2-40B4-BE49-F238E27FC236}">
                <a16:creationId xmlns:a16="http://schemas.microsoft.com/office/drawing/2014/main" id="{442420B4-5B5F-67FA-F081-20277E59F5E4}"/>
              </a:ext>
            </a:extLst>
          </p:cNvPr>
          <p:cNvSpPr>
            <a:spLocks noGrp="1"/>
          </p:cNvSpPr>
          <p:nvPr>
            <p:ph type="body" sz="quarter" idx="35" hasCustomPrompt="1"/>
          </p:nvPr>
        </p:nvSpPr>
        <p:spPr bwMode="auto">
          <a:xfrm>
            <a:off x="6357979"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6" name="Text 2">
            <a:extLst>
              <a:ext uri="{FF2B5EF4-FFF2-40B4-BE49-F238E27FC236}">
                <a16:creationId xmlns:a16="http://schemas.microsoft.com/office/drawing/2014/main" id="{ECBBB430-C6F1-D2FA-C53F-E53DC4D11278}"/>
              </a:ext>
            </a:extLst>
          </p:cNvPr>
          <p:cNvSpPr>
            <a:spLocks noGrp="1"/>
          </p:cNvSpPr>
          <p:nvPr>
            <p:ph type="body" sz="quarter" idx="36" hasCustomPrompt="1"/>
          </p:nvPr>
        </p:nvSpPr>
        <p:spPr bwMode="auto">
          <a:xfrm>
            <a:off x="6357979"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1" name="Number 3">
            <a:extLst>
              <a:ext uri="{FF2B5EF4-FFF2-40B4-BE49-F238E27FC236}">
                <a16:creationId xmlns:a16="http://schemas.microsoft.com/office/drawing/2014/main" id="{1FDBD9F7-218A-2FD5-093B-A5BECC130420}"/>
              </a:ext>
            </a:extLst>
          </p:cNvPr>
          <p:cNvSpPr>
            <a:spLocks noGrp="1"/>
          </p:cNvSpPr>
          <p:nvPr>
            <p:ph type="body" sz="quarter" idx="50" hasCustomPrompt="1"/>
          </p:nvPr>
        </p:nvSpPr>
        <p:spPr bwMode="auto">
          <a:xfrm>
            <a:off x="9363158" y="1366838"/>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5" name="Line 3">
            <a:extLst>
              <a:ext uri="{FF2B5EF4-FFF2-40B4-BE49-F238E27FC236}">
                <a16:creationId xmlns:a16="http://schemas.microsoft.com/office/drawing/2014/main" id="{AC0800F2-AC72-8A6B-5FD3-4D17E9C3DD00}"/>
              </a:ext>
              <a:ext uri="{C183D7F6-B498-43B3-948B-1728B52AA6E4}">
                <adec:decorative xmlns:adec="http://schemas.microsoft.com/office/drawing/2017/decorative" val="1"/>
              </a:ext>
            </a:extLst>
          </p:cNvPr>
          <p:cNvCxnSpPr>
            <a:cxnSpLocks/>
          </p:cNvCxnSpPr>
          <p:nvPr userDrawn="1"/>
        </p:nvCxnSpPr>
        <p:spPr bwMode="black">
          <a:xfrm>
            <a:off x="9363158" y="170209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5" name="Subhead 3">
            <a:extLst>
              <a:ext uri="{FF2B5EF4-FFF2-40B4-BE49-F238E27FC236}">
                <a16:creationId xmlns:a16="http://schemas.microsoft.com/office/drawing/2014/main" id="{EF0F097B-D332-277B-7D3D-643915FE4F94}"/>
              </a:ext>
            </a:extLst>
          </p:cNvPr>
          <p:cNvSpPr>
            <a:spLocks noGrp="1"/>
          </p:cNvSpPr>
          <p:nvPr>
            <p:ph type="body" sz="quarter" idx="44" hasCustomPrompt="1"/>
          </p:nvPr>
        </p:nvSpPr>
        <p:spPr bwMode="auto">
          <a:xfrm>
            <a:off x="9363158" y="185944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66" name="Text 3">
            <a:extLst>
              <a:ext uri="{FF2B5EF4-FFF2-40B4-BE49-F238E27FC236}">
                <a16:creationId xmlns:a16="http://schemas.microsoft.com/office/drawing/2014/main" id="{AE2F77C8-E62D-02FF-E86E-41C0A822647F}"/>
              </a:ext>
            </a:extLst>
          </p:cNvPr>
          <p:cNvSpPr>
            <a:spLocks noGrp="1"/>
          </p:cNvSpPr>
          <p:nvPr>
            <p:ph type="body" sz="quarter" idx="45" hasCustomPrompt="1"/>
          </p:nvPr>
        </p:nvSpPr>
        <p:spPr bwMode="auto">
          <a:xfrm>
            <a:off x="9363158" y="243641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41" name="Number 4">
            <a:extLst>
              <a:ext uri="{FF2B5EF4-FFF2-40B4-BE49-F238E27FC236}">
                <a16:creationId xmlns:a16="http://schemas.microsoft.com/office/drawing/2014/main" id="{615E80DC-16BD-CDE7-64B8-843D416CFB3D}"/>
              </a:ext>
            </a:extLst>
          </p:cNvPr>
          <p:cNvSpPr>
            <a:spLocks noGrp="1"/>
          </p:cNvSpPr>
          <p:nvPr>
            <p:ph type="body" sz="quarter" idx="33" hasCustomPrompt="1"/>
          </p:nvPr>
        </p:nvSpPr>
        <p:spPr bwMode="auto">
          <a:xfrm>
            <a:off x="3352800"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9" name="Line 4">
            <a:extLst>
              <a:ext uri="{FF2B5EF4-FFF2-40B4-BE49-F238E27FC236}">
                <a16:creationId xmlns:a16="http://schemas.microsoft.com/office/drawing/2014/main" id="{B0217E4B-12CF-7FA9-0CBB-F6575EFBE9F7}"/>
              </a:ext>
              <a:ext uri="{C183D7F6-B498-43B3-948B-1728B52AA6E4}">
                <adec:decorative xmlns:adec="http://schemas.microsoft.com/office/drawing/2017/decorative" val="1"/>
              </a:ext>
            </a:extLst>
          </p:cNvPr>
          <p:cNvCxnSpPr>
            <a:cxnSpLocks/>
          </p:cNvCxnSpPr>
          <p:nvPr userDrawn="1"/>
        </p:nvCxnSpPr>
        <p:spPr bwMode="black">
          <a:xfrm>
            <a:off x="3352800"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7" name="Subhead 4">
            <a:extLst>
              <a:ext uri="{FF2B5EF4-FFF2-40B4-BE49-F238E27FC236}">
                <a16:creationId xmlns:a16="http://schemas.microsoft.com/office/drawing/2014/main" id="{77C9367F-CA51-A120-983C-A9C27E000F96}"/>
              </a:ext>
            </a:extLst>
          </p:cNvPr>
          <p:cNvSpPr>
            <a:spLocks noGrp="1"/>
          </p:cNvSpPr>
          <p:nvPr>
            <p:ph type="body" sz="quarter" idx="29" hasCustomPrompt="1"/>
          </p:nvPr>
        </p:nvSpPr>
        <p:spPr bwMode="auto">
          <a:xfrm>
            <a:off x="3352800"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38" name="Text 4">
            <a:extLst>
              <a:ext uri="{FF2B5EF4-FFF2-40B4-BE49-F238E27FC236}">
                <a16:creationId xmlns:a16="http://schemas.microsoft.com/office/drawing/2014/main" id="{FD9C10A5-3071-BD2A-A547-6BCD1364993A}"/>
              </a:ext>
            </a:extLst>
          </p:cNvPr>
          <p:cNvSpPr>
            <a:spLocks noGrp="1"/>
          </p:cNvSpPr>
          <p:nvPr>
            <p:ph type="body" sz="quarter" idx="30" hasCustomPrompt="1"/>
          </p:nvPr>
        </p:nvSpPr>
        <p:spPr bwMode="auto">
          <a:xfrm>
            <a:off x="3352800"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63" name="Number 5">
            <a:extLst>
              <a:ext uri="{FF2B5EF4-FFF2-40B4-BE49-F238E27FC236}">
                <a16:creationId xmlns:a16="http://schemas.microsoft.com/office/drawing/2014/main" id="{6CEC4652-F8E4-DCC3-5042-3E6C00557C07}"/>
              </a:ext>
            </a:extLst>
          </p:cNvPr>
          <p:cNvSpPr>
            <a:spLocks noGrp="1"/>
          </p:cNvSpPr>
          <p:nvPr>
            <p:ph type="body" sz="quarter" idx="42" hasCustomPrompt="1"/>
          </p:nvPr>
        </p:nvSpPr>
        <p:spPr bwMode="auto">
          <a:xfrm>
            <a:off x="6357979"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7" name="Line 5">
            <a:extLst>
              <a:ext uri="{FF2B5EF4-FFF2-40B4-BE49-F238E27FC236}">
                <a16:creationId xmlns:a16="http://schemas.microsoft.com/office/drawing/2014/main" id="{3CA945CD-ED59-EC7C-03D8-DDFD66884308}"/>
              </a:ext>
              <a:ext uri="{C183D7F6-B498-43B3-948B-1728B52AA6E4}">
                <adec:decorative xmlns:adec="http://schemas.microsoft.com/office/drawing/2017/decorative" val="1"/>
              </a:ext>
            </a:extLst>
          </p:cNvPr>
          <p:cNvCxnSpPr>
            <a:cxnSpLocks/>
          </p:cNvCxnSpPr>
          <p:nvPr userDrawn="1"/>
        </p:nvCxnSpPr>
        <p:spPr bwMode="black">
          <a:xfrm>
            <a:off x="6357979"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39" name="Subhead 5">
            <a:extLst>
              <a:ext uri="{FF2B5EF4-FFF2-40B4-BE49-F238E27FC236}">
                <a16:creationId xmlns:a16="http://schemas.microsoft.com/office/drawing/2014/main" id="{4623BCCD-1858-2D17-F397-830FE6308850}"/>
              </a:ext>
            </a:extLst>
          </p:cNvPr>
          <p:cNvSpPr>
            <a:spLocks noGrp="1"/>
          </p:cNvSpPr>
          <p:nvPr>
            <p:ph type="body" sz="quarter" idx="31" hasCustomPrompt="1"/>
          </p:nvPr>
        </p:nvSpPr>
        <p:spPr bwMode="auto">
          <a:xfrm>
            <a:off x="6357979"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0" name="Text 5">
            <a:extLst>
              <a:ext uri="{FF2B5EF4-FFF2-40B4-BE49-F238E27FC236}">
                <a16:creationId xmlns:a16="http://schemas.microsoft.com/office/drawing/2014/main" id="{72576B02-37E1-57EC-27A1-BBA82EEE8E16}"/>
              </a:ext>
            </a:extLst>
          </p:cNvPr>
          <p:cNvSpPr>
            <a:spLocks noGrp="1"/>
          </p:cNvSpPr>
          <p:nvPr>
            <p:ph type="body" sz="quarter" idx="32" hasCustomPrompt="1"/>
          </p:nvPr>
        </p:nvSpPr>
        <p:spPr bwMode="auto">
          <a:xfrm>
            <a:off x="6357979"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72" name="Number 6">
            <a:extLst>
              <a:ext uri="{FF2B5EF4-FFF2-40B4-BE49-F238E27FC236}">
                <a16:creationId xmlns:a16="http://schemas.microsoft.com/office/drawing/2014/main" id="{E7695A2A-397C-E98A-BE9B-6421FBB4399B}"/>
              </a:ext>
            </a:extLst>
          </p:cNvPr>
          <p:cNvSpPr>
            <a:spLocks noGrp="1"/>
          </p:cNvSpPr>
          <p:nvPr>
            <p:ph type="body" sz="quarter" idx="51" hasCustomPrompt="1"/>
          </p:nvPr>
        </p:nvSpPr>
        <p:spPr bwMode="auto">
          <a:xfrm>
            <a:off x="9363158" y="3032514"/>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18" name="Line 6">
            <a:extLst>
              <a:ext uri="{FF2B5EF4-FFF2-40B4-BE49-F238E27FC236}">
                <a16:creationId xmlns:a16="http://schemas.microsoft.com/office/drawing/2014/main" id="{8B7F294F-AAAD-ACA5-9644-9934F169D5E2}"/>
              </a:ext>
              <a:ext uri="{C183D7F6-B498-43B3-948B-1728B52AA6E4}">
                <adec:decorative xmlns:adec="http://schemas.microsoft.com/office/drawing/2017/decorative" val="1"/>
              </a:ext>
            </a:extLst>
          </p:cNvPr>
          <p:cNvCxnSpPr>
            <a:cxnSpLocks/>
          </p:cNvCxnSpPr>
          <p:nvPr userDrawn="1"/>
        </p:nvCxnSpPr>
        <p:spPr bwMode="black">
          <a:xfrm>
            <a:off x="9363158" y="3367771"/>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1" name="Subhead 6">
            <a:extLst>
              <a:ext uri="{FF2B5EF4-FFF2-40B4-BE49-F238E27FC236}">
                <a16:creationId xmlns:a16="http://schemas.microsoft.com/office/drawing/2014/main" id="{EA61756F-1DD6-BF19-A628-BB945CB8EFA7}"/>
              </a:ext>
            </a:extLst>
          </p:cNvPr>
          <p:cNvSpPr>
            <a:spLocks noGrp="1"/>
          </p:cNvSpPr>
          <p:nvPr>
            <p:ph type="body" sz="quarter" idx="37" hasCustomPrompt="1"/>
          </p:nvPr>
        </p:nvSpPr>
        <p:spPr bwMode="auto">
          <a:xfrm>
            <a:off x="9363158" y="3525590"/>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8" name="Text 6">
            <a:extLst>
              <a:ext uri="{FF2B5EF4-FFF2-40B4-BE49-F238E27FC236}">
                <a16:creationId xmlns:a16="http://schemas.microsoft.com/office/drawing/2014/main" id="{3F2A6ED5-CC2D-0A11-66EE-05FC16C61A74}"/>
              </a:ext>
            </a:extLst>
          </p:cNvPr>
          <p:cNvSpPr>
            <a:spLocks noGrp="1"/>
          </p:cNvSpPr>
          <p:nvPr>
            <p:ph type="body" sz="quarter" idx="38" hasCustomPrompt="1"/>
          </p:nvPr>
        </p:nvSpPr>
        <p:spPr bwMode="auto">
          <a:xfrm>
            <a:off x="9363158" y="4102565"/>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2" name="Number 7">
            <a:extLst>
              <a:ext uri="{FF2B5EF4-FFF2-40B4-BE49-F238E27FC236}">
                <a16:creationId xmlns:a16="http://schemas.microsoft.com/office/drawing/2014/main" id="{4189D947-D6B1-4CEE-119E-BA765F8BEAAD}"/>
              </a:ext>
            </a:extLst>
          </p:cNvPr>
          <p:cNvSpPr>
            <a:spLocks noGrp="1"/>
          </p:cNvSpPr>
          <p:nvPr>
            <p:ph type="body" sz="quarter" idx="56" hasCustomPrompt="1"/>
          </p:nvPr>
        </p:nvSpPr>
        <p:spPr bwMode="auto">
          <a:xfrm>
            <a:off x="3352800"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70" name="Line 7">
            <a:extLst>
              <a:ext uri="{FF2B5EF4-FFF2-40B4-BE49-F238E27FC236}">
                <a16:creationId xmlns:a16="http://schemas.microsoft.com/office/drawing/2014/main" id="{26A63E74-AE7D-1EF6-1017-17C6C71472FB}"/>
              </a:ext>
              <a:ext uri="{C183D7F6-B498-43B3-948B-1728B52AA6E4}">
                <adec:decorative xmlns:adec="http://schemas.microsoft.com/office/drawing/2017/decorative" val="1"/>
              </a:ext>
            </a:extLst>
          </p:cNvPr>
          <p:cNvCxnSpPr>
            <a:cxnSpLocks/>
          </p:cNvCxnSpPr>
          <p:nvPr userDrawn="1"/>
        </p:nvCxnSpPr>
        <p:spPr bwMode="black">
          <a:xfrm>
            <a:off x="3352800"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Subhead 7">
            <a:extLst>
              <a:ext uri="{FF2B5EF4-FFF2-40B4-BE49-F238E27FC236}">
                <a16:creationId xmlns:a16="http://schemas.microsoft.com/office/drawing/2014/main" id="{DB5D8759-7E3D-32C0-1CEB-7D67CA610E61}"/>
              </a:ext>
            </a:extLst>
          </p:cNvPr>
          <p:cNvSpPr>
            <a:spLocks noGrp="1"/>
          </p:cNvSpPr>
          <p:nvPr>
            <p:ph type="body" sz="quarter" idx="52" hasCustomPrompt="1"/>
          </p:nvPr>
        </p:nvSpPr>
        <p:spPr bwMode="auto">
          <a:xfrm>
            <a:off x="3352800"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48" name="Text 7">
            <a:extLst>
              <a:ext uri="{FF2B5EF4-FFF2-40B4-BE49-F238E27FC236}">
                <a16:creationId xmlns:a16="http://schemas.microsoft.com/office/drawing/2014/main" id="{73B37971-6C8C-58D9-E739-9A451054A597}"/>
              </a:ext>
            </a:extLst>
          </p:cNvPr>
          <p:cNvSpPr>
            <a:spLocks noGrp="1"/>
          </p:cNvSpPr>
          <p:nvPr>
            <p:ph type="body" sz="quarter" idx="53" hasCustomPrompt="1"/>
          </p:nvPr>
        </p:nvSpPr>
        <p:spPr bwMode="auto">
          <a:xfrm>
            <a:off x="3352800"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5" name="Number 8">
            <a:extLst>
              <a:ext uri="{FF2B5EF4-FFF2-40B4-BE49-F238E27FC236}">
                <a16:creationId xmlns:a16="http://schemas.microsoft.com/office/drawing/2014/main" id="{A29A77AD-A618-1EDC-7B09-12A95CD9F8EC}"/>
              </a:ext>
            </a:extLst>
          </p:cNvPr>
          <p:cNvSpPr>
            <a:spLocks noGrp="1"/>
          </p:cNvSpPr>
          <p:nvPr>
            <p:ph type="body" sz="quarter" idx="59" hasCustomPrompt="1"/>
          </p:nvPr>
        </p:nvSpPr>
        <p:spPr bwMode="auto">
          <a:xfrm>
            <a:off x="6357979"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57" name="Line 8">
            <a:extLst>
              <a:ext uri="{FF2B5EF4-FFF2-40B4-BE49-F238E27FC236}">
                <a16:creationId xmlns:a16="http://schemas.microsoft.com/office/drawing/2014/main" id="{CDC26D80-B2C7-3F01-B512-E9D31768779F}"/>
              </a:ext>
              <a:ext uri="{C183D7F6-B498-43B3-948B-1728B52AA6E4}">
                <adec:decorative xmlns:adec="http://schemas.microsoft.com/office/drawing/2017/decorative" val="1"/>
              </a:ext>
            </a:extLst>
          </p:cNvPr>
          <p:cNvCxnSpPr>
            <a:cxnSpLocks/>
          </p:cNvCxnSpPr>
          <p:nvPr userDrawn="1"/>
        </p:nvCxnSpPr>
        <p:spPr bwMode="black">
          <a:xfrm>
            <a:off x="6357979"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Subhead 8">
            <a:extLst>
              <a:ext uri="{FF2B5EF4-FFF2-40B4-BE49-F238E27FC236}">
                <a16:creationId xmlns:a16="http://schemas.microsoft.com/office/drawing/2014/main" id="{2608EC8D-12E6-50D0-29CD-B502B8390479}"/>
              </a:ext>
            </a:extLst>
          </p:cNvPr>
          <p:cNvSpPr>
            <a:spLocks noGrp="1"/>
          </p:cNvSpPr>
          <p:nvPr>
            <p:ph type="body" sz="quarter" idx="54" hasCustomPrompt="1"/>
          </p:nvPr>
        </p:nvSpPr>
        <p:spPr bwMode="auto">
          <a:xfrm>
            <a:off x="6357979"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0" name="Text 8">
            <a:extLst>
              <a:ext uri="{FF2B5EF4-FFF2-40B4-BE49-F238E27FC236}">
                <a16:creationId xmlns:a16="http://schemas.microsoft.com/office/drawing/2014/main" id="{8D3E4D97-ED2D-7B52-E3CF-F64400A8906E}"/>
              </a:ext>
            </a:extLst>
          </p:cNvPr>
          <p:cNvSpPr>
            <a:spLocks noGrp="1"/>
          </p:cNvSpPr>
          <p:nvPr>
            <p:ph type="body" sz="quarter" idx="55" hasCustomPrompt="1"/>
          </p:nvPr>
        </p:nvSpPr>
        <p:spPr bwMode="auto">
          <a:xfrm>
            <a:off x="6357979"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6" name="Number 9">
            <a:extLst>
              <a:ext uri="{FF2B5EF4-FFF2-40B4-BE49-F238E27FC236}">
                <a16:creationId xmlns:a16="http://schemas.microsoft.com/office/drawing/2014/main" id="{79A23773-B446-B6A6-B25D-EABF7F9F1A57}"/>
              </a:ext>
            </a:extLst>
          </p:cNvPr>
          <p:cNvSpPr>
            <a:spLocks noGrp="1"/>
          </p:cNvSpPr>
          <p:nvPr>
            <p:ph type="body" sz="quarter" idx="60" hasCustomPrompt="1"/>
          </p:nvPr>
        </p:nvSpPr>
        <p:spPr bwMode="auto">
          <a:xfrm>
            <a:off x="9363158" y="4706717"/>
            <a:ext cx="457200" cy="277200"/>
          </a:xfrm>
        </p:spPr>
        <p:txBody>
          <a:bodyPr/>
          <a:lstStyle>
            <a:lvl1pPr marL="0" indent="0">
              <a:spcAft>
                <a:spcPts val="0"/>
              </a:spcAft>
              <a:buNone/>
              <a:defRPr sz="1800">
                <a:solidFill>
                  <a:srgbClr val="0D004D"/>
                </a:solidFill>
                <a:latin typeface="+mj-lt"/>
              </a:defRPr>
            </a:lvl1pPr>
            <a:lvl2pPr>
              <a:spcAft>
                <a:spcPts val="0"/>
              </a:spcAft>
              <a:defRPr/>
            </a:lvl2pPr>
            <a:lvl3pPr>
              <a:spcAft>
                <a:spcPts val="0"/>
              </a:spcAft>
              <a:defRPr/>
            </a:lvl3pPr>
            <a:lvl4pPr>
              <a:spcAft>
                <a:spcPts val="0"/>
              </a:spcAft>
              <a:defRPr/>
            </a:lvl4pPr>
            <a:lvl5pPr>
              <a:spcAft>
                <a:spcPts val="0"/>
              </a:spcAft>
              <a:defRPr/>
            </a:lvl5pPr>
          </a:lstStyle>
          <a:p>
            <a:pPr lvl="0"/>
            <a:r>
              <a:rPr lang="en-US" noProof="0"/>
              <a:t>##</a:t>
            </a:r>
          </a:p>
        </p:txBody>
      </p:sp>
      <p:cxnSp>
        <p:nvCxnSpPr>
          <p:cNvPr id="69" name="Line 9">
            <a:extLst>
              <a:ext uri="{FF2B5EF4-FFF2-40B4-BE49-F238E27FC236}">
                <a16:creationId xmlns:a16="http://schemas.microsoft.com/office/drawing/2014/main" id="{9E49BE79-9125-CEE7-9B78-02AA0DE28D04}"/>
              </a:ext>
              <a:ext uri="{C183D7F6-B498-43B3-948B-1728B52AA6E4}">
                <adec:decorative xmlns:adec="http://schemas.microsoft.com/office/drawing/2017/decorative" val="1"/>
              </a:ext>
            </a:extLst>
          </p:cNvPr>
          <p:cNvCxnSpPr>
            <a:cxnSpLocks/>
          </p:cNvCxnSpPr>
          <p:nvPr userDrawn="1"/>
        </p:nvCxnSpPr>
        <p:spPr bwMode="black">
          <a:xfrm>
            <a:off x="9363158" y="5041974"/>
            <a:ext cx="2281154"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3" name="Subhead 9">
            <a:extLst>
              <a:ext uri="{FF2B5EF4-FFF2-40B4-BE49-F238E27FC236}">
                <a16:creationId xmlns:a16="http://schemas.microsoft.com/office/drawing/2014/main" id="{62F89698-AE38-2C2C-B07E-58B4BA0CB5C1}"/>
              </a:ext>
            </a:extLst>
          </p:cNvPr>
          <p:cNvSpPr>
            <a:spLocks noGrp="1"/>
          </p:cNvSpPr>
          <p:nvPr>
            <p:ph type="body" sz="quarter" idx="57" hasCustomPrompt="1"/>
          </p:nvPr>
        </p:nvSpPr>
        <p:spPr bwMode="auto">
          <a:xfrm>
            <a:off x="9363158" y="5199793"/>
            <a:ext cx="2239200" cy="454928"/>
          </a:xfrm>
        </p:spPr>
        <p:txBody>
          <a:bodyPr/>
          <a:lstStyle>
            <a:lvl1pPr marL="0" indent="0">
              <a:spcAft>
                <a:spcPts val="0"/>
              </a:spcAft>
              <a:buNone/>
              <a:defRPr sz="1400">
                <a:solidFill>
                  <a:srgbClr val="0D004D"/>
                </a:solidFill>
                <a:latin typeface="Plus Jakarta Sans Medium" pitchFamily="2" charset="0"/>
                <a:cs typeface="Plus Jakarta Sans Medium"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Place section title here, maximum two lines</a:t>
            </a:r>
          </a:p>
        </p:txBody>
      </p:sp>
      <p:sp>
        <p:nvSpPr>
          <p:cNvPr id="54" name="Text 9">
            <a:extLst>
              <a:ext uri="{FF2B5EF4-FFF2-40B4-BE49-F238E27FC236}">
                <a16:creationId xmlns:a16="http://schemas.microsoft.com/office/drawing/2014/main" id="{10CBEA40-6061-8ACD-F64F-2CE0ADF6DD2E}"/>
              </a:ext>
            </a:extLst>
          </p:cNvPr>
          <p:cNvSpPr>
            <a:spLocks noGrp="1"/>
          </p:cNvSpPr>
          <p:nvPr>
            <p:ph type="body" sz="quarter" idx="58" hasCustomPrompt="1"/>
          </p:nvPr>
        </p:nvSpPr>
        <p:spPr bwMode="auto">
          <a:xfrm>
            <a:off x="9363158" y="5776768"/>
            <a:ext cx="2239200" cy="266400"/>
          </a:xfrm>
        </p:spPr>
        <p:txBody>
          <a:bodyPr/>
          <a:lstStyle>
            <a:lvl1pPr marL="0" indent="0">
              <a:spcAft>
                <a:spcPts val="0"/>
              </a:spcAft>
              <a:buNone/>
              <a:defRPr sz="1000">
                <a:solidFill>
                  <a:srgbClr val="0D004D"/>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US" noProof="0"/>
              <a:t>Optional details here</a:t>
            </a:r>
          </a:p>
        </p:txBody>
      </p:sp>
      <p:sp>
        <p:nvSpPr>
          <p:cNvPr id="5" name="Footer Placeholder 4">
            <a:extLst>
              <a:ext uri="{FF2B5EF4-FFF2-40B4-BE49-F238E27FC236}">
                <a16:creationId xmlns:a16="http://schemas.microsoft.com/office/drawing/2014/main" id="{1B175E1B-1989-9922-4C9F-4E917949A65F}"/>
              </a:ext>
            </a:extLst>
          </p:cNvPr>
          <p:cNvSpPr>
            <a:spLocks noGrp="1" noRot="1" noMove="1" noResize="1" noEditPoints="1" noAdjustHandles="1" noChangeArrowheads="1" noChangeShapeType="1"/>
          </p:cNvSpPr>
          <p:nvPr>
            <p:ph type="ftr" sz="quarter" idx="12"/>
          </p:nvPr>
        </p:nvSpPr>
        <p:spPr bwMode="auto"/>
        <p:txBody>
          <a:bodyPr/>
          <a:lstStyle/>
          <a:p>
            <a:r>
              <a:rPr lang="en-US" noProof="0"/>
              <a:t>Copyright 2025 Pearson. All rights reserved.</a:t>
            </a:r>
          </a:p>
        </p:txBody>
      </p:sp>
      <p:sp>
        <p:nvSpPr>
          <p:cNvPr id="3" name="Slide Number Placeholder 2">
            <a:extLst>
              <a:ext uri="{FF2B5EF4-FFF2-40B4-BE49-F238E27FC236}">
                <a16:creationId xmlns:a16="http://schemas.microsoft.com/office/drawing/2014/main" id="{7A3119BF-1EDA-C737-9ADD-5D50B765B874}"/>
              </a:ext>
            </a:extLst>
          </p:cNvPr>
          <p:cNvSpPr>
            <a:spLocks noGrp="1" noRot="1" noMove="1" noResize="1" noEditPoints="1" noAdjustHandles="1" noChangeArrowheads="1" noChangeShapeType="1"/>
          </p:cNvSpPr>
          <p:nvPr>
            <p:ph type="sldNum" sz="quarter" idx="10"/>
          </p:nvPr>
        </p:nvSpPr>
        <p:spPr bwMode="auto"/>
        <p:txBody>
          <a:body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5901187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Dark">
    <p:bg>
      <p:bgRef idx="1001">
        <a:schemeClr val="bg2"/>
      </p:bgRef>
    </p:bg>
    <p:spTree>
      <p:nvGrpSpPr>
        <p:cNvPr id="1" name=""/>
        <p:cNvGrpSpPr/>
        <p:nvPr/>
      </p:nvGrpSpPr>
      <p:grpSpPr>
        <a:xfrm>
          <a:off x="0" y="0"/>
          <a:ext cx="0" cy="0"/>
          <a:chOff x="0" y="0"/>
          <a:chExt cx="0" cy="0"/>
        </a:xfrm>
      </p:grpSpPr>
      <p:pic>
        <p:nvPicPr>
          <p:cNvPr id="8" name="Graphic Waves">
            <a:extLst>
              <a:ext uri="{FF2B5EF4-FFF2-40B4-BE49-F238E27FC236}">
                <a16:creationId xmlns:a16="http://schemas.microsoft.com/office/drawing/2014/main" id="{FEB9DA5B-0AEE-2611-BA2F-676C1821F8E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7" y="0"/>
            <a:ext cx="12193473" cy="6858000"/>
          </a:xfrm>
          <a:prstGeom prst="rect">
            <a:avLst/>
          </a:prstGeom>
        </p:spPr>
      </p:pic>
      <p:sp>
        <p:nvSpPr>
          <p:cNvPr id="7" name="Section">
            <a:extLst>
              <a:ext uri="{FF2B5EF4-FFF2-40B4-BE49-F238E27FC236}">
                <a16:creationId xmlns:a16="http://schemas.microsoft.com/office/drawing/2014/main" id="{5C187443-A92A-0149-1F5A-935F6C773F6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3" name="Title">
            <a:extLst>
              <a:ext uri="{FF2B5EF4-FFF2-40B4-BE49-F238E27FC236}">
                <a16:creationId xmlns:a16="http://schemas.microsoft.com/office/drawing/2014/main" id="{0DB1031E-B455-7C96-2F2E-31B84195045A}"/>
              </a:ext>
            </a:extLst>
          </p:cNvPr>
          <p:cNvSpPr>
            <a:spLocks noGrp="1"/>
          </p:cNvSpPr>
          <p:nvPr>
            <p:ph type="title" hasCustomPrompt="1"/>
          </p:nvPr>
        </p:nvSpPr>
        <p:spPr bwMode="black">
          <a:xfrm>
            <a:off x="-6" y="-457200"/>
            <a:ext cx="12192005"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4" name="Key Statement">
            <a:extLst>
              <a:ext uri="{FF2B5EF4-FFF2-40B4-BE49-F238E27FC236}">
                <a16:creationId xmlns:a16="http://schemas.microsoft.com/office/drawing/2014/main" id="{DF59F518-A58A-DA4E-D000-B06F38F5731E}"/>
              </a:ext>
            </a:extLst>
          </p:cNvPr>
          <p:cNvSpPr>
            <a:spLocks noGrp="1"/>
          </p:cNvSpPr>
          <p:nvPr>
            <p:ph type="body" sz="quarter" idx="28" hasCustomPrompt="1"/>
          </p:nvPr>
        </p:nvSpPr>
        <p:spPr bwMode="white">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dirty="0"/>
              <a:t>Place key statement here, lorem ipsum dolor sit </a:t>
            </a:r>
            <a:r>
              <a:rPr lang="en-US" dirty="0" err="1"/>
              <a:t>amet</a:t>
            </a:r>
            <a:r>
              <a:rPr lang="en-US" dirty="0"/>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40115713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ey Statement Center with Graphic Waves">
    <p:bg>
      <p:bgRef idx="1001">
        <a:schemeClr val="bg1"/>
      </p:bgRef>
    </p:bg>
    <p:spTree>
      <p:nvGrpSpPr>
        <p:cNvPr id="1" name=""/>
        <p:cNvGrpSpPr/>
        <p:nvPr/>
      </p:nvGrpSpPr>
      <p:grpSpPr>
        <a:xfrm>
          <a:off x="0" y="0"/>
          <a:ext cx="0" cy="0"/>
          <a:chOff x="0" y="0"/>
          <a:chExt cx="0" cy="0"/>
        </a:xfrm>
      </p:grpSpPr>
      <p:pic>
        <p:nvPicPr>
          <p:cNvPr id="11" name="Graphic Waves">
            <a:extLst>
              <a:ext uri="{FF2B5EF4-FFF2-40B4-BE49-F238E27FC236}">
                <a16:creationId xmlns:a16="http://schemas.microsoft.com/office/drawing/2014/main" id="{B2EE3A11-5D69-EC16-D71B-41EE797440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1" y="0"/>
            <a:ext cx="12188951" cy="6855456"/>
          </a:xfrm>
          <a:prstGeom prst="rect">
            <a:avLst/>
          </a:prstGeom>
        </p:spPr>
      </p:pic>
      <p:sp>
        <p:nvSpPr>
          <p:cNvPr id="7" name="Section">
            <a:extLst>
              <a:ext uri="{FF2B5EF4-FFF2-40B4-BE49-F238E27FC236}">
                <a16:creationId xmlns:a16="http://schemas.microsoft.com/office/drawing/2014/main" id="{225F523C-3CEF-C713-D3C1-A384BCBAED37}"/>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lgn="l">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AEEEBC68-CD64-A2F0-8E7D-7276F35536BC}"/>
              </a:ext>
            </a:extLst>
          </p:cNvPr>
          <p:cNvSpPr>
            <a:spLocks noGrp="1"/>
          </p:cNvSpPr>
          <p:nvPr>
            <p:ph type="body" sz="quarter" idx="28" hasCustomPrompt="1"/>
          </p:nvPr>
        </p:nvSpPr>
        <p:spPr>
          <a:xfrm>
            <a:off x="550863" y="1368425"/>
            <a:ext cx="11091862" cy="2060575"/>
          </a:xfrm>
        </p:spPr>
        <p:txBody>
          <a:bodyPr anchor="t"/>
          <a:lstStyle>
            <a:lvl1pPr marL="0" indent="0" algn="ctr">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bg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bg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154565585"/>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Dark">
    <p:bg bwMode="gray">
      <p:bgRef idx="1001">
        <a:schemeClr val="bg2"/>
      </p:bgRef>
    </p:bg>
    <p:spTree>
      <p:nvGrpSpPr>
        <p:cNvPr id="1" name=""/>
        <p:cNvGrpSpPr/>
        <p:nvPr/>
      </p:nvGrpSpPr>
      <p:grpSpPr>
        <a:xfrm>
          <a:off x="0" y="0"/>
          <a:ext cx="0" cy="0"/>
          <a:chOff x="0" y="0"/>
          <a:chExt cx="0" cy="0"/>
        </a:xfrm>
      </p:grpSpPr>
      <p:sp>
        <p:nvSpPr>
          <p:cNvPr id="9" name="Line Waves">
            <a:extLst>
              <a:ext uri="{FF2B5EF4-FFF2-40B4-BE49-F238E27FC236}">
                <a16:creationId xmlns:a16="http://schemas.microsoft.com/office/drawing/2014/main" id="{3D9BCF7C-88DD-1B88-1F50-E770BF3BCF8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black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135B03E3-4DB4-023A-A1D2-99D24E329189}"/>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69F57BCC-95EF-9C53-BEC2-D8958DAB408C}"/>
              </a:ext>
            </a:extLst>
          </p:cNvPr>
          <p:cNvSpPr>
            <a:spLocks noGrp="1"/>
          </p:cNvSpPr>
          <p:nvPr>
            <p:ph type="body" sz="quarter" idx="28" hasCustomPrompt="1"/>
          </p:nvPr>
        </p:nvSpPr>
        <p:spPr bwMode="white">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51782706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ey Statement Left with Line Waves">
    <p:bg bwMode="ltGray">
      <p:bgPr>
        <a:solidFill>
          <a:srgbClr val="EDECF6"/>
        </a:solidFill>
        <a:effectLst/>
      </p:bgPr>
    </p:bg>
    <p:spTree>
      <p:nvGrpSpPr>
        <p:cNvPr id="1" name=""/>
        <p:cNvGrpSpPr/>
        <p:nvPr/>
      </p:nvGrpSpPr>
      <p:grpSpPr>
        <a:xfrm>
          <a:off x="0" y="0"/>
          <a:ext cx="0" cy="0"/>
          <a:chOff x="0" y="0"/>
          <a:chExt cx="0" cy="0"/>
        </a:xfrm>
      </p:grpSpPr>
      <p:sp>
        <p:nvSpPr>
          <p:cNvPr id="7" name="Line Waves">
            <a:extLst>
              <a:ext uri="{FF2B5EF4-FFF2-40B4-BE49-F238E27FC236}">
                <a16:creationId xmlns:a16="http://schemas.microsoft.com/office/drawing/2014/main" id="{911A2453-AC41-EE81-E953-43830E6838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6155506" y="-5633"/>
            <a:ext cx="5473808" cy="6881122"/>
          </a:xfrm>
          <a:custGeom>
            <a:avLst/>
            <a:gdLst>
              <a:gd name="connsiteX0" fmla="*/ 3028051 w 5473808"/>
              <a:gd name="connsiteY0" fmla="*/ 1049274 h 6881122"/>
              <a:gd name="connsiteX1" fmla="*/ 3486113 w 5473808"/>
              <a:gd name="connsiteY1" fmla="*/ 1381194 h 6881122"/>
              <a:gd name="connsiteX2" fmla="*/ 4740527 w 5473808"/>
              <a:gd name="connsiteY2" fmla="*/ 3375897 h 6881122"/>
              <a:gd name="connsiteX3" fmla="*/ 3486113 w 5473808"/>
              <a:gd name="connsiteY3" fmla="*/ 5370601 h 6881122"/>
              <a:gd name="connsiteX4" fmla="*/ 3079017 w 5473808"/>
              <a:gd name="connsiteY4" fmla="*/ 5668755 h 6881122"/>
              <a:gd name="connsiteX5" fmla="*/ 3079017 w 5473808"/>
              <a:gd name="connsiteY5" fmla="*/ 5669393 h 6881122"/>
              <a:gd name="connsiteX6" fmla="*/ 5441317 w 5473808"/>
              <a:gd name="connsiteY6" fmla="*/ 3370800 h 6881122"/>
              <a:gd name="connsiteX7" fmla="*/ 3028051 w 5473808"/>
              <a:gd name="connsiteY7" fmla="*/ 1049274 h 6881122"/>
              <a:gd name="connsiteX8" fmla="*/ 2216408 w 5473808"/>
              <a:gd name="connsiteY8" fmla="*/ 631348 h 6881122"/>
              <a:gd name="connsiteX9" fmla="*/ 4007883 w 5473808"/>
              <a:gd name="connsiteY9" fmla="*/ 3382269 h 6881122"/>
              <a:gd name="connsiteX10" fmla="*/ 2404613 w 5473808"/>
              <a:gd name="connsiteY10" fmla="*/ 5992694 h 6881122"/>
              <a:gd name="connsiteX11" fmla="*/ 2262190 w 5473808"/>
              <a:gd name="connsiteY11" fmla="*/ 6100116 h 6881122"/>
              <a:gd name="connsiteX12" fmla="*/ 2259730 w 5473808"/>
              <a:gd name="connsiteY12" fmla="*/ 6101334 h 6881122"/>
              <a:gd name="connsiteX13" fmla="*/ 2259730 w 5473808"/>
              <a:gd name="connsiteY13" fmla="*/ 6101971 h 6881122"/>
              <a:gd name="connsiteX14" fmla="*/ 2262190 w 5473808"/>
              <a:gd name="connsiteY14" fmla="*/ 6100116 h 6881122"/>
              <a:gd name="connsiteX15" fmla="*/ 2320243 w 5473808"/>
              <a:gd name="connsiteY15" fmla="*/ 6071364 h 6881122"/>
              <a:gd name="connsiteX16" fmla="*/ 2912739 w 5473808"/>
              <a:gd name="connsiteY16" fmla="*/ 5740745 h 6881122"/>
              <a:gd name="connsiteX17" fmla="*/ 3466363 w 5473808"/>
              <a:gd name="connsiteY17" fmla="*/ 5345755 h 6881122"/>
              <a:gd name="connsiteX18" fmla="*/ 4708673 w 5473808"/>
              <a:gd name="connsiteY18" fmla="*/ 3375897 h 6881122"/>
              <a:gd name="connsiteX19" fmla="*/ 3466363 w 5473808"/>
              <a:gd name="connsiteY19" fmla="*/ 1406040 h 6881122"/>
              <a:gd name="connsiteX20" fmla="*/ 2738178 w 5473808"/>
              <a:gd name="connsiteY20" fmla="*/ 907205 h 6881122"/>
              <a:gd name="connsiteX21" fmla="*/ 2747097 w 5473808"/>
              <a:gd name="connsiteY21" fmla="*/ 908479 h 6881122"/>
              <a:gd name="connsiteX22" fmla="*/ 2216408 w 5473808"/>
              <a:gd name="connsiteY22" fmla="*/ 631348 h 6881122"/>
              <a:gd name="connsiteX23" fmla="*/ 1469111 w 5473808"/>
              <a:gd name="connsiteY23" fmla="*/ 244002 h 6881122"/>
              <a:gd name="connsiteX24" fmla="*/ 3275238 w 5473808"/>
              <a:gd name="connsiteY24" fmla="*/ 3388001 h 6881122"/>
              <a:gd name="connsiteX25" fmla="*/ 3274602 w 5473808"/>
              <a:gd name="connsiteY25" fmla="*/ 3388001 h 6881122"/>
              <a:gd name="connsiteX26" fmla="*/ 1493320 w 5473808"/>
              <a:gd name="connsiteY26" fmla="*/ 6512252 h 6881122"/>
              <a:gd name="connsiteX27" fmla="*/ 2125942 w 5473808"/>
              <a:gd name="connsiteY27" fmla="*/ 6154211 h 6881122"/>
              <a:gd name="connsiteX28" fmla="*/ 2801886 w 5473808"/>
              <a:gd name="connsiteY28" fmla="*/ 5605047 h 6881122"/>
              <a:gd name="connsiteX29" fmla="*/ 3975392 w 5473808"/>
              <a:gd name="connsiteY29" fmla="*/ 3381631 h 6881122"/>
              <a:gd name="connsiteX30" fmla="*/ 2801886 w 5473808"/>
              <a:gd name="connsiteY30" fmla="*/ 1158215 h 6881122"/>
              <a:gd name="connsiteX31" fmla="*/ 2097911 w 5473808"/>
              <a:gd name="connsiteY31" fmla="*/ 589938 h 6881122"/>
              <a:gd name="connsiteX32" fmla="*/ 2083258 w 5473808"/>
              <a:gd name="connsiteY32" fmla="*/ 587390 h 6881122"/>
              <a:gd name="connsiteX33" fmla="*/ 2083258 w 5473808"/>
              <a:gd name="connsiteY33" fmla="*/ 579745 h 6881122"/>
              <a:gd name="connsiteX34" fmla="*/ 1469111 w 5473808"/>
              <a:gd name="connsiteY34" fmla="*/ 244002 h 6881122"/>
              <a:gd name="connsiteX35" fmla="*/ 501384 w 5473808"/>
              <a:gd name="connsiteY35" fmla="*/ 636 h 6881122"/>
              <a:gd name="connsiteX36" fmla="*/ 542157 w 5473808"/>
              <a:gd name="connsiteY36" fmla="*/ 636 h 6881122"/>
              <a:gd name="connsiteX37" fmla="*/ 837763 w 5473808"/>
              <a:gd name="connsiteY37" fmla="*/ 399449 h 6881122"/>
              <a:gd name="connsiteX38" fmla="*/ 1809314 w 5473808"/>
              <a:gd name="connsiteY38" fmla="*/ 3399469 h 6881122"/>
              <a:gd name="connsiteX39" fmla="*/ 1808039 w 5473808"/>
              <a:gd name="connsiteY39" fmla="*/ 3399469 h 6881122"/>
              <a:gd name="connsiteX40" fmla="*/ 836489 w 5473808"/>
              <a:gd name="connsiteY40" fmla="*/ 6399488 h 6881122"/>
              <a:gd name="connsiteX41" fmla="*/ 471441 w 5473808"/>
              <a:gd name="connsiteY41" fmla="*/ 6881122 h 6881122"/>
              <a:gd name="connsiteX42" fmla="*/ 430668 w 5473808"/>
              <a:gd name="connsiteY42" fmla="*/ 6881122 h 6881122"/>
              <a:gd name="connsiteX43" fmla="*/ 810369 w 5473808"/>
              <a:gd name="connsiteY43" fmla="*/ 6381650 h 6881122"/>
              <a:gd name="connsiteX44" fmla="*/ 1776822 w 5473808"/>
              <a:gd name="connsiteY44" fmla="*/ 3399469 h 6881122"/>
              <a:gd name="connsiteX45" fmla="*/ 811006 w 5473808"/>
              <a:gd name="connsiteY45" fmla="*/ 417288 h 6881122"/>
              <a:gd name="connsiteX46" fmla="*/ 501384 w 5473808"/>
              <a:gd name="connsiteY46" fmla="*/ 636 h 6881122"/>
              <a:gd name="connsiteX47" fmla="*/ 45233 w 5473808"/>
              <a:gd name="connsiteY47" fmla="*/ 636 h 6881122"/>
              <a:gd name="connsiteX48" fmla="*/ 78361 w 5473808"/>
              <a:gd name="connsiteY48" fmla="*/ 636 h 6881122"/>
              <a:gd name="connsiteX49" fmla="*/ 1076668 w 5473808"/>
              <a:gd name="connsiteY49" fmla="*/ 3405202 h 6881122"/>
              <a:gd name="connsiteX50" fmla="*/ 32491 w 5473808"/>
              <a:gd name="connsiteY50" fmla="*/ 6881122 h 6881122"/>
              <a:gd name="connsiteX51" fmla="*/ 0 w 5473808"/>
              <a:gd name="connsiteY51" fmla="*/ 6881122 h 6881122"/>
              <a:gd name="connsiteX52" fmla="*/ 1044814 w 5473808"/>
              <a:gd name="connsiteY52" fmla="*/ 3405202 h 6881122"/>
              <a:gd name="connsiteX53" fmla="*/ 45233 w 5473808"/>
              <a:gd name="connsiteY53" fmla="*/ 636 h 6881122"/>
              <a:gd name="connsiteX54" fmla="*/ 1059467 w 5473808"/>
              <a:gd name="connsiteY54" fmla="*/ 0 h 6881122"/>
              <a:gd name="connsiteX55" fmla="*/ 1120627 w 5473808"/>
              <a:gd name="connsiteY55" fmla="*/ 0 h 6881122"/>
              <a:gd name="connsiteX56" fmla="*/ 1428975 w 5473808"/>
              <a:gd name="connsiteY56" fmla="*/ 212148 h 6881122"/>
              <a:gd name="connsiteX57" fmla="*/ 1428975 w 5473808"/>
              <a:gd name="connsiteY57" fmla="*/ 205140 h 6881122"/>
              <a:gd name="connsiteX58" fmla="*/ 2118298 w 5473808"/>
              <a:gd name="connsiteY58" fmla="*/ 561906 h 6881122"/>
              <a:gd name="connsiteX59" fmla="*/ 2875151 w 5473808"/>
              <a:gd name="connsiteY59" fmla="*/ 949889 h 6881122"/>
              <a:gd name="connsiteX60" fmla="*/ 4148041 w 5473808"/>
              <a:gd name="connsiteY60" fmla="*/ 1625833 h 6881122"/>
              <a:gd name="connsiteX61" fmla="*/ 4148678 w 5473808"/>
              <a:gd name="connsiteY61" fmla="*/ 1625833 h 6881122"/>
              <a:gd name="connsiteX62" fmla="*/ 5473808 w 5473808"/>
              <a:gd name="connsiteY62" fmla="*/ 3369527 h 6881122"/>
              <a:gd name="connsiteX63" fmla="*/ 4148678 w 5473808"/>
              <a:gd name="connsiteY63" fmla="*/ 5113220 h 6881122"/>
              <a:gd name="connsiteX64" fmla="*/ 2925480 w 5473808"/>
              <a:gd name="connsiteY64" fmla="*/ 5769414 h 6881122"/>
              <a:gd name="connsiteX65" fmla="*/ 2150789 w 5473808"/>
              <a:gd name="connsiteY65" fmla="*/ 6179058 h 6881122"/>
              <a:gd name="connsiteX66" fmla="*/ 1437257 w 5473808"/>
              <a:gd name="connsiteY66" fmla="*/ 6556211 h 6881122"/>
              <a:gd name="connsiteX67" fmla="*/ 919946 w 5473808"/>
              <a:gd name="connsiteY67" fmla="*/ 6880485 h 6881122"/>
              <a:gd name="connsiteX68" fmla="*/ 824384 w 5473808"/>
              <a:gd name="connsiteY68" fmla="*/ 6880485 h 6881122"/>
              <a:gd name="connsiteX69" fmla="*/ 2139321 w 5473808"/>
              <a:gd name="connsiteY69" fmla="*/ 5863702 h 6881122"/>
              <a:gd name="connsiteX70" fmla="*/ 3244021 w 5473808"/>
              <a:gd name="connsiteY70" fmla="*/ 3387364 h 6881122"/>
              <a:gd name="connsiteX71" fmla="*/ 2139321 w 5473808"/>
              <a:gd name="connsiteY71" fmla="*/ 911027 h 6881122"/>
              <a:gd name="connsiteX72" fmla="*/ 1059467 w 5473808"/>
              <a:gd name="connsiteY72" fmla="*/ 0 h 6881122"/>
              <a:gd name="connsiteX73" fmla="*/ 861972 w 5473808"/>
              <a:gd name="connsiteY73" fmla="*/ 0 h 6881122"/>
              <a:gd name="connsiteX74" fmla="*/ 909753 w 5473808"/>
              <a:gd name="connsiteY74" fmla="*/ 0 h 6881122"/>
              <a:gd name="connsiteX75" fmla="*/ 1500328 w 5473808"/>
              <a:gd name="connsiteY75" fmla="*/ 644090 h 6881122"/>
              <a:gd name="connsiteX76" fmla="*/ 2542594 w 5473808"/>
              <a:gd name="connsiteY76" fmla="*/ 3393098 h 6881122"/>
              <a:gd name="connsiteX77" fmla="*/ 1500328 w 5473808"/>
              <a:gd name="connsiteY77" fmla="*/ 6142107 h 6881122"/>
              <a:gd name="connsiteX78" fmla="*/ 1499691 w 5473808"/>
              <a:gd name="connsiteY78" fmla="*/ 6141470 h 6881122"/>
              <a:gd name="connsiteX79" fmla="*/ 803361 w 5473808"/>
              <a:gd name="connsiteY79" fmla="*/ 6880485 h 6881122"/>
              <a:gd name="connsiteX80" fmla="*/ 753668 w 5473808"/>
              <a:gd name="connsiteY80" fmla="*/ 6880485 h 6881122"/>
              <a:gd name="connsiteX81" fmla="*/ 1474845 w 5473808"/>
              <a:gd name="connsiteY81" fmla="*/ 6122357 h 6881122"/>
              <a:gd name="connsiteX82" fmla="*/ 2510103 w 5473808"/>
              <a:gd name="connsiteY82" fmla="*/ 3393098 h 6881122"/>
              <a:gd name="connsiteX83" fmla="*/ 1474845 w 5473808"/>
              <a:gd name="connsiteY83" fmla="*/ 663840 h 6881122"/>
              <a:gd name="connsiteX84" fmla="*/ 861972 w 5473808"/>
              <a:gd name="connsiteY84" fmla="*/ 0 h 6881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473808" h="6881122">
                <a:moveTo>
                  <a:pt x="3028051" y="1049274"/>
                </a:moveTo>
                <a:cubicBezTo>
                  <a:pt x="3177765" y="1148022"/>
                  <a:pt x="3333850" y="1259511"/>
                  <a:pt x="3486113" y="1381194"/>
                </a:cubicBezTo>
                <a:cubicBezTo>
                  <a:pt x="4058212" y="1837345"/>
                  <a:pt x="4740527" y="2554062"/>
                  <a:pt x="4740527" y="3375897"/>
                </a:cubicBezTo>
                <a:cubicBezTo>
                  <a:pt x="4740527" y="4197733"/>
                  <a:pt x="4058212" y="4914450"/>
                  <a:pt x="3486113" y="5370601"/>
                </a:cubicBezTo>
                <a:cubicBezTo>
                  <a:pt x="3350414" y="5478905"/>
                  <a:pt x="3212805" y="5578290"/>
                  <a:pt x="3079017" y="5668755"/>
                </a:cubicBezTo>
                <a:lnTo>
                  <a:pt x="3079017" y="5669393"/>
                </a:lnTo>
                <a:cubicBezTo>
                  <a:pt x="3808476" y="5338110"/>
                  <a:pt x="5441317" y="4451291"/>
                  <a:pt x="5441317" y="3370800"/>
                </a:cubicBezTo>
                <a:cubicBezTo>
                  <a:pt x="5441317" y="2290309"/>
                  <a:pt x="3728841" y="1360170"/>
                  <a:pt x="3028051" y="1049274"/>
                </a:cubicBezTo>
                <a:close/>
                <a:moveTo>
                  <a:pt x="2216408" y="631348"/>
                </a:moveTo>
                <a:cubicBezTo>
                  <a:pt x="2982181" y="1179239"/>
                  <a:pt x="4007883" y="2225328"/>
                  <a:pt x="4007883" y="3382269"/>
                </a:cubicBezTo>
                <a:cubicBezTo>
                  <a:pt x="4007883" y="4466900"/>
                  <a:pt x="3139423" y="5420507"/>
                  <a:pt x="2404613" y="5992694"/>
                </a:cubicBezTo>
                <a:lnTo>
                  <a:pt x="2262190" y="6100116"/>
                </a:lnTo>
                <a:lnTo>
                  <a:pt x="2259730" y="6101334"/>
                </a:lnTo>
                <a:lnTo>
                  <a:pt x="2259730" y="6101971"/>
                </a:lnTo>
                <a:lnTo>
                  <a:pt x="2262190" y="6100116"/>
                </a:lnTo>
                <a:lnTo>
                  <a:pt x="2320243" y="6071364"/>
                </a:lnTo>
                <a:cubicBezTo>
                  <a:pt x="2488800" y="5982539"/>
                  <a:pt x="2828564" y="5775308"/>
                  <a:pt x="2912739" y="5740745"/>
                </a:cubicBezTo>
                <a:cubicBezTo>
                  <a:pt x="3087937" y="5629256"/>
                  <a:pt x="3276513" y="5497380"/>
                  <a:pt x="3466363" y="5345755"/>
                </a:cubicBezTo>
                <a:cubicBezTo>
                  <a:pt x="4033366" y="4894063"/>
                  <a:pt x="4708673" y="4184991"/>
                  <a:pt x="4708673" y="3375897"/>
                </a:cubicBezTo>
                <a:cubicBezTo>
                  <a:pt x="4708673" y="2566804"/>
                  <a:pt x="4033366" y="1857731"/>
                  <a:pt x="3466363" y="1406040"/>
                </a:cubicBezTo>
                <a:cubicBezTo>
                  <a:pt x="3259311" y="1241036"/>
                  <a:pt x="2738178" y="907205"/>
                  <a:pt x="2738178" y="907205"/>
                </a:cubicBezTo>
                <a:cubicBezTo>
                  <a:pt x="2740090" y="907205"/>
                  <a:pt x="2743912" y="908479"/>
                  <a:pt x="2747097" y="908479"/>
                </a:cubicBezTo>
                <a:cubicBezTo>
                  <a:pt x="2524756" y="775329"/>
                  <a:pt x="2336817" y="681678"/>
                  <a:pt x="2216408" y="631348"/>
                </a:cubicBezTo>
                <a:close/>
                <a:moveTo>
                  <a:pt x="1469111" y="244002"/>
                </a:moveTo>
                <a:cubicBezTo>
                  <a:pt x="2223416" y="832666"/>
                  <a:pt x="3275238" y="2026558"/>
                  <a:pt x="3275238" y="3388001"/>
                </a:cubicBezTo>
                <a:lnTo>
                  <a:pt x="3274602" y="3388001"/>
                </a:lnTo>
                <a:cubicBezTo>
                  <a:pt x="3274602" y="4734793"/>
                  <a:pt x="2245714" y="5917217"/>
                  <a:pt x="1493320" y="6512252"/>
                </a:cubicBezTo>
                <a:cubicBezTo>
                  <a:pt x="1609269" y="6475301"/>
                  <a:pt x="2106830" y="6159945"/>
                  <a:pt x="2125942" y="6154211"/>
                </a:cubicBezTo>
                <a:cubicBezTo>
                  <a:pt x="2337454" y="6007046"/>
                  <a:pt x="2572537" y="5821018"/>
                  <a:pt x="2801886" y="5605047"/>
                </a:cubicBezTo>
                <a:cubicBezTo>
                  <a:pt x="3337035" y="5099841"/>
                  <a:pt x="3975392" y="4304762"/>
                  <a:pt x="3975392" y="3381631"/>
                </a:cubicBezTo>
                <a:cubicBezTo>
                  <a:pt x="3975392" y="2458500"/>
                  <a:pt x="3337035" y="1662784"/>
                  <a:pt x="2801886" y="1158215"/>
                </a:cubicBezTo>
                <a:cubicBezTo>
                  <a:pt x="2562344" y="932688"/>
                  <a:pt x="2316430" y="740289"/>
                  <a:pt x="2097911" y="589938"/>
                </a:cubicBezTo>
                <a:cubicBezTo>
                  <a:pt x="2092814" y="588664"/>
                  <a:pt x="2087081" y="587390"/>
                  <a:pt x="2083258" y="587390"/>
                </a:cubicBezTo>
                <a:lnTo>
                  <a:pt x="2083258" y="579745"/>
                </a:lnTo>
                <a:cubicBezTo>
                  <a:pt x="1806127" y="390531"/>
                  <a:pt x="1576778" y="271397"/>
                  <a:pt x="1469111" y="244002"/>
                </a:cubicBezTo>
                <a:close/>
                <a:moveTo>
                  <a:pt x="501384" y="636"/>
                </a:moveTo>
                <a:lnTo>
                  <a:pt x="542157" y="636"/>
                </a:lnTo>
                <a:cubicBezTo>
                  <a:pt x="640905" y="122319"/>
                  <a:pt x="740290" y="255469"/>
                  <a:pt x="837763" y="399449"/>
                </a:cubicBezTo>
                <a:cubicBezTo>
                  <a:pt x="1200900" y="937148"/>
                  <a:pt x="1809314" y="2041211"/>
                  <a:pt x="1809314" y="3399469"/>
                </a:cubicBezTo>
                <a:lnTo>
                  <a:pt x="1808039" y="3399469"/>
                </a:lnTo>
                <a:cubicBezTo>
                  <a:pt x="1808039" y="4758365"/>
                  <a:pt x="1199626" y="5862428"/>
                  <a:pt x="836489" y="6399488"/>
                </a:cubicBezTo>
                <a:cubicBezTo>
                  <a:pt x="716081" y="6577234"/>
                  <a:pt x="593124" y="6737779"/>
                  <a:pt x="471441" y="6881122"/>
                </a:cubicBezTo>
                <a:lnTo>
                  <a:pt x="430668" y="6881122"/>
                </a:lnTo>
                <a:cubicBezTo>
                  <a:pt x="556810" y="6733956"/>
                  <a:pt x="684864" y="6567041"/>
                  <a:pt x="810369" y="6381650"/>
                </a:cubicBezTo>
                <a:cubicBezTo>
                  <a:pt x="1171594" y="5847138"/>
                  <a:pt x="1776822" y="4749446"/>
                  <a:pt x="1776822" y="3399469"/>
                </a:cubicBezTo>
                <a:cubicBezTo>
                  <a:pt x="1776822" y="2049493"/>
                  <a:pt x="1171594" y="951801"/>
                  <a:pt x="811006" y="417288"/>
                </a:cubicBezTo>
                <a:cubicBezTo>
                  <a:pt x="709073" y="265663"/>
                  <a:pt x="604591" y="126778"/>
                  <a:pt x="501384" y="636"/>
                </a:cubicBezTo>
                <a:close/>
                <a:moveTo>
                  <a:pt x="45233" y="636"/>
                </a:moveTo>
                <a:lnTo>
                  <a:pt x="78361" y="636"/>
                </a:lnTo>
                <a:cubicBezTo>
                  <a:pt x="609050" y="847318"/>
                  <a:pt x="1076668" y="2027831"/>
                  <a:pt x="1076668" y="3405202"/>
                </a:cubicBezTo>
                <a:cubicBezTo>
                  <a:pt x="1076668" y="4782574"/>
                  <a:pt x="581656" y="6032529"/>
                  <a:pt x="32491" y="6881122"/>
                </a:cubicBezTo>
                <a:lnTo>
                  <a:pt x="0" y="6881122"/>
                </a:lnTo>
                <a:cubicBezTo>
                  <a:pt x="547890" y="6037626"/>
                  <a:pt x="1044814" y="4747535"/>
                  <a:pt x="1044814" y="3405202"/>
                </a:cubicBezTo>
                <a:cubicBezTo>
                  <a:pt x="1044814" y="2062872"/>
                  <a:pt x="574648" y="842221"/>
                  <a:pt x="45233" y="636"/>
                </a:cubicBezTo>
                <a:close/>
                <a:moveTo>
                  <a:pt x="1059467" y="0"/>
                </a:moveTo>
                <a:lnTo>
                  <a:pt x="1120627" y="0"/>
                </a:lnTo>
                <a:cubicBezTo>
                  <a:pt x="1213004" y="56063"/>
                  <a:pt x="1316848" y="126779"/>
                  <a:pt x="1428975" y="212148"/>
                </a:cubicBezTo>
                <a:lnTo>
                  <a:pt x="1428975" y="205140"/>
                </a:lnTo>
                <a:cubicBezTo>
                  <a:pt x="1516255" y="205140"/>
                  <a:pt x="1785104" y="334468"/>
                  <a:pt x="2118298" y="561906"/>
                </a:cubicBezTo>
                <a:cubicBezTo>
                  <a:pt x="2230424" y="591212"/>
                  <a:pt x="2526030" y="731370"/>
                  <a:pt x="2875151" y="949889"/>
                </a:cubicBezTo>
                <a:cubicBezTo>
                  <a:pt x="3118516" y="1044177"/>
                  <a:pt x="3638375" y="1286906"/>
                  <a:pt x="4148041" y="1625833"/>
                </a:cubicBezTo>
                <a:lnTo>
                  <a:pt x="4148678" y="1625833"/>
                </a:lnTo>
                <a:cubicBezTo>
                  <a:pt x="4753269" y="2027832"/>
                  <a:pt x="5473808" y="2656632"/>
                  <a:pt x="5473808" y="3369527"/>
                </a:cubicBezTo>
                <a:cubicBezTo>
                  <a:pt x="5473808" y="4082421"/>
                  <a:pt x="4753269" y="4711221"/>
                  <a:pt x="4148678" y="5113220"/>
                </a:cubicBezTo>
                <a:cubicBezTo>
                  <a:pt x="3670866" y="5431123"/>
                  <a:pt x="3185410" y="5663659"/>
                  <a:pt x="2925480" y="5769414"/>
                </a:cubicBezTo>
                <a:cubicBezTo>
                  <a:pt x="2584642" y="5986022"/>
                  <a:pt x="2287761" y="6133188"/>
                  <a:pt x="2150789" y="6179058"/>
                </a:cubicBezTo>
                <a:cubicBezTo>
                  <a:pt x="1811224" y="6414778"/>
                  <a:pt x="1534093" y="6549840"/>
                  <a:pt x="1437257" y="6556211"/>
                </a:cubicBezTo>
                <a:cubicBezTo>
                  <a:pt x="1230842" y="6714207"/>
                  <a:pt x="1049274" y="6825696"/>
                  <a:pt x="919946" y="6880485"/>
                </a:cubicBezTo>
                <a:lnTo>
                  <a:pt x="824384" y="6880485"/>
                </a:lnTo>
                <a:cubicBezTo>
                  <a:pt x="1048000" y="6825059"/>
                  <a:pt x="1616277" y="6441536"/>
                  <a:pt x="2139321" y="5863702"/>
                </a:cubicBezTo>
                <a:cubicBezTo>
                  <a:pt x="3052260" y="4855838"/>
                  <a:pt x="3244021" y="3960738"/>
                  <a:pt x="3244021" y="3387364"/>
                </a:cubicBezTo>
                <a:cubicBezTo>
                  <a:pt x="3244021" y="2813991"/>
                  <a:pt x="3052260" y="1918891"/>
                  <a:pt x="2139321" y="911027"/>
                </a:cubicBezTo>
                <a:cubicBezTo>
                  <a:pt x="1751338" y="482908"/>
                  <a:pt x="1338509" y="160545"/>
                  <a:pt x="1059467" y="0"/>
                </a:cubicBezTo>
                <a:close/>
                <a:moveTo>
                  <a:pt x="861972" y="0"/>
                </a:moveTo>
                <a:lnTo>
                  <a:pt x="909753" y="0"/>
                </a:lnTo>
                <a:cubicBezTo>
                  <a:pt x="1102789" y="177746"/>
                  <a:pt x="1306655" y="395628"/>
                  <a:pt x="1500328" y="644090"/>
                </a:cubicBezTo>
                <a:cubicBezTo>
                  <a:pt x="1889585" y="1143562"/>
                  <a:pt x="2542594" y="2163531"/>
                  <a:pt x="2542594" y="3393098"/>
                </a:cubicBezTo>
                <a:cubicBezTo>
                  <a:pt x="2542594" y="4622667"/>
                  <a:pt x="1889585" y="5643272"/>
                  <a:pt x="1500328" y="6142107"/>
                </a:cubicBezTo>
                <a:lnTo>
                  <a:pt x="1499691" y="6141470"/>
                </a:lnTo>
                <a:cubicBezTo>
                  <a:pt x="1270342" y="6435802"/>
                  <a:pt x="1025702" y="6688087"/>
                  <a:pt x="803361" y="6880485"/>
                </a:cubicBezTo>
                <a:lnTo>
                  <a:pt x="753668" y="6880485"/>
                </a:lnTo>
                <a:cubicBezTo>
                  <a:pt x="976010" y="6693820"/>
                  <a:pt x="1227657" y="6438987"/>
                  <a:pt x="1474845" y="6122357"/>
                </a:cubicBezTo>
                <a:cubicBezTo>
                  <a:pt x="1861554" y="5626708"/>
                  <a:pt x="2510103" y="4613110"/>
                  <a:pt x="2510103" y="3393098"/>
                </a:cubicBezTo>
                <a:cubicBezTo>
                  <a:pt x="2510103" y="2173087"/>
                  <a:pt x="1861554" y="1159489"/>
                  <a:pt x="1474845" y="663840"/>
                </a:cubicBezTo>
                <a:cubicBezTo>
                  <a:pt x="1267156" y="397539"/>
                  <a:pt x="1056282" y="175198"/>
                  <a:pt x="861972" y="0"/>
                </a:cubicBezTo>
                <a:close/>
              </a:path>
            </a:pathLst>
          </a:custGeom>
          <a:gradFill flip="none" rotWithShape="1">
            <a:gsLst>
              <a:gs pos="0">
                <a:srgbClr val="EDECF6"/>
              </a:gs>
              <a:gs pos="55000">
                <a:srgbClr val="C1BFFF"/>
              </a:gs>
            </a:gsLst>
            <a:lin ang="0" scaled="1"/>
            <a:tileRect/>
          </a:gradFill>
          <a:ln w="20455" cap="flat">
            <a:noFill/>
            <a:prstDash val="solid"/>
            <a:miter/>
          </a:ln>
        </p:spPr>
        <p:txBody>
          <a:bodyPr wrap="square" rtlCol="0" anchor="ctr">
            <a:noAutofit/>
          </a:bodyPr>
          <a:lstStyle/>
          <a:p>
            <a:endParaRPr lang="en-US" noProof="0"/>
          </a:p>
        </p:txBody>
      </p:sp>
      <p:sp>
        <p:nvSpPr>
          <p:cNvPr id="8" name="Section">
            <a:extLst>
              <a:ext uri="{FF2B5EF4-FFF2-40B4-BE49-F238E27FC236}">
                <a16:creationId xmlns:a16="http://schemas.microsoft.com/office/drawing/2014/main" id="{470E1DC5-5C96-413C-A65D-593E2DC5A489}"/>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a:xfrm>
            <a:off x="0" y="-457200"/>
            <a:ext cx="12188952" cy="457200"/>
          </a:xfrm>
        </p:spPr>
        <p:txBody>
          <a:bodyPr anchor="t" anchorCtr="0"/>
          <a:lstStyle>
            <a:lvl1pPr>
              <a:defRPr sz="3200" b="1">
                <a:solidFill>
                  <a:schemeClr val="accent6"/>
                </a:solidFill>
                <a:latin typeface="+mj-lt"/>
              </a:defRPr>
            </a:lvl1pPr>
          </a:lstStyle>
          <a:p>
            <a:r>
              <a:rPr lang="en-US" noProof="0"/>
              <a:t>Insert offscreen slide title here</a:t>
            </a:r>
          </a:p>
        </p:txBody>
      </p:sp>
      <p:sp>
        <p:nvSpPr>
          <p:cNvPr id="3" name="Key Statement">
            <a:extLst>
              <a:ext uri="{FF2B5EF4-FFF2-40B4-BE49-F238E27FC236}">
                <a16:creationId xmlns:a16="http://schemas.microsoft.com/office/drawing/2014/main" id="{2A559805-1316-9942-C597-186EB6A2AE19}"/>
              </a:ext>
            </a:extLst>
          </p:cNvPr>
          <p:cNvSpPr>
            <a:spLocks noGrp="1"/>
          </p:cNvSpPr>
          <p:nvPr>
            <p:ph type="body" sz="quarter" idx="28" hasCustomPrompt="1"/>
          </p:nvPr>
        </p:nvSpPr>
        <p:spPr>
          <a:xfrm>
            <a:off x="557186" y="1094819"/>
            <a:ext cx="6412611" cy="4668361"/>
          </a:xfrm>
        </p:spPr>
        <p:txBody>
          <a:bodyPr anchor="ctr"/>
          <a:lstStyle>
            <a:lvl1pPr marL="0" indent="0" algn="l">
              <a:lnSpc>
                <a:spcPct val="90000"/>
              </a:lnSpc>
              <a:spcAft>
                <a:spcPts val="0"/>
              </a:spcAft>
              <a:buNone/>
              <a:defRPr sz="6000" b="1"/>
            </a:lvl1pPr>
            <a:lvl2pPr marL="232200" indent="0">
              <a:buNone/>
              <a:defRPr/>
            </a:lvl2pPr>
            <a:lvl3pPr marL="462600" indent="0">
              <a:buNone/>
              <a:defRPr/>
            </a:lvl3pPr>
            <a:lvl4pPr marL="693000" indent="0">
              <a:buNone/>
              <a:defRPr/>
            </a:lvl4pPr>
            <a:lvl5pPr marL="923400" indent="0">
              <a:buNone/>
              <a:defRPr/>
            </a:lvl5pPr>
          </a:lstStyle>
          <a:p>
            <a:pPr lvl="0"/>
            <a:r>
              <a:rPr lang="en-US"/>
              <a:t>Place key statement here, lorem ipsum dolor sit </a:t>
            </a:r>
            <a:r>
              <a:rPr lang="en-US" err="1"/>
              <a:t>amet</a:t>
            </a:r>
            <a:r>
              <a:rPr lang="en-US"/>
              <a:t>.</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874000119"/>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CCA7042F-28E2-2129-E967-4932A38798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rot="16200000">
            <a:off x="2667000" y="-2667002"/>
            <a:ext cx="6858000" cy="12192004"/>
          </a:xfrm>
          <a:prstGeom prst="rect">
            <a:avLst/>
          </a:prstGeom>
        </p:spPr>
      </p:pic>
      <p:sp>
        <p:nvSpPr>
          <p:cNvPr id="10" name="Section">
            <a:extLst>
              <a:ext uri="{FF2B5EF4-FFF2-40B4-BE49-F238E27FC236}">
                <a16:creationId xmlns:a16="http://schemas.microsoft.com/office/drawing/2014/main" id="{7A98FF3F-F8CB-7C27-50B7-FE4C4266ACD4}"/>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6570"/>
            <a:ext cx="12188952" cy="457200"/>
          </a:xfrm>
        </p:spPr>
        <p:txBody>
          <a:bodyPr anchor="t" anchorCtr="0"/>
          <a:lstStyle>
            <a:lvl1pPr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AA8CFC57-6A39-8366-FD92-96053F244A6B}"/>
              </a:ext>
            </a:extLst>
          </p:cNvPr>
          <p:cNvSpPr>
            <a:spLocks noGrp="1"/>
          </p:cNvSpPr>
          <p:nvPr>
            <p:ph type="body" sz="quarter" idx="28" hasCustomPrompt="1"/>
          </p:nvPr>
        </p:nvSpPr>
        <p:spPr bwMode="white">
          <a:xfrm>
            <a:off x="547687" y="1593873"/>
            <a:ext cx="11095037" cy="1798638"/>
          </a:xfrm>
        </p:spPr>
        <p:txBody>
          <a:bodyPr anchor="ctr"/>
          <a:lstStyle>
            <a:lvl1pPr marL="0" indent="0" algn="ctr">
              <a:lnSpc>
                <a:spcPct val="90000"/>
              </a:lnSpc>
              <a:spcAft>
                <a:spcPts val="0"/>
              </a:spcAft>
              <a:buNone/>
              <a:defRPr sz="3200" b="1"/>
            </a:lvl1pPr>
            <a:lvl2pPr marL="232200" indent="0">
              <a:buNone/>
              <a:defRPr sz="3200" b="1"/>
            </a:lvl2pPr>
            <a:lvl3pPr marL="462600" indent="0">
              <a:buNone/>
              <a:defRPr sz="3200" b="1"/>
            </a:lvl3pPr>
            <a:lvl4pPr marL="693000" indent="0">
              <a:buNone/>
              <a:defRPr sz="3200" b="1"/>
            </a:lvl4pPr>
            <a:lvl5pPr marL="923400" indent="0">
              <a:buNone/>
              <a:defRPr sz="3200" b="1"/>
            </a:lvl5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9" name="Attribution">
            <a:extLst>
              <a:ext uri="{FF2B5EF4-FFF2-40B4-BE49-F238E27FC236}">
                <a16:creationId xmlns:a16="http://schemas.microsoft.com/office/drawing/2014/main" id="{DFFA56DC-5F04-AAE6-4C12-20A6D2CF243A}"/>
              </a:ext>
            </a:extLst>
          </p:cNvPr>
          <p:cNvSpPr>
            <a:spLocks noGrp="1"/>
          </p:cNvSpPr>
          <p:nvPr>
            <p:ph type="body" sz="quarter" idx="13" hasCustomPrompt="1"/>
          </p:nvPr>
        </p:nvSpPr>
        <p:spPr bwMode="white">
          <a:xfrm>
            <a:off x="3219450" y="3657600"/>
            <a:ext cx="5753100" cy="571500"/>
          </a:xfrm>
        </p:spPr>
        <p:txBody>
          <a:bodyPr anchor="t" anchorCtr="0"/>
          <a:lstStyle>
            <a:lvl1pPr marL="0" indent="0" algn="ctr">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073649581"/>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with Image Placeholder A">
    <p:bg bwMode="gray">
      <p:bgPr>
        <a:solidFill>
          <a:srgbClr val="512EAB"/>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EDECF6"/>
                </a:solidFill>
              </a:defRPr>
            </a:lvl1pPr>
          </a:lstStyle>
          <a:p>
            <a:pPr lvl="0"/>
            <a:r>
              <a:rPr lang="en-US" noProof="0"/>
              <a:t>Section title</a:t>
            </a:r>
          </a:p>
        </p:txBody>
      </p:sp>
      <p:sp>
        <p:nvSpPr>
          <p:cNvPr id="2" name="Title">
            <a:extLst>
              <a:ext uri="{FF2B5EF4-FFF2-40B4-BE49-F238E27FC236}">
                <a16:creationId xmlns:a16="http://schemas.microsoft.com/office/drawing/2014/main" id="{E113FFA6-9595-1E30-ED76-C513EFDE2F10}"/>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7" name="Quotation">
            <a:extLst>
              <a:ext uri="{FF2B5EF4-FFF2-40B4-BE49-F238E27FC236}">
                <a16:creationId xmlns:a16="http://schemas.microsoft.com/office/drawing/2014/main" id="{8767CF8E-3E88-7156-7054-7C8CD80AD342}"/>
              </a:ext>
              <a:ext uri="{C183D7F6-B498-43B3-948B-1728B52AA6E4}">
                <adec:decorative xmlns:adec="http://schemas.microsoft.com/office/drawing/2017/decorative" val="0"/>
              </a:ext>
            </a:extLst>
          </p:cNvPr>
          <p:cNvSpPr>
            <a:spLocks noGrp="1"/>
          </p:cNvSpPr>
          <p:nvPr>
            <p:ph type="body" sz="quarter" idx="29" hasCustomPrompt="1"/>
          </p:nvPr>
        </p:nvSpPr>
        <p:spPr bwMode="white">
          <a:xfrm>
            <a:off x="312738" y="1960563"/>
            <a:ext cx="5711825" cy="2933700"/>
          </a:xfrm>
        </p:spPr>
        <p:txBody>
          <a:bodyPr/>
          <a:lstStyle>
            <a:lvl1pPr marL="228600" indent="-228600">
              <a:lnSpc>
                <a:spcPct val="90000"/>
              </a:lnSpc>
              <a:spcAft>
                <a:spcPts val="0"/>
              </a:spcAft>
              <a:buNone/>
              <a:defRPr sz="3200" b="1">
                <a:latin typeface="+mn-lt"/>
              </a:defRPr>
            </a:lvl1pPr>
          </a:lstStyle>
          <a:p>
            <a:pPr lvl="0"/>
            <a:r>
              <a:rPr lang="en-US" sz="3200"/>
              <a:t>“Place long quote here, lorem ipsum dolor sit </a:t>
            </a:r>
            <a:r>
              <a:rPr lang="en-US" sz="3200" err="1"/>
              <a:t>amet</a:t>
            </a:r>
            <a:r>
              <a:rPr lang="en-US" sz="3200"/>
              <a:t>, </a:t>
            </a:r>
            <a:r>
              <a:rPr lang="en-US" sz="3200" err="1"/>
              <a:t>consectetur</a:t>
            </a:r>
            <a:r>
              <a:rPr lang="en-US" sz="3200"/>
              <a:t> </a:t>
            </a:r>
            <a:r>
              <a:rPr lang="en-US" sz="3200" err="1"/>
              <a:t>adipiscing</a:t>
            </a:r>
            <a:r>
              <a:rPr lang="en-US" sz="3200"/>
              <a:t> </a:t>
            </a:r>
            <a:r>
              <a:rPr lang="en-US" sz="3200" err="1"/>
              <a:t>elit</a:t>
            </a:r>
            <a:r>
              <a:rPr lang="en-US" sz="3200"/>
              <a:t>, sed do </a:t>
            </a:r>
            <a:r>
              <a:rPr lang="en-US" sz="3200" err="1"/>
              <a:t>eiusmod</a:t>
            </a:r>
            <a:r>
              <a:rPr lang="en-US" sz="3200"/>
              <a:t> </a:t>
            </a:r>
            <a:r>
              <a:rPr lang="en-US" sz="3200" err="1"/>
              <a:t>tempor</a:t>
            </a:r>
            <a:r>
              <a:rPr lang="en-US" sz="3200"/>
              <a:t> </a:t>
            </a:r>
            <a:r>
              <a:rPr lang="en-US" sz="3200" err="1"/>
              <a:t>incididunt</a:t>
            </a:r>
            <a:r>
              <a:rPr lang="en-US" sz="3200"/>
              <a:t> </a:t>
            </a:r>
            <a:r>
              <a:rPr lang="en-US" sz="3200" err="1"/>
              <a:t>ut</a:t>
            </a:r>
            <a:r>
              <a:rPr lang="en-US" sz="3200"/>
              <a:t> labore et dolore magna </a:t>
            </a:r>
            <a:r>
              <a:rPr lang="en-US" sz="3200" err="1"/>
              <a:t>aliqua</a:t>
            </a:r>
            <a:r>
              <a:rPr lang="en-US" sz="3200"/>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bwMode="white">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15" name="Picture">
            <a:extLst>
              <a:ext uri="{FF2B5EF4-FFF2-40B4-BE49-F238E27FC236}">
                <a16:creationId xmlns:a16="http://schemas.microsoft.com/office/drawing/2014/main" id="{36B3ED32-3A90-084B-54E1-99AF8245C0E9}"/>
              </a:ext>
              <a:ext uri="{C183D7F6-B498-43B3-948B-1728B52AA6E4}">
                <adec:decorative xmlns:adec="http://schemas.microsoft.com/office/drawing/2017/decorative" val="1"/>
              </a:ext>
            </a:extLst>
          </p:cNvPr>
          <p:cNvSpPr>
            <a:spLocks noGrp="1"/>
          </p:cNvSpPr>
          <p:nvPr>
            <p:ph type="pic" sz="quarter" idx="28" hasCustomPrompt="1"/>
          </p:nvPr>
        </p:nvSpPr>
        <p:spPr bwMode="white">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buNone/>
              <a:defRPr sz="1400"/>
            </a:lvl1pPr>
          </a:lstStyle>
          <a:p>
            <a:r>
              <a:rPr lang="en-US" noProof="0" dirty="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291394678"/>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with Image Placeholder B">
    <p:bg bwMode="ltGray">
      <p:bgPr>
        <a:solidFill>
          <a:srgbClr val="EDECF6"/>
        </a:solidFill>
        <a:effectLst/>
      </p:bgPr>
    </p:bg>
    <p:spTree>
      <p:nvGrpSpPr>
        <p:cNvPr id="1" name=""/>
        <p:cNvGrpSpPr/>
        <p:nvPr/>
      </p:nvGrpSpPr>
      <p:grpSpPr>
        <a:xfrm>
          <a:off x="0" y="0"/>
          <a:ext cx="0" cy="0"/>
          <a:chOff x="0" y="0"/>
          <a:chExt cx="0" cy="0"/>
        </a:xfrm>
      </p:grpSpPr>
      <p:sp>
        <p:nvSpPr>
          <p:cNvPr id="10" name="Section">
            <a:extLst>
              <a:ext uri="{FF2B5EF4-FFF2-40B4-BE49-F238E27FC236}">
                <a16:creationId xmlns:a16="http://schemas.microsoft.com/office/drawing/2014/main" id="{F5ED7468-9F48-BAC3-D05A-C2C6A664F08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3" name="Title">
            <a:extLst>
              <a:ext uri="{FF2B5EF4-FFF2-40B4-BE49-F238E27FC236}">
                <a16:creationId xmlns:a16="http://schemas.microsoft.com/office/drawing/2014/main" id="{33BC2E0A-9664-422E-3A3E-C7CD752CA6D2}"/>
              </a:ext>
            </a:extLst>
          </p:cNvPr>
          <p:cNvSpPr>
            <a:spLocks noGrp="1"/>
          </p:cNvSpPr>
          <p:nvPr>
            <p:ph type="title" hasCustomPrompt="1"/>
          </p:nvPr>
        </p:nvSpPr>
        <p:spPr bwMode="black">
          <a:xfrm>
            <a:off x="0" y="-457200"/>
            <a:ext cx="12188952" cy="457200"/>
          </a:xfrm>
        </p:spPr>
        <p:txBody>
          <a:bodyPr anchor="t" anchorCtr="0">
            <a:noAutofit/>
          </a:bodyPr>
          <a:lstStyle>
            <a:lvl1pPr marL="226800" indent="-228600" algn="l">
              <a:lnSpc>
                <a:spcPct val="90000"/>
              </a:lnSpc>
              <a:defRPr sz="3200" b="0">
                <a:solidFill>
                  <a:schemeClr val="accent6"/>
                </a:solidFill>
                <a:latin typeface="+mj-lt"/>
              </a:defRPr>
            </a:lvl1pPr>
          </a:lstStyle>
          <a:p>
            <a:r>
              <a:rPr lang="en-US" noProof="0"/>
              <a:t>Insert offscreen slide title here</a:t>
            </a:r>
          </a:p>
        </p:txBody>
      </p:sp>
      <p:sp>
        <p:nvSpPr>
          <p:cNvPr id="8" name="Quotation">
            <a:extLst>
              <a:ext uri="{FF2B5EF4-FFF2-40B4-BE49-F238E27FC236}">
                <a16:creationId xmlns:a16="http://schemas.microsoft.com/office/drawing/2014/main" id="{BBEF9890-75BC-5C24-5AA0-A82B0C4C3E37}"/>
              </a:ext>
            </a:extLst>
          </p:cNvPr>
          <p:cNvSpPr>
            <a:spLocks noGrp="1"/>
          </p:cNvSpPr>
          <p:nvPr>
            <p:ph type="body" sz="quarter" idx="30" hasCustomPrompt="1"/>
          </p:nvPr>
        </p:nvSpPr>
        <p:spPr>
          <a:xfrm>
            <a:off x="312738" y="1962150"/>
            <a:ext cx="5711825" cy="2932113"/>
          </a:xfrm>
        </p:spPr>
        <p:txBody>
          <a:bodyPr/>
          <a:lstStyle>
            <a:lvl1pPr marL="228600" indent="-228600">
              <a:lnSpc>
                <a:spcPct val="90000"/>
              </a:lnSpc>
              <a:buNone/>
              <a:defRPr sz="3200" b="1"/>
            </a:lvl1pPr>
          </a:lstStyle>
          <a:p>
            <a:pPr lvl="0"/>
            <a:r>
              <a:rPr lang="en-US"/>
              <a:t>“Place long quote here,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a:t>
            </a:r>
          </a:p>
        </p:txBody>
      </p:sp>
      <p:sp>
        <p:nvSpPr>
          <p:cNvPr id="11" name="Attribution">
            <a:extLst>
              <a:ext uri="{FF2B5EF4-FFF2-40B4-BE49-F238E27FC236}">
                <a16:creationId xmlns:a16="http://schemas.microsoft.com/office/drawing/2014/main" id="{79113399-D790-C8DB-ED59-5A5DFCEA1024}"/>
              </a:ext>
            </a:extLst>
          </p:cNvPr>
          <p:cNvSpPr>
            <a:spLocks noGrp="1"/>
          </p:cNvSpPr>
          <p:nvPr>
            <p:ph type="body" sz="quarter" idx="13" hasCustomPrompt="1"/>
          </p:nvPr>
        </p:nvSpPr>
        <p:spPr>
          <a:xfrm>
            <a:off x="550164" y="4952625"/>
            <a:ext cx="5474399" cy="810000"/>
          </a:xfrm>
        </p:spPr>
        <p:txBody>
          <a:bodyPr anchor="ctr" anchorCtr="0"/>
          <a:lstStyle>
            <a:lvl1pPr marL="0" indent="0" algn="l">
              <a:spcAft>
                <a:spcPts val="0"/>
              </a:spcAft>
              <a:buNone/>
              <a:defRPr/>
            </a:lvl1pPr>
          </a:lstStyle>
          <a:p>
            <a:pPr lvl="0"/>
            <a:r>
              <a:rPr lang="en-US" noProof="0" err="1"/>
              <a:t>Firstname</a:t>
            </a:r>
            <a:r>
              <a:rPr lang="en-US" noProof="0"/>
              <a:t> </a:t>
            </a:r>
            <a:r>
              <a:rPr lang="en-US" noProof="0" err="1"/>
              <a:t>Lastname</a:t>
            </a:r>
            <a:br>
              <a:rPr lang="en-US" noProof="0"/>
            </a:br>
            <a:r>
              <a:rPr lang="en-US" noProof="0"/>
              <a:t>Role, Company</a:t>
            </a:r>
          </a:p>
        </p:txBody>
      </p:sp>
      <p:sp>
        <p:nvSpPr>
          <p:cNvPr id="4" name="Picture">
            <a:extLst>
              <a:ext uri="{FF2B5EF4-FFF2-40B4-BE49-F238E27FC236}">
                <a16:creationId xmlns:a16="http://schemas.microsoft.com/office/drawing/2014/main" id="{B69B57BA-F7E0-AF21-28BE-CC52D57EA390}"/>
              </a:ext>
              <a:ext uri="{C183D7F6-B498-43B3-948B-1728B52AA6E4}">
                <adec:decorative xmlns:adec="http://schemas.microsoft.com/office/drawing/2017/decorative" val="1"/>
              </a:ext>
            </a:extLst>
          </p:cNvPr>
          <p:cNvSpPr>
            <a:spLocks noGrp="1"/>
          </p:cNvSpPr>
          <p:nvPr>
            <p:ph type="pic" sz="quarter" idx="28" hasCustomPrompt="1"/>
          </p:nvPr>
        </p:nvSpPr>
        <p:spPr>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p:spPr>
        <p:txBody>
          <a:bodyPr wrap="square" tIns="91440" anchor="t" anchorCtr="0">
            <a:noAutofit/>
          </a:bodyPr>
          <a:lstStyle>
            <a:lvl1pPr marL="0" indent="0" algn="ctr">
              <a:spcAft>
                <a:spcPts val="0"/>
              </a:spcAft>
              <a:buNone/>
              <a:defRPr sz="1400"/>
            </a:lvl1pPr>
          </a:lstStyle>
          <a:p>
            <a:r>
              <a:rPr lang="en-US" noProof="0"/>
              <a:t>Add picture here</a:t>
            </a:r>
          </a:p>
        </p:txBody>
      </p:sp>
      <p:sp>
        <p:nvSpPr>
          <p:cNvPr id="5" name="Footer">
            <a:extLst>
              <a:ext uri="{FF2B5EF4-FFF2-40B4-BE49-F238E27FC236}">
                <a16:creationId xmlns:a16="http://schemas.microsoft.com/office/drawing/2014/main" id="{1E524CCA-7C46-4DEA-B730-32ED3CEA7274}"/>
              </a:ext>
            </a:extLst>
          </p:cNvPr>
          <p:cNvSpPr>
            <a:spLocks noGrp="1" noRot="1" noMove="1" noResize="1" noEditPoints="1" noAdjustHandles="1" noChangeArrowheads="1" noChangeShapeType="1"/>
          </p:cNvSpPr>
          <p:nvPr>
            <p:ph type="ftr" sz="quarter" idx="11"/>
          </p:nvPr>
        </p:nvSpPr>
        <p:spPr/>
        <p:txBody>
          <a:bodyPr/>
          <a:lstStyle>
            <a:lvl1pPr>
              <a:defRPr>
                <a:solidFill>
                  <a:schemeClr val="tx2"/>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F57F0963-D31B-514C-DDF5-CA9BD8863768}"/>
              </a:ext>
            </a:extLst>
          </p:cNvPr>
          <p:cNvSpPr>
            <a:spLocks noGrp="1" noRot="1" noMove="1" noResize="1" noEditPoints="1" noAdjustHandles="1" noChangeArrowheads="1" noChangeShapeType="1"/>
          </p:cNvSpPr>
          <p:nvPr>
            <p:ph type="sldNum" sz="quarter" idx="12"/>
          </p:nvPr>
        </p:nvSpPr>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808945956"/>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552450"/>
            <a:ext cx="11091672" cy="819150"/>
          </a:xfrm>
        </p:spPr>
        <p:txBody>
          <a:bodyPr/>
          <a:lstStyle>
            <a:lvl1pPr>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3669222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Dark">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575987924"/>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aption Only">
    <p:bg bwMode="lt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0704"/>
            <a:ext cx="3611880" cy="1700784"/>
          </a:xfrm>
        </p:spPr>
        <p:txBody>
          <a:body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2412497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aption Only Dark A">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5614416" cy="1700784"/>
          </a:xfrm>
        </p:spPr>
        <p:txBody>
          <a:bodyPr/>
          <a:lstStyle>
            <a:lvl1pPr>
              <a:defRPr sz="3200">
                <a:solidFill>
                  <a:schemeClr val="tx2"/>
                </a:solidFill>
              </a:defRPr>
            </a:lvl1pPr>
          </a:lstStyle>
          <a:p>
            <a:r>
              <a:rPr lang="en-US" noProof="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215215033"/>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ption Only Dark B">
    <p:bg bwMode="gray">
      <p:bgRef idx="1001">
        <a:schemeClr val="bg2"/>
      </p:bgRef>
    </p:bg>
    <p:spTree>
      <p:nvGrpSpPr>
        <p:cNvPr id="1" name=""/>
        <p:cNvGrpSpPr/>
        <p:nvPr/>
      </p:nvGrpSpPr>
      <p:grpSpPr>
        <a:xfrm>
          <a:off x="0" y="0"/>
          <a:ext cx="0" cy="0"/>
          <a:chOff x="0" y="0"/>
          <a:chExt cx="0" cy="0"/>
        </a:xfrm>
      </p:grpSpPr>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0704"/>
            <a:ext cx="3611880" cy="1700784"/>
          </a:xfrm>
        </p:spPr>
        <p:txBody>
          <a:bodyPr/>
          <a:lstStyle>
            <a:lvl1pPr>
              <a:defRPr sz="4000">
                <a:solidFill>
                  <a:schemeClr val="tx2"/>
                </a:solidFill>
              </a:defRPr>
            </a:lvl1pPr>
          </a:lstStyle>
          <a:p>
            <a:r>
              <a:rPr lang="en-US" noProof="0" dirty="0"/>
              <a:t>Place headline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941583095"/>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black">
          <a:xfrm>
            <a:off x="550164" y="1918336"/>
            <a:ext cx="11091672" cy="3844800"/>
          </a:xfrm>
        </p:spPr>
        <p:txBody>
          <a:bodyPr/>
          <a:lstStyle>
            <a:lvl1pPr marL="0" indent="0">
              <a:buNone/>
              <a:defRPr/>
            </a:lvl1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0553446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Dark">
    <p:bg bwMode="gray">
      <p:bgRef idx="1001">
        <a:schemeClr val="bg2"/>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white"/>
        <p:txBody>
          <a:bodyPr/>
          <a:lstStyle/>
          <a:p>
            <a:r>
              <a:rPr lang="en-US" noProof="0"/>
              <a:t>Place headline here</a:t>
            </a:r>
          </a:p>
        </p:txBody>
      </p:sp>
      <p:sp>
        <p:nvSpPr>
          <p:cNvPr id="3" name="Content">
            <a:extLst>
              <a:ext uri="{FF2B5EF4-FFF2-40B4-BE49-F238E27FC236}">
                <a16:creationId xmlns:a16="http://schemas.microsoft.com/office/drawing/2014/main" id="{6D28ED81-2168-60B7-3C56-6C4C72659C6F}"/>
              </a:ext>
            </a:extLst>
          </p:cNvPr>
          <p:cNvSpPr>
            <a:spLocks noGrp="1"/>
          </p:cNvSpPr>
          <p:nvPr>
            <p:ph idx="1"/>
          </p:nvPr>
        </p:nvSpPr>
        <p:spPr bwMode="white">
          <a:xfrm>
            <a:off x="550164" y="1918336"/>
            <a:ext cx="11091672" cy="3844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469294992"/>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mparison">
    <p:bg bwMode="ltGray">
      <p:bgRef idx="1001">
        <a:schemeClr val="bg1"/>
      </p:bgRef>
    </p:bg>
    <p:spTree>
      <p:nvGrpSpPr>
        <p:cNvPr id="1" name=""/>
        <p:cNvGrpSpPr/>
        <p:nvPr/>
      </p:nvGrpSpPr>
      <p:grpSpPr>
        <a:xfrm>
          <a:off x="0" y="0"/>
          <a:ext cx="0" cy="0"/>
          <a:chOff x="0" y="0"/>
          <a:chExt cx="0" cy="0"/>
        </a:xfrm>
      </p:grpSpPr>
      <p:sp>
        <p:nvSpPr>
          <p:cNvPr id="8" name="Section">
            <a:extLst>
              <a:ext uri="{FF2B5EF4-FFF2-40B4-BE49-F238E27FC236}">
                <a16:creationId xmlns:a16="http://schemas.microsoft.com/office/drawing/2014/main" id="{1198415D-8549-B0A2-B49C-4DD0F7B93F3F}"/>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58E6F1EA-6CF7-3128-DEA7-11609358DF4C}"/>
              </a:ext>
            </a:extLst>
          </p:cNvPr>
          <p:cNvSpPr>
            <a:spLocks noGrp="1"/>
          </p:cNvSpPr>
          <p:nvPr>
            <p:ph type="title" hasCustomPrompt="1"/>
          </p:nvPr>
        </p:nvSpPr>
        <p:spPr bwMode="black">
          <a:xfrm>
            <a:off x="550164" y="552450"/>
            <a:ext cx="11091672" cy="819150"/>
          </a:xfrm>
        </p:spPr>
        <p:txBody>
          <a:bodyPr/>
          <a:lstStyle/>
          <a:p>
            <a:r>
              <a:rPr lang="en-US" noProof="0"/>
              <a:t>Place headline here</a:t>
            </a:r>
          </a:p>
        </p:txBody>
      </p:sp>
      <p:sp>
        <p:nvSpPr>
          <p:cNvPr id="9" name="Subhead 1">
            <a:extLst>
              <a:ext uri="{FF2B5EF4-FFF2-40B4-BE49-F238E27FC236}">
                <a16:creationId xmlns:a16="http://schemas.microsoft.com/office/drawing/2014/main" id="{07EAE08C-E86C-DE1B-AA27-8CE1AC9C3F1B}"/>
              </a:ext>
            </a:extLst>
          </p:cNvPr>
          <p:cNvSpPr>
            <a:spLocks noGrp="1"/>
          </p:cNvSpPr>
          <p:nvPr>
            <p:ph type="body" idx="29" hasCustomPrompt="1"/>
          </p:nvPr>
        </p:nvSpPr>
        <p:spPr bwMode="gray">
          <a:xfrm>
            <a:off x="5501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3" name="Content 1">
            <a:extLst>
              <a:ext uri="{FF2B5EF4-FFF2-40B4-BE49-F238E27FC236}">
                <a16:creationId xmlns:a16="http://schemas.microsoft.com/office/drawing/2014/main" id="{6D28ED81-2168-60B7-3C56-6C4C72659C6F}"/>
              </a:ext>
            </a:extLst>
          </p:cNvPr>
          <p:cNvSpPr>
            <a:spLocks noGrp="1"/>
          </p:cNvSpPr>
          <p:nvPr>
            <p:ph idx="1"/>
          </p:nvPr>
        </p:nvSpPr>
        <p:spPr bwMode="black">
          <a:xfrm>
            <a:off x="550164" y="2324991"/>
            <a:ext cx="5148072" cy="3438144"/>
          </a:xfrm>
        </p:spPr>
        <p:txBody>
          <a:bodyPr/>
          <a:lstStyle>
            <a:lvl1pPr>
              <a:defRPr sz="1400"/>
            </a:lvl1pPr>
            <a:lvl2pPr>
              <a:defRPr sz="1400"/>
            </a:lvl2pPr>
            <a:lvl3pPr>
              <a:defRPr sz="1400"/>
            </a:lvl3pPr>
            <a:lvl4pPr>
              <a:defRPr sz="1400"/>
            </a:lvl4pPr>
            <a:lvl5pPr>
              <a:defRPr sz="1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0" name="Subhead 2">
            <a:extLst>
              <a:ext uri="{FF2B5EF4-FFF2-40B4-BE49-F238E27FC236}">
                <a16:creationId xmlns:a16="http://schemas.microsoft.com/office/drawing/2014/main" id="{A727872E-DF2F-7764-CD07-F1FB20D810BF}"/>
              </a:ext>
            </a:extLst>
          </p:cNvPr>
          <p:cNvSpPr>
            <a:spLocks noGrp="1"/>
          </p:cNvSpPr>
          <p:nvPr>
            <p:ph type="body" idx="30" hasCustomPrompt="1"/>
          </p:nvPr>
        </p:nvSpPr>
        <p:spPr bwMode="gray">
          <a:xfrm>
            <a:off x="6493764" y="1918336"/>
            <a:ext cx="5148072" cy="402336"/>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Content 2">
            <a:extLst>
              <a:ext uri="{FF2B5EF4-FFF2-40B4-BE49-F238E27FC236}">
                <a16:creationId xmlns:a16="http://schemas.microsoft.com/office/drawing/2014/main" id="{BA46652D-59D0-2597-E788-FF03D2F1B8AE}"/>
              </a:ext>
            </a:extLst>
          </p:cNvPr>
          <p:cNvSpPr>
            <a:spLocks noGrp="1"/>
          </p:cNvSpPr>
          <p:nvPr>
            <p:ph idx="28"/>
          </p:nvPr>
        </p:nvSpPr>
        <p:spPr bwMode="black">
          <a:xfrm>
            <a:off x="6493764" y="2324991"/>
            <a:ext cx="5148072" cy="3438144"/>
          </a:xfrm>
        </p:spPr>
        <p:txBody>
          <a:bodyPr/>
          <a:lstStyle>
            <a:lvl1pPr>
              <a:defRPr sz="1400"/>
            </a:lvl1pPr>
            <a:lvl2pPr>
              <a:defRPr sz="1400"/>
            </a:lvl2pPr>
            <a:lvl3pPr>
              <a:defRPr sz="1400"/>
            </a:lvl3pPr>
            <a:lvl4pPr>
              <a:defRPr sz="1400"/>
            </a:lvl4pPr>
            <a:lvl5pPr>
              <a:defRPr sz="1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7" name="Source">
            <a:extLst>
              <a:ext uri="{FF2B5EF4-FFF2-40B4-BE49-F238E27FC236}">
                <a16:creationId xmlns:a16="http://schemas.microsoft.com/office/drawing/2014/main" id="{CAE04B0A-33E1-1409-5B92-0FF8FB4CFAFF}"/>
              </a:ext>
            </a:extLst>
          </p:cNvPr>
          <p:cNvSpPr>
            <a:spLocks noGrp="1"/>
          </p:cNvSpPr>
          <p:nvPr>
            <p:ph type="body" sz="quarter" idx="14" hasCustomPrompt="1"/>
          </p:nvPr>
        </p:nvSpPr>
        <p:spPr bwMode="black">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5" name="Footer">
            <a:extLst>
              <a:ext uri="{FF2B5EF4-FFF2-40B4-BE49-F238E27FC236}">
                <a16:creationId xmlns:a16="http://schemas.microsoft.com/office/drawing/2014/main" id="{D007B727-0350-AD0A-1586-6864D574169A}"/>
              </a:ext>
            </a:extLst>
          </p:cNvPr>
          <p:cNvSpPr>
            <a:spLocks noGrp="1" noRot="1" noMove="1" noResize="1" noEditPoints="1" noAdjustHandles="1" noChangeArrowheads="1" noChangeShapeType="1"/>
          </p:cNvSpPr>
          <p:nvPr>
            <p:ph type="ftr" sz="quarter" idx="11"/>
          </p:nvPr>
        </p:nvSpPr>
        <p:spPr bwMode="black"/>
        <p:txBody>
          <a:bodyPr/>
          <a:lstStyle/>
          <a:p>
            <a:r>
              <a:rPr lang="en-US" noProof="0"/>
              <a:t>Copyright 2025 Pearson. All rights reserved.</a:t>
            </a:r>
          </a:p>
        </p:txBody>
      </p:sp>
      <p:sp>
        <p:nvSpPr>
          <p:cNvPr id="6" name="Slide Number">
            <a:extLst>
              <a:ext uri="{FF2B5EF4-FFF2-40B4-BE49-F238E27FC236}">
                <a16:creationId xmlns:a16="http://schemas.microsoft.com/office/drawing/2014/main" id="{C4A7025A-0CAE-0E7A-FDD4-0253E11554E0}"/>
              </a:ext>
            </a:extLst>
          </p:cNvPr>
          <p:cNvSpPr>
            <a:spLocks noGrp="1" noRot="1" noMove="1" noResize="1" noEditPoints="1" noAdjustHandles="1" noChangeArrowheads="1" noChangeShapeType="1"/>
          </p:cNvSpPr>
          <p:nvPr>
            <p:ph type="sldNum" sz="quarter" idx="12"/>
          </p:nvPr>
        </p:nvSpPr>
        <p:spPr bwMode="black"/>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9357876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2 Col">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A34E4C6B-5D79-B45A-E43E-64E148A689AA}"/>
              </a:ext>
            </a:extLst>
          </p:cNvPr>
          <p:cNvSpPr>
            <a:spLocks noGrp="1"/>
          </p:cNvSpPr>
          <p:nvPr>
            <p:ph type="body" sz="quarter" idx="27" hasCustomPrompt="1"/>
          </p:nvPr>
        </p:nvSpPr>
        <p:spPr bwMode="auto">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auto">
          <a:xfrm>
            <a:off x="550164" y="1370209"/>
            <a:ext cx="3605276" cy="2046885"/>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auto">
          <a:xfrm>
            <a:off x="5229198"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4" name="Text 1">
            <a:extLst>
              <a:ext uri="{FF2B5EF4-FFF2-40B4-BE49-F238E27FC236}">
                <a16:creationId xmlns:a16="http://schemas.microsoft.com/office/drawing/2014/main" id="{77F77711-B0B4-D754-EE55-C42626C53CE0}"/>
              </a:ext>
            </a:extLst>
          </p:cNvPr>
          <p:cNvSpPr>
            <a:spLocks noGrp="1"/>
          </p:cNvSpPr>
          <p:nvPr>
            <p:ph type="body" sz="quarter" idx="29"/>
          </p:nvPr>
        </p:nvSpPr>
        <p:spPr bwMode="auto">
          <a:xfrm>
            <a:off x="5229924" y="2108200"/>
            <a:ext cx="2798064" cy="3118104"/>
          </a:xfrm>
        </p:spPr>
        <p:txBody>
          <a:bodyPr/>
          <a:lstStyle>
            <a:lvl1pPr marL="0" indent="0">
              <a:buFont typeface="Plus Jakarta Sans" pitchFamily="2" charset="0"/>
              <a:buNone/>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cxnSp>
        <p:nvCxnSpPr>
          <p:cNvPr id="5" name="Straight Connector 1">
            <a:extLst>
              <a:ext uri="{FF2B5EF4-FFF2-40B4-BE49-F238E27FC236}">
                <a16:creationId xmlns:a16="http://schemas.microsoft.com/office/drawing/2014/main" id="{42CCE2CB-C2F1-C23D-5038-0F0F96F10CB4}"/>
              </a:ext>
              <a:ext uri="{C183D7F6-B498-43B3-948B-1728B52AA6E4}">
                <adec:decorative xmlns:adec="http://schemas.microsoft.com/office/drawing/2017/decorative" val="1"/>
              </a:ext>
            </a:extLst>
          </p:cNvPr>
          <p:cNvCxnSpPr>
            <a:cxnSpLocks/>
          </p:cNvCxnSpPr>
          <p:nvPr userDrawn="1"/>
        </p:nvCxnSpPr>
        <p:spPr bwMode="black">
          <a:xfrm>
            <a:off x="52291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Subhead 2">
            <a:extLst>
              <a:ext uri="{FF2B5EF4-FFF2-40B4-BE49-F238E27FC236}">
                <a16:creationId xmlns:a16="http://schemas.microsoft.com/office/drawing/2014/main" id="{12DD4D0C-231A-A197-B394-0D844D72DDF7}"/>
              </a:ext>
            </a:extLst>
          </p:cNvPr>
          <p:cNvSpPr>
            <a:spLocks noGrp="1"/>
          </p:cNvSpPr>
          <p:nvPr>
            <p:ph type="body" idx="13" hasCustomPrompt="1"/>
          </p:nvPr>
        </p:nvSpPr>
        <p:spPr bwMode="auto">
          <a:xfrm>
            <a:off x="8836025" y="1370209"/>
            <a:ext cx="2798790" cy="548285"/>
          </a:xfrm>
        </p:spPr>
        <p:txBody>
          <a:bodyPr anchor="t" anchorCtr="0"/>
          <a:lstStyle>
            <a:lvl1pPr marL="0" indent="0">
              <a:spcAft>
                <a:spcPts val="0"/>
              </a:spcAft>
              <a:buNone/>
              <a:defRPr sz="1600" b="0">
                <a:solidFill>
                  <a:srgbClr val="512EAB"/>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5" name="Text 2">
            <a:extLst>
              <a:ext uri="{FF2B5EF4-FFF2-40B4-BE49-F238E27FC236}">
                <a16:creationId xmlns:a16="http://schemas.microsoft.com/office/drawing/2014/main" id="{301A2659-47C6-F860-230D-57CD888618C9}"/>
              </a:ext>
            </a:extLst>
          </p:cNvPr>
          <p:cNvSpPr>
            <a:spLocks noGrp="1"/>
          </p:cNvSpPr>
          <p:nvPr>
            <p:ph type="body" sz="quarter" idx="30"/>
          </p:nvPr>
        </p:nvSpPr>
        <p:spPr bwMode="auto">
          <a:xfrm>
            <a:off x="8836751" y="2108200"/>
            <a:ext cx="2798064" cy="3118104"/>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cxnSp>
        <p:nvCxnSpPr>
          <p:cNvPr id="7" name="Straight Connector 2">
            <a:extLst>
              <a:ext uri="{FF2B5EF4-FFF2-40B4-BE49-F238E27FC236}">
                <a16:creationId xmlns:a16="http://schemas.microsoft.com/office/drawing/2014/main" id="{804BE8F5-7759-8837-7CFF-9934B51864A3}"/>
              </a:ext>
              <a:ext uri="{C183D7F6-B498-43B3-948B-1728B52AA6E4}">
                <adec:decorative xmlns:adec="http://schemas.microsoft.com/office/drawing/2017/decorative" val="1"/>
              </a:ext>
            </a:extLst>
          </p:cNvPr>
          <p:cNvCxnSpPr>
            <a:cxnSpLocks/>
          </p:cNvCxnSpPr>
          <p:nvPr userDrawn="1"/>
        </p:nvCxnSpPr>
        <p:spPr bwMode="black">
          <a:xfrm>
            <a:off x="8823298" y="5762625"/>
            <a:ext cx="280800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Source">
            <a:extLst>
              <a:ext uri="{FF2B5EF4-FFF2-40B4-BE49-F238E27FC236}">
                <a16:creationId xmlns:a16="http://schemas.microsoft.com/office/drawing/2014/main" id="{F282657E-E1F3-2CB7-0B06-06559C9DE77B}"/>
              </a:ext>
            </a:extLst>
          </p:cNvPr>
          <p:cNvSpPr>
            <a:spLocks noGrp="1"/>
          </p:cNvSpPr>
          <p:nvPr>
            <p:ph type="body" sz="quarter" idx="28" hasCustomPrompt="1"/>
          </p:nvPr>
        </p:nvSpPr>
        <p:spPr bwMode="auto">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auto"/>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auto">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914651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3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white">
          <a:xfrm>
            <a:off x="823764"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8" name="Subhead 2">
            <a:extLst>
              <a:ext uri="{FF2B5EF4-FFF2-40B4-BE49-F238E27FC236}">
                <a16:creationId xmlns:a16="http://schemas.microsoft.com/office/drawing/2014/main" id="{EBB6A4C3-F20C-97B6-A6E2-7FE2F60C625B}"/>
              </a:ext>
            </a:extLst>
          </p:cNvPr>
          <p:cNvSpPr>
            <a:spLocks noGrp="1"/>
          </p:cNvSpPr>
          <p:nvPr>
            <p:ph type="body" sz="quarter" idx="19" hasCustomPrompt="1"/>
          </p:nvPr>
        </p:nvSpPr>
        <p:spPr bwMode="white">
          <a:xfrm>
            <a:off x="4655426"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white">
          <a:xfrm>
            <a:off x="8487089" y="1917698"/>
            <a:ext cx="2880000" cy="295688"/>
          </a:xfrm>
          <a:noFill/>
        </p:spPr>
        <p:txBody>
          <a:bodyPr/>
          <a:lstStyle>
            <a:lvl1pPr marL="0" indent="0">
              <a:buNone/>
              <a:defRPr sz="1200" b="0" cap="all" baseline="0">
                <a:solidFill>
                  <a:schemeClr val="tx1"/>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2213386"/>
            <a:ext cx="2880000" cy="1286599"/>
          </a:xfrm>
          <a:noFill/>
        </p:spPr>
        <p:txBody>
          <a:bodyPr anchor="t" anchorCtr="0"/>
          <a:lstStyle>
            <a:lvl1pPr marL="0" indent="0">
              <a:spcAft>
                <a:spcPts val="0"/>
              </a:spcAft>
              <a:buNone/>
              <a:defRPr sz="1600" b="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3499986"/>
            <a:ext cx="2880000" cy="2262640"/>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421152527"/>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3 Col Dark with image">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ltGray">
          <a:xfrm>
            <a:off x="550164" y="552450"/>
            <a:ext cx="11091672" cy="819150"/>
          </a:xfrm>
        </p:spPr>
        <p:txBody>
          <a:bodyPr/>
          <a:lstStyle/>
          <a:p>
            <a:r>
              <a:rPr lang="en-US" noProof="0"/>
              <a:t>Place headline here</a:t>
            </a:r>
          </a:p>
        </p:txBody>
      </p:sp>
      <p:sp>
        <p:nvSpPr>
          <p:cNvPr id="37" name="Rounded Rectangle 1">
            <a:extLst>
              <a:ext uri="{FF2B5EF4-FFF2-40B4-BE49-F238E27FC236}">
                <a16:creationId xmlns:a16="http://schemas.microsoft.com/office/drawing/2014/main" id="{5909B440-61AA-0210-17DC-D511F7E0FB15}"/>
              </a:ext>
              <a:ext uri="{C183D7F6-B498-43B3-948B-1728B52AA6E4}">
                <adec:decorative xmlns:adec="http://schemas.microsoft.com/office/drawing/2017/decorative" val="1"/>
              </a:ext>
            </a:extLst>
          </p:cNvPr>
          <p:cNvSpPr/>
          <p:nvPr userDrawn="1"/>
        </p:nvSpPr>
        <p:spPr bwMode="ltGray">
          <a:xfrm>
            <a:off x="550164"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0" name="Heading 1">
            <a:extLst>
              <a:ext uri="{FF2B5EF4-FFF2-40B4-BE49-F238E27FC236}">
                <a16:creationId xmlns:a16="http://schemas.microsoft.com/office/drawing/2014/main" id="{200DDE1B-BD22-FFF3-B49F-A0CFC2E212C8}"/>
              </a:ext>
            </a:extLst>
          </p:cNvPr>
          <p:cNvSpPr>
            <a:spLocks noGrp="1"/>
          </p:cNvSpPr>
          <p:nvPr>
            <p:ph type="body" idx="1" hasCustomPrompt="1"/>
          </p:nvPr>
        </p:nvSpPr>
        <p:spPr bwMode="white">
          <a:xfrm>
            <a:off x="824620" y="1917699"/>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white">
          <a:xfrm>
            <a:off x="823764"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4" name="Picture Placeholder 1">
            <a:extLst>
              <a:ext uri="{FF2B5EF4-FFF2-40B4-BE49-F238E27FC236}">
                <a16:creationId xmlns:a16="http://schemas.microsoft.com/office/drawing/2014/main" id="{A5A05700-1B7C-4F67-ADD5-438E2F068614}"/>
              </a:ext>
            </a:extLst>
          </p:cNvPr>
          <p:cNvSpPr>
            <a:spLocks noGrp="1"/>
          </p:cNvSpPr>
          <p:nvPr>
            <p:ph type="pic" sz="quarter" idx="49" hasCustomPrompt="1"/>
          </p:nvPr>
        </p:nvSpPr>
        <p:spPr>
          <a:xfrm>
            <a:off x="553428"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dirty="0"/>
              <a:t>Add picture here</a:t>
            </a:r>
          </a:p>
        </p:txBody>
      </p:sp>
      <p:sp>
        <p:nvSpPr>
          <p:cNvPr id="38" name="Rounded Rectangle 2">
            <a:extLst>
              <a:ext uri="{FF2B5EF4-FFF2-40B4-BE49-F238E27FC236}">
                <a16:creationId xmlns:a16="http://schemas.microsoft.com/office/drawing/2014/main" id="{FECC1F57-F297-B7E9-B4B1-811C1527B09A}"/>
              </a:ext>
              <a:ext uri="{C183D7F6-B498-43B3-948B-1728B52AA6E4}">
                <adec:decorative xmlns:adec="http://schemas.microsoft.com/office/drawing/2017/decorative" val="1"/>
              </a:ext>
            </a:extLst>
          </p:cNvPr>
          <p:cNvSpPr/>
          <p:nvPr userDrawn="1"/>
        </p:nvSpPr>
        <p:spPr bwMode="ltGray">
          <a:xfrm>
            <a:off x="4381826"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6" name="Heading 2">
            <a:extLst>
              <a:ext uri="{FF2B5EF4-FFF2-40B4-BE49-F238E27FC236}">
                <a16:creationId xmlns:a16="http://schemas.microsoft.com/office/drawing/2014/main" id="{F47F8685-5701-1F62-373B-06DF4BA775FC}"/>
              </a:ext>
            </a:extLst>
          </p:cNvPr>
          <p:cNvSpPr>
            <a:spLocks noGrp="1"/>
          </p:cNvSpPr>
          <p:nvPr>
            <p:ph type="body" idx="17" hasCustomPrompt="1"/>
          </p:nvPr>
        </p:nvSpPr>
        <p:spPr bwMode="white">
          <a:xfrm>
            <a:off x="4656282"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47" name="Text 2">
            <a:extLst>
              <a:ext uri="{FF2B5EF4-FFF2-40B4-BE49-F238E27FC236}">
                <a16:creationId xmlns:a16="http://schemas.microsoft.com/office/drawing/2014/main" id="{BE7C743A-BCC0-336E-7A19-A4EE4A53B95F}"/>
              </a:ext>
            </a:extLst>
          </p:cNvPr>
          <p:cNvSpPr>
            <a:spLocks noGrp="1"/>
          </p:cNvSpPr>
          <p:nvPr>
            <p:ph type="body" sz="quarter" idx="18"/>
          </p:nvPr>
        </p:nvSpPr>
        <p:spPr bwMode="white">
          <a:xfrm>
            <a:off x="4655426"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5" name="Picture Placeholder 2">
            <a:extLst>
              <a:ext uri="{FF2B5EF4-FFF2-40B4-BE49-F238E27FC236}">
                <a16:creationId xmlns:a16="http://schemas.microsoft.com/office/drawing/2014/main" id="{B17821AA-7062-3F1D-FE87-C65CCE1828AD}"/>
              </a:ext>
            </a:extLst>
          </p:cNvPr>
          <p:cNvSpPr>
            <a:spLocks noGrp="1"/>
          </p:cNvSpPr>
          <p:nvPr>
            <p:ph type="pic" sz="quarter" idx="50" hasCustomPrompt="1"/>
          </p:nvPr>
        </p:nvSpPr>
        <p:spPr>
          <a:xfrm>
            <a:off x="4387799"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39" name="Rounded Rectangle 3">
            <a:extLst>
              <a:ext uri="{FF2B5EF4-FFF2-40B4-BE49-F238E27FC236}">
                <a16:creationId xmlns:a16="http://schemas.microsoft.com/office/drawing/2014/main" id="{F45E6F95-6C2F-4D9B-38E5-49EDD7646354}"/>
              </a:ext>
              <a:ext uri="{C183D7F6-B498-43B3-948B-1728B52AA6E4}">
                <adec:decorative xmlns:adec="http://schemas.microsoft.com/office/drawing/2017/decorative" val="1"/>
              </a:ext>
            </a:extLst>
          </p:cNvPr>
          <p:cNvSpPr/>
          <p:nvPr userDrawn="1"/>
        </p:nvSpPr>
        <p:spPr bwMode="ltGray">
          <a:xfrm>
            <a:off x="8213489" y="1644648"/>
            <a:ext cx="3428347" cy="4391757"/>
          </a:xfrm>
          <a:prstGeom prst="roundRect">
            <a:avLst>
              <a:gd name="adj" fmla="val 4887"/>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noProof="0">
              <a:solidFill>
                <a:srgbClr val="FFFFFF"/>
              </a:solidFill>
              <a:latin typeface="Plus Jakarta Sans Medium" panose="020B0604030504040204"/>
            </a:endParaRPr>
          </a:p>
        </p:txBody>
      </p:sp>
      <p:sp>
        <p:nvSpPr>
          <p:cNvPr id="49" name="Heading 3">
            <a:extLst>
              <a:ext uri="{FF2B5EF4-FFF2-40B4-BE49-F238E27FC236}">
                <a16:creationId xmlns:a16="http://schemas.microsoft.com/office/drawing/2014/main" id="{4DC1BED2-6693-F56C-FF2D-6E6FC1A4CE61}"/>
              </a:ext>
            </a:extLst>
          </p:cNvPr>
          <p:cNvSpPr>
            <a:spLocks noGrp="1"/>
          </p:cNvSpPr>
          <p:nvPr>
            <p:ph type="body" idx="20" hasCustomPrompt="1"/>
          </p:nvPr>
        </p:nvSpPr>
        <p:spPr bwMode="white">
          <a:xfrm>
            <a:off x="8487945" y="1917700"/>
            <a:ext cx="2880000" cy="516582"/>
          </a:xfrm>
          <a:noFill/>
        </p:spPr>
        <p:txBody>
          <a:bodyPr anchor="t" anchorCtr="0"/>
          <a:lstStyle>
            <a:lvl1pPr marL="0" indent="0">
              <a:spcAft>
                <a:spcPts val="0"/>
              </a:spcAft>
              <a:buNone/>
              <a:defRPr sz="1600" b="0">
                <a:solidFill>
                  <a:srgbClr val="56E2E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heading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white">
          <a:xfrm>
            <a:off x="8487089" y="2493073"/>
            <a:ext cx="2880000" cy="1773797"/>
          </a:xfrm>
          <a:noFill/>
        </p:spPr>
        <p:txBody>
          <a:bodyPr/>
          <a:lstStyle>
            <a:lvl1pPr marL="0" indent="0">
              <a:buNone/>
              <a:defRPr sz="1200">
                <a:solidFill>
                  <a:schemeClr val="tx1"/>
                </a:solidFill>
                <a:latin typeface="+mn-lt"/>
                <a:cs typeface="Plus Jakarta Sans Medium" pitchFamily="2" charset="0"/>
              </a:defRPr>
            </a:lvl1pPr>
            <a:lvl2pPr>
              <a:defRPr sz="1200">
                <a:solidFill>
                  <a:schemeClr val="tx1"/>
                </a:solidFill>
                <a:latin typeface="+mn-lt"/>
                <a:cs typeface="Plus Jakarta Sans Medium" pitchFamily="2" charset="0"/>
              </a:defRPr>
            </a:lvl2pPr>
            <a:lvl3pPr>
              <a:defRPr sz="1200">
                <a:solidFill>
                  <a:schemeClr val="tx1"/>
                </a:solidFill>
                <a:latin typeface="+mn-lt"/>
                <a:cs typeface="Plus Jakarta Sans Medium" pitchFamily="2" charset="0"/>
              </a:defRPr>
            </a:lvl3pPr>
            <a:lvl4pPr>
              <a:defRPr sz="1200">
                <a:solidFill>
                  <a:schemeClr val="tx1"/>
                </a:solidFill>
                <a:latin typeface="+mn-lt"/>
                <a:cs typeface="Plus Jakarta Sans Medium" pitchFamily="2" charset="0"/>
              </a:defRPr>
            </a:lvl4pPr>
            <a:lvl5pPr>
              <a:defRPr sz="1200">
                <a:solidFill>
                  <a:schemeClr val="tx1"/>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Picture Placeholder 3">
            <a:extLst>
              <a:ext uri="{FF2B5EF4-FFF2-40B4-BE49-F238E27FC236}">
                <a16:creationId xmlns:a16="http://schemas.microsoft.com/office/drawing/2014/main" id="{A6FEC4D0-0034-6E30-E28F-F3353A531274}"/>
              </a:ext>
            </a:extLst>
          </p:cNvPr>
          <p:cNvSpPr>
            <a:spLocks noGrp="1"/>
          </p:cNvSpPr>
          <p:nvPr>
            <p:ph type="pic" sz="quarter" idx="51" hasCustomPrompt="1"/>
          </p:nvPr>
        </p:nvSpPr>
        <p:spPr>
          <a:xfrm>
            <a:off x="8219462" y="4359675"/>
            <a:ext cx="3416400" cy="1671477"/>
          </a:xfrm>
          <a:prstGeom prst="round2SameRect">
            <a:avLst>
              <a:gd name="adj1" fmla="val 0"/>
              <a:gd name="adj2" fmla="val 9619"/>
            </a:avLst>
          </a:prstGeom>
          <a:solidFill>
            <a:srgbClr val="C1BFFF"/>
          </a:solidFill>
        </p:spPr>
        <p:txBody>
          <a:bodyPr tIns="90000"/>
          <a:lstStyle>
            <a:lvl1pPr algn="ctr">
              <a:defRPr sz="1400">
                <a:solidFill>
                  <a:srgbClr val="0D004D"/>
                </a:solidFill>
              </a:defRPr>
            </a:lvl1pPr>
          </a:lstStyle>
          <a:p>
            <a:r>
              <a:rPr lang="en-US"/>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lt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lt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357203251"/>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3 Col">
    <p:bg bwMode="lt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B46011D7-D3D9-E78A-4E0E-EE1A5B247FC2}"/>
              </a:ext>
            </a:extLst>
          </p:cNvPr>
          <p:cNvSpPr>
            <a:spLocks noGrp="1"/>
          </p:cNvSpPr>
          <p:nvPr>
            <p:ph type="body" sz="quarter" idx="27" hasCustomPrompt="1"/>
          </p:nvPr>
        </p:nvSpPr>
        <p:spPr bwMode="gray">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3ADF9686-3955-45BC-803C-08C23156E943}"/>
              </a:ext>
              <a:ext uri="{C183D7F6-B498-43B3-948B-1728B52AA6E4}">
                <adec:decorative xmlns:adec="http://schemas.microsoft.com/office/drawing/2017/decorative" val="1"/>
              </a:ext>
            </a:extLst>
          </p:cNvPr>
          <p:cNvSpPr/>
          <p:nvPr userDrawn="1"/>
        </p:nvSpPr>
        <p:spPr bwMode="gray">
          <a:xfrm>
            <a:off x="550164"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2" name="Subhead 1">
            <a:extLst>
              <a:ext uri="{FF2B5EF4-FFF2-40B4-BE49-F238E27FC236}">
                <a16:creationId xmlns:a16="http://schemas.microsoft.com/office/drawing/2014/main" id="{5D7DE015-F779-D7DF-38B5-B232433543E3}"/>
              </a:ext>
            </a:extLst>
          </p:cNvPr>
          <p:cNvSpPr>
            <a:spLocks noGrp="1"/>
          </p:cNvSpPr>
          <p:nvPr>
            <p:ph type="body" sz="quarter" idx="16" hasCustomPrompt="1"/>
          </p:nvPr>
        </p:nvSpPr>
        <p:spPr bwMode="gray">
          <a:xfrm>
            <a:off x="823764"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0" name="Description 1">
            <a:extLst>
              <a:ext uri="{FF2B5EF4-FFF2-40B4-BE49-F238E27FC236}">
                <a16:creationId xmlns:a16="http://schemas.microsoft.com/office/drawing/2014/main" id="{200DDE1B-BD22-FFF3-B49F-A0CFC2E212C8}"/>
              </a:ext>
            </a:extLst>
          </p:cNvPr>
          <p:cNvSpPr>
            <a:spLocks noGrp="1"/>
          </p:cNvSpPr>
          <p:nvPr>
            <p:ph type="body" idx="1" hasCustomPrompt="1"/>
          </p:nvPr>
        </p:nvSpPr>
        <p:spPr bwMode="gray">
          <a:xfrm>
            <a:off x="824620"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1" name="Text 1">
            <a:extLst>
              <a:ext uri="{FF2B5EF4-FFF2-40B4-BE49-F238E27FC236}">
                <a16:creationId xmlns:a16="http://schemas.microsoft.com/office/drawing/2014/main" id="{5076CBFB-6431-4165-78BC-8CD0FD4AE1AC}"/>
              </a:ext>
            </a:extLst>
          </p:cNvPr>
          <p:cNvSpPr>
            <a:spLocks noGrp="1"/>
          </p:cNvSpPr>
          <p:nvPr>
            <p:ph type="body" sz="quarter" idx="15"/>
          </p:nvPr>
        </p:nvSpPr>
        <p:spPr bwMode="gray">
          <a:xfrm>
            <a:off x="823764"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5" name="Rounded Rectangle 2">
            <a:extLst>
              <a:ext uri="{FF2B5EF4-FFF2-40B4-BE49-F238E27FC236}">
                <a16:creationId xmlns:a16="http://schemas.microsoft.com/office/drawing/2014/main" id="{2BFAB769-0302-A0F4-0B4E-E933B063A704}"/>
              </a:ext>
              <a:ext uri="{C183D7F6-B498-43B3-948B-1728B52AA6E4}">
                <adec:decorative xmlns:adec="http://schemas.microsoft.com/office/drawing/2017/decorative" val="1"/>
              </a:ext>
            </a:extLst>
          </p:cNvPr>
          <p:cNvSpPr/>
          <p:nvPr userDrawn="1"/>
        </p:nvSpPr>
        <p:spPr bwMode="gray">
          <a:xfrm>
            <a:off x="4382271"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48" name="Subhead 2">
            <a:extLst>
              <a:ext uri="{FF2B5EF4-FFF2-40B4-BE49-F238E27FC236}">
                <a16:creationId xmlns:a16="http://schemas.microsoft.com/office/drawing/2014/main" id="{EBB6A4C3-F20C-97B6-A6E2-7FE2F60C625B}"/>
              </a:ext>
              <a:ext uri="{C183D7F6-B498-43B3-948B-1728B52AA6E4}">
                <adec:decorative xmlns:adec="http://schemas.microsoft.com/office/drawing/2017/decorative" val="0"/>
              </a:ext>
            </a:extLst>
          </p:cNvPr>
          <p:cNvSpPr>
            <a:spLocks noGrp="1"/>
          </p:cNvSpPr>
          <p:nvPr>
            <p:ph type="body" sz="quarter" idx="19" hasCustomPrompt="1"/>
          </p:nvPr>
        </p:nvSpPr>
        <p:spPr bwMode="gray">
          <a:xfrm>
            <a:off x="4655426"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6" name="Description 2">
            <a:extLst>
              <a:ext uri="{FF2B5EF4-FFF2-40B4-BE49-F238E27FC236}">
                <a16:creationId xmlns:a16="http://schemas.microsoft.com/office/drawing/2014/main" id="{F47F8685-5701-1F62-373B-06DF4BA775FC}"/>
              </a:ext>
            </a:extLst>
          </p:cNvPr>
          <p:cNvSpPr>
            <a:spLocks noGrp="1"/>
          </p:cNvSpPr>
          <p:nvPr>
            <p:ph type="body" idx="17" hasCustomPrompt="1"/>
          </p:nvPr>
        </p:nvSpPr>
        <p:spPr bwMode="gray">
          <a:xfrm>
            <a:off x="4656282"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47" name="Text 3">
            <a:extLst>
              <a:ext uri="{FF2B5EF4-FFF2-40B4-BE49-F238E27FC236}">
                <a16:creationId xmlns:a16="http://schemas.microsoft.com/office/drawing/2014/main" id="{BE7C743A-BCC0-336E-7A19-A4EE4A53B95F}"/>
              </a:ext>
            </a:extLst>
          </p:cNvPr>
          <p:cNvSpPr>
            <a:spLocks noGrp="1"/>
          </p:cNvSpPr>
          <p:nvPr>
            <p:ph type="body" sz="quarter" idx="18"/>
          </p:nvPr>
        </p:nvSpPr>
        <p:spPr bwMode="gray">
          <a:xfrm>
            <a:off x="4655426"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3" name="Rounded Rectangle 3">
            <a:extLst>
              <a:ext uri="{FF2B5EF4-FFF2-40B4-BE49-F238E27FC236}">
                <a16:creationId xmlns:a16="http://schemas.microsoft.com/office/drawing/2014/main" id="{21B29E7D-1997-B853-9D90-E1307B9773AB}"/>
              </a:ext>
              <a:ext uri="{C183D7F6-B498-43B3-948B-1728B52AA6E4}">
                <adec:decorative xmlns:adec="http://schemas.microsoft.com/office/drawing/2017/decorative" val="1"/>
              </a:ext>
            </a:extLst>
          </p:cNvPr>
          <p:cNvSpPr/>
          <p:nvPr userDrawn="1"/>
        </p:nvSpPr>
        <p:spPr bwMode="gray">
          <a:xfrm>
            <a:off x="8214378" y="1644648"/>
            <a:ext cx="3428347" cy="4391757"/>
          </a:xfrm>
          <a:prstGeom prst="roundRect">
            <a:avLst>
              <a:gd name="adj" fmla="val 5109"/>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1" name="Subhead 3">
            <a:extLst>
              <a:ext uri="{FF2B5EF4-FFF2-40B4-BE49-F238E27FC236}">
                <a16:creationId xmlns:a16="http://schemas.microsoft.com/office/drawing/2014/main" id="{5A1FB4BC-6AF4-B4B9-1A86-51C3E2DA5795}"/>
              </a:ext>
            </a:extLst>
          </p:cNvPr>
          <p:cNvSpPr>
            <a:spLocks noGrp="1"/>
          </p:cNvSpPr>
          <p:nvPr>
            <p:ph type="body" sz="quarter" idx="22" hasCustomPrompt="1"/>
          </p:nvPr>
        </p:nvSpPr>
        <p:spPr bwMode="gray">
          <a:xfrm>
            <a:off x="8487089" y="1917698"/>
            <a:ext cx="2881147" cy="295688"/>
          </a:xfrm>
        </p:spPr>
        <p:txBody>
          <a:bodyPr/>
          <a:lstStyle>
            <a:lvl1pPr marL="0" indent="0">
              <a:buNone/>
              <a:defRPr sz="1200" b="0" cap="all" baseline="0">
                <a:solidFill>
                  <a:srgbClr val="0D004D"/>
                </a:solidFill>
                <a:latin typeface="+mn-lt"/>
                <a:cs typeface="Plus Jakarta Sans Medium" pitchFamily="2"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noProof="0"/>
              <a:t>SUBHEAD</a:t>
            </a:r>
          </a:p>
        </p:txBody>
      </p:sp>
      <p:sp>
        <p:nvSpPr>
          <p:cNvPr id="49" name="Description 3">
            <a:extLst>
              <a:ext uri="{FF2B5EF4-FFF2-40B4-BE49-F238E27FC236}">
                <a16:creationId xmlns:a16="http://schemas.microsoft.com/office/drawing/2014/main" id="{4DC1BED2-6693-F56C-FF2D-6E6FC1A4CE61}"/>
              </a:ext>
            </a:extLst>
          </p:cNvPr>
          <p:cNvSpPr>
            <a:spLocks noGrp="1"/>
          </p:cNvSpPr>
          <p:nvPr>
            <p:ph type="body" idx="20" hasCustomPrompt="1"/>
          </p:nvPr>
        </p:nvSpPr>
        <p:spPr bwMode="gray">
          <a:xfrm>
            <a:off x="8487945" y="2213386"/>
            <a:ext cx="2879434" cy="1286599"/>
          </a:xfrm>
        </p:spPr>
        <p:txBody>
          <a:bodyPr anchor="t" anchorCtr="0"/>
          <a:lstStyle>
            <a:lvl1pPr marL="0" indent="0">
              <a:spcAft>
                <a:spcPts val="0"/>
              </a:spcAft>
              <a:buNone/>
              <a:defRPr sz="1600" b="0">
                <a:solidFill>
                  <a:srgbClr val="0D004D"/>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long subhead here</a:t>
            </a:r>
          </a:p>
        </p:txBody>
      </p:sp>
      <p:sp>
        <p:nvSpPr>
          <p:cNvPr id="50" name="Text 3">
            <a:extLst>
              <a:ext uri="{FF2B5EF4-FFF2-40B4-BE49-F238E27FC236}">
                <a16:creationId xmlns:a16="http://schemas.microsoft.com/office/drawing/2014/main" id="{09237A8C-DCDD-DC0E-AA67-A5786935C66E}"/>
              </a:ext>
            </a:extLst>
          </p:cNvPr>
          <p:cNvSpPr>
            <a:spLocks noGrp="1"/>
          </p:cNvSpPr>
          <p:nvPr>
            <p:ph type="body" sz="quarter" idx="21"/>
          </p:nvPr>
        </p:nvSpPr>
        <p:spPr bwMode="gray">
          <a:xfrm>
            <a:off x="8487089" y="3499986"/>
            <a:ext cx="2881147" cy="2262640"/>
          </a:xfrm>
        </p:spPr>
        <p:txBody>
          <a:bodyPr/>
          <a:lstStyle>
            <a:lvl1pPr marL="0" indent="0">
              <a:buNone/>
              <a:defRPr sz="1200">
                <a:solidFill>
                  <a:srgbClr val="0D004D"/>
                </a:solidFill>
                <a:latin typeface="+mn-lt"/>
                <a:cs typeface="Plus Jakarta Sans Medium" pitchFamily="2" charset="0"/>
              </a:defRPr>
            </a:lvl1pPr>
            <a:lvl2pPr>
              <a:defRPr sz="1200">
                <a:solidFill>
                  <a:srgbClr val="0D004D"/>
                </a:solidFill>
                <a:latin typeface="+mn-lt"/>
                <a:cs typeface="Plus Jakarta Sans Medium" pitchFamily="2" charset="0"/>
              </a:defRPr>
            </a:lvl2pPr>
            <a:lvl3pPr>
              <a:defRPr sz="1200">
                <a:solidFill>
                  <a:srgbClr val="0D004D"/>
                </a:solidFill>
                <a:latin typeface="+mn-lt"/>
                <a:cs typeface="Plus Jakarta Sans Medium" pitchFamily="2" charset="0"/>
              </a:defRPr>
            </a:lvl3pPr>
            <a:lvl4pPr>
              <a:defRPr sz="1200">
                <a:solidFill>
                  <a:srgbClr val="0D004D"/>
                </a:solidFill>
                <a:latin typeface="+mn-lt"/>
                <a:cs typeface="Plus Jakarta Sans Medium" pitchFamily="2" charset="0"/>
              </a:defRPr>
            </a:lvl4pPr>
            <a:lvl5pPr>
              <a:defRPr sz="1200">
                <a:solidFill>
                  <a:srgbClr val="0D004D"/>
                </a:solidFill>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942259489"/>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4 Col Dark">
    <p:bg bwMode="gray">
      <p:bgRef idx="1001">
        <a:schemeClr val="bg2"/>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87858275-290A-1A42-0258-580F6B69CC31}"/>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gray">
          <a:xfrm>
            <a:off x="550164" y="552450"/>
            <a:ext cx="11091672" cy="819150"/>
          </a:xfrm>
        </p:spPr>
        <p:txBody>
          <a:bodyPr/>
          <a:lstStyle/>
          <a:p>
            <a:r>
              <a:rPr lang="en-US" noProof="0"/>
              <a:t>Place headline here</a:t>
            </a:r>
          </a:p>
        </p:txBody>
      </p:sp>
      <p:sp>
        <p:nvSpPr>
          <p:cNvPr id="4" name="Rounded Rectangle 1">
            <a:extLst>
              <a:ext uri="{FF2B5EF4-FFF2-40B4-BE49-F238E27FC236}">
                <a16:creationId xmlns:a16="http://schemas.microsoft.com/office/drawing/2014/main" id="{94DFA5BF-639B-17EA-4DE2-4F29D784FEC2}"/>
              </a:ext>
              <a:ext uri="{C183D7F6-B498-43B3-948B-1728B52AA6E4}">
                <adec:decorative xmlns:adec="http://schemas.microsoft.com/office/drawing/2017/decorative" val="1"/>
              </a:ext>
            </a:extLst>
          </p:cNvPr>
          <p:cNvSpPr/>
          <p:nvPr userDrawn="1"/>
        </p:nvSpPr>
        <p:spPr bwMode="gray">
          <a:xfrm>
            <a:off x="55016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bwMode="white">
          <a:xfrm>
            <a:off x="80166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p:nvPr>
        </p:nvSpPr>
        <p:spPr bwMode="white">
          <a:xfrm>
            <a:off x="801660" y="2941570"/>
            <a:ext cx="1982026" cy="2558082"/>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5" name="Rounded Rectangle 2">
            <a:extLst>
              <a:ext uri="{FF2B5EF4-FFF2-40B4-BE49-F238E27FC236}">
                <a16:creationId xmlns:a16="http://schemas.microsoft.com/office/drawing/2014/main" id="{30F163AE-4F60-F493-8F01-DC771E586076}"/>
              </a:ext>
              <a:ext uri="{C183D7F6-B498-43B3-948B-1728B52AA6E4}">
                <adec:decorative xmlns:adec="http://schemas.microsoft.com/office/drawing/2017/decorative" val="1"/>
              </a:ext>
            </a:extLst>
          </p:cNvPr>
          <p:cNvSpPr/>
          <p:nvPr userDrawn="1"/>
        </p:nvSpPr>
        <p:spPr bwMode="gray">
          <a:xfrm>
            <a:off x="3419873"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Subhead 2">
            <a:extLst>
              <a:ext uri="{FF2B5EF4-FFF2-40B4-BE49-F238E27FC236}">
                <a16:creationId xmlns:a16="http://schemas.microsoft.com/office/drawing/2014/main" id="{514BA597-FAA5-F1F5-2969-E85FF4DFEF64}"/>
              </a:ext>
            </a:extLst>
          </p:cNvPr>
          <p:cNvSpPr>
            <a:spLocks noGrp="1"/>
          </p:cNvSpPr>
          <p:nvPr>
            <p:ph type="body" idx="17" hasCustomPrompt="1"/>
          </p:nvPr>
        </p:nvSpPr>
        <p:spPr bwMode="white">
          <a:xfrm>
            <a:off x="3671370"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8" name="Text 2">
            <a:extLst>
              <a:ext uri="{FF2B5EF4-FFF2-40B4-BE49-F238E27FC236}">
                <a16:creationId xmlns:a16="http://schemas.microsoft.com/office/drawing/2014/main" id="{29D25143-E669-CD69-1A42-D567809E088F}"/>
              </a:ext>
            </a:extLst>
          </p:cNvPr>
          <p:cNvSpPr>
            <a:spLocks noGrp="1"/>
          </p:cNvSpPr>
          <p:nvPr>
            <p:ph type="body" sz="quarter" idx="20"/>
          </p:nvPr>
        </p:nvSpPr>
        <p:spPr bwMode="white">
          <a:xfrm>
            <a:off x="3671370" y="2941570"/>
            <a:ext cx="1982026" cy="2558082"/>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Rounded Rectangle 3">
            <a:extLst>
              <a:ext uri="{FF2B5EF4-FFF2-40B4-BE49-F238E27FC236}">
                <a16:creationId xmlns:a16="http://schemas.microsoft.com/office/drawing/2014/main" id="{55942230-235B-510C-60F3-A308C7C46539}"/>
              </a:ext>
              <a:ext uri="{C183D7F6-B498-43B3-948B-1728B52AA6E4}">
                <adec:decorative xmlns:adec="http://schemas.microsoft.com/office/drawing/2017/decorative" val="1"/>
              </a:ext>
            </a:extLst>
          </p:cNvPr>
          <p:cNvSpPr/>
          <p:nvPr userDrawn="1"/>
        </p:nvSpPr>
        <p:spPr bwMode="gray">
          <a:xfrm>
            <a:off x="628958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Subhead 3">
            <a:extLst>
              <a:ext uri="{FF2B5EF4-FFF2-40B4-BE49-F238E27FC236}">
                <a16:creationId xmlns:a16="http://schemas.microsoft.com/office/drawing/2014/main" id="{D75C3222-F3D8-F918-DE1C-5E2734078C58}"/>
              </a:ext>
            </a:extLst>
          </p:cNvPr>
          <p:cNvSpPr>
            <a:spLocks noGrp="1"/>
          </p:cNvSpPr>
          <p:nvPr>
            <p:ph type="body" idx="18" hasCustomPrompt="1"/>
          </p:nvPr>
        </p:nvSpPr>
        <p:spPr bwMode="white">
          <a:xfrm>
            <a:off x="654107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29" name="Text 3">
            <a:extLst>
              <a:ext uri="{FF2B5EF4-FFF2-40B4-BE49-F238E27FC236}">
                <a16:creationId xmlns:a16="http://schemas.microsoft.com/office/drawing/2014/main" id="{D745CBBD-A271-85EF-3D79-339C7A34A45F}"/>
              </a:ext>
            </a:extLst>
          </p:cNvPr>
          <p:cNvSpPr>
            <a:spLocks noGrp="1"/>
          </p:cNvSpPr>
          <p:nvPr>
            <p:ph type="body" sz="quarter" idx="21"/>
          </p:nvPr>
        </p:nvSpPr>
        <p:spPr bwMode="white">
          <a:xfrm>
            <a:off x="6541079" y="2941570"/>
            <a:ext cx="1982026" cy="2558082"/>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7" name="Rounded Rectangle 4">
            <a:extLst>
              <a:ext uri="{FF2B5EF4-FFF2-40B4-BE49-F238E27FC236}">
                <a16:creationId xmlns:a16="http://schemas.microsoft.com/office/drawing/2014/main" id="{F93B6AB1-11F2-03BD-08F1-6CCAC81C103E}"/>
              </a:ext>
              <a:ext uri="{C183D7F6-B498-43B3-948B-1728B52AA6E4}">
                <adec:decorative xmlns:adec="http://schemas.microsoft.com/office/drawing/2017/decorative" val="1"/>
              </a:ext>
            </a:extLst>
          </p:cNvPr>
          <p:cNvSpPr/>
          <p:nvPr userDrawn="1"/>
        </p:nvSpPr>
        <p:spPr bwMode="gray">
          <a:xfrm>
            <a:off x="9159292" y="2003531"/>
            <a:ext cx="2485021" cy="3759093"/>
          </a:xfrm>
          <a:prstGeom prst="roundRect">
            <a:avLst>
              <a:gd name="adj" fmla="val 7419"/>
            </a:avLst>
          </a:prstGeom>
          <a:noFill/>
          <a:ln w="952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Subhead 4">
            <a:extLst>
              <a:ext uri="{FF2B5EF4-FFF2-40B4-BE49-F238E27FC236}">
                <a16:creationId xmlns:a16="http://schemas.microsoft.com/office/drawing/2014/main" id="{BEFD4D07-55D5-4CF2-A527-34DDBD72AC5B}"/>
              </a:ext>
            </a:extLst>
          </p:cNvPr>
          <p:cNvSpPr>
            <a:spLocks noGrp="1"/>
          </p:cNvSpPr>
          <p:nvPr>
            <p:ph type="body" idx="19" hasCustomPrompt="1"/>
          </p:nvPr>
        </p:nvSpPr>
        <p:spPr bwMode="white">
          <a:xfrm>
            <a:off x="9410789" y="2214882"/>
            <a:ext cx="1982026" cy="493487"/>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 </a:t>
            </a:r>
            <a:br>
              <a:rPr lang="en-US" noProof="0"/>
            </a:br>
            <a:r>
              <a:rPr lang="en-US" noProof="0"/>
              <a:t>lorem ipsum</a:t>
            </a:r>
          </a:p>
        </p:txBody>
      </p:sp>
      <p:sp>
        <p:nvSpPr>
          <p:cNvPr id="30" name="Text 4">
            <a:extLst>
              <a:ext uri="{FF2B5EF4-FFF2-40B4-BE49-F238E27FC236}">
                <a16:creationId xmlns:a16="http://schemas.microsoft.com/office/drawing/2014/main" id="{49ECFA26-933A-52B8-47C9-B192BDAE78A4}"/>
              </a:ext>
            </a:extLst>
          </p:cNvPr>
          <p:cNvSpPr>
            <a:spLocks noGrp="1"/>
          </p:cNvSpPr>
          <p:nvPr>
            <p:ph type="body" sz="quarter" idx="22"/>
          </p:nvPr>
        </p:nvSpPr>
        <p:spPr bwMode="white">
          <a:xfrm>
            <a:off x="9410789" y="2941570"/>
            <a:ext cx="1982026" cy="2558082"/>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gray"/>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704625083"/>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Footer Only with Graphic Waves Dark">
    <p:bg>
      <p:bgRef idx="1001">
        <a:schemeClr val="bg2"/>
      </p:bgRef>
    </p:bg>
    <p:spTree>
      <p:nvGrpSpPr>
        <p:cNvPr id="1" name=""/>
        <p:cNvGrpSpPr/>
        <p:nvPr/>
      </p:nvGrpSpPr>
      <p:grpSpPr>
        <a:xfrm>
          <a:off x="0" y="0"/>
          <a:ext cx="0" cy="0"/>
          <a:chOff x="0" y="0"/>
          <a:chExt cx="0" cy="0"/>
        </a:xfrm>
      </p:grpSpPr>
      <p:pic>
        <p:nvPicPr>
          <p:cNvPr id="10" name="Graphic Waves">
            <a:extLst>
              <a:ext uri="{FF2B5EF4-FFF2-40B4-BE49-F238E27FC236}">
                <a16:creationId xmlns:a16="http://schemas.microsoft.com/office/drawing/2014/main" id="{384E1635-052A-7DD7-99CB-D5CB8988E1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829"/>
            <a:ext cx="12192000" cy="6857172"/>
          </a:xfrm>
          <a:prstGeom prst="rect">
            <a:avLst/>
          </a:prstGeom>
        </p:spPr>
      </p:pic>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a:xfrm>
            <a:off x="3048" y="-457200"/>
            <a:ext cx="12188952" cy="457200"/>
          </a:xfrm>
        </p:spPr>
        <p:txBody>
          <a:bodyPr/>
          <a:lstStyle>
            <a:lvl1pPr>
              <a:defRPr>
                <a:solidFill>
                  <a:schemeClr val="accent6"/>
                </a:solidFill>
              </a:defRPr>
            </a:lvl1pPr>
          </a:lstStyle>
          <a:p>
            <a:r>
              <a:rPr lang="en-US" noProof="0"/>
              <a:t>Insert offscreen slide title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chemeClr val="tx2"/>
                </a:solidFill>
              </a:defRPr>
            </a:lvl1p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782499327"/>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con and Text x3 Horizontal Dark">
    <p:bg>
      <p:bgRef idx="1001">
        <a:schemeClr val="bg2"/>
      </p:bgRef>
    </p:bg>
    <p:spTree>
      <p:nvGrpSpPr>
        <p:cNvPr id="1" name=""/>
        <p:cNvGrpSpPr/>
        <p:nvPr/>
      </p:nvGrpSpPr>
      <p:grpSpPr>
        <a:xfrm>
          <a:off x="0" y="0"/>
          <a:ext cx="0" cy="0"/>
          <a:chOff x="0" y="0"/>
          <a:chExt cx="0" cy="0"/>
        </a:xfrm>
      </p:grpSpPr>
      <p:pic>
        <p:nvPicPr>
          <p:cNvPr id="20" name="Graphic Waves">
            <a:extLst>
              <a:ext uri="{FF2B5EF4-FFF2-40B4-BE49-F238E27FC236}">
                <a16:creationId xmlns:a16="http://schemas.microsoft.com/office/drawing/2014/main" id="{08694DAF-622A-C710-DB45-6F2178A429A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a:ln w="9525">
            <a:solidFill>
              <a:srgbClr val="512EAB"/>
            </a:solidFill>
          </a:ln>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 uri="{C183D7F6-B498-43B3-948B-1728B52AA6E4}">
                <adec:decorative xmlns:adec="http://schemas.microsoft.com/office/drawing/2017/decorative" val="0"/>
              </a:ext>
            </a:extLst>
          </p:cNvPr>
          <p:cNvSpPr>
            <a:spLocks noGrp="1"/>
          </p:cNvSpPr>
          <p:nvPr>
            <p:ph type="title" hasCustomPrompt="1"/>
          </p:nvPr>
        </p:nvSpPr>
        <p:spPr bwMode="white">
          <a:xfrm>
            <a:off x="550164" y="552450"/>
            <a:ext cx="11091672" cy="819150"/>
          </a:xfrm>
        </p:spPr>
        <p:txBody>
          <a:bodyPr/>
          <a:lstStyle>
            <a:lvl1pPr>
              <a:defRPr>
                <a:solidFill>
                  <a:schemeClr val="tx2"/>
                </a:solidFill>
              </a:defRPr>
            </a:lvl1pPr>
          </a:lstStyle>
          <a:p>
            <a:r>
              <a:rPr lang="en-US" noProof="0"/>
              <a:t>Place headline here</a:t>
            </a:r>
          </a:p>
        </p:txBody>
      </p:sp>
      <p:cxnSp>
        <p:nvCxnSpPr>
          <p:cNvPr id="8" name="Straight Connector 1">
            <a:extLst>
              <a:ext uri="{FF2B5EF4-FFF2-40B4-BE49-F238E27FC236}">
                <a16:creationId xmlns:a16="http://schemas.microsoft.com/office/drawing/2014/main" id="{1EE515A2-6328-17B6-F24D-B59F3FCBA32F}"/>
              </a:ext>
              <a:ext uri="{C183D7F6-B498-43B3-948B-1728B52AA6E4}">
                <adec:decorative xmlns:adec="http://schemas.microsoft.com/office/drawing/2017/decorative" val="1"/>
              </a:ext>
            </a:extLst>
          </p:cNvPr>
          <p:cNvCxnSpPr>
            <a:cxnSpLocks/>
          </p:cNvCxnSpPr>
          <p:nvPr userDrawn="1"/>
        </p:nvCxnSpPr>
        <p:spPr bwMode="white">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Icon 1">
            <a:extLst>
              <a:ext uri="{FF2B5EF4-FFF2-40B4-BE49-F238E27FC236}">
                <a16:creationId xmlns:a16="http://schemas.microsoft.com/office/drawing/2014/main" id="{13010377-DD72-ACA6-CAE2-3D08A59518D9}"/>
              </a:ext>
              <a:ext uri="{C183D7F6-B498-43B3-948B-1728B52AA6E4}">
                <adec:decorative xmlns:adec="http://schemas.microsoft.com/office/drawing/2017/decorative" val="1"/>
              </a:ext>
            </a:extLst>
          </p:cNvPr>
          <p:cNvSpPr>
            <a:spLocks noGrp="1"/>
          </p:cNvSpPr>
          <p:nvPr>
            <p:ph type="pic" sz="quarter" idx="38" hasCustomPrompt="1"/>
          </p:nvPr>
        </p:nvSpPr>
        <p:spPr bwMode="white">
          <a:xfrm>
            <a:off x="550164" y="2067135"/>
            <a:ext cx="530352" cy="527684"/>
          </a:xfrm>
        </p:spPr>
        <p:txBody>
          <a:bodyPr anchor="ctr"/>
          <a:lstStyle>
            <a:lvl1pPr marL="0" indent="0" algn="ctr">
              <a:buNone/>
              <a:defRPr sz="1000"/>
            </a:lvl1pPr>
          </a:lstStyle>
          <a:p>
            <a:r>
              <a:rPr lang="en-US" noProof="0"/>
              <a:t>Icon</a:t>
            </a:r>
          </a:p>
        </p:txBody>
      </p:sp>
      <p:sp>
        <p:nvSpPr>
          <p:cNvPr id="3" name="Subhead 1">
            <a:extLst>
              <a:ext uri="{FF2B5EF4-FFF2-40B4-BE49-F238E27FC236}">
                <a16:creationId xmlns:a16="http://schemas.microsoft.com/office/drawing/2014/main" id="{E107CB8E-DC12-4ACD-605C-228CD8103202}"/>
              </a:ext>
            </a:extLst>
          </p:cNvPr>
          <p:cNvSpPr>
            <a:spLocks noGrp="1"/>
          </p:cNvSpPr>
          <p:nvPr>
            <p:ph type="body" idx="1" hasCustomPrompt="1"/>
          </p:nvPr>
        </p:nvSpPr>
        <p:spPr bwMode="white">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4" name="Text 1">
            <a:extLst>
              <a:ext uri="{FF2B5EF4-FFF2-40B4-BE49-F238E27FC236}">
                <a16:creationId xmlns:a16="http://schemas.microsoft.com/office/drawing/2014/main" id="{EB3F88AA-FE75-288D-8ACA-587C34A9CF0B}"/>
              </a:ext>
            </a:extLst>
          </p:cNvPr>
          <p:cNvSpPr>
            <a:spLocks noGrp="1"/>
          </p:cNvSpPr>
          <p:nvPr>
            <p:ph type="body" sz="quarter" idx="29"/>
          </p:nvPr>
        </p:nvSpPr>
        <p:spPr bwMode="white">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7" name="Straight Connector 2">
            <a:extLst>
              <a:ext uri="{FF2B5EF4-FFF2-40B4-BE49-F238E27FC236}">
                <a16:creationId xmlns:a16="http://schemas.microsoft.com/office/drawing/2014/main" id="{E3CDB21E-3E80-C8A5-4DEA-8F10880104EC}"/>
              </a:ext>
              <a:ext uri="{C183D7F6-B498-43B3-948B-1728B52AA6E4}">
                <adec:decorative xmlns:adec="http://schemas.microsoft.com/office/drawing/2017/decorative" val="1"/>
              </a:ext>
            </a:extLst>
          </p:cNvPr>
          <p:cNvCxnSpPr>
            <a:cxnSpLocks/>
          </p:cNvCxnSpPr>
          <p:nvPr userDrawn="1"/>
        </p:nvCxnSpPr>
        <p:spPr bwMode="white">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8" name="Icon 2">
            <a:extLst>
              <a:ext uri="{FF2B5EF4-FFF2-40B4-BE49-F238E27FC236}">
                <a16:creationId xmlns:a16="http://schemas.microsoft.com/office/drawing/2014/main" id="{756DEBB3-DBCB-44A2-83F5-673473F749CB}"/>
              </a:ext>
              <a:ext uri="{C183D7F6-B498-43B3-948B-1728B52AA6E4}">
                <adec:decorative xmlns:adec="http://schemas.microsoft.com/office/drawing/2017/decorative" val="1"/>
              </a:ext>
            </a:extLst>
          </p:cNvPr>
          <p:cNvSpPr>
            <a:spLocks noGrp="1"/>
          </p:cNvSpPr>
          <p:nvPr>
            <p:ph type="pic" sz="quarter" idx="39" hasCustomPrompt="1"/>
          </p:nvPr>
        </p:nvSpPr>
        <p:spPr bwMode="white">
          <a:xfrm>
            <a:off x="550164" y="3438516"/>
            <a:ext cx="530352" cy="527684"/>
          </a:xfrm>
        </p:spPr>
        <p:txBody>
          <a:bodyPr anchor="ctr"/>
          <a:lstStyle>
            <a:lvl1pPr marL="0" indent="0" algn="ctr">
              <a:buNone/>
              <a:defRPr sz="1000"/>
            </a:lvl1pPr>
          </a:lstStyle>
          <a:p>
            <a:r>
              <a:rPr lang="en-US" noProof="0"/>
              <a:t>Icon</a:t>
            </a:r>
          </a:p>
        </p:txBody>
      </p:sp>
      <p:sp>
        <p:nvSpPr>
          <p:cNvPr id="11" name="Subhead 2">
            <a:extLst>
              <a:ext uri="{FF2B5EF4-FFF2-40B4-BE49-F238E27FC236}">
                <a16:creationId xmlns:a16="http://schemas.microsoft.com/office/drawing/2014/main" id="{0BEF8BB9-482B-25FA-6F92-DAD2A7D8CA1B}"/>
              </a:ext>
            </a:extLst>
          </p:cNvPr>
          <p:cNvSpPr>
            <a:spLocks noGrp="1"/>
          </p:cNvSpPr>
          <p:nvPr>
            <p:ph type="body" idx="41" hasCustomPrompt="1"/>
          </p:nvPr>
        </p:nvSpPr>
        <p:spPr bwMode="white">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5" name="Text 2">
            <a:extLst>
              <a:ext uri="{FF2B5EF4-FFF2-40B4-BE49-F238E27FC236}">
                <a16:creationId xmlns:a16="http://schemas.microsoft.com/office/drawing/2014/main" id="{8531EFAC-6BE7-BF40-16F2-88B75169248A}"/>
              </a:ext>
            </a:extLst>
          </p:cNvPr>
          <p:cNvSpPr>
            <a:spLocks noGrp="1"/>
          </p:cNvSpPr>
          <p:nvPr>
            <p:ph type="body" sz="quarter" idx="30"/>
          </p:nvPr>
        </p:nvSpPr>
        <p:spPr bwMode="white">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9" name="Straight Connector 3">
            <a:extLst>
              <a:ext uri="{FF2B5EF4-FFF2-40B4-BE49-F238E27FC236}">
                <a16:creationId xmlns:a16="http://schemas.microsoft.com/office/drawing/2014/main" id="{A88C917E-5734-C78A-29C5-A3E9154C7224}"/>
              </a:ext>
              <a:ext uri="{C183D7F6-B498-43B3-948B-1728B52AA6E4}">
                <adec:decorative xmlns:adec="http://schemas.microsoft.com/office/drawing/2017/decorative" val="1"/>
              </a:ext>
            </a:extLst>
          </p:cNvPr>
          <p:cNvCxnSpPr>
            <a:cxnSpLocks/>
          </p:cNvCxnSpPr>
          <p:nvPr userDrawn="1"/>
        </p:nvCxnSpPr>
        <p:spPr bwMode="white">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 name="Icon 3">
            <a:extLst>
              <a:ext uri="{FF2B5EF4-FFF2-40B4-BE49-F238E27FC236}">
                <a16:creationId xmlns:a16="http://schemas.microsoft.com/office/drawing/2014/main" id="{485C4B5E-97E5-1505-4108-04489D83201A}"/>
              </a:ext>
              <a:ext uri="{C183D7F6-B498-43B3-948B-1728B52AA6E4}">
                <adec:decorative xmlns:adec="http://schemas.microsoft.com/office/drawing/2017/decorative" val="1"/>
              </a:ext>
            </a:extLst>
          </p:cNvPr>
          <p:cNvSpPr>
            <a:spLocks noGrp="1"/>
          </p:cNvSpPr>
          <p:nvPr>
            <p:ph type="pic" sz="quarter" idx="40" hasCustomPrompt="1"/>
          </p:nvPr>
        </p:nvSpPr>
        <p:spPr bwMode="white">
          <a:xfrm>
            <a:off x="550164" y="4813732"/>
            <a:ext cx="530352" cy="527684"/>
          </a:xfrm>
        </p:spPr>
        <p:txBody>
          <a:bodyPr anchor="ctr"/>
          <a:lstStyle>
            <a:lvl1pPr marL="0" indent="0" algn="ctr">
              <a:buNone/>
              <a:defRPr sz="1000"/>
            </a:lvl1pPr>
          </a:lstStyle>
          <a:p>
            <a:r>
              <a:rPr lang="en-US" noProof="0"/>
              <a:t>Icon</a:t>
            </a:r>
          </a:p>
        </p:txBody>
      </p:sp>
      <p:sp>
        <p:nvSpPr>
          <p:cNvPr id="12" name="Subhead 3">
            <a:extLst>
              <a:ext uri="{FF2B5EF4-FFF2-40B4-BE49-F238E27FC236}">
                <a16:creationId xmlns:a16="http://schemas.microsoft.com/office/drawing/2014/main" id="{1AB8E9C8-83AE-C8D2-0184-1E0018C07787}"/>
              </a:ext>
            </a:extLst>
          </p:cNvPr>
          <p:cNvSpPr>
            <a:spLocks noGrp="1"/>
          </p:cNvSpPr>
          <p:nvPr>
            <p:ph type="body" idx="42" hasCustomPrompt="1"/>
          </p:nvPr>
        </p:nvSpPr>
        <p:spPr bwMode="white">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16" name="Text 3">
            <a:extLst>
              <a:ext uri="{FF2B5EF4-FFF2-40B4-BE49-F238E27FC236}">
                <a16:creationId xmlns:a16="http://schemas.microsoft.com/office/drawing/2014/main" id="{DCCBBD6D-3E78-9059-45D4-9D816555A22A}"/>
              </a:ext>
            </a:extLst>
          </p:cNvPr>
          <p:cNvSpPr>
            <a:spLocks noGrp="1"/>
          </p:cNvSpPr>
          <p:nvPr>
            <p:ph type="body" sz="quarter" idx="31"/>
          </p:nvPr>
        </p:nvSpPr>
        <p:spPr bwMode="white">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10" name="Straight Connector 4">
            <a:extLst>
              <a:ext uri="{FF2B5EF4-FFF2-40B4-BE49-F238E27FC236}">
                <a16:creationId xmlns:a16="http://schemas.microsoft.com/office/drawing/2014/main" id="{6845AC87-1606-EC81-CC58-79722EB79E69}"/>
              </a:ext>
              <a:ext uri="{C183D7F6-B498-43B3-948B-1728B52AA6E4}">
                <adec:decorative xmlns:adec="http://schemas.microsoft.com/office/drawing/2017/decorative" val="1"/>
              </a:ext>
            </a:extLst>
          </p:cNvPr>
          <p:cNvCxnSpPr>
            <a:cxnSpLocks/>
          </p:cNvCxnSpPr>
          <p:nvPr userDrawn="1"/>
        </p:nvCxnSpPr>
        <p:spPr bwMode="white">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93449053"/>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con and Text x3 Horizontal">
    <p:bg>
      <p:bgRef idx="1001">
        <a:schemeClr val="bg1"/>
      </p:bgRef>
    </p:bg>
    <p:spTree>
      <p:nvGrpSpPr>
        <p:cNvPr id="1" name=""/>
        <p:cNvGrpSpPr/>
        <p:nvPr/>
      </p:nvGrpSpPr>
      <p:grpSpPr>
        <a:xfrm>
          <a:off x="0" y="0"/>
          <a:ext cx="0" cy="0"/>
          <a:chOff x="0" y="0"/>
          <a:chExt cx="0" cy="0"/>
        </a:xfrm>
      </p:grpSpPr>
      <p:pic>
        <p:nvPicPr>
          <p:cNvPr id="27" name="Graphic Waves">
            <a:extLst>
              <a:ext uri="{FF2B5EF4-FFF2-40B4-BE49-F238E27FC236}">
                <a16:creationId xmlns:a16="http://schemas.microsoft.com/office/drawing/2014/main" id="{0FB43EBC-EA1E-B903-C709-0B40C1981B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6" name="Section">
            <a:extLst>
              <a:ext uri="{FF2B5EF4-FFF2-40B4-BE49-F238E27FC236}">
                <a16:creationId xmlns:a16="http://schemas.microsoft.com/office/drawing/2014/main" id="{C3F5BB9A-EE45-B960-B743-E16FDB97B4E6}"/>
              </a:ext>
            </a:extLst>
          </p:cNvPr>
          <p:cNvSpPr>
            <a:spLocks noGrp="1"/>
          </p:cNvSpPr>
          <p:nvPr>
            <p:ph type="body" sz="quarter" idx="27" hasCustomPrompt="1"/>
          </p:nvPr>
        </p:nvSpPr>
        <p:spPr bwMode="black">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black"/>
        <p:txBody>
          <a:bodyPr/>
          <a:lstStyle>
            <a:lvl1pPr>
              <a:defRPr>
                <a:solidFill>
                  <a:schemeClr val="tx2"/>
                </a:solidFill>
              </a:defRPr>
            </a:lvl1pPr>
          </a:lstStyle>
          <a:p>
            <a:r>
              <a:rPr lang="en-US" noProof="0"/>
              <a:t>Place headline here</a:t>
            </a:r>
          </a:p>
        </p:txBody>
      </p:sp>
      <p:cxnSp>
        <p:nvCxnSpPr>
          <p:cNvPr id="7" name="Straight Connector 1">
            <a:extLst>
              <a:ext uri="{FF2B5EF4-FFF2-40B4-BE49-F238E27FC236}">
                <a16:creationId xmlns:a16="http://schemas.microsoft.com/office/drawing/2014/main" id="{EE7B90CD-44DA-BFA1-CD41-10FBF6BCD8E5}"/>
              </a:ext>
              <a:ext uri="{C183D7F6-B498-43B3-948B-1728B52AA6E4}">
                <adec:decorative xmlns:adec="http://schemas.microsoft.com/office/drawing/2017/decorative" val="1"/>
              </a:ext>
            </a:extLst>
          </p:cNvPr>
          <p:cNvCxnSpPr>
            <a:cxnSpLocks/>
          </p:cNvCxnSpPr>
          <p:nvPr userDrawn="1"/>
        </p:nvCxnSpPr>
        <p:spPr bwMode="black">
          <a:xfrm>
            <a:off x="550165" y="1644648"/>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3" name="Icon 1">
            <a:extLst>
              <a:ext uri="{FF2B5EF4-FFF2-40B4-BE49-F238E27FC236}">
                <a16:creationId xmlns:a16="http://schemas.microsoft.com/office/drawing/2014/main" id="{077235C8-D369-B55E-6085-346A9C8F975F}"/>
              </a:ext>
              <a:ext uri="{C183D7F6-B498-43B3-948B-1728B52AA6E4}">
                <adec:decorative xmlns:adec="http://schemas.microsoft.com/office/drawing/2017/decorative" val="1"/>
              </a:ext>
            </a:extLst>
          </p:cNvPr>
          <p:cNvSpPr>
            <a:spLocks noGrp="1"/>
          </p:cNvSpPr>
          <p:nvPr>
            <p:ph type="pic" sz="quarter" idx="38" hasCustomPrompt="1"/>
          </p:nvPr>
        </p:nvSpPr>
        <p:spPr bwMode="black">
          <a:xfrm>
            <a:off x="550164" y="2067135"/>
            <a:ext cx="530352" cy="527684"/>
          </a:xfrm>
        </p:spPr>
        <p:txBody>
          <a:bodyPr anchor="ctr"/>
          <a:lstStyle>
            <a:lvl1pPr marL="0" indent="0" algn="ctr">
              <a:buNone/>
              <a:defRPr sz="1000"/>
            </a:lvl1pPr>
          </a:lstStyle>
          <a:p>
            <a:r>
              <a:rPr lang="en-US" noProof="0"/>
              <a:t>Icon</a:t>
            </a:r>
          </a:p>
        </p:txBody>
      </p:sp>
      <p:sp>
        <p:nvSpPr>
          <p:cNvPr id="26" name="Subhead 1">
            <a:extLst>
              <a:ext uri="{FF2B5EF4-FFF2-40B4-BE49-F238E27FC236}">
                <a16:creationId xmlns:a16="http://schemas.microsoft.com/office/drawing/2014/main" id="{43815CE6-D23A-12AA-A25F-CE9E6D380C80}"/>
              </a:ext>
            </a:extLst>
          </p:cNvPr>
          <p:cNvSpPr>
            <a:spLocks noGrp="1"/>
          </p:cNvSpPr>
          <p:nvPr>
            <p:ph type="body" idx="1" hasCustomPrompt="1"/>
          </p:nvPr>
        </p:nvSpPr>
        <p:spPr bwMode="black">
          <a:xfrm>
            <a:off x="1650099" y="1898639"/>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0" name="Text 1">
            <a:extLst>
              <a:ext uri="{FF2B5EF4-FFF2-40B4-BE49-F238E27FC236}">
                <a16:creationId xmlns:a16="http://schemas.microsoft.com/office/drawing/2014/main" id="{FBC4333F-4D56-7AD5-4838-96E024765FCC}"/>
              </a:ext>
            </a:extLst>
          </p:cNvPr>
          <p:cNvSpPr>
            <a:spLocks noGrp="1"/>
          </p:cNvSpPr>
          <p:nvPr>
            <p:ph type="body" sz="quarter" idx="29"/>
          </p:nvPr>
        </p:nvSpPr>
        <p:spPr bwMode="black">
          <a:xfrm>
            <a:off x="1650100" y="2178617"/>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3" name="Straight Connector 2">
            <a:extLst>
              <a:ext uri="{FF2B5EF4-FFF2-40B4-BE49-F238E27FC236}">
                <a16:creationId xmlns:a16="http://schemas.microsoft.com/office/drawing/2014/main" id="{C40F7222-353C-A713-25E6-0A9DEFC0F184}"/>
              </a:ext>
              <a:ext uri="{C183D7F6-B498-43B3-948B-1728B52AA6E4}">
                <adec:decorative xmlns:adec="http://schemas.microsoft.com/office/drawing/2017/decorative" val="1"/>
              </a:ext>
            </a:extLst>
          </p:cNvPr>
          <p:cNvCxnSpPr>
            <a:cxnSpLocks/>
          </p:cNvCxnSpPr>
          <p:nvPr userDrawn="1"/>
        </p:nvCxnSpPr>
        <p:spPr bwMode="black">
          <a:xfrm>
            <a:off x="550165" y="3017307"/>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4" name="Icon 2">
            <a:extLst>
              <a:ext uri="{FF2B5EF4-FFF2-40B4-BE49-F238E27FC236}">
                <a16:creationId xmlns:a16="http://schemas.microsoft.com/office/drawing/2014/main" id="{37F52CC6-28D9-1669-D15C-F1647471366F}"/>
              </a:ext>
              <a:ext uri="{C183D7F6-B498-43B3-948B-1728B52AA6E4}">
                <adec:decorative xmlns:adec="http://schemas.microsoft.com/office/drawing/2017/decorative" val="1"/>
              </a:ext>
            </a:extLst>
          </p:cNvPr>
          <p:cNvSpPr>
            <a:spLocks noGrp="1"/>
          </p:cNvSpPr>
          <p:nvPr>
            <p:ph type="pic" sz="quarter" idx="39" hasCustomPrompt="1"/>
          </p:nvPr>
        </p:nvSpPr>
        <p:spPr bwMode="black">
          <a:xfrm>
            <a:off x="550164" y="3438516"/>
            <a:ext cx="530352" cy="527684"/>
          </a:xfrm>
        </p:spPr>
        <p:txBody>
          <a:bodyPr anchor="ctr"/>
          <a:lstStyle>
            <a:lvl1pPr marL="0" indent="0" algn="ctr">
              <a:buNone/>
              <a:defRPr sz="1000"/>
            </a:lvl1pPr>
          </a:lstStyle>
          <a:p>
            <a:r>
              <a:rPr lang="en-US" noProof="0"/>
              <a:t>Icon</a:t>
            </a:r>
          </a:p>
        </p:txBody>
      </p:sp>
      <p:sp>
        <p:nvSpPr>
          <p:cNvPr id="28" name="Subhead 2">
            <a:extLst>
              <a:ext uri="{FF2B5EF4-FFF2-40B4-BE49-F238E27FC236}">
                <a16:creationId xmlns:a16="http://schemas.microsoft.com/office/drawing/2014/main" id="{49C98FD3-B5B1-5743-3560-3D8953126C5A}"/>
              </a:ext>
            </a:extLst>
          </p:cNvPr>
          <p:cNvSpPr>
            <a:spLocks noGrp="1"/>
          </p:cNvSpPr>
          <p:nvPr>
            <p:ph type="body" idx="41" hasCustomPrompt="1"/>
          </p:nvPr>
        </p:nvSpPr>
        <p:spPr bwMode="black">
          <a:xfrm>
            <a:off x="1650099" y="3264361"/>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1" name="Text 2">
            <a:extLst>
              <a:ext uri="{FF2B5EF4-FFF2-40B4-BE49-F238E27FC236}">
                <a16:creationId xmlns:a16="http://schemas.microsoft.com/office/drawing/2014/main" id="{276E51B3-29A0-BEA7-E8BD-09316F59FFF3}"/>
              </a:ext>
            </a:extLst>
          </p:cNvPr>
          <p:cNvSpPr>
            <a:spLocks noGrp="1"/>
          </p:cNvSpPr>
          <p:nvPr>
            <p:ph type="body" sz="quarter" idx="30"/>
          </p:nvPr>
        </p:nvSpPr>
        <p:spPr bwMode="black">
          <a:xfrm>
            <a:off x="1650100" y="3549998"/>
            <a:ext cx="5449824" cy="572984"/>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8" name="Straight Connector 3">
            <a:extLst>
              <a:ext uri="{FF2B5EF4-FFF2-40B4-BE49-F238E27FC236}">
                <a16:creationId xmlns:a16="http://schemas.microsoft.com/office/drawing/2014/main" id="{69E1BE35-CD88-393B-CDAF-6BFCA4FF9B09}"/>
              </a:ext>
              <a:ext uri="{C183D7F6-B498-43B3-948B-1728B52AA6E4}">
                <adec:decorative xmlns:adec="http://schemas.microsoft.com/office/drawing/2017/decorative" val="1"/>
              </a:ext>
            </a:extLst>
          </p:cNvPr>
          <p:cNvCxnSpPr>
            <a:cxnSpLocks/>
          </p:cNvCxnSpPr>
          <p:nvPr userDrawn="1"/>
        </p:nvCxnSpPr>
        <p:spPr bwMode="black">
          <a:xfrm>
            <a:off x="550165" y="438996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5" name="Icon 3">
            <a:extLst>
              <a:ext uri="{FF2B5EF4-FFF2-40B4-BE49-F238E27FC236}">
                <a16:creationId xmlns:a16="http://schemas.microsoft.com/office/drawing/2014/main" id="{BF59C226-73BC-872F-0023-C652CA1B0E49}"/>
              </a:ext>
              <a:ext uri="{C183D7F6-B498-43B3-948B-1728B52AA6E4}">
                <adec:decorative xmlns:adec="http://schemas.microsoft.com/office/drawing/2017/decorative" val="1"/>
              </a:ext>
            </a:extLst>
          </p:cNvPr>
          <p:cNvSpPr>
            <a:spLocks noGrp="1"/>
          </p:cNvSpPr>
          <p:nvPr>
            <p:ph type="pic" sz="quarter" idx="40" hasCustomPrompt="1"/>
          </p:nvPr>
        </p:nvSpPr>
        <p:spPr bwMode="black">
          <a:xfrm>
            <a:off x="550164" y="4813732"/>
            <a:ext cx="530352" cy="527684"/>
          </a:xfrm>
        </p:spPr>
        <p:txBody>
          <a:bodyPr anchor="ctr"/>
          <a:lstStyle>
            <a:lvl1pPr marL="0" indent="0" algn="ctr">
              <a:buNone/>
              <a:defRPr sz="1000"/>
            </a:lvl1pPr>
          </a:lstStyle>
          <a:p>
            <a:r>
              <a:rPr lang="en-US" noProof="0"/>
              <a:t>Icon</a:t>
            </a:r>
          </a:p>
        </p:txBody>
      </p:sp>
      <p:sp>
        <p:nvSpPr>
          <p:cNvPr id="29" name="Subhead 3">
            <a:extLst>
              <a:ext uri="{FF2B5EF4-FFF2-40B4-BE49-F238E27FC236}">
                <a16:creationId xmlns:a16="http://schemas.microsoft.com/office/drawing/2014/main" id="{A5141198-F0E9-278D-F851-0A9CB32C06D0}"/>
              </a:ext>
            </a:extLst>
          </p:cNvPr>
          <p:cNvSpPr>
            <a:spLocks noGrp="1"/>
          </p:cNvSpPr>
          <p:nvPr>
            <p:ph type="body" idx="42" hasCustomPrompt="1"/>
          </p:nvPr>
        </p:nvSpPr>
        <p:spPr bwMode="black">
          <a:xfrm>
            <a:off x="1650099" y="4639136"/>
            <a:ext cx="5446025" cy="27432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 here</a:t>
            </a:r>
          </a:p>
        </p:txBody>
      </p:sp>
      <p:sp>
        <p:nvSpPr>
          <p:cNvPr id="32" name="Text 3">
            <a:extLst>
              <a:ext uri="{FF2B5EF4-FFF2-40B4-BE49-F238E27FC236}">
                <a16:creationId xmlns:a16="http://schemas.microsoft.com/office/drawing/2014/main" id="{5D17E7AA-821D-1585-D818-F7AB84CA98CD}"/>
              </a:ext>
            </a:extLst>
          </p:cNvPr>
          <p:cNvSpPr>
            <a:spLocks noGrp="1"/>
          </p:cNvSpPr>
          <p:nvPr>
            <p:ph type="body" sz="quarter" idx="31"/>
          </p:nvPr>
        </p:nvSpPr>
        <p:spPr bwMode="black">
          <a:xfrm>
            <a:off x="1650100" y="4921378"/>
            <a:ext cx="5449824" cy="576819"/>
          </a:xfrm>
        </p:spPr>
        <p:txBody>
          <a:bodyPr anchor="t" anchorCtr="0"/>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p:txBody>
      </p:sp>
      <p:cxnSp>
        <p:nvCxnSpPr>
          <p:cNvPr id="9" name="Straight Connector 4">
            <a:extLst>
              <a:ext uri="{FF2B5EF4-FFF2-40B4-BE49-F238E27FC236}">
                <a16:creationId xmlns:a16="http://schemas.microsoft.com/office/drawing/2014/main" id="{CE792BB7-483B-EE84-92B7-D8DC658593E4}"/>
              </a:ext>
              <a:ext uri="{C183D7F6-B498-43B3-948B-1728B52AA6E4}">
                <adec:decorative xmlns:adec="http://schemas.microsoft.com/office/drawing/2017/decorative" val="1"/>
              </a:ext>
            </a:extLst>
          </p:cNvPr>
          <p:cNvCxnSpPr>
            <a:cxnSpLocks/>
          </p:cNvCxnSpPr>
          <p:nvPr userDrawn="1"/>
        </p:nvCxnSpPr>
        <p:spPr bwMode="black">
          <a:xfrm>
            <a:off x="550165" y="5762626"/>
            <a:ext cx="654596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black"/>
        <p:txBody>
          <a:bodyPr/>
          <a:lstStyle>
            <a:lvl1pPr>
              <a:defRPr>
                <a:solidFill>
                  <a:schemeClr val="tx2"/>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black"/>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981102704"/>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with Caption A">
    <p:bg bwMode="gray">
      <p:bgPr>
        <a:solidFill>
          <a:srgbClr val="EDECF6"/>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46E64CD-6DE6-4D96-7625-AA99DA689B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white">
          <a:xfrm flipH="1">
            <a:off x="0" y="-806"/>
            <a:ext cx="4294188" cy="685880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 name="Section">
            <a:extLst>
              <a:ext uri="{FF2B5EF4-FFF2-40B4-BE49-F238E27FC236}">
                <a16:creationId xmlns:a16="http://schemas.microsoft.com/office/drawing/2014/main" id="{2B8FF2E3-6DDB-FDAC-7C65-54DDB199611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3C56CD4F-3DA7-5552-4C4E-F47949F9E491}"/>
              </a:ext>
            </a:extLst>
          </p:cNvPr>
          <p:cNvSpPr>
            <a:spLocks noGrp="1"/>
          </p:cNvSpPr>
          <p:nvPr>
            <p:ph type="title" hasCustomPrompt="1"/>
          </p:nvPr>
        </p:nvSpPr>
        <p:spPr>
          <a:xfrm>
            <a:off x="550164" y="1050244"/>
            <a:ext cx="3605276" cy="1807256"/>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760F39E3-45AC-1A04-8912-893DAC0E3C63}"/>
              </a:ext>
            </a:extLst>
          </p:cNvPr>
          <p:cNvSpPr>
            <a:spLocks noGrp="1"/>
          </p:cNvSpPr>
          <p:nvPr>
            <p:ph type="body" sz="half" idx="2" hasCustomPrompt="1"/>
          </p:nvPr>
        </p:nvSpPr>
        <p:spPr>
          <a:xfrm>
            <a:off x="550164" y="3213100"/>
            <a:ext cx="3336036" cy="2549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9" name="Content">
            <a:extLst>
              <a:ext uri="{FF2B5EF4-FFF2-40B4-BE49-F238E27FC236}">
                <a16:creationId xmlns:a16="http://schemas.microsoft.com/office/drawing/2014/main" id="{D1303120-1537-F993-4316-074426C88077}"/>
              </a:ext>
            </a:extLst>
          </p:cNvPr>
          <p:cNvSpPr>
            <a:spLocks noGrp="1"/>
          </p:cNvSpPr>
          <p:nvPr>
            <p:ph sz="quarter" idx="13"/>
          </p:nvPr>
        </p:nvSpPr>
        <p:spPr>
          <a:xfrm>
            <a:off x="5092700" y="546100"/>
            <a:ext cx="6551613" cy="5215254"/>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cxnSp>
        <p:nvCxnSpPr>
          <p:cNvPr id="44" name="Straight Connector 43">
            <a:extLst>
              <a:ext uri="{FF2B5EF4-FFF2-40B4-BE49-F238E27FC236}">
                <a16:creationId xmlns:a16="http://schemas.microsoft.com/office/drawing/2014/main" id="{C970609C-4F75-F5B5-D900-D7F2DCE40F47}"/>
              </a:ext>
              <a:ext uri="{C183D7F6-B498-43B3-948B-1728B52AA6E4}">
                <adec:decorative xmlns:adec="http://schemas.microsoft.com/office/drawing/2017/decorative" val="1"/>
              </a:ext>
            </a:extLst>
          </p:cNvPr>
          <p:cNvCxnSpPr>
            <a:cxnSpLocks/>
          </p:cNvCxnSpPr>
          <p:nvPr userDrawn="1"/>
        </p:nvCxnSpPr>
        <p:spPr bwMode="black">
          <a:xfrm>
            <a:off x="550091" y="5762625"/>
            <a:ext cx="11094222" cy="0"/>
          </a:xfrm>
          <a:prstGeom prst="line">
            <a:avLst/>
          </a:prstGeom>
          <a:ln w="9525">
            <a:solidFill>
              <a:srgbClr val="C1BFFF"/>
            </a:solidFill>
          </a:ln>
        </p:spPr>
        <p:style>
          <a:lnRef idx="2">
            <a:schemeClr val="accent1"/>
          </a:lnRef>
          <a:fillRef idx="0">
            <a:schemeClr val="accent1"/>
          </a:fillRef>
          <a:effectRef idx="1">
            <a:schemeClr val="accent1"/>
          </a:effectRef>
          <a:fontRef idx="minor">
            <a:schemeClr val="tx1"/>
          </a:fontRef>
        </p:style>
      </p:cxnSp>
      <p:sp>
        <p:nvSpPr>
          <p:cNvPr id="2" name="Source">
            <a:extLst>
              <a:ext uri="{FF2B5EF4-FFF2-40B4-BE49-F238E27FC236}">
                <a16:creationId xmlns:a16="http://schemas.microsoft.com/office/drawing/2014/main" id="{315BF4B9-1318-5EEB-220A-29BD725A1B6B}"/>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D1AFFB69-8FC3-C973-85F0-A5CBEB47FD4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CB43C349-79B0-796D-7AA3-C8D61621AA1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3829299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Caption B">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2"/>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 name="Rounded Rectangle 5">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5110417" y="546100"/>
            <a:ext cx="6552090" cy="5763259"/>
          </a:xfrm>
          <a:prstGeom prst="roundRect">
            <a:avLst>
              <a:gd name="adj" fmla="val 3092"/>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3" name="Content">
            <a:extLst>
              <a:ext uri="{FF2B5EF4-FFF2-40B4-BE49-F238E27FC236}">
                <a16:creationId xmlns:a16="http://schemas.microsoft.com/office/drawing/2014/main" id="{5B96EC47-92C1-48BA-1316-1AD5578E7A93}"/>
              </a:ext>
            </a:extLst>
          </p:cNvPr>
          <p:cNvSpPr>
            <a:spLocks noGrp="1"/>
          </p:cNvSpPr>
          <p:nvPr>
            <p:ph sz="quarter" idx="31"/>
          </p:nvPr>
        </p:nvSpPr>
        <p:spPr>
          <a:xfrm>
            <a:off x="5952245" y="1372552"/>
            <a:ext cx="4868434" cy="4110358"/>
          </a:xfrm>
        </p:spPr>
        <p:txBody>
          <a:bodyPr/>
          <a:lstStyle>
            <a:lvl1pPr>
              <a:defRPr sz="1400"/>
            </a:lvl1pPr>
            <a:lvl2pPr>
              <a:defRPr sz="1400"/>
            </a:lvl2pPr>
            <a:lvl3pPr>
              <a:defRPr sz="1400"/>
            </a:lvl3pPr>
            <a:lvl4pPr>
              <a:defRPr sz="1400"/>
            </a:lvl4pPr>
            <a:lvl5pPr>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025027988"/>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able with Caption">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552450"/>
            <a:ext cx="3607499" cy="1866900"/>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14" name="Text">
            <a:extLst>
              <a:ext uri="{FF2B5EF4-FFF2-40B4-BE49-F238E27FC236}">
                <a16:creationId xmlns:a16="http://schemas.microsoft.com/office/drawing/2014/main" id="{87635D7D-69A6-0770-E49C-F406ED8B6F91}"/>
              </a:ext>
            </a:extLst>
          </p:cNvPr>
          <p:cNvSpPr>
            <a:spLocks noGrp="1"/>
          </p:cNvSpPr>
          <p:nvPr>
            <p:ph type="body" sz="quarter" idx="28"/>
          </p:nvPr>
        </p:nvSpPr>
        <p:spPr>
          <a:xfrm>
            <a:off x="542926" y="2743201"/>
            <a:ext cx="3605276" cy="3019424"/>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8" name="Table">
            <a:extLst>
              <a:ext uri="{FF2B5EF4-FFF2-40B4-BE49-F238E27FC236}">
                <a16:creationId xmlns:a16="http://schemas.microsoft.com/office/drawing/2014/main" id="{F31A03D0-7A75-EBC2-6CA6-C4D42A02448F}"/>
              </a:ext>
              <a:ext uri="{C183D7F6-B498-43B3-948B-1728B52AA6E4}">
                <adec:decorative xmlns:adec="http://schemas.microsoft.com/office/drawing/2017/decorative" val="0"/>
              </a:ext>
            </a:extLst>
          </p:cNvPr>
          <p:cNvSpPr>
            <a:spLocks noGrp="1"/>
          </p:cNvSpPr>
          <p:nvPr>
            <p:ph type="tbl" sz="quarter" idx="29"/>
          </p:nvPr>
        </p:nvSpPr>
        <p:spPr bwMode="gray">
          <a:xfrm>
            <a:off x="5092699" y="547688"/>
            <a:ext cx="6556375" cy="5761672"/>
          </a:xfrm>
          <a:solidFill>
            <a:schemeClr val="bg1"/>
          </a:solidFill>
        </p:spPr>
        <p:txBody>
          <a:bodyPr tIns="91440" anchor="t" anchorCtr="0"/>
          <a:lstStyle>
            <a:lvl1pPr marL="0" indent="0" algn="ctr">
              <a:buNone/>
              <a:defRPr sz="1400"/>
            </a:lvl1pPr>
          </a:lstStyle>
          <a:p>
            <a:r>
              <a:rPr lang="en-GB" noProof="0"/>
              <a:t>Click icon to add table</a:t>
            </a:r>
            <a:endParaRPr lang="en-US" noProof="0"/>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865813234"/>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with Chart and Image">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5" y="1366837"/>
            <a:ext cx="5473922" cy="1957413"/>
          </a:xfrm>
        </p:spPr>
        <p:txBody>
          <a:bodyPr anchor="t"/>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4" name="Text">
            <a:extLst>
              <a:ext uri="{FF2B5EF4-FFF2-40B4-BE49-F238E27FC236}">
                <a16:creationId xmlns:a16="http://schemas.microsoft.com/office/drawing/2014/main" id="{3D94B6B5-22C6-70C3-3140-BD544CC8AFF7}"/>
              </a:ext>
            </a:extLst>
          </p:cNvPr>
          <p:cNvSpPr>
            <a:spLocks noGrp="1"/>
          </p:cNvSpPr>
          <p:nvPr>
            <p:ph type="body" sz="quarter" idx="30"/>
          </p:nvPr>
        </p:nvSpPr>
        <p:spPr>
          <a:xfrm>
            <a:off x="542925" y="3532162"/>
            <a:ext cx="4686300" cy="2230462"/>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0" name="Rounded Rectangle">
            <a:extLst>
              <a:ext uri="{FF2B5EF4-FFF2-40B4-BE49-F238E27FC236}">
                <a16:creationId xmlns:a16="http://schemas.microsoft.com/office/drawing/2014/main" id="{05C4B2AB-F57A-888C-0AB4-4FCC77B42AF5}"/>
              </a:ext>
              <a:ext uri="{C183D7F6-B498-43B3-948B-1728B52AA6E4}">
                <adec:decorative xmlns:adec="http://schemas.microsoft.com/office/drawing/2017/decorative" val="1"/>
              </a:ext>
            </a:extLst>
          </p:cNvPr>
          <p:cNvSpPr>
            <a:spLocks/>
          </p:cNvSpPr>
          <p:nvPr userDrawn="1"/>
        </p:nvSpPr>
        <p:spPr bwMode="white">
          <a:xfrm>
            <a:off x="6167915" y="546100"/>
            <a:ext cx="5476875" cy="2778151"/>
          </a:xfrm>
          <a:prstGeom prst="roundRect">
            <a:avLst>
              <a:gd name="adj" fmla="val 5488"/>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5" name="Chart">
            <a:extLst>
              <a:ext uri="{FF2B5EF4-FFF2-40B4-BE49-F238E27FC236}">
                <a16:creationId xmlns:a16="http://schemas.microsoft.com/office/drawing/2014/main" id="{E684B968-A145-049C-DF67-C92D5DC7CE72}"/>
              </a:ext>
            </a:extLst>
          </p:cNvPr>
          <p:cNvSpPr>
            <a:spLocks noGrp="1"/>
          </p:cNvSpPr>
          <p:nvPr>
            <p:ph type="chart" sz="quarter" idx="29"/>
          </p:nvPr>
        </p:nvSpPr>
        <p:spPr>
          <a:xfrm>
            <a:off x="6488113" y="723119"/>
            <a:ext cx="4919662" cy="2424113"/>
          </a:xfrm>
        </p:spPr>
        <p:txBody>
          <a:bodyPr tIns="91440" anchor="t" anchorCtr="0"/>
          <a:lstStyle>
            <a:lvl1pPr marL="0" indent="0" algn="ctr">
              <a:buNone/>
              <a:defRPr sz="1400"/>
            </a:lvl1pPr>
          </a:lstStyle>
          <a:p>
            <a:r>
              <a:rPr lang="en-GB" noProof="0"/>
              <a:t>Click icon to add chart</a:t>
            </a:r>
            <a:endParaRPr lang="en-US" noProof="0"/>
          </a:p>
        </p:txBody>
      </p:sp>
      <p:sp>
        <p:nvSpPr>
          <p:cNvPr id="13" name="Picture">
            <a:extLst>
              <a:ext uri="{FF2B5EF4-FFF2-40B4-BE49-F238E27FC236}">
                <a16:creationId xmlns:a16="http://schemas.microsoft.com/office/drawing/2014/main" id="{185406D2-B00C-585A-A8BF-759DA5B98176}"/>
              </a:ext>
              <a:ext uri="{C183D7F6-B498-43B3-948B-1728B52AA6E4}">
                <adec:decorative xmlns:adec="http://schemas.microsoft.com/office/drawing/2017/decorative" val="1"/>
              </a:ext>
            </a:extLst>
          </p:cNvPr>
          <p:cNvSpPr>
            <a:spLocks noGrp="1"/>
          </p:cNvSpPr>
          <p:nvPr>
            <p:ph type="pic" sz="quarter" idx="28" hasCustomPrompt="1"/>
          </p:nvPr>
        </p:nvSpPr>
        <p:spPr bwMode="gray">
          <a:xfrm>
            <a:off x="6165849" y="3532162"/>
            <a:ext cx="5478463" cy="2778151"/>
          </a:xfrm>
          <a:prstGeom prst="roundRect">
            <a:avLst>
              <a:gd name="adj" fmla="val 5810"/>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6" name="Footer">
            <a:extLst>
              <a:ext uri="{FF2B5EF4-FFF2-40B4-BE49-F238E27FC236}">
                <a16:creationId xmlns:a16="http://schemas.microsoft.com/office/drawing/2014/main" id="{2EF7F24B-751D-7492-7AE6-410AAE5960EE}"/>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 uri="{C183D7F6-B498-43B3-948B-1728B52AA6E4}">
                <adec:decorative xmlns:adec="http://schemas.microsoft.com/office/drawing/2017/decorative" val="0"/>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440812571"/>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hart with Caption x3">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552450"/>
            <a:ext cx="11067619" cy="819150"/>
          </a:xfrm>
        </p:spPr>
        <p:txBody>
          <a:bodyPr/>
          <a:lstStyle/>
          <a:p>
            <a:r>
              <a:rPr lang="en-US" noProof="0"/>
              <a:t>Place headline here</a:t>
            </a:r>
          </a:p>
        </p:txBody>
      </p:sp>
      <p:sp>
        <p:nvSpPr>
          <p:cNvPr id="5" name="Rounded Rectangle">
            <a:extLst>
              <a:ext uri="{FF2B5EF4-FFF2-40B4-BE49-F238E27FC236}">
                <a16:creationId xmlns:a16="http://schemas.microsoft.com/office/drawing/2014/main" id="{43BC7A31-D3E2-BEAB-2872-E025B38159FF}"/>
              </a:ext>
              <a:ext uri="{C183D7F6-B498-43B3-948B-1728B52AA6E4}">
                <adec:decorative xmlns:adec="http://schemas.microsoft.com/office/drawing/2017/decorative" val="1"/>
              </a:ext>
            </a:extLst>
          </p:cNvPr>
          <p:cNvSpPr/>
          <p:nvPr userDrawn="1"/>
        </p:nvSpPr>
        <p:spPr bwMode="white">
          <a:xfrm>
            <a:off x="550164"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 name="Chart 1">
            <a:extLst>
              <a:ext uri="{FF2B5EF4-FFF2-40B4-BE49-F238E27FC236}">
                <a16:creationId xmlns:a16="http://schemas.microsoft.com/office/drawing/2014/main" id="{FADACD2F-CC8C-1642-5883-95CACF779B0E}"/>
              </a:ext>
            </a:extLst>
          </p:cNvPr>
          <p:cNvSpPr>
            <a:spLocks noGrp="1"/>
          </p:cNvSpPr>
          <p:nvPr>
            <p:ph type="chart" sz="quarter" idx="13"/>
          </p:nvPr>
        </p:nvSpPr>
        <p:spPr>
          <a:xfrm>
            <a:off x="834666" y="1957388"/>
            <a:ext cx="2859342" cy="2063069"/>
          </a:xfrm>
        </p:spPr>
        <p:txBody>
          <a:bodyPr tIns="91440" anchor="t" anchorCtr="0">
            <a:noAutofit/>
          </a:bodyPr>
          <a:lstStyle>
            <a:lvl1pPr marL="0" indent="0" algn="ctr">
              <a:spcAft>
                <a:spcPts val="0"/>
              </a:spcAft>
              <a:buNone/>
              <a:defRPr sz="1400"/>
            </a:lvl1pPr>
          </a:lstStyle>
          <a:p>
            <a:r>
              <a:rPr lang="en-GB" noProof="0"/>
              <a:t>Click icon to add chart</a:t>
            </a:r>
            <a:endParaRPr lang="en-US" noProof="0"/>
          </a:p>
        </p:txBody>
      </p:sp>
      <p:sp>
        <p:nvSpPr>
          <p:cNvPr id="25" name="Chart 1 Title">
            <a:extLst>
              <a:ext uri="{FF2B5EF4-FFF2-40B4-BE49-F238E27FC236}">
                <a16:creationId xmlns:a16="http://schemas.microsoft.com/office/drawing/2014/main" id="{D10DAACE-F057-7580-94DA-7C4C5BD03A2F}"/>
              </a:ext>
            </a:extLst>
          </p:cNvPr>
          <p:cNvSpPr>
            <a:spLocks noGrp="1"/>
          </p:cNvSpPr>
          <p:nvPr>
            <p:ph type="body" sz="quarter" idx="19" hasCustomPrompt="1"/>
          </p:nvPr>
        </p:nvSpPr>
        <p:spPr>
          <a:xfrm>
            <a:off x="834666"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0" name="Chart 1 Description">
            <a:extLst>
              <a:ext uri="{FF2B5EF4-FFF2-40B4-BE49-F238E27FC236}">
                <a16:creationId xmlns:a16="http://schemas.microsoft.com/office/drawing/2014/main" id="{8B5D6A24-C8A4-EEEC-21B8-92B7A2D661AD}"/>
              </a:ext>
            </a:extLst>
          </p:cNvPr>
          <p:cNvSpPr>
            <a:spLocks noGrp="1"/>
          </p:cNvSpPr>
          <p:nvPr>
            <p:ph type="body" sz="quarter" idx="14" hasCustomPrompt="1"/>
          </p:nvPr>
        </p:nvSpPr>
        <p:spPr>
          <a:xfrm>
            <a:off x="834666"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8" name="Chart 1 Source">
            <a:extLst>
              <a:ext uri="{FF2B5EF4-FFF2-40B4-BE49-F238E27FC236}">
                <a16:creationId xmlns:a16="http://schemas.microsoft.com/office/drawing/2014/main" id="{9006CAB2-B82A-4B76-8956-5F828DD81CA4}"/>
              </a:ext>
            </a:extLst>
          </p:cNvPr>
          <p:cNvSpPr>
            <a:spLocks noGrp="1"/>
          </p:cNvSpPr>
          <p:nvPr>
            <p:ph type="body" sz="quarter" idx="22" hasCustomPrompt="1"/>
          </p:nvPr>
        </p:nvSpPr>
        <p:spPr>
          <a:xfrm>
            <a:off x="834666"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8" name="Rounded Rectangle">
            <a:extLst>
              <a:ext uri="{FF2B5EF4-FFF2-40B4-BE49-F238E27FC236}">
                <a16:creationId xmlns:a16="http://schemas.microsoft.com/office/drawing/2014/main" id="{8193921E-0D84-88DE-7A4E-009AE0D37A78}"/>
              </a:ext>
              <a:ext uri="{C183D7F6-B498-43B3-948B-1728B52AA6E4}">
                <adec:decorative xmlns:adec="http://schemas.microsoft.com/office/drawing/2017/decorative" val="1"/>
              </a:ext>
            </a:extLst>
          </p:cNvPr>
          <p:cNvSpPr/>
          <p:nvPr userDrawn="1"/>
        </p:nvSpPr>
        <p:spPr bwMode="white">
          <a:xfrm>
            <a:off x="4382271"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Chart 2">
            <a:extLst>
              <a:ext uri="{FF2B5EF4-FFF2-40B4-BE49-F238E27FC236}">
                <a16:creationId xmlns:a16="http://schemas.microsoft.com/office/drawing/2014/main" id="{B0604150-ED55-35CD-261F-4BB39A9F570D}"/>
              </a:ext>
            </a:extLst>
          </p:cNvPr>
          <p:cNvSpPr>
            <a:spLocks noGrp="1"/>
          </p:cNvSpPr>
          <p:nvPr>
            <p:ph type="chart" sz="quarter" idx="15"/>
          </p:nvPr>
        </p:nvSpPr>
        <p:spPr>
          <a:xfrm>
            <a:off x="4666773" y="1957388"/>
            <a:ext cx="2859342" cy="2063069"/>
          </a:xfrm>
        </p:spPr>
        <p:txBody>
          <a:bodyPr tIns="91440" anchor="t" anchorCtr="0">
            <a:noAutofit/>
          </a:bodyPr>
          <a:lstStyle>
            <a:lvl1pPr marL="0" indent="0" algn="ctr">
              <a:spcAft>
                <a:spcPts val="0"/>
              </a:spcAft>
              <a:buNone/>
              <a:defRPr sz="1400"/>
            </a:lvl1pPr>
          </a:lstStyle>
          <a:p>
            <a:r>
              <a:rPr lang="en-GB" noProof="0"/>
              <a:t>Click icon to add chart</a:t>
            </a:r>
            <a:endParaRPr lang="en-US" noProof="0"/>
          </a:p>
        </p:txBody>
      </p:sp>
      <p:sp>
        <p:nvSpPr>
          <p:cNvPr id="26" name="Chart 2 Title">
            <a:extLst>
              <a:ext uri="{FF2B5EF4-FFF2-40B4-BE49-F238E27FC236}">
                <a16:creationId xmlns:a16="http://schemas.microsoft.com/office/drawing/2014/main" id="{3FF04CB3-5B97-8317-D802-A30F4877C880}"/>
              </a:ext>
            </a:extLst>
          </p:cNvPr>
          <p:cNvSpPr>
            <a:spLocks noGrp="1"/>
          </p:cNvSpPr>
          <p:nvPr>
            <p:ph type="body" sz="quarter" idx="20" hasCustomPrompt="1"/>
          </p:nvPr>
        </p:nvSpPr>
        <p:spPr>
          <a:xfrm>
            <a:off x="4666773"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2" name="Chart 2 Description">
            <a:extLst>
              <a:ext uri="{FF2B5EF4-FFF2-40B4-BE49-F238E27FC236}">
                <a16:creationId xmlns:a16="http://schemas.microsoft.com/office/drawing/2014/main" id="{688EC536-8D7E-823B-C4BE-8C7FA4F186EF}"/>
              </a:ext>
            </a:extLst>
          </p:cNvPr>
          <p:cNvSpPr>
            <a:spLocks noGrp="1"/>
          </p:cNvSpPr>
          <p:nvPr>
            <p:ph type="body" sz="quarter" idx="16" hasCustomPrompt="1"/>
          </p:nvPr>
        </p:nvSpPr>
        <p:spPr>
          <a:xfrm>
            <a:off x="4666773"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29" name="Chart 2 Source">
            <a:extLst>
              <a:ext uri="{FF2B5EF4-FFF2-40B4-BE49-F238E27FC236}">
                <a16:creationId xmlns:a16="http://schemas.microsoft.com/office/drawing/2014/main" id="{A7EA509B-1B67-F29B-AE51-C1E954CB2CC6}"/>
              </a:ext>
            </a:extLst>
          </p:cNvPr>
          <p:cNvSpPr>
            <a:spLocks noGrp="1"/>
          </p:cNvSpPr>
          <p:nvPr>
            <p:ph type="body" sz="quarter" idx="23" hasCustomPrompt="1"/>
          </p:nvPr>
        </p:nvSpPr>
        <p:spPr>
          <a:xfrm>
            <a:off x="4666773"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4" name="Rounded Rectangle">
            <a:extLst>
              <a:ext uri="{FF2B5EF4-FFF2-40B4-BE49-F238E27FC236}">
                <a16:creationId xmlns:a16="http://schemas.microsoft.com/office/drawing/2014/main" id="{3976CF29-3293-1E05-16DE-2D5A9285B7DB}"/>
              </a:ext>
              <a:ext uri="{C183D7F6-B498-43B3-948B-1728B52AA6E4}">
                <adec:decorative xmlns:adec="http://schemas.microsoft.com/office/drawing/2017/decorative" val="1"/>
              </a:ext>
            </a:extLst>
          </p:cNvPr>
          <p:cNvSpPr/>
          <p:nvPr userDrawn="1"/>
        </p:nvSpPr>
        <p:spPr bwMode="white">
          <a:xfrm>
            <a:off x="8214378" y="1644648"/>
            <a:ext cx="3428347" cy="4391757"/>
          </a:xfrm>
          <a:prstGeom prst="roundRect">
            <a:avLst>
              <a:gd name="adj" fmla="val 510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3" name="Chart 3">
            <a:extLst>
              <a:ext uri="{FF2B5EF4-FFF2-40B4-BE49-F238E27FC236}">
                <a16:creationId xmlns:a16="http://schemas.microsoft.com/office/drawing/2014/main" id="{67BE780A-D617-860B-C3FF-BAE8BDF5CD92}"/>
              </a:ext>
            </a:extLst>
          </p:cNvPr>
          <p:cNvSpPr>
            <a:spLocks noGrp="1"/>
          </p:cNvSpPr>
          <p:nvPr>
            <p:ph type="chart" sz="quarter" idx="17"/>
          </p:nvPr>
        </p:nvSpPr>
        <p:spPr>
          <a:xfrm>
            <a:off x="8498880" y="1957388"/>
            <a:ext cx="2859342" cy="2063069"/>
          </a:xfrm>
        </p:spPr>
        <p:txBody>
          <a:bodyPr tIns="91440" anchor="t" anchorCtr="0">
            <a:noAutofit/>
          </a:bodyPr>
          <a:lstStyle>
            <a:lvl1pPr marL="0" indent="0" algn="ctr">
              <a:spcAft>
                <a:spcPts val="0"/>
              </a:spcAft>
              <a:buNone/>
              <a:defRPr sz="1400"/>
            </a:lvl1pPr>
          </a:lstStyle>
          <a:p>
            <a:r>
              <a:rPr lang="en-GB" noProof="0"/>
              <a:t>Click icon to add chart</a:t>
            </a:r>
            <a:endParaRPr lang="en-US" noProof="0"/>
          </a:p>
        </p:txBody>
      </p:sp>
      <p:sp>
        <p:nvSpPr>
          <p:cNvPr id="27" name="Chart 3 Title">
            <a:extLst>
              <a:ext uri="{FF2B5EF4-FFF2-40B4-BE49-F238E27FC236}">
                <a16:creationId xmlns:a16="http://schemas.microsoft.com/office/drawing/2014/main" id="{A6ED8CBD-52F7-3815-E0DF-14C42CDA0C5E}"/>
              </a:ext>
            </a:extLst>
          </p:cNvPr>
          <p:cNvSpPr>
            <a:spLocks noGrp="1"/>
          </p:cNvSpPr>
          <p:nvPr>
            <p:ph type="body" sz="quarter" idx="21" hasCustomPrompt="1"/>
          </p:nvPr>
        </p:nvSpPr>
        <p:spPr>
          <a:xfrm>
            <a:off x="8498880" y="4202162"/>
            <a:ext cx="2859342"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Chart title</a:t>
            </a:r>
          </a:p>
        </p:txBody>
      </p:sp>
      <p:sp>
        <p:nvSpPr>
          <p:cNvPr id="24" name="Chart 3 Description">
            <a:extLst>
              <a:ext uri="{FF2B5EF4-FFF2-40B4-BE49-F238E27FC236}">
                <a16:creationId xmlns:a16="http://schemas.microsoft.com/office/drawing/2014/main" id="{48F9AF94-8334-09BC-B59E-E89B77FE6D0B}"/>
              </a:ext>
            </a:extLst>
          </p:cNvPr>
          <p:cNvSpPr>
            <a:spLocks noGrp="1"/>
          </p:cNvSpPr>
          <p:nvPr>
            <p:ph type="body" sz="quarter" idx="18" hasCustomPrompt="1"/>
          </p:nvPr>
        </p:nvSpPr>
        <p:spPr>
          <a:xfrm>
            <a:off x="8498880" y="4586336"/>
            <a:ext cx="2859342" cy="819150"/>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description here.</a:t>
            </a:r>
          </a:p>
        </p:txBody>
      </p:sp>
      <p:sp>
        <p:nvSpPr>
          <p:cNvPr id="30" name="Chart 3 Source">
            <a:extLst>
              <a:ext uri="{FF2B5EF4-FFF2-40B4-BE49-F238E27FC236}">
                <a16:creationId xmlns:a16="http://schemas.microsoft.com/office/drawing/2014/main" id="{B2165778-FD41-8551-83BE-66F1D6D1F7EE}"/>
              </a:ext>
            </a:extLst>
          </p:cNvPr>
          <p:cNvSpPr>
            <a:spLocks noGrp="1"/>
          </p:cNvSpPr>
          <p:nvPr>
            <p:ph type="body" sz="quarter" idx="24" hasCustomPrompt="1"/>
          </p:nvPr>
        </p:nvSpPr>
        <p:spPr>
          <a:xfrm>
            <a:off x="8498880" y="5486400"/>
            <a:ext cx="2859342" cy="274637"/>
          </a:xfrm>
        </p:spPr>
        <p:txBody>
          <a:bodyPr anchor="b">
            <a:noAutofit/>
          </a:bodyPr>
          <a:lstStyle>
            <a:lvl1pPr marL="0" indent="0">
              <a:spcBef>
                <a:spcPts val="0"/>
              </a:spcBef>
              <a:buNone/>
              <a:defRPr sz="10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Source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007632720"/>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ig Headline with Image and Text x2">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9" name="Title">
            <a:extLst>
              <a:ext uri="{FF2B5EF4-FFF2-40B4-BE49-F238E27FC236}">
                <a16:creationId xmlns:a16="http://schemas.microsoft.com/office/drawing/2014/main" id="{0BAA8580-747A-61E4-43BE-A79D36CBD6DE}"/>
              </a:ext>
            </a:extLst>
          </p:cNvPr>
          <p:cNvSpPr>
            <a:spLocks noGrp="1"/>
          </p:cNvSpPr>
          <p:nvPr>
            <p:ph type="title" hasCustomPrompt="1"/>
          </p:nvPr>
        </p:nvSpPr>
        <p:spPr>
          <a:xfrm>
            <a:off x="550164" y="1372551"/>
            <a:ext cx="4679061" cy="2517277"/>
          </a:xfrm>
        </p:spPr>
        <p:txBody>
          <a:bodyPr/>
          <a:lstStyle>
            <a:lvl1pPr>
              <a:defRPr sz="4400"/>
            </a:lvl1pPr>
          </a:lstStyle>
          <a:p>
            <a:r>
              <a:rPr lang="en-US" noProof="0"/>
              <a:t>Place headline here, lorem ipsum dolor sit </a:t>
            </a:r>
            <a:r>
              <a:rPr lang="en-US" noProof="0" err="1"/>
              <a:t>amet</a:t>
            </a:r>
            <a:r>
              <a:rPr lang="en-US" noProof="0"/>
              <a:t> diam </a:t>
            </a:r>
            <a:r>
              <a:rPr lang="en-US" noProof="0" err="1"/>
              <a:t>elit</a:t>
            </a:r>
            <a:r>
              <a:rPr lang="en-US" noProof="0"/>
              <a:t> </a:t>
            </a:r>
          </a:p>
        </p:txBody>
      </p:sp>
      <p:sp>
        <p:nvSpPr>
          <p:cNvPr id="2" name="Rounded Rectangle 1">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65850"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Picture 1">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796089" y="2343150"/>
            <a:ext cx="1409698" cy="1485900"/>
          </a:xfrm>
        </p:spPr>
        <p:txBody>
          <a:bodyPr tIns="91440" anchor="t" anchorCtr="0"/>
          <a:lstStyle>
            <a:lvl1pPr marL="0" indent="0" algn="ctr">
              <a:buNone/>
              <a:defRPr sz="1400"/>
            </a:lvl1pPr>
          </a:lstStyle>
          <a:p>
            <a:r>
              <a:rPr lang="en-US" noProof="0"/>
              <a:t>Icon</a:t>
            </a:r>
          </a:p>
        </p:txBody>
      </p:sp>
      <p:sp>
        <p:nvSpPr>
          <p:cNvPr id="12" name="Subhead 1">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193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1">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193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2">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1372552"/>
            <a:ext cx="2670176" cy="4390073"/>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Picture 2">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618664" y="2343150"/>
            <a:ext cx="1409698" cy="1485900"/>
          </a:xfrm>
        </p:spPr>
        <p:txBody>
          <a:bodyPr tIns="91440" anchor="t" anchorCtr="0"/>
          <a:lstStyle>
            <a:lvl1pPr marL="0" indent="0" algn="ctr">
              <a:buNone/>
              <a:defRPr sz="1400"/>
            </a:lvl1pPr>
          </a:lstStyle>
          <a:p>
            <a:r>
              <a:rPr lang="en-US" noProof="0"/>
              <a:t>Icon</a:t>
            </a:r>
          </a:p>
        </p:txBody>
      </p:sp>
      <p:sp>
        <p:nvSpPr>
          <p:cNvPr id="15" name="Subhead 2">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38773" y="4592687"/>
            <a:ext cx="2210277" cy="297267"/>
          </a:xfrm>
        </p:spPr>
        <p:txBody>
          <a:bodyPr>
            <a:noAutofit/>
          </a:bodyPr>
          <a:lstStyle>
            <a:lvl1pPr marL="0" indent="0">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2">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38773" y="4976861"/>
            <a:ext cx="2210277" cy="604789"/>
          </a:xfrm>
        </p:spPr>
        <p:txBody>
          <a:bodyPr>
            <a:noAutofit/>
          </a:bodyPr>
          <a:lstStyle>
            <a:lvl1pPr marL="0" indent="0">
              <a:spcBef>
                <a:spcPts val="0"/>
              </a:spcBef>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21" name="Straight Connector">
            <a:extLst>
              <a:ext uri="{FF2B5EF4-FFF2-40B4-BE49-F238E27FC236}">
                <a16:creationId xmlns:a16="http://schemas.microsoft.com/office/drawing/2014/main" id="{81E8F35B-BE43-51AF-93FB-43D77D24016D}"/>
              </a:ext>
              <a:ext uri="{C183D7F6-B498-43B3-948B-1728B52AA6E4}">
                <adec:decorative xmlns:adec="http://schemas.microsoft.com/office/drawing/2017/decorative" val="1"/>
              </a:ext>
            </a:extLst>
          </p:cNvPr>
          <p:cNvCxnSpPr>
            <a:cxnSpLocks/>
          </p:cNvCxnSpPr>
          <p:nvPr userDrawn="1"/>
        </p:nvCxnSpPr>
        <p:spPr bwMode="black">
          <a:xfrm flipH="1">
            <a:off x="542925" y="5762625"/>
            <a:ext cx="5087312"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258329380"/>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with Image x3">
    <p:bg bwMode="ltGray">
      <p:bgPr>
        <a:solidFill>
          <a:srgbClr val="EDECF6"/>
        </a:solidFill>
        <a:effectLst/>
      </p:bgPr>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a:xfrm>
            <a:off x="550164" y="1370208"/>
            <a:ext cx="2802636" cy="2058791"/>
          </a:xfrm>
        </p:spPr>
        <p:txBody>
          <a:bodyPr/>
          <a:lstStyle/>
          <a:p>
            <a:r>
              <a:rPr lang="en-US" noProof="0"/>
              <a:t>Place headline here, lorem ipsum dolor sit </a:t>
            </a:r>
            <a:r>
              <a:rPr lang="en-US" noProof="0" err="1"/>
              <a:t>amet</a:t>
            </a:r>
            <a:endParaRPr lang="en-US" noProof="0"/>
          </a:p>
        </p:txBody>
      </p:sp>
      <p:sp>
        <p:nvSpPr>
          <p:cNvPr id="16" name="Heading 1">
            <a:extLst>
              <a:ext uri="{FF2B5EF4-FFF2-40B4-BE49-F238E27FC236}">
                <a16:creationId xmlns:a16="http://schemas.microsoft.com/office/drawing/2014/main" id="{FCC9DF55-A4B0-0465-BFCC-37DECDE5A17D}"/>
              </a:ext>
            </a:extLst>
          </p:cNvPr>
          <p:cNvSpPr>
            <a:spLocks noGrp="1"/>
          </p:cNvSpPr>
          <p:nvPr>
            <p:ph type="body" idx="32" hasCustomPrompt="1"/>
          </p:nvPr>
        </p:nvSpPr>
        <p:spPr>
          <a:xfrm>
            <a:off x="42926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3" name="Subhead 1">
            <a:extLst>
              <a:ext uri="{FF2B5EF4-FFF2-40B4-BE49-F238E27FC236}">
                <a16:creationId xmlns:a16="http://schemas.microsoft.com/office/drawing/2014/main" id="{C24E80FF-3C71-1311-11AF-54A5FE1BEA79}"/>
              </a:ext>
            </a:extLst>
          </p:cNvPr>
          <p:cNvSpPr>
            <a:spLocks noGrp="1"/>
          </p:cNvSpPr>
          <p:nvPr>
            <p:ph type="body" idx="1" hasCustomPrompt="1"/>
          </p:nvPr>
        </p:nvSpPr>
        <p:spPr>
          <a:xfrm>
            <a:off x="42926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4" name="Text 1">
            <a:extLst>
              <a:ext uri="{FF2B5EF4-FFF2-40B4-BE49-F238E27FC236}">
                <a16:creationId xmlns:a16="http://schemas.microsoft.com/office/drawing/2014/main" id="{211301DE-57D3-01C0-ED02-28220C1A8546}"/>
              </a:ext>
            </a:extLst>
          </p:cNvPr>
          <p:cNvSpPr>
            <a:spLocks noGrp="1"/>
          </p:cNvSpPr>
          <p:nvPr>
            <p:ph type="body" sz="quarter" idx="38"/>
          </p:nvPr>
        </p:nvSpPr>
        <p:spPr>
          <a:xfrm>
            <a:off x="4292600"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0" name="Picture 1">
            <a:extLst>
              <a:ext uri="{FF2B5EF4-FFF2-40B4-BE49-F238E27FC236}">
                <a16:creationId xmlns:a16="http://schemas.microsoft.com/office/drawing/2014/main" id="{CD5E3A7C-88DE-1CA0-135D-D4963A01BC87}"/>
              </a:ext>
              <a:ext uri="{C183D7F6-B498-43B3-948B-1728B52AA6E4}">
                <adec:decorative xmlns:adec="http://schemas.microsoft.com/office/drawing/2017/decorative" val="1"/>
              </a:ext>
            </a:extLst>
          </p:cNvPr>
          <p:cNvSpPr>
            <a:spLocks noGrp="1"/>
          </p:cNvSpPr>
          <p:nvPr>
            <p:ph type="pic" sz="quarter" idx="35" hasCustomPrompt="1"/>
          </p:nvPr>
        </p:nvSpPr>
        <p:spPr bwMode="gray">
          <a:xfrm>
            <a:off x="42926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r>
              <a:rPr lang="en-US" noProof="0"/>
              <a:t>Add picture here</a:t>
            </a:r>
          </a:p>
        </p:txBody>
      </p:sp>
      <p:sp>
        <p:nvSpPr>
          <p:cNvPr id="17" name="Heading 2">
            <a:extLst>
              <a:ext uri="{FF2B5EF4-FFF2-40B4-BE49-F238E27FC236}">
                <a16:creationId xmlns:a16="http://schemas.microsoft.com/office/drawing/2014/main" id="{D6CB4244-AA07-9C62-4C0C-58EF345C3E90}"/>
              </a:ext>
            </a:extLst>
          </p:cNvPr>
          <p:cNvSpPr>
            <a:spLocks noGrp="1"/>
          </p:cNvSpPr>
          <p:nvPr>
            <p:ph type="body" idx="33" hasCustomPrompt="1"/>
          </p:nvPr>
        </p:nvSpPr>
        <p:spPr>
          <a:xfrm>
            <a:off x="67818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4" name="Text Placeholder 2">
            <a:extLst>
              <a:ext uri="{FF2B5EF4-FFF2-40B4-BE49-F238E27FC236}">
                <a16:creationId xmlns:a16="http://schemas.microsoft.com/office/drawing/2014/main" id="{E7969028-00D9-D8CE-1448-621DC2F4C603}"/>
              </a:ext>
            </a:extLst>
          </p:cNvPr>
          <p:cNvSpPr>
            <a:spLocks noGrp="1"/>
          </p:cNvSpPr>
          <p:nvPr>
            <p:ph type="body" idx="30" hasCustomPrompt="1"/>
          </p:nvPr>
        </p:nvSpPr>
        <p:spPr>
          <a:xfrm>
            <a:off x="67818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5" name="Text 2">
            <a:extLst>
              <a:ext uri="{FF2B5EF4-FFF2-40B4-BE49-F238E27FC236}">
                <a16:creationId xmlns:a16="http://schemas.microsoft.com/office/drawing/2014/main" id="{29DCDE7E-D2D6-4539-E4D3-FF0231419362}"/>
              </a:ext>
            </a:extLst>
          </p:cNvPr>
          <p:cNvSpPr>
            <a:spLocks noGrp="1"/>
          </p:cNvSpPr>
          <p:nvPr>
            <p:ph type="body" sz="quarter" idx="39"/>
          </p:nvPr>
        </p:nvSpPr>
        <p:spPr>
          <a:xfrm>
            <a:off x="67825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1" name="Picture 2">
            <a:extLst>
              <a:ext uri="{FF2B5EF4-FFF2-40B4-BE49-F238E27FC236}">
                <a16:creationId xmlns:a16="http://schemas.microsoft.com/office/drawing/2014/main" id="{F830C16D-9055-1B3D-17DC-7E244CE846FD}"/>
              </a:ext>
              <a:ext uri="{C183D7F6-B498-43B3-948B-1728B52AA6E4}">
                <adec:decorative xmlns:adec="http://schemas.microsoft.com/office/drawing/2017/decorative" val="1"/>
              </a:ext>
            </a:extLst>
          </p:cNvPr>
          <p:cNvSpPr>
            <a:spLocks noGrp="1"/>
          </p:cNvSpPr>
          <p:nvPr>
            <p:ph type="pic" sz="quarter" idx="36" hasCustomPrompt="1"/>
          </p:nvPr>
        </p:nvSpPr>
        <p:spPr bwMode="gray">
          <a:xfrm>
            <a:off x="6781800"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8" name="Heading 3">
            <a:extLst>
              <a:ext uri="{FF2B5EF4-FFF2-40B4-BE49-F238E27FC236}">
                <a16:creationId xmlns:a16="http://schemas.microsoft.com/office/drawing/2014/main" id="{18D540FB-5E67-8E16-72C5-A0AE2377C3FF}"/>
              </a:ext>
            </a:extLst>
          </p:cNvPr>
          <p:cNvSpPr>
            <a:spLocks noGrp="1"/>
          </p:cNvSpPr>
          <p:nvPr>
            <p:ph type="body" idx="34" hasCustomPrompt="1"/>
          </p:nvPr>
        </p:nvSpPr>
        <p:spPr>
          <a:xfrm>
            <a:off x="9271000" y="1372089"/>
            <a:ext cx="2350800" cy="304311"/>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a:t>
            </a:r>
          </a:p>
        </p:txBody>
      </p:sp>
      <p:sp>
        <p:nvSpPr>
          <p:cNvPr id="15" name="Subhead 3">
            <a:extLst>
              <a:ext uri="{FF2B5EF4-FFF2-40B4-BE49-F238E27FC236}">
                <a16:creationId xmlns:a16="http://schemas.microsoft.com/office/drawing/2014/main" id="{99FBCCAE-BA0C-C9DC-855E-80DA005BC5DC}"/>
              </a:ext>
            </a:extLst>
          </p:cNvPr>
          <p:cNvSpPr>
            <a:spLocks noGrp="1"/>
          </p:cNvSpPr>
          <p:nvPr>
            <p:ph type="body" idx="31" hasCustomPrompt="1"/>
          </p:nvPr>
        </p:nvSpPr>
        <p:spPr>
          <a:xfrm>
            <a:off x="9271000" y="1757850"/>
            <a:ext cx="2350800" cy="548285"/>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Place subhead here</a:t>
            </a:r>
          </a:p>
        </p:txBody>
      </p:sp>
      <p:sp>
        <p:nvSpPr>
          <p:cNvPr id="19" name="Text 3">
            <a:extLst>
              <a:ext uri="{FF2B5EF4-FFF2-40B4-BE49-F238E27FC236}">
                <a16:creationId xmlns:a16="http://schemas.microsoft.com/office/drawing/2014/main" id="{35230D2C-AC6C-06A7-67BA-0F25A9FF4BFE}"/>
              </a:ext>
              <a:ext uri="{C183D7F6-B498-43B3-948B-1728B52AA6E4}">
                <adec:decorative xmlns:adec="http://schemas.microsoft.com/office/drawing/2017/decorative" val="0"/>
              </a:ext>
            </a:extLst>
          </p:cNvPr>
          <p:cNvSpPr>
            <a:spLocks noGrp="1"/>
          </p:cNvSpPr>
          <p:nvPr>
            <p:ph type="body" sz="quarter" idx="40"/>
          </p:nvPr>
        </p:nvSpPr>
        <p:spPr>
          <a:xfrm>
            <a:off x="9271792" y="2438400"/>
            <a:ext cx="2350008" cy="987552"/>
          </a:xfrm>
        </p:spPr>
        <p:txBody>
          <a:bodyPr/>
          <a:lstStyle>
            <a:lvl1pPr marL="0" indent="0">
              <a:buNone/>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22" name="Picture 3">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272876" y="3690938"/>
            <a:ext cx="2371437" cy="2070416"/>
          </a:xfrm>
          <a:prstGeom prst="roundRect">
            <a:avLst>
              <a:gd name="adj" fmla="val 7083"/>
            </a:avLst>
          </a:prstGeom>
          <a:solidFill>
            <a:srgbClr val="C1BFFF"/>
          </a:solidFill>
        </p:spPr>
        <p:txBody>
          <a:bodyPr tIns="91440" anchor="t" anchorCtr="0"/>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8167885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con with Text x4">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552449"/>
            <a:ext cx="4542536" cy="976311"/>
          </a:xfrm>
        </p:spPr>
        <p:txBody>
          <a:bodyPr/>
          <a:lstStyle/>
          <a:p>
            <a:r>
              <a:rPr lang="en-US" noProof="0"/>
              <a:t>Place headline here</a:t>
            </a:r>
          </a:p>
        </p:txBody>
      </p:sp>
      <p:sp>
        <p:nvSpPr>
          <p:cNvPr id="26" name="Text">
            <a:extLst>
              <a:ext uri="{FF2B5EF4-FFF2-40B4-BE49-F238E27FC236}">
                <a16:creationId xmlns:a16="http://schemas.microsoft.com/office/drawing/2014/main" id="{AE8F69D7-C01C-2736-60D1-59C628C1DC6F}"/>
              </a:ext>
            </a:extLst>
          </p:cNvPr>
          <p:cNvSpPr>
            <a:spLocks noGrp="1"/>
          </p:cNvSpPr>
          <p:nvPr>
            <p:ph type="body" sz="quarter" idx="39" hasCustomPrompt="1"/>
          </p:nvPr>
        </p:nvSpPr>
        <p:spPr>
          <a:xfrm>
            <a:off x="6175375" y="555308"/>
            <a:ext cx="5465763" cy="976312"/>
          </a:xfrm>
        </p:spPr>
        <p:txBody>
          <a:bodyPr/>
          <a:lstStyle>
            <a:lvl1pPr marL="0" indent="0">
              <a:spcAft>
                <a:spcPts val="600"/>
              </a:spcAft>
              <a:buNone/>
              <a:defRPr sz="1400"/>
            </a:lvl1pPr>
            <a:lvl2pPr>
              <a:defRPr sz="1400"/>
            </a:lvl2pPr>
            <a:lvl3pPr>
              <a:defRPr sz="1400"/>
            </a:lvl3pPr>
          </a:lstStyle>
          <a:p>
            <a:pPr lvl="0"/>
            <a:r>
              <a:rPr lang="en-US" noProof="0"/>
              <a:t>Optional text here</a:t>
            </a:r>
          </a:p>
        </p:txBody>
      </p:sp>
      <p:sp>
        <p:nvSpPr>
          <p:cNvPr id="10" name="Rounded Rectangle 1">
            <a:extLst>
              <a:ext uri="{FF2B5EF4-FFF2-40B4-BE49-F238E27FC236}">
                <a16:creationId xmlns:a16="http://schemas.microsoft.com/office/drawing/2014/main" id="{2EFEAFF7-1BCF-6F35-8A3A-612509CA852A}"/>
              </a:ext>
              <a:ext uri="{C183D7F6-B498-43B3-948B-1728B52AA6E4}">
                <adec:decorative xmlns:adec="http://schemas.microsoft.com/office/drawing/2017/decorative" val="1"/>
              </a:ext>
            </a:extLst>
          </p:cNvPr>
          <p:cNvSpPr/>
          <p:nvPr userDrawn="1"/>
        </p:nvSpPr>
        <p:spPr bwMode="white">
          <a:xfrm>
            <a:off x="550164"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7" name="Icon 1">
            <a:extLst>
              <a:ext uri="{FF2B5EF4-FFF2-40B4-BE49-F238E27FC236}">
                <a16:creationId xmlns:a16="http://schemas.microsoft.com/office/drawing/2014/main" id="{B6B292F9-D8AD-EF72-DDBF-4496080E9D4F}"/>
              </a:ext>
              <a:ext uri="{C183D7F6-B498-43B3-948B-1728B52AA6E4}">
                <adec:decorative xmlns:adec="http://schemas.microsoft.com/office/drawing/2017/decorative" val="0"/>
              </a:ext>
            </a:extLst>
          </p:cNvPr>
          <p:cNvSpPr>
            <a:spLocks noGrp="1"/>
          </p:cNvSpPr>
          <p:nvPr>
            <p:ph type="pic" sz="quarter" idx="34" hasCustomPrompt="1"/>
          </p:nvPr>
        </p:nvSpPr>
        <p:spPr>
          <a:xfrm>
            <a:off x="1356912" y="2343150"/>
            <a:ext cx="1056680" cy="1085850"/>
          </a:xfrm>
        </p:spPr>
        <p:txBody>
          <a:bodyPr tIns="91440" anchor="t" anchorCtr="0"/>
          <a:lstStyle>
            <a:lvl1pPr marL="0" indent="0" algn="ctr">
              <a:buNone/>
              <a:defRPr sz="1400"/>
            </a:lvl1pPr>
          </a:lstStyle>
          <a:p>
            <a:r>
              <a:rPr lang="en-US" noProof="0"/>
              <a:t>Icon</a:t>
            </a:r>
          </a:p>
        </p:txBody>
      </p:sp>
      <p:sp>
        <p:nvSpPr>
          <p:cNvPr id="18" name="Subhead 1">
            <a:extLst>
              <a:ext uri="{FF2B5EF4-FFF2-40B4-BE49-F238E27FC236}">
                <a16:creationId xmlns:a16="http://schemas.microsoft.com/office/drawing/2014/main" id="{55B83152-ADD7-0AED-3C4F-A4DF6116F8AC}"/>
              </a:ext>
            </a:extLst>
          </p:cNvPr>
          <p:cNvSpPr>
            <a:spLocks noGrp="1"/>
          </p:cNvSpPr>
          <p:nvPr>
            <p:ph type="body" sz="quarter" idx="35" hasCustomPrompt="1"/>
          </p:nvPr>
        </p:nvSpPr>
        <p:spPr>
          <a:xfrm>
            <a:off x="780114"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1" name="Text 1">
            <a:extLst>
              <a:ext uri="{FF2B5EF4-FFF2-40B4-BE49-F238E27FC236}">
                <a16:creationId xmlns:a16="http://schemas.microsoft.com/office/drawing/2014/main" id="{067F0016-B52D-5B0A-DD08-D8FFF0B73706}"/>
              </a:ext>
            </a:extLst>
          </p:cNvPr>
          <p:cNvSpPr>
            <a:spLocks noGrp="1"/>
          </p:cNvSpPr>
          <p:nvPr>
            <p:ph type="body" sz="quarter" idx="36" hasCustomPrompt="1"/>
          </p:nvPr>
        </p:nvSpPr>
        <p:spPr>
          <a:xfrm>
            <a:off x="780114"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11" name="Rounded Rectangle 2">
            <a:extLst>
              <a:ext uri="{FF2B5EF4-FFF2-40B4-BE49-F238E27FC236}">
                <a16:creationId xmlns:a16="http://schemas.microsoft.com/office/drawing/2014/main" id="{495E6F94-51D0-D538-C0B1-65664DCD34EB}"/>
              </a:ext>
              <a:ext uri="{C183D7F6-B498-43B3-948B-1728B52AA6E4}">
                <adec:decorative xmlns:adec="http://schemas.microsoft.com/office/drawing/2017/decorative" val="1"/>
              </a:ext>
            </a:extLst>
          </p:cNvPr>
          <p:cNvSpPr/>
          <p:nvPr userDrawn="1"/>
        </p:nvSpPr>
        <p:spPr bwMode="white">
          <a:xfrm>
            <a:off x="3362918"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4" name="Icon 2">
            <a:extLst>
              <a:ext uri="{FF2B5EF4-FFF2-40B4-BE49-F238E27FC236}">
                <a16:creationId xmlns:a16="http://schemas.microsoft.com/office/drawing/2014/main" id="{2A6FE9EC-DA49-BB4D-8AEF-C6555B1C060D}"/>
              </a:ext>
              <a:ext uri="{C183D7F6-B498-43B3-948B-1728B52AA6E4}">
                <adec:decorative xmlns:adec="http://schemas.microsoft.com/office/drawing/2017/decorative" val="0"/>
              </a:ext>
            </a:extLst>
          </p:cNvPr>
          <p:cNvSpPr>
            <a:spLocks noGrp="1"/>
          </p:cNvSpPr>
          <p:nvPr>
            <p:ph type="pic" sz="quarter" idx="33" hasCustomPrompt="1"/>
          </p:nvPr>
        </p:nvSpPr>
        <p:spPr>
          <a:xfrm>
            <a:off x="4169666" y="2343150"/>
            <a:ext cx="1056680" cy="1085850"/>
          </a:xfrm>
        </p:spPr>
        <p:txBody>
          <a:bodyPr tIns="91440" anchor="t" anchorCtr="0"/>
          <a:lstStyle>
            <a:lvl1pPr marL="0" indent="0" algn="ctr">
              <a:buNone/>
              <a:defRPr sz="1400"/>
            </a:lvl1pPr>
          </a:lstStyle>
          <a:p>
            <a:r>
              <a:rPr lang="en-US" noProof="0"/>
              <a:t>Icon</a:t>
            </a:r>
          </a:p>
        </p:txBody>
      </p:sp>
      <p:sp>
        <p:nvSpPr>
          <p:cNvPr id="22" name="Subhead 2">
            <a:extLst>
              <a:ext uri="{FF2B5EF4-FFF2-40B4-BE49-F238E27FC236}">
                <a16:creationId xmlns:a16="http://schemas.microsoft.com/office/drawing/2014/main" id="{91837B59-DCFA-3E4B-7125-CD39136FFE4E}"/>
              </a:ext>
            </a:extLst>
          </p:cNvPr>
          <p:cNvSpPr>
            <a:spLocks noGrp="1"/>
          </p:cNvSpPr>
          <p:nvPr>
            <p:ph type="body" sz="quarter" idx="37" hasCustomPrompt="1"/>
          </p:nvPr>
        </p:nvSpPr>
        <p:spPr>
          <a:xfrm>
            <a:off x="3592868"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23" name="Text 2">
            <a:extLst>
              <a:ext uri="{FF2B5EF4-FFF2-40B4-BE49-F238E27FC236}">
                <a16:creationId xmlns:a16="http://schemas.microsoft.com/office/drawing/2014/main" id="{520718D3-0668-0658-D8CF-02B240D60C0C}"/>
              </a:ext>
            </a:extLst>
          </p:cNvPr>
          <p:cNvSpPr>
            <a:spLocks noGrp="1"/>
          </p:cNvSpPr>
          <p:nvPr>
            <p:ph type="body" sz="quarter" idx="38" hasCustomPrompt="1"/>
          </p:nvPr>
        </p:nvSpPr>
        <p:spPr>
          <a:xfrm>
            <a:off x="3592868"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2" name="Rounded Rectangle 3">
            <a:extLst>
              <a:ext uri="{FF2B5EF4-FFF2-40B4-BE49-F238E27FC236}">
                <a16:creationId xmlns:a16="http://schemas.microsoft.com/office/drawing/2014/main" id="{60C38BEE-570B-9B3A-5F52-DA6234A53C6B}"/>
              </a:ext>
              <a:ext uri="{C183D7F6-B498-43B3-948B-1728B52AA6E4}">
                <adec:decorative xmlns:adec="http://schemas.microsoft.com/office/drawing/2017/decorative" val="1"/>
              </a:ext>
            </a:extLst>
          </p:cNvPr>
          <p:cNvSpPr/>
          <p:nvPr userDrawn="1"/>
        </p:nvSpPr>
        <p:spPr bwMode="white">
          <a:xfrm>
            <a:off x="6175672"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Icon 3">
            <a:extLst>
              <a:ext uri="{FF2B5EF4-FFF2-40B4-BE49-F238E27FC236}">
                <a16:creationId xmlns:a16="http://schemas.microsoft.com/office/drawing/2014/main" id="{5CE683B9-5ED7-85F9-3A8C-ABA72F9D3440}"/>
              </a:ext>
              <a:ext uri="{C183D7F6-B498-43B3-948B-1728B52AA6E4}">
                <adec:decorative xmlns:adec="http://schemas.microsoft.com/office/drawing/2017/decorative" val="0"/>
              </a:ext>
            </a:extLst>
          </p:cNvPr>
          <p:cNvSpPr>
            <a:spLocks noGrp="1"/>
          </p:cNvSpPr>
          <p:nvPr>
            <p:ph type="pic" sz="quarter" idx="32" hasCustomPrompt="1"/>
          </p:nvPr>
        </p:nvSpPr>
        <p:spPr>
          <a:xfrm>
            <a:off x="6982420" y="2343150"/>
            <a:ext cx="1056680" cy="1085850"/>
          </a:xfrm>
        </p:spPr>
        <p:txBody>
          <a:bodyPr tIns="91440" anchor="t" anchorCtr="0"/>
          <a:lstStyle>
            <a:lvl1pPr marL="0" indent="0" algn="ctr">
              <a:buNone/>
              <a:defRPr sz="1400"/>
            </a:lvl1pPr>
          </a:lstStyle>
          <a:p>
            <a:r>
              <a:rPr lang="en-US" noProof="0"/>
              <a:t>Icon</a:t>
            </a:r>
          </a:p>
        </p:txBody>
      </p:sp>
      <p:sp>
        <p:nvSpPr>
          <p:cNvPr id="12" name="Subhead 3">
            <a:extLst>
              <a:ext uri="{FF2B5EF4-FFF2-40B4-BE49-F238E27FC236}">
                <a16:creationId xmlns:a16="http://schemas.microsoft.com/office/drawing/2014/main" id="{53598A90-7BE2-0D82-0FCF-005EE8458977}"/>
              </a:ext>
            </a:extLst>
          </p:cNvPr>
          <p:cNvSpPr>
            <a:spLocks noGrp="1"/>
          </p:cNvSpPr>
          <p:nvPr>
            <p:ph type="body" sz="quarter" idx="20" hasCustomPrompt="1"/>
          </p:nvPr>
        </p:nvSpPr>
        <p:spPr>
          <a:xfrm>
            <a:off x="6405622"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3" name="Text 3">
            <a:extLst>
              <a:ext uri="{FF2B5EF4-FFF2-40B4-BE49-F238E27FC236}">
                <a16:creationId xmlns:a16="http://schemas.microsoft.com/office/drawing/2014/main" id="{E8F4AB40-5736-AD5A-95C8-7BCC8DCBDAB9}"/>
              </a:ext>
            </a:extLst>
          </p:cNvPr>
          <p:cNvSpPr>
            <a:spLocks noGrp="1"/>
          </p:cNvSpPr>
          <p:nvPr>
            <p:ph type="body" sz="quarter" idx="16" hasCustomPrompt="1"/>
          </p:nvPr>
        </p:nvSpPr>
        <p:spPr>
          <a:xfrm>
            <a:off x="6405622"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5" name="Rounded Rectangle 4">
            <a:extLst>
              <a:ext uri="{FF2B5EF4-FFF2-40B4-BE49-F238E27FC236}">
                <a16:creationId xmlns:a16="http://schemas.microsoft.com/office/drawing/2014/main" id="{E8F054FF-1896-AC30-4C9B-C4C71E606C18}"/>
              </a:ext>
              <a:ext uri="{C183D7F6-B498-43B3-948B-1728B52AA6E4}">
                <adec:decorative xmlns:adec="http://schemas.microsoft.com/office/drawing/2017/decorative" val="1"/>
              </a:ext>
            </a:extLst>
          </p:cNvPr>
          <p:cNvSpPr/>
          <p:nvPr userDrawn="1"/>
        </p:nvSpPr>
        <p:spPr bwMode="white">
          <a:xfrm>
            <a:off x="8988425" y="2043113"/>
            <a:ext cx="2670176" cy="3992562"/>
          </a:xfrm>
          <a:prstGeom prst="roundRect">
            <a:avLst>
              <a:gd name="adj" fmla="val 7444"/>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Icon 4">
            <a:extLst>
              <a:ext uri="{FF2B5EF4-FFF2-40B4-BE49-F238E27FC236}">
                <a16:creationId xmlns:a16="http://schemas.microsoft.com/office/drawing/2014/main" id="{CBE910CE-B243-EFCA-083F-739AB0E2FD54}"/>
              </a:ext>
              <a:ext uri="{C183D7F6-B498-43B3-948B-1728B52AA6E4}">
                <adec:decorative xmlns:adec="http://schemas.microsoft.com/office/drawing/2017/decorative" val="0"/>
              </a:ext>
            </a:extLst>
          </p:cNvPr>
          <p:cNvSpPr>
            <a:spLocks noGrp="1"/>
          </p:cNvSpPr>
          <p:nvPr>
            <p:ph type="pic" sz="quarter" idx="31" hasCustomPrompt="1"/>
          </p:nvPr>
        </p:nvSpPr>
        <p:spPr>
          <a:xfrm>
            <a:off x="9795173" y="2343150"/>
            <a:ext cx="1056680" cy="1085850"/>
          </a:xfrm>
        </p:spPr>
        <p:txBody>
          <a:bodyPr tIns="91440" anchor="t" anchorCtr="0"/>
          <a:lstStyle>
            <a:lvl1pPr marL="0" indent="0" algn="ctr">
              <a:buNone/>
              <a:defRPr sz="1400"/>
            </a:lvl1pPr>
          </a:lstStyle>
          <a:p>
            <a:r>
              <a:rPr lang="en-US" noProof="0"/>
              <a:t>Icon</a:t>
            </a:r>
          </a:p>
        </p:txBody>
      </p:sp>
      <p:sp>
        <p:nvSpPr>
          <p:cNvPr id="15" name="Subhead 4">
            <a:extLst>
              <a:ext uri="{FF2B5EF4-FFF2-40B4-BE49-F238E27FC236}">
                <a16:creationId xmlns:a16="http://schemas.microsoft.com/office/drawing/2014/main" id="{143EAC0C-2663-3AAD-34E5-1033DD8E1B0A}"/>
              </a:ext>
            </a:extLst>
          </p:cNvPr>
          <p:cNvSpPr>
            <a:spLocks noGrp="1"/>
          </p:cNvSpPr>
          <p:nvPr>
            <p:ph type="body" sz="quarter" idx="28" hasCustomPrompt="1"/>
          </p:nvPr>
        </p:nvSpPr>
        <p:spPr>
          <a:xfrm>
            <a:off x="9218375" y="3802112"/>
            <a:ext cx="2210277" cy="474613"/>
          </a:xfrm>
        </p:spPr>
        <p:txBody>
          <a:bodyPr>
            <a:noAutofit/>
          </a:bodyPr>
          <a:lstStyle>
            <a:lvl1pPr marL="0" indent="0" algn="ctr">
              <a:spcBef>
                <a:spcPts val="0"/>
              </a:spcBef>
              <a:spcAft>
                <a:spcPts val="0"/>
              </a:spcAft>
              <a:buNone/>
              <a:defRPr sz="1600" b="0" i="0">
                <a:latin typeface="Plus Jakarta Sans SemiBold" pitchFamily="2" charset="77"/>
                <a:cs typeface="Plus Jakarta Sans SemiBold" pitchFamily="2" charset="77"/>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subhead here</a:t>
            </a:r>
          </a:p>
        </p:txBody>
      </p:sp>
      <p:sp>
        <p:nvSpPr>
          <p:cNvPr id="16" name="Text 4">
            <a:extLst>
              <a:ext uri="{FF2B5EF4-FFF2-40B4-BE49-F238E27FC236}">
                <a16:creationId xmlns:a16="http://schemas.microsoft.com/office/drawing/2014/main" id="{95CB6802-304B-6C86-41E0-77EF0EA330A2}"/>
              </a:ext>
            </a:extLst>
          </p:cNvPr>
          <p:cNvSpPr>
            <a:spLocks noGrp="1"/>
          </p:cNvSpPr>
          <p:nvPr>
            <p:ph type="body" sz="quarter" idx="29" hasCustomPrompt="1"/>
          </p:nvPr>
        </p:nvSpPr>
        <p:spPr>
          <a:xfrm>
            <a:off x="9218375" y="4462737"/>
            <a:ext cx="2210277" cy="1299888"/>
          </a:xfrm>
        </p:spPr>
        <p:txBody>
          <a:bodyPr>
            <a:noAutofit/>
          </a:bodyPr>
          <a:lstStyle>
            <a:lvl1pPr marL="0" indent="0" algn="ctr">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990127374"/>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ig Headline with Text x4 and Image Dark">
    <p:bg bwMode="gray">
      <p:bgRef idx="1001">
        <a:schemeClr val="bg2"/>
      </p:bgRef>
    </p:bg>
    <p:spTree>
      <p:nvGrpSpPr>
        <p:cNvPr id="1" name=""/>
        <p:cNvGrpSpPr/>
        <p:nvPr/>
      </p:nvGrpSpPr>
      <p:grpSpPr>
        <a:xfrm>
          <a:off x="0" y="0"/>
          <a:ext cx="0" cy="0"/>
          <a:chOff x="0" y="0"/>
          <a:chExt cx="0" cy="0"/>
        </a:xfrm>
      </p:grpSpPr>
      <p:sp>
        <p:nvSpPr>
          <p:cNvPr id="12" name="Section">
            <a:extLst>
              <a:ext uri="{FF2B5EF4-FFF2-40B4-BE49-F238E27FC236}">
                <a16:creationId xmlns:a16="http://schemas.microsoft.com/office/drawing/2014/main" id="{6D8160D0-6A66-0EA9-5753-2EC4FF928625}"/>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sz="1000" cap="all" baseline="0">
                <a:solidFill>
                  <a:srgbClr val="C1BFFF"/>
                </a:solidFill>
              </a:defRPr>
            </a:lvl1pPr>
          </a:lstStyle>
          <a:p>
            <a:pPr lvl="0"/>
            <a:r>
              <a:rPr lang="en-US" noProof="0"/>
              <a:t>Section title</a:t>
            </a:r>
          </a:p>
        </p:txBody>
      </p:sp>
      <p:sp>
        <p:nvSpPr>
          <p:cNvPr id="2" name="Title">
            <a:extLst>
              <a:ext uri="{FF2B5EF4-FFF2-40B4-BE49-F238E27FC236}">
                <a16:creationId xmlns:a16="http://schemas.microsoft.com/office/drawing/2014/main" id="{76778EDA-841E-AD19-1FC9-84797F981CD0}"/>
              </a:ext>
            </a:extLst>
          </p:cNvPr>
          <p:cNvSpPr>
            <a:spLocks noGrp="1"/>
          </p:cNvSpPr>
          <p:nvPr>
            <p:ph type="title" hasCustomPrompt="1"/>
          </p:nvPr>
        </p:nvSpPr>
        <p:spPr bwMode="white">
          <a:xfrm>
            <a:off x="550163" y="1370208"/>
            <a:ext cx="8850022" cy="1371600"/>
          </a:xfrm>
        </p:spPr>
        <p:txBody>
          <a:bodyPr/>
          <a:lstStyle>
            <a:lvl1pPr>
              <a:defRPr sz="4800"/>
            </a:lvl1pPr>
          </a:lstStyle>
          <a:p>
            <a:r>
              <a:rPr lang="en-US" noProof="0"/>
              <a:t>Place headline here, lorem ipsum dolor sit </a:t>
            </a:r>
            <a:r>
              <a:rPr lang="en-US" noProof="0" err="1"/>
              <a:t>amet</a:t>
            </a:r>
            <a:endParaRPr lang="en-US" noProof="0"/>
          </a:p>
        </p:txBody>
      </p:sp>
      <p:sp>
        <p:nvSpPr>
          <p:cNvPr id="3" name="Rounded Rectangle 1">
            <a:extLst>
              <a:ext uri="{FF2B5EF4-FFF2-40B4-BE49-F238E27FC236}">
                <a16:creationId xmlns:a16="http://schemas.microsoft.com/office/drawing/2014/main" id="{E5829D75-79BA-3D43-D0F7-8C5035871F80}"/>
              </a:ext>
              <a:ext uri="{C183D7F6-B498-43B3-948B-1728B52AA6E4}">
                <adec:decorative xmlns:adec="http://schemas.microsoft.com/office/drawing/2017/decorative" val="1"/>
              </a:ext>
            </a:extLst>
          </p:cNvPr>
          <p:cNvSpPr/>
          <p:nvPr userDrawn="1"/>
        </p:nvSpPr>
        <p:spPr bwMode="ltGray">
          <a:xfrm>
            <a:off x="550164"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8" name="Number 1">
            <a:extLst>
              <a:ext uri="{FF2B5EF4-FFF2-40B4-BE49-F238E27FC236}">
                <a16:creationId xmlns:a16="http://schemas.microsoft.com/office/drawing/2014/main" id="{AB924B35-03AF-2400-44D7-4D3964B20A32}"/>
              </a:ext>
            </a:extLst>
          </p:cNvPr>
          <p:cNvSpPr>
            <a:spLocks noGrp="1"/>
          </p:cNvSpPr>
          <p:nvPr>
            <p:ph type="body" sz="quarter" idx="45" hasCustomPrompt="1"/>
          </p:nvPr>
        </p:nvSpPr>
        <p:spPr bwMode="white">
          <a:xfrm>
            <a:off x="804748"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5" name="Text 1">
            <a:extLst>
              <a:ext uri="{FF2B5EF4-FFF2-40B4-BE49-F238E27FC236}">
                <a16:creationId xmlns:a16="http://schemas.microsoft.com/office/drawing/2014/main" id="{BE879D4D-E2CC-D47A-9910-63F8BA157E3C}"/>
              </a:ext>
            </a:extLst>
          </p:cNvPr>
          <p:cNvSpPr>
            <a:spLocks noGrp="1"/>
          </p:cNvSpPr>
          <p:nvPr>
            <p:ph type="body" sz="quarter" idx="41" hasCustomPrompt="1"/>
          </p:nvPr>
        </p:nvSpPr>
        <p:spPr bwMode="white">
          <a:xfrm>
            <a:off x="804748"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4" name="Rounded Rectangle 2">
            <a:extLst>
              <a:ext uri="{FF2B5EF4-FFF2-40B4-BE49-F238E27FC236}">
                <a16:creationId xmlns:a16="http://schemas.microsoft.com/office/drawing/2014/main" id="{4BF5AF6C-73F5-C59D-5196-2B21D95D4949}"/>
              </a:ext>
              <a:ext uri="{C183D7F6-B498-43B3-948B-1728B52AA6E4}">
                <adec:decorative xmlns:adec="http://schemas.microsoft.com/office/drawing/2017/decorative" val="1"/>
              </a:ext>
            </a:extLst>
          </p:cNvPr>
          <p:cNvSpPr/>
          <p:nvPr userDrawn="1"/>
        </p:nvSpPr>
        <p:spPr bwMode="ltGray">
          <a:xfrm>
            <a:off x="2797048"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0" name="Number 2">
            <a:extLst>
              <a:ext uri="{FF2B5EF4-FFF2-40B4-BE49-F238E27FC236}">
                <a16:creationId xmlns:a16="http://schemas.microsoft.com/office/drawing/2014/main" id="{2BB527E9-FC1C-CAF2-4E81-D2C2C8F71896}"/>
              </a:ext>
            </a:extLst>
          </p:cNvPr>
          <p:cNvSpPr>
            <a:spLocks noGrp="1"/>
          </p:cNvSpPr>
          <p:nvPr>
            <p:ph type="body" sz="quarter" idx="46" hasCustomPrompt="1"/>
          </p:nvPr>
        </p:nvSpPr>
        <p:spPr bwMode="white">
          <a:xfrm>
            <a:off x="3051632"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8" name="Text 2">
            <a:extLst>
              <a:ext uri="{FF2B5EF4-FFF2-40B4-BE49-F238E27FC236}">
                <a16:creationId xmlns:a16="http://schemas.microsoft.com/office/drawing/2014/main" id="{56B28055-A5C3-6127-F8DE-CB5547874B61}"/>
              </a:ext>
            </a:extLst>
          </p:cNvPr>
          <p:cNvSpPr>
            <a:spLocks noGrp="1"/>
          </p:cNvSpPr>
          <p:nvPr>
            <p:ph type="body" sz="quarter" idx="42" hasCustomPrompt="1"/>
          </p:nvPr>
        </p:nvSpPr>
        <p:spPr bwMode="white">
          <a:xfrm>
            <a:off x="3051632"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19" name="Rounded Rectangle 3">
            <a:extLst>
              <a:ext uri="{FF2B5EF4-FFF2-40B4-BE49-F238E27FC236}">
                <a16:creationId xmlns:a16="http://schemas.microsoft.com/office/drawing/2014/main" id="{535B4539-78B4-E6A5-306A-234737ABDB76}"/>
              </a:ext>
              <a:ext uri="{C183D7F6-B498-43B3-948B-1728B52AA6E4}">
                <adec:decorative xmlns:adec="http://schemas.microsoft.com/office/drawing/2017/decorative" val="1"/>
              </a:ext>
            </a:extLst>
          </p:cNvPr>
          <p:cNvSpPr/>
          <p:nvPr userDrawn="1"/>
        </p:nvSpPr>
        <p:spPr bwMode="ltGray">
          <a:xfrm>
            <a:off x="5043932"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1" name="Number 3">
            <a:extLst>
              <a:ext uri="{FF2B5EF4-FFF2-40B4-BE49-F238E27FC236}">
                <a16:creationId xmlns:a16="http://schemas.microsoft.com/office/drawing/2014/main" id="{16D16D7C-6597-2088-385B-3C35494F8792}"/>
              </a:ext>
            </a:extLst>
          </p:cNvPr>
          <p:cNvSpPr>
            <a:spLocks noGrp="1"/>
          </p:cNvSpPr>
          <p:nvPr>
            <p:ph type="body" sz="quarter" idx="47" hasCustomPrompt="1"/>
          </p:nvPr>
        </p:nvSpPr>
        <p:spPr bwMode="white">
          <a:xfrm>
            <a:off x="5298516"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9" name="Text 3">
            <a:extLst>
              <a:ext uri="{FF2B5EF4-FFF2-40B4-BE49-F238E27FC236}">
                <a16:creationId xmlns:a16="http://schemas.microsoft.com/office/drawing/2014/main" id="{4ACE7566-0253-3157-1C44-16F383DB13E4}"/>
              </a:ext>
            </a:extLst>
          </p:cNvPr>
          <p:cNvSpPr>
            <a:spLocks noGrp="1"/>
          </p:cNvSpPr>
          <p:nvPr>
            <p:ph type="body" sz="quarter" idx="43" hasCustomPrompt="1"/>
          </p:nvPr>
        </p:nvSpPr>
        <p:spPr bwMode="white">
          <a:xfrm>
            <a:off x="5298516"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3" name="Rounded Rectangle 4">
            <a:extLst>
              <a:ext uri="{FF2B5EF4-FFF2-40B4-BE49-F238E27FC236}">
                <a16:creationId xmlns:a16="http://schemas.microsoft.com/office/drawing/2014/main" id="{D2A6379D-07A5-FE3D-7B1A-F32A24B7BA82}"/>
              </a:ext>
              <a:ext uri="{C183D7F6-B498-43B3-948B-1728B52AA6E4}">
                <adec:decorative xmlns:adec="http://schemas.microsoft.com/office/drawing/2017/decorative" val="1"/>
              </a:ext>
            </a:extLst>
          </p:cNvPr>
          <p:cNvSpPr/>
          <p:nvPr userDrawn="1"/>
        </p:nvSpPr>
        <p:spPr bwMode="ltGray">
          <a:xfrm>
            <a:off x="7290816" y="3429000"/>
            <a:ext cx="2109369" cy="2333625"/>
          </a:xfrm>
          <a:prstGeom prst="roundRect">
            <a:avLst>
              <a:gd name="adj" fmla="val 963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4" name="Number 4">
            <a:extLst>
              <a:ext uri="{FF2B5EF4-FFF2-40B4-BE49-F238E27FC236}">
                <a16:creationId xmlns:a16="http://schemas.microsoft.com/office/drawing/2014/main" id="{0508FF44-BB4B-9234-F66E-6E76CF3F62DF}"/>
              </a:ext>
            </a:extLst>
          </p:cNvPr>
          <p:cNvSpPr>
            <a:spLocks noGrp="1"/>
          </p:cNvSpPr>
          <p:nvPr>
            <p:ph type="body" sz="quarter" idx="48" hasCustomPrompt="1"/>
          </p:nvPr>
        </p:nvSpPr>
        <p:spPr bwMode="white">
          <a:xfrm>
            <a:off x="7545400" y="3664311"/>
            <a:ext cx="594360" cy="283464"/>
          </a:xfrm>
        </p:spPr>
        <p:txBody>
          <a:bodyPr>
            <a:noAutofit/>
          </a:bodyPr>
          <a:lstStyle>
            <a:lvl1pPr marL="0" indent="0">
              <a:buNone/>
              <a:defRPr kumimoji="0" lang="en-US" sz="1600" b="0" i="0" u="none" strike="noStrike" kern="1200" cap="none" spc="0" normalizeH="0" baseline="0" dirty="0">
                <a:ln>
                  <a:noFill/>
                </a:ln>
                <a:solidFill>
                  <a:srgbClr val="56E2E1"/>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13" name="Text 4">
            <a:extLst>
              <a:ext uri="{FF2B5EF4-FFF2-40B4-BE49-F238E27FC236}">
                <a16:creationId xmlns:a16="http://schemas.microsoft.com/office/drawing/2014/main" id="{C06D8A94-8024-0003-FAE5-5C2A731A3634}"/>
              </a:ext>
            </a:extLst>
          </p:cNvPr>
          <p:cNvSpPr>
            <a:spLocks noGrp="1"/>
          </p:cNvSpPr>
          <p:nvPr>
            <p:ph type="body" sz="quarter" idx="44" hasCustomPrompt="1"/>
          </p:nvPr>
        </p:nvSpPr>
        <p:spPr bwMode="white">
          <a:xfrm>
            <a:off x="7545400" y="3967162"/>
            <a:ext cx="1600200" cy="1520629"/>
          </a:xfrm>
        </p:spPr>
        <p:txBody>
          <a:bodyPr/>
          <a:lstStyle>
            <a:lvl1pPr marL="0" indent="0">
              <a:buNone/>
              <a:defRPr sz="1200"/>
            </a:lvl1pPr>
            <a:lvl2pPr>
              <a:defRPr sz="1200"/>
            </a:lvl2pPr>
            <a:lvl3pPr>
              <a:defRPr sz="1200"/>
            </a:lvl3pPr>
            <a:lvl4pPr>
              <a:defRPr sz="1200"/>
            </a:lvl4pPr>
            <a:lvl5pPr>
              <a:defRPr sz="1200"/>
            </a:lvl5pPr>
          </a:lstStyle>
          <a:p>
            <a:pPr lvl="0"/>
            <a:r>
              <a:rPr lang="en-US" noProof="0"/>
              <a:t>Place text here</a:t>
            </a:r>
          </a:p>
        </p:txBody>
      </p:sp>
      <p:sp>
        <p:nvSpPr>
          <p:cNvPr id="22" name="Picture">
            <a:extLst>
              <a:ext uri="{FF2B5EF4-FFF2-40B4-BE49-F238E27FC236}">
                <a16:creationId xmlns:a16="http://schemas.microsoft.com/office/drawing/2014/main" id="{101B21BA-09BF-23F7-1691-45384A3FECBA}"/>
              </a:ext>
              <a:ext uri="{C183D7F6-B498-43B3-948B-1728B52AA6E4}">
                <adec:decorative xmlns:adec="http://schemas.microsoft.com/office/drawing/2017/decorative" val="1"/>
              </a:ext>
            </a:extLst>
          </p:cNvPr>
          <p:cNvSpPr>
            <a:spLocks noGrp="1"/>
          </p:cNvSpPr>
          <p:nvPr>
            <p:ph type="pic" sz="quarter" idx="37" hasCustomPrompt="1"/>
          </p:nvPr>
        </p:nvSpPr>
        <p:spPr bwMode="gray">
          <a:xfrm>
            <a:off x="9537700" y="3429000"/>
            <a:ext cx="2106613" cy="2332354"/>
          </a:xfrm>
          <a:prstGeom prst="roundRect">
            <a:avLst>
              <a:gd name="adj" fmla="val 10399"/>
            </a:avLst>
          </a:prstGeo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10" name="Source">
            <a:extLst>
              <a:ext uri="{FF2B5EF4-FFF2-40B4-BE49-F238E27FC236}">
                <a16:creationId xmlns:a16="http://schemas.microsoft.com/office/drawing/2014/main" id="{49C18AD8-1E9E-29C7-276C-ED2D7C8F701E}"/>
              </a:ext>
            </a:extLst>
          </p:cNvPr>
          <p:cNvSpPr>
            <a:spLocks noGrp="1"/>
          </p:cNvSpPr>
          <p:nvPr>
            <p:ph type="body" sz="quarter" idx="14" hasCustomPrompt="1"/>
          </p:nvPr>
        </p:nvSpPr>
        <p:spPr bwMode="white">
          <a:xfrm>
            <a:off x="550164" y="5761354"/>
            <a:ext cx="3607200" cy="547200"/>
          </a:xfrm>
        </p:spPr>
        <p:txBody>
          <a:bodyPr anchor="b" anchorCtr="0">
            <a:noAutofit/>
          </a:bodyPr>
          <a:lstStyle>
            <a:lvl1pPr marL="0" indent="0">
              <a:spcAft>
                <a:spcPts val="0"/>
              </a:spcAft>
              <a:buNone/>
              <a:defRPr sz="800"/>
            </a:lvl1pPr>
            <a:lvl2pPr>
              <a:defRPr sz="800"/>
            </a:lvl2pPr>
            <a:lvl3pPr>
              <a:defRPr sz="800"/>
            </a:lvl3pPr>
            <a:lvl4pPr>
              <a:defRPr sz="800"/>
            </a:lvl4pPr>
            <a:lvl5pPr>
              <a:defRPr sz="800"/>
            </a:lvl5pPr>
          </a:lstStyle>
          <a:p>
            <a:pPr lvl="0"/>
            <a:r>
              <a:rPr lang="en-US" noProof="0"/>
              <a:t>Place source here</a:t>
            </a:r>
          </a:p>
        </p:txBody>
      </p: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357966181"/>
      </p:ext>
    </p:extLst>
  </p:cSld>
  <p:clrMapOvr>
    <a:overrideClrMapping bg1="dk1" tx1="lt1" bg2="dk2" tx2="lt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con with Data and Text x6">
    <p:bg bwMode="ltGray">
      <p:bgPr>
        <a:solidFill>
          <a:srgbClr val="EDECF6"/>
        </a:solidFill>
        <a:effectLst/>
      </p:bgPr>
    </p:bg>
    <p:spTree>
      <p:nvGrpSpPr>
        <p:cNvPr id="1" name=""/>
        <p:cNvGrpSpPr/>
        <p:nvPr/>
      </p:nvGrpSpPr>
      <p:grpSpPr>
        <a:xfrm>
          <a:off x="0" y="0"/>
          <a:ext cx="0" cy="0"/>
          <a:chOff x="0" y="0"/>
          <a:chExt cx="0" cy="0"/>
        </a:xfrm>
      </p:grpSpPr>
      <p:sp>
        <p:nvSpPr>
          <p:cNvPr id="3" name="Section">
            <a:extLst>
              <a:ext uri="{FF2B5EF4-FFF2-40B4-BE49-F238E27FC236}">
                <a16:creationId xmlns:a16="http://schemas.microsoft.com/office/drawing/2014/main" id="{078AB4A3-A7E3-6CAE-F97A-4D13ADB627B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8" name="Title">
            <a:extLst>
              <a:ext uri="{FF2B5EF4-FFF2-40B4-BE49-F238E27FC236}">
                <a16:creationId xmlns:a16="http://schemas.microsoft.com/office/drawing/2014/main" id="{CCC3B175-A6C1-A9B9-49AF-8B01B8AACF92}"/>
              </a:ext>
            </a:extLst>
          </p:cNvPr>
          <p:cNvSpPr>
            <a:spLocks noGrp="1"/>
          </p:cNvSpPr>
          <p:nvPr>
            <p:ph type="title" hasCustomPrompt="1"/>
          </p:nvPr>
        </p:nvSpPr>
        <p:spPr>
          <a:xfrm>
            <a:off x="550164" y="1099649"/>
            <a:ext cx="3744024" cy="2020922"/>
          </a:xfrm>
        </p:spPr>
        <p:txBody>
          <a:bodyPr/>
          <a:lstStyle>
            <a:lvl1pPr>
              <a:defRPr/>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9" name="Text">
            <a:extLst>
              <a:ext uri="{FF2B5EF4-FFF2-40B4-BE49-F238E27FC236}">
                <a16:creationId xmlns:a16="http://schemas.microsoft.com/office/drawing/2014/main" id="{52EB67A3-1158-7468-9546-6C1E7A02846B}"/>
              </a:ext>
            </a:extLst>
          </p:cNvPr>
          <p:cNvSpPr>
            <a:spLocks noGrp="1"/>
          </p:cNvSpPr>
          <p:nvPr>
            <p:ph type="body" sz="quarter" idx="28"/>
          </p:nvPr>
        </p:nvSpPr>
        <p:spPr>
          <a:xfrm>
            <a:off x="550164" y="3439478"/>
            <a:ext cx="3605276" cy="2323147"/>
          </a:xfrm>
        </p:spPr>
        <p:txBody>
          <a:bodyPr/>
          <a:lstStyle>
            <a:lvl1pPr marL="0" indent="0">
              <a:buNone/>
              <a:defRPr sz="1400">
                <a:latin typeface="+mn-lt"/>
                <a:cs typeface="Plus Jakarta Sans Medium" pitchFamily="2" charset="0"/>
              </a:defRPr>
            </a:lvl1pPr>
            <a:lvl2pPr>
              <a:defRPr sz="1400">
                <a:latin typeface="+mn-lt"/>
                <a:cs typeface="Plus Jakarta Sans Medium" pitchFamily="2" charset="0"/>
              </a:defRPr>
            </a:lvl2pPr>
            <a:lvl3pPr>
              <a:defRPr sz="1400">
                <a:latin typeface="+mn-lt"/>
                <a:cs typeface="Plus Jakarta Sans Medium" pitchFamily="2" charset="0"/>
              </a:defRPr>
            </a:lvl3pPr>
            <a:lvl4pPr>
              <a:defRPr sz="1400">
                <a:latin typeface="+mn-lt"/>
                <a:cs typeface="Plus Jakarta Sans Medium" pitchFamily="2" charset="0"/>
              </a:defRPr>
            </a:lvl4pPr>
            <a:lvl5pPr>
              <a:defRPr sz="1400">
                <a:latin typeface="+mn-lt"/>
                <a:cs typeface="Plus Jakarta Sans Medium" pitchFamily="2"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31" name="Icon 1">
            <a:extLst>
              <a:ext uri="{FF2B5EF4-FFF2-40B4-BE49-F238E27FC236}">
                <a16:creationId xmlns:a16="http://schemas.microsoft.com/office/drawing/2014/main" id="{F2A5A3F4-4808-397D-48E8-CF20D2EFF222}"/>
              </a:ext>
              <a:ext uri="{C183D7F6-B498-43B3-948B-1728B52AA6E4}">
                <adec:decorative xmlns:adec="http://schemas.microsoft.com/office/drawing/2017/decorative" val="1"/>
              </a:ext>
            </a:extLst>
          </p:cNvPr>
          <p:cNvSpPr>
            <a:spLocks noGrp="1"/>
          </p:cNvSpPr>
          <p:nvPr>
            <p:ph type="pic" sz="quarter" idx="38" hasCustomPrompt="1"/>
          </p:nvPr>
        </p:nvSpPr>
        <p:spPr>
          <a:xfrm>
            <a:off x="5229225" y="975361"/>
            <a:ext cx="530352" cy="527684"/>
          </a:xfrm>
        </p:spPr>
        <p:txBody>
          <a:bodyPr anchor="ctr"/>
          <a:lstStyle>
            <a:lvl1pPr marL="0" indent="0" algn="ctr">
              <a:buNone/>
              <a:defRPr sz="1000"/>
            </a:lvl1pPr>
          </a:lstStyle>
          <a:p>
            <a:r>
              <a:rPr lang="en-US" noProof="0"/>
              <a:t>Icon</a:t>
            </a:r>
          </a:p>
        </p:txBody>
      </p:sp>
      <p:sp>
        <p:nvSpPr>
          <p:cNvPr id="27" name="Emphasis 1">
            <a:extLst>
              <a:ext uri="{FF2B5EF4-FFF2-40B4-BE49-F238E27FC236}">
                <a16:creationId xmlns:a16="http://schemas.microsoft.com/office/drawing/2014/main" id="{C8752E3E-0299-C78C-05F6-C9B2DC605D6D}"/>
              </a:ext>
            </a:extLst>
          </p:cNvPr>
          <p:cNvSpPr>
            <a:spLocks noGrp="1"/>
          </p:cNvSpPr>
          <p:nvPr>
            <p:ph type="body" sz="quarter" idx="37" hasCustomPrompt="1"/>
          </p:nvPr>
        </p:nvSpPr>
        <p:spPr>
          <a:xfrm>
            <a:off x="522922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5" name="Text 1">
            <a:extLst>
              <a:ext uri="{FF2B5EF4-FFF2-40B4-BE49-F238E27FC236}">
                <a16:creationId xmlns:a16="http://schemas.microsoft.com/office/drawing/2014/main" id="{F29B448F-A00D-AC03-E3EC-F9C365BCF133}"/>
              </a:ext>
            </a:extLst>
          </p:cNvPr>
          <p:cNvSpPr>
            <a:spLocks noGrp="1"/>
          </p:cNvSpPr>
          <p:nvPr>
            <p:ph type="body" sz="quarter" idx="36" hasCustomPrompt="1"/>
          </p:nvPr>
        </p:nvSpPr>
        <p:spPr>
          <a:xfrm>
            <a:off x="522922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2" name="Straight Connector 1">
            <a:extLst>
              <a:ext uri="{FF2B5EF4-FFF2-40B4-BE49-F238E27FC236}">
                <a16:creationId xmlns:a16="http://schemas.microsoft.com/office/drawing/2014/main" id="{F61870AD-064A-A25B-3654-367A2F00A5D6}"/>
              </a:ext>
              <a:ext uri="{C183D7F6-B498-43B3-948B-1728B52AA6E4}">
                <adec:decorative xmlns:adec="http://schemas.microsoft.com/office/drawing/2017/decorative" val="1"/>
              </a:ext>
            </a:extLst>
          </p:cNvPr>
          <p:cNvCxnSpPr>
            <a:cxnSpLocks/>
          </p:cNvCxnSpPr>
          <p:nvPr userDrawn="1"/>
        </p:nvCxnSpPr>
        <p:spPr bwMode="black">
          <a:xfrm>
            <a:off x="523160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2">
            <a:extLst>
              <a:ext uri="{FF2B5EF4-FFF2-40B4-BE49-F238E27FC236}">
                <a16:creationId xmlns:a16="http://schemas.microsoft.com/office/drawing/2014/main" id="{12D1BF41-778F-E1B9-CC2E-54294AF8BA5A}"/>
              </a:ext>
              <a:ext uri="{C183D7F6-B498-43B3-948B-1728B52AA6E4}">
                <adec:decorative xmlns:adec="http://schemas.microsoft.com/office/drawing/2017/decorative" val="1"/>
              </a:ext>
            </a:extLst>
          </p:cNvPr>
          <p:cNvSpPr>
            <a:spLocks noGrp="1"/>
          </p:cNvSpPr>
          <p:nvPr>
            <p:ph type="pic" sz="quarter" idx="41" hasCustomPrompt="1"/>
          </p:nvPr>
        </p:nvSpPr>
        <p:spPr>
          <a:xfrm>
            <a:off x="7103711" y="975361"/>
            <a:ext cx="530352" cy="527684"/>
          </a:xfrm>
        </p:spPr>
        <p:txBody>
          <a:bodyPr anchor="ctr"/>
          <a:lstStyle>
            <a:lvl1pPr marL="0" indent="0" algn="ctr">
              <a:buNone/>
              <a:defRPr sz="1000"/>
            </a:lvl1pPr>
          </a:lstStyle>
          <a:p>
            <a:r>
              <a:rPr lang="en-US" noProof="0"/>
              <a:t>Icon</a:t>
            </a:r>
          </a:p>
        </p:txBody>
      </p:sp>
      <p:sp>
        <p:nvSpPr>
          <p:cNvPr id="42" name="Emphasis 2">
            <a:extLst>
              <a:ext uri="{FF2B5EF4-FFF2-40B4-BE49-F238E27FC236}">
                <a16:creationId xmlns:a16="http://schemas.microsoft.com/office/drawing/2014/main" id="{A1E9CC9D-5303-786B-46EF-FFA257750B54}"/>
              </a:ext>
            </a:extLst>
          </p:cNvPr>
          <p:cNvSpPr>
            <a:spLocks noGrp="1"/>
          </p:cNvSpPr>
          <p:nvPr>
            <p:ph type="body" sz="quarter" idx="40" hasCustomPrompt="1"/>
          </p:nvPr>
        </p:nvSpPr>
        <p:spPr>
          <a:xfrm>
            <a:off x="7103711"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1" name="Text 2">
            <a:extLst>
              <a:ext uri="{FF2B5EF4-FFF2-40B4-BE49-F238E27FC236}">
                <a16:creationId xmlns:a16="http://schemas.microsoft.com/office/drawing/2014/main" id="{7BEB8C32-2907-6D69-ACAF-6D5F4D6F7A74}"/>
              </a:ext>
            </a:extLst>
          </p:cNvPr>
          <p:cNvSpPr>
            <a:spLocks noGrp="1"/>
          </p:cNvSpPr>
          <p:nvPr>
            <p:ph type="body" sz="quarter" idx="39" hasCustomPrompt="1"/>
          </p:nvPr>
        </p:nvSpPr>
        <p:spPr>
          <a:xfrm>
            <a:off x="7103711"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3" name="Straight Connector 2">
            <a:extLst>
              <a:ext uri="{FF2B5EF4-FFF2-40B4-BE49-F238E27FC236}">
                <a16:creationId xmlns:a16="http://schemas.microsoft.com/office/drawing/2014/main" id="{94D8E5DA-D242-ADAF-6029-ADE75DF48D5D}"/>
              </a:ext>
              <a:ext uri="{C183D7F6-B498-43B3-948B-1728B52AA6E4}">
                <adec:decorative xmlns:adec="http://schemas.microsoft.com/office/drawing/2017/decorative" val="1"/>
              </a:ext>
            </a:extLst>
          </p:cNvPr>
          <p:cNvCxnSpPr>
            <a:cxnSpLocks/>
          </p:cNvCxnSpPr>
          <p:nvPr userDrawn="1"/>
        </p:nvCxnSpPr>
        <p:spPr bwMode="black">
          <a:xfrm>
            <a:off x="7103711"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6" name="Icon 3">
            <a:extLst>
              <a:ext uri="{FF2B5EF4-FFF2-40B4-BE49-F238E27FC236}">
                <a16:creationId xmlns:a16="http://schemas.microsoft.com/office/drawing/2014/main" id="{81904089-0739-0A03-DF84-48C909EF5D3B}"/>
              </a:ext>
              <a:ext uri="{C183D7F6-B498-43B3-948B-1728B52AA6E4}">
                <adec:decorative xmlns:adec="http://schemas.microsoft.com/office/drawing/2017/decorative" val="1"/>
              </a:ext>
            </a:extLst>
          </p:cNvPr>
          <p:cNvSpPr>
            <a:spLocks noGrp="1"/>
          </p:cNvSpPr>
          <p:nvPr>
            <p:ph type="pic" sz="quarter" idx="44" hasCustomPrompt="1"/>
          </p:nvPr>
        </p:nvSpPr>
        <p:spPr>
          <a:xfrm>
            <a:off x="8975816" y="975361"/>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5" name="Emphasis 3">
            <a:extLst>
              <a:ext uri="{FF2B5EF4-FFF2-40B4-BE49-F238E27FC236}">
                <a16:creationId xmlns:a16="http://schemas.microsoft.com/office/drawing/2014/main" id="{B75A9078-8279-936C-B296-F05A043E5DB6}"/>
              </a:ext>
            </a:extLst>
          </p:cNvPr>
          <p:cNvSpPr>
            <a:spLocks noGrp="1"/>
          </p:cNvSpPr>
          <p:nvPr>
            <p:ph type="body" sz="quarter" idx="43" hasCustomPrompt="1"/>
          </p:nvPr>
        </p:nvSpPr>
        <p:spPr>
          <a:xfrm>
            <a:off x="8975816" y="1739172"/>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4" name="Text 3">
            <a:extLst>
              <a:ext uri="{FF2B5EF4-FFF2-40B4-BE49-F238E27FC236}">
                <a16:creationId xmlns:a16="http://schemas.microsoft.com/office/drawing/2014/main" id="{00E73B8E-C27D-73B5-3ABC-BE1B1FBBB721}"/>
              </a:ext>
              <a:ext uri="{C183D7F6-B498-43B3-948B-1728B52AA6E4}">
                <adec:decorative xmlns:adec="http://schemas.microsoft.com/office/drawing/2017/decorative" val="0"/>
              </a:ext>
            </a:extLst>
          </p:cNvPr>
          <p:cNvSpPr>
            <a:spLocks noGrp="1"/>
          </p:cNvSpPr>
          <p:nvPr>
            <p:ph type="body" sz="quarter" idx="42" hasCustomPrompt="1"/>
          </p:nvPr>
        </p:nvSpPr>
        <p:spPr>
          <a:xfrm>
            <a:off x="8975816" y="2272301"/>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4" name="Straight Connector 3">
            <a:extLst>
              <a:ext uri="{FF2B5EF4-FFF2-40B4-BE49-F238E27FC236}">
                <a16:creationId xmlns:a16="http://schemas.microsoft.com/office/drawing/2014/main" id="{88A8605F-3F3C-E241-3664-B760AB81E62D}"/>
              </a:ext>
              <a:ext uri="{C183D7F6-B498-43B3-948B-1728B52AA6E4}">
                <adec:decorative xmlns:adec="http://schemas.microsoft.com/office/drawing/2017/decorative" val="1"/>
              </a:ext>
            </a:extLst>
          </p:cNvPr>
          <p:cNvCxnSpPr>
            <a:cxnSpLocks/>
          </p:cNvCxnSpPr>
          <p:nvPr userDrawn="1"/>
        </p:nvCxnSpPr>
        <p:spPr bwMode="black">
          <a:xfrm>
            <a:off x="8975816" y="2866553"/>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9" name="Icon 4">
            <a:extLst>
              <a:ext uri="{FF2B5EF4-FFF2-40B4-BE49-F238E27FC236}">
                <a16:creationId xmlns:a16="http://schemas.microsoft.com/office/drawing/2014/main" id="{26F6DB26-A075-066B-C486-A5B255B334AE}"/>
              </a:ext>
              <a:ext uri="{C183D7F6-B498-43B3-948B-1728B52AA6E4}">
                <adec:decorative xmlns:adec="http://schemas.microsoft.com/office/drawing/2017/decorative" val="1"/>
              </a:ext>
            </a:extLst>
          </p:cNvPr>
          <p:cNvSpPr>
            <a:spLocks noGrp="1"/>
          </p:cNvSpPr>
          <p:nvPr>
            <p:ph type="pic" sz="quarter" idx="47" hasCustomPrompt="1"/>
          </p:nvPr>
        </p:nvSpPr>
        <p:spPr>
          <a:xfrm>
            <a:off x="5229225"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48" name="Emphasis 4">
            <a:extLst>
              <a:ext uri="{FF2B5EF4-FFF2-40B4-BE49-F238E27FC236}">
                <a16:creationId xmlns:a16="http://schemas.microsoft.com/office/drawing/2014/main" id="{1FC0AE06-8B43-5385-6786-1D563B46BD12}"/>
              </a:ext>
            </a:extLst>
          </p:cNvPr>
          <p:cNvSpPr>
            <a:spLocks noGrp="1"/>
          </p:cNvSpPr>
          <p:nvPr>
            <p:ph type="body" sz="quarter" idx="46" hasCustomPrompt="1"/>
          </p:nvPr>
        </p:nvSpPr>
        <p:spPr>
          <a:xfrm>
            <a:off x="522922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7" name="Text 4">
            <a:extLst>
              <a:ext uri="{FF2B5EF4-FFF2-40B4-BE49-F238E27FC236}">
                <a16:creationId xmlns:a16="http://schemas.microsoft.com/office/drawing/2014/main" id="{703EC134-0C49-F364-72F7-D2408D0AC284}"/>
              </a:ext>
            </a:extLst>
          </p:cNvPr>
          <p:cNvSpPr>
            <a:spLocks noGrp="1"/>
          </p:cNvSpPr>
          <p:nvPr>
            <p:ph type="body" sz="quarter" idx="45" hasCustomPrompt="1"/>
          </p:nvPr>
        </p:nvSpPr>
        <p:spPr>
          <a:xfrm>
            <a:off x="522922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5" name="Straight Connector 4">
            <a:extLst>
              <a:ext uri="{FF2B5EF4-FFF2-40B4-BE49-F238E27FC236}">
                <a16:creationId xmlns:a16="http://schemas.microsoft.com/office/drawing/2014/main" id="{210264A1-615A-29CC-D948-F8DEBFC05CA5}"/>
              </a:ext>
              <a:ext uri="{C183D7F6-B498-43B3-948B-1728B52AA6E4}">
                <adec:decorative xmlns:adec="http://schemas.microsoft.com/office/drawing/2017/decorative" val="1"/>
              </a:ext>
            </a:extLst>
          </p:cNvPr>
          <p:cNvCxnSpPr>
            <a:cxnSpLocks/>
          </p:cNvCxnSpPr>
          <p:nvPr userDrawn="1"/>
        </p:nvCxnSpPr>
        <p:spPr bwMode="black">
          <a:xfrm>
            <a:off x="523160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2" name="Icon 5">
            <a:extLst>
              <a:ext uri="{FF2B5EF4-FFF2-40B4-BE49-F238E27FC236}">
                <a16:creationId xmlns:a16="http://schemas.microsoft.com/office/drawing/2014/main" id="{694A26DE-086F-9D9C-27D7-99AE7BDB0741}"/>
              </a:ext>
              <a:ext uri="{C183D7F6-B498-43B3-948B-1728B52AA6E4}">
                <adec:decorative xmlns:adec="http://schemas.microsoft.com/office/drawing/2017/decorative" val="1"/>
              </a:ext>
            </a:extLst>
          </p:cNvPr>
          <p:cNvSpPr>
            <a:spLocks noGrp="1"/>
          </p:cNvSpPr>
          <p:nvPr>
            <p:ph type="pic" sz="quarter" idx="50" hasCustomPrompt="1"/>
          </p:nvPr>
        </p:nvSpPr>
        <p:spPr>
          <a:xfrm>
            <a:off x="7103711"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1" name="Emphasis 5">
            <a:extLst>
              <a:ext uri="{FF2B5EF4-FFF2-40B4-BE49-F238E27FC236}">
                <a16:creationId xmlns:a16="http://schemas.microsoft.com/office/drawing/2014/main" id="{5C39FF14-2E38-C281-AC86-9368329C2E50}"/>
              </a:ext>
            </a:extLst>
          </p:cNvPr>
          <p:cNvSpPr>
            <a:spLocks noGrp="1"/>
          </p:cNvSpPr>
          <p:nvPr>
            <p:ph type="body" sz="quarter" idx="49" hasCustomPrompt="1"/>
          </p:nvPr>
        </p:nvSpPr>
        <p:spPr>
          <a:xfrm>
            <a:off x="7103711"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0" name="Text 5">
            <a:extLst>
              <a:ext uri="{FF2B5EF4-FFF2-40B4-BE49-F238E27FC236}">
                <a16:creationId xmlns:a16="http://schemas.microsoft.com/office/drawing/2014/main" id="{FC087391-942C-7529-7ABA-063D0700422D}"/>
              </a:ext>
            </a:extLst>
          </p:cNvPr>
          <p:cNvSpPr>
            <a:spLocks noGrp="1"/>
          </p:cNvSpPr>
          <p:nvPr>
            <p:ph type="body" sz="quarter" idx="48" hasCustomPrompt="1"/>
          </p:nvPr>
        </p:nvSpPr>
        <p:spPr>
          <a:xfrm>
            <a:off x="7103711"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6" name="Straight Connector 5">
            <a:extLst>
              <a:ext uri="{FF2B5EF4-FFF2-40B4-BE49-F238E27FC236}">
                <a16:creationId xmlns:a16="http://schemas.microsoft.com/office/drawing/2014/main" id="{01C3E6D1-3C65-9394-0414-0535446DFDF5}"/>
              </a:ext>
              <a:ext uri="{C183D7F6-B498-43B3-948B-1728B52AA6E4}">
                <adec:decorative xmlns:adec="http://schemas.microsoft.com/office/drawing/2017/decorative" val="1"/>
              </a:ext>
            </a:extLst>
          </p:cNvPr>
          <p:cNvCxnSpPr>
            <a:cxnSpLocks/>
          </p:cNvCxnSpPr>
          <p:nvPr userDrawn="1"/>
        </p:nvCxnSpPr>
        <p:spPr bwMode="black">
          <a:xfrm>
            <a:off x="7103711"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55" name="Icon 6">
            <a:extLst>
              <a:ext uri="{FF2B5EF4-FFF2-40B4-BE49-F238E27FC236}">
                <a16:creationId xmlns:a16="http://schemas.microsoft.com/office/drawing/2014/main" id="{A7764E14-C03F-B4A7-1D6C-242910DC8237}"/>
              </a:ext>
              <a:ext uri="{C183D7F6-B498-43B3-948B-1728B52AA6E4}">
                <adec:decorative xmlns:adec="http://schemas.microsoft.com/office/drawing/2017/decorative" val="1"/>
              </a:ext>
            </a:extLst>
          </p:cNvPr>
          <p:cNvSpPr>
            <a:spLocks noGrp="1"/>
          </p:cNvSpPr>
          <p:nvPr>
            <p:ph type="pic" sz="quarter" idx="53" hasCustomPrompt="1"/>
          </p:nvPr>
        </p:nvSpPr>
        <p:spPr>
          <a:xfrm>
            <a:off x="8975816" y="3353519"/>
            <a:ext cx="530352" cy="527684"/>
          </a:xfrm>
        </p:spPr>
        <p:txBody>
          <a:bodyPr anchor="ctr"/>
          <a:lstStyle>
            <a:lvl1pPr marL="0" indent="0" algn="ctr">
              <a:buNone/>
              <a:defRPr sz="10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Icon</a:t>
            </a:r>
          </a:p>
        </p:txBody>
      </p:sp>
      <p:sp>
        <p:nvSpPr>
          <p:cNvPr id="54" name="Emphasis 6">
            <a:extLst>
              <a:ext uri="{FF2B5EF4-FFF2-40B4-BE49-F238E27FC236}">
                <a16:creationId xmlns:a16="http://schemas.microsoft.com/office/drawing/2014/main" id="{0C989462-830D-F148-6B6C-3050BF8EF118}"/>
              </a:ext>
            </a:extLst>
          </p:cNvPr>
          <p:cNvSpPr>
            <a:spLocks noGrp="1"/>
          </p:cNvSpPr>
          <p:nvPr>
            <p:ph type="body" sz="quarter" idx="52" hasCustomPrompt="1"/>
          </p:nvPr>
        </p:nvSpPr>
        <p:spPr>
          <a:xfrm>
            <a:off x="8975816" y="4117330"/>
            <a:ext cx="1733550" cy="463279"/>
          </a:xfrm>
        </p:spPr>
        <p:txBody>
          <a:bodyPr>
            <a:noAutofit/>
          </a:bodyPr>
          <a:lstStyle>
            <a:lvl1pPr marL="0" indent="0" algn="l">
              <a:spcBef>
                <a:spcPts val="0"/>
              </a:spcBef>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3" name="Text 6">
            <a:extLst>
              <a:ext uri="{FF2B5EF4-FFF2-40B4-BE49-F238E27FC236}">
                <a16:creationId xmlns:a16="http://schemas.microsoft.com/office/drawing/2014/main" id="{4C8D8C4E-B897-B0A7-2DC4-F6176D023FF8}"/>
              </a:ext>
            </a:extLst>
          </p:cNvPr>
          <p:cNvSpPr>
            <a:spLocks noGrp="1"/>
          </p:cNvSpPr>
          <p:nvPr>
            <p:ph type="body" sz="quarter" idx="51" hasCustomPrompt="1"/>
          </p:nvPr>
        </p:nvSpPr>
        <p:spPr>
          <a:xfrm>
            <a:off x="8975816" y="4650459"/>
            <a:ext cx="1733550" cy="463279"/>
          </a:xfrm>
        </p:spPr>
        <p:txBody>
          <a:bodyPr>
            <a:noAutofit/>
          </a:bodyPr>
          <a:lstStyle>
            <a:lvl1pPr marL="0" indent="0" algn="l">
              <a:spcBef>
                <a:spcPts val="0"/>
              </a:spcBef>
              <a:buNone/>
              <a:defRPr sz="1200">
                <a:solidFill>
                  <a:schemeClr val="tx2"/>
                </a:solidFill>
                <a:latin typeface="+mn-lt"/>
                <a:cs typeface="Plus Jakarta Sans Medium" pitchFamily="2" charset="0"/>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text here</a:t>
            </a:r>
          </a:p>
        </p:txBody>
      </p:sp>
      <p:cxnSp>
        <p:nvCxnSpPr>
          <p:cNvPr id="37" name="Straight Connector 6">
            <a:extLst>
              <a:ext uri="{FF2B5EF4-FFF2-40B4-BE49-F238E27FC236}">
                <a16:creationId xmlns:a16="http://schemas.microsoft.com/office/drawing/2014/main" id="{ECB65B03-D67A-A78F-C88C-356238F19AF4}"/>
              </a:ext>
              <a:ext uri="{C183D7F6-B498-43B3-948B-1728B52AA6E4}">
                <adec:decorative xmlns:adec="http://schemas.microsoft.com/office/drawing/2017/decorative" val="1"/>
              </a:ext>
            </a:extLst>
          </p:cNvPr>
          <p:cNvCxnSpPr>
            <a:cxnSpLocks/>
          </p:cNvCxnSpPr>
          <p:nvPr userDrawn="1"/>
        </p:nvCxnSpPr>
        <p:spPr bwMode="black">
          <a:xfrm>
            <a:off x="8975816" y="5247251"/>
            <a:ext cx="1729606"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6" name="Footer">
            <a:extLst>
              <a:ext uri="{FF2B5EF4-FFF2-40B4-BE49-F238E27FC236}">
                <a16:creationId xmlns:a16="http://schemas.microsoft.com/office/drawing/2014/main" id="{2EF7F24B-751D-7492-7AE6-410AAE5960EE}"/>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1A85F952-0DC9-0BBA-EBB5-2C568646CCDA}"/>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861492330"/>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ata with Text x5 and Image">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60604"/>
            <a:ext cx="3257384" cy="204454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endParaRPr lang="en-US" noProof="0"/>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1473200" y="3404906"/>
            <a:ext cx="3258457" cy="591982"/>
          </a:xfrm>
        </p:spPr>
        <p:txBody>
          <a:bodyPr anchor="b"/>
          <a:lstStyle>
            <a:lvl1pPr marL="0" indent="0">
              <a:buNone/>
              <a:defRPr sz="14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Optional text here</a:t>
            </a:r>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5229225" y="-1"/>
            <a:ext cx="6962775" cy="3996889"/>
          </a:xfrm>
          <a:solidFill>
            <a:srgbClr val="C1BFFF"/>
          </a:solidFill>
        </p:spPr>
        <p:txBody>
          <a:bodyPr tIns="91440" anchor="t" anchorCtr="0"/>
          <a:lstStyle>
            <a:lvl1pPr marL="0" indent="0" algn="ctr">
              <a:buNone/>
              <a:defRPr sz="1400">
                <a:solidFill>
                  <a:schemeClr val="bg2"/>
                </a:solidFill>
              </a:defRPr>
            </a:lvl1pPr>
          </a:lstStyle>
          <a:p>
            <a:r>
              <a:rPr lang="en-US" noProof="0"/>
              <a:t>Add picture here</a:t>
            </a:r>
          </a:p>
        </p:txBody>
      </p:sp>
      <p:sp>
        <p:nvSpPr>
          <p:cNvPr id="4" name="Emphasis 1">
            <a:extLst>
              <a:ext uri="{FF2B5EF4-FFF2-40B4-BE49-F238E27FC236}">
                <a16:creationId xmlns:a16="http://schemas.microsoft.com/office/drawing/2014/main" id="{C85700C2-CD8B-A04A-4606-180679581BB7}"/>
              </a:ext>
            </a:extLst>
          </p:cNvPr>
          <p:cNvSpPr>
            <a:spLocks noGrp="1"/>
          </p:cNvSpPr>
          <p:nvPr>
            <p:ph type="body" sz="quarter" idx="44" hasCustomPrompt="1"/>
          </p:nvPr>
        </p:nvSpPr>
        <p:spPr bwMode="white">
          <a:xfrm>
            <a:off x="1473200"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5" name="Text 1">
            <a:extLst>
              <a:ext uri="{FF2B5EF4-FFF2-40B4-BE49-F238E27FC236}">
                <a16:creationId xmlns:a16="http://schemas.microsoft.com/office/drawing/2014/main" id="{17580A61-F701-D10F-44DE-DE927EBDB118}"/>
              </a:ext>
            </a:extLst>
          </p:cNvPr>
          <p:cNvSpPr>
            <a:spLocks noGrp="1"/>
          </p:cNvSpPr>
          <p:nvPr>
            <p:ph type="body" sz="quarter" idx="45" hasCustomPrompt="1"/>
          </p:nvPr>
        </p:nvSpPr>
        <p:spPr bwMode="white">
          <a:xfrm>
            <a:off x="1473200"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180AA91B-3AE3-B0A4-C355-DCF157122E36}"/>
              </a:ext>
              <a:ext uri="{C183D7F6-B498-43B3-948B-1728B52AA6E4}">
                <adec:decorative xmlns:adec="http://schemas.microsoft.com/office/drawing/2017/decorative" val="1"/>
              </a:ext>
            </a:extLst>
          </p:cNvPr>
          <p:cNvCxnSpPr>
            <a:cxnSpLocks/>
          </p:cNvCxnSpPr>
          <p:nvPr userDrawn="1"/>
        </p:nvCxnSpPr>
        <p:spPr bwMode="white">
          <a:xfrm>
            <a:off x="1473200"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0" name="Emphasis 2">
            <a:extLst>
              <a:ext uri="{FF2B5EF4-FFF2-40B4-BE49-F238E27FC236}">
                <a16:creationId xmlns:a16="http://schemas.microsoft.com/office/drawing/2014/main" id="{48598682-E033-92B5-75DE-8C2D1D0A18B2}"/>
              </a:ext>
            </a:extLst>
          </p:cNvPr>
          <p:cNvSpPr>
            <a:spLocks noGrp="1"/>
          </p:cNvSpPr>
          <p:nvPr>
            <p:ph type="body" sz="quarter" idx="46" hasCustomPrompt="1"/>
          </p:nvPr>
        </p:nvSpPr>
        <p:spPr bwMode="white">
          <a:xfrm>
            <a:off x="3356168"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22" name="Text 2">
            <a:extLst>
              <a:ext uri="{FF2B5EF4-FFF2-40B4-BE49-F238E27FC236}">
                <a16:creationId xmlns:a16="http://schemas.microsoft.com/office/drawing/2014/main" id="{35FEE959-797A-55F1-6090-AB40EA321FF6}"/>
              </a:ext>
            </a:extLst>
          </p:cNvPr>
          <p:cNvSpPr>
            <a:spLocks noGrp="1"/>
          </p:cNvSpPr>
          <p:nvPr>
            <p:ph type="body" sz="quarter" idx="47" hasCustomPrompt="1"/>
          </p:nvPr>
        </p:nvSpPr>
        <p:spPr bwMode="white">
          <a:xfrm>
            <a:off x="3356168"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6" name="Straight Connector 2">
            <a:extLst>
              <a:ext uri="{FF2B5EF4-FFF2-40B4-BE49-F238E27FC236}">
                <a16:creationId xmlns:a16="http://schemas.microsoft.com/office/drawing/2014/main" id="{D87DFE86-D9B1-3061-4C84-F274FE240441}"/>
              </a:ext>
              <a:ext uri="{C183D7F6-B498-43B3-948B-1728B52AA6E4}">
                <adec:decorative xmlns:adec="http://schemas.microsoft.com/office/drawing/2017/decorative" val="1"/>
              </a:ext>
            </a:extLst>
          </p:cNvPr>
          <p:cNvCxnSpPr>
            <a:cxnSpLocks/>
          </p:cNvCxnSpPr>
          <p:nvPr userDrawn="1"/>
        </p:nvCxnSpPr>
        <p:spPr bwMode="white">
          <a:xfrm>
            <a:off x="3356168"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23" name="Emphasis 3">
            <a:extLst>
              <a:ext uri="{FF2B5EF4-FFF2-40B4-BE49-F238E27FC236}">
                <a16:creationId xmlns:a16="http://schemas.microsoft.com/office/drawing/2014/main" id="{E0008723-AC28-EBDE-C772-39EBB4BD457D}"/>
              </a:ext>
            </a:extLst>
          </p:cNvPr>
          <p:cNvSpPr>
            <a:spLocks noGrp="1"/>
          </p:cNvSpPr>
          <p:nvPr>
            <p:ph type="body" sz="quarter" idx="48" hasCustomPrompt="1"/>
          </p:nvPr>
        </p:nvSpPr>
        <p:spPr bwMode="white">
          <a:xfrm>
            <a:off x="5229611"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2" name="Text 3">
            <a:extLst>
              <a:ext uri="{FF2B5EF4-FFF2-40B4-BE49-F238E27FC236}">
                <a16:creationId xmlns:a16="http://schemas.microsoft.com/office/drawing/2014/main" id="{7B6DBA13-F167-4C20-E81D-8AC8AF221BFD}"/>
              </a:ext>
            </a:extLst>
          </p:cNvPr>
          <p:cNvSpPr>
            <a:spLocks noGrp="1"/>
          </p:cNvSpPr>
          <p:nvPr>
            <p:ph type="body" sz="quarter" idx="49" hasCustomPrompt="1"/>
          </p:nvPr>
        </p:nvSpPr>
        <p:spPr bwMode="white">
          <a:xfrm>
            <a:off x="5229611"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5EA43980-8867-35D6-0496-A24A68ABB196}"/>
              </a:ext>
              <a:ext uri="{C183D7F6-B498-43B3-948B-1728B52AA6E4}">
                <adec:decorative xmlns:adec="http://schemas.microsoft.com/office/drawing/2017/decorative" val="1"/>
              </a:ext>
            </a:extLst>
          </p:cNvPr>
          <p:cNvCxnSpPr>
            <a:cxnSpLocks/>
          </p:cNvCxnSpPr>
          <p:nvPr userDrawn="1"/>
        </p:nvCxnSpPr>
        <p:spPr bwMode="white">
          <a:xfrm>
            <a:off x="5229611"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4" name="Emphasis 4">
            <a:extLst>
              <a:ext uri="{FF2B5EF4-FFF2-40B4-BE49-F238E27FC236}">
                <a16:creationId xmlns:a16="http://schemas.microsoft.com/office/drawing/2014/main" id="{A1577AF7-DED5-EF00-A88A-2D316683E48B}"/>
              </a:ext>
            </a:extLst>
          </p:cNvPr>
          <p:cNvSpPr>
            <a:spLocks noGrp="1"/>
          </p:cNvSpPr>
          <p:nvPr>
            <p:ph type="body" sz="quarter" idx="50" hasCustomPrompt="1"/>
          </p:nvPr>
        </p:nvSpPr>
        <p:spPr bwMode="white">
          <a:xfrm>
            <a:off x="7103053"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6" name="Text 4">
            <a:extLst>
              <a:ext uri="{FF2B5EF4-FFF2-40B4-BE49-F238E27FC236}">
                <a16:creationId xmlns:a16="http://schemas.microsoft.com/office/drawing/2014/main" id="{CF9F5ABB-852D-6278-4F3A-681FDE508806}"/>
              </a:ext>
            </a:extLst>
          </p:cNvPr>
          <p:cNvSpPr>
            <a:spLocks noGrp="1"/>
          </p:cNvSpPr>
          <p:nvPr>
            <p:ph type="body" sz="quarter" idx="51" hasCustomPrompt="1"/>
          </p:nvPr>
        </p:nvSpPr>
        <p:spPr bwMode="white">
          <a:xfrm>
            <a:off x="7103053"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8" name="Straight Connector 4">
            <a:extLst>
              <a:ext uri="{FF2B5EF4-FFF2-40B4-BE49-F238E27FC236}">
                <a16:creationId xmlns:a16="http://schemas.microsoft.com/office/drawing/2014/main" id="{3C4A4127-75FC-8383-CE8C-CA38553C513C}"/>
              </a:ext>
              <a:ext uri="{C183D7F6-B498-43B3-948B-1728B52AA6E4}">
                <adec:decorative xmlns:adec="http://schemas.microsoft.com/office/drawing/2017/decorative" val="1"/>
              </a:ext>
            </a:extLst>
          </p:cNvPr>
          <p:cNvCxnSpPr>
            <a:cxnSpLocks/>
          </p:cNvCxnSpPr>
          <p:nvPr userDrawn="1"/>
        </p:nvCxnSpPr>
        <p:spPr bwMode="white">
          <a:xfrm>
            <a:off x="7103053"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37" name="Emphasis 5">
            <a:extLst>
              <a:ext uri="{FF2B5EF4-FFF2-40B4-BE49-F238E27FC236}">
                <a16:creationId xmlns:a16="http://schemas.microsoft.com/office/drawing/2014/main" id="{8A3D7B8C-C840-BFE4-ABD0-7E067F427990}"/>
              </a:ext>
            </a:extLst>
          </p:cNvPr>
          <p:cNvSpPr>
            <a:spLocks noGrp="1"/>
          </p:cNvSpPr>
          <p:nvPr>
            <p:ph type="body" sz="quarter" idx="52" hasCustomPrompt="1"/>
          </p:nvPr>
        </p:nvSpPr>
        <p:spPr bwMode="white">
          <a:xfrm>
            <a:off x="8976494" y="4571999"/>
            <a:ext cx="1581912" cy="441921"/>
          </a:xfrm>
        </p:spPr>
        <p:txBody>
          <a:bodyPr anchor="t"/>
          <a:lstStyle>
            <a:lvl1pPr marL="0" indent="0">
              <a:buNone/>
              <a:defRPr kumimoji="0" lang="en-US" sz="3200" b="0" i="0" u="none" strike="noStrike" kern="1200" cap="none" spc="0" normalizeH="0" baseline="0" dirty="0">
                <a:ln>
                  <a:noFill/>
                </a:ln>
                <a:solidFill>
                  <a:srgbClr val="DF41CF"/>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8" name="Text 5">
            <a:extLst>
              <a:ext uri="{FF2B5EF4-FFF2-40B4-BE49-F238E27FC236}">
                <a16:creationId xmlns:a16="http://schemas.microsoft.com/office/drawing/2014/main" id="{8DD5B959-FA78-77E3-7BC0-5C6AA61FB1ED}"/>
              </a:ext>
            </a:extLst>
          </p:cNvPr>
          <p:cNvSpPr>
            <a:spLocks noGrp="1"/>
          </p:cNvSpPr>
          <p:nvPr>
            <p:ph type="body" sz="quarter" idx="53" hasCustomPrompt="1"/>
          </p:nvPr>
        </p:nvSpPr>
        <p:spPr bwMode="white">
          <a:xfrm>
            <a:off x="8976494" y="5099703"/>
            <a:ext cx="1581150" cy="591982"/>
          </a:xfrm>
        </p:spPr>
        <p:txBody>
          <a:bodyPr anchor="t"/>
          <a:lstStyle>
            <a:lvl1pPr marL="0" indent="0">
              <a:buNone/>
              <a:defRPr kumimoji="0" lang="en-US" sz="1200" b="0" i="0" u="none" strike="noStrike" kern="1200" cap="none" spc="0" normalizeH="0" baseline="0" dirty="0">
                <a:ln>
                  <a:noFill/>
                </a:ln>
                <a:solidFill>
                  <a:srgbClr val="C1B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9" name="Straight Connector 5">
            <a:extLst>
              <a:ext uri="{FF2B5EF4-FFF2-40B4-BE49-F238E27FC236}">
                <a16:creationId xmlns:a16="http://schemas.microsoft.com/office/drawing/2014/main" id="{B5ADC293-78A7-2F21-74C6-954B71B8194D}"/>
              </a:ext>
              <a:ext uri="{C183D7F6-B498-43B3-948B-1728B52AA6E4}">
                <adec:decorative xmlns:adec="http://schemas.microsoft.com/office/drawing/2017/decorative" val="1"/>
              </a:ext>
            </a:extLst>
          </p:cNvPr>
          <p:cNvCxnSpPr>
            <a:cxnSpLocks/>
          </p:cNvCxnSpPr>
          <p:nvPr userDrawn="1"/>
        </p:nvCxnSpPr>
        <p:spPr bwMode="white">
          <a:xfrm>
            <a:off x="8976494" y="5762626"/>
            <a:ext cx="1729606" cy="0"/>
          </a:xfrm>
          <a:prstGeom prst="line">
            <a:avLst/>
          </a:prstGeom>
          <a:ln w="9525">
            <a:solidFill>
              <a:srgbClr val="DF41CF"/>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2574070672"/>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x3 with Picture and Data">
    <p:bg bwMode="ltGray">
      <p:bgPr>
        <a:solidFill>
          <a:srgbClr val="EDECF6"/>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50164" y="1060604"/>
            <a:ext cx="5474399" cy="1668081"/>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br>
              <a:rPr lang="en-US" noProof="0"/>
            </a:br>
            <a:endParaRPr lang="en-US" noProof="0"/>
          </a:p>
        </p:txBody>
      </p:sp>
      <p:sp>
        <p:nvSpPr>
          <p:cNvPr id="35" name="Picture">
            <a:extLst>
              <a:ext uri="{FF2B5EF4-FFF2-40B4-BE49-F238E27FC236}">
                <a16:creationId xmlns:a16="http://schemas.microsoft.com/office/drawing/2014/main" id="{3E6A3F5D-CC16-99E2-6B7D-5A57E702C26C}"/>
              </a:ext>
              <a:ext uri="{C183D7F6-B498-43B3-948B-1728B52AA6E4}">
                <adec:decorative xmlns:adec="http://schemas.microsoft.com/office/drawing/2017/decorative" val="1"/>
              </a:ext>
            </a:extLst>
          </p:cNvPr>
          <p:cNvSpPr>
            <a:spLocks noGrp="1"/>
          </p:cNvSpPr>
          <p:nvPr>
            <p:ph type="pic" sz="quarter" idx="43" hasCustomPrompt="1"/>
          </p:nvPr>
        </p:nvSpPr>
        <p:spPr bwMode="gray">
          <a:xfrm>
            <a:off x="6962775" y="0"/>
            <a:ext cx="5229225" cy="3429000"/>
          </a:xfrm>
          <a:solidFill>
            <a:srgbClr val="C1BFFF"/>
          </a:solidFill>
        </p:spPr>
        <p:txBody>
          <a:bodyPr tIns="91440" anchor="t" anchorCtr="0"/>
          <a:lstStyle>
            <a:lvl1pPr marL="0" indent="0" algn="ctr">
              <a:buNone/>
              <a:defRPr sz="1400"/>
            </a:lvl1pPr>
          </a:lstStyle>
          <a:p>
            <a:r>
              <a:rPr lang="en-US" noProof="0"/>
              <a:t>Add picture here</a:t>
            </a:r>
          </a:p>
        </p:txBody>
      </p:sp>
      <p:cxnSp>
        <p:nvCxnSpPr>
          <p:cNvPr id="26" name="Straight Connector 1">
            <a:extLst>
              <a:ext uri="{FF2B5EF4-FFF2-40B4-BE49-F238E27FC236}">
                <a16:creationId xmlns:a16="http://schemas.microsoft.com/office/drawing/2014/main" id="{79146A9A-6E0B-B4BE-AE0F-C6650998BE32}"/>
              </a:ext>
              <a:ext uri="{C183D7F6-B498-43B3-948B-1728B52AA6E4}">
                <adec:decorative xmlns:adec="http://schemas.microsoft.com/office/drawing/2017/decorative" val="1"/>
              </a:ext>
            </a:extLst>
          </p:cNvPr>
          <p:cNvCxnSpPr>
            <a:cxnSpLocks/>
          </p:cNvCxnSpPr>
          <p:nvPr userDrawn="1"/>
        </p:nvCxnSpPr>
        <p:spPr bwMode="black">
          <a:xfrm>
            <a:off x="550164" y="343628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3" name="Subhead 1">
            <a:extLst>
              <a:ext uri="{FF2B5EF4-FFF2-40B4-BE49-F238E27FC236}">
                <a16:creationId xmlns:a16="http://schemas.microsoft.com/office/drawing/2014/main" id="{1D8D160B-6BB7-235F-B8C9-392F2A862DC3}"/>
              </a:ext>
            </a:extLst>
          </p:cNvPr>
          <p:cNvSpPr>
            <a:spLocks noGrp="1"/>
          </p:cNvSpPr>
          <p:nvPr>
            <p:ph type="body" idx="1" hasCustomPrompt="1"/>
          </p:nvPr>
        </p:nvSpPr>
        <p:spPr>
          <a:xfrm>
            <a:off x="550159" y="3528223"/>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3" name="Text 1">
            <a:extLst>
              <a:ext uri="{FF2B5EF4-FFF2-40B4-BE49-F238E27FC236}">
                <a16:creationId xmlns:a16="http://schemas.microsoft.com/office/drawing/2014/main" id="{DC257629-1D3C-76AF-80D7-B0D5FA453164}"/>
              </a:ext>
            </a:extLst>
          </p:cNvPr>
          <p:cNvSpPr>
            <a:spLocks noGrp="1"/>
          </p:cNvSpPr>
          <p:nvPr>
            <p:ph type="body" sz="quarter" idx="15" hasCustomPrompt="1"/>
          </p:nvPr>
        </p:nvSpPr>
        <p:spPr>
          <a:xfrm>
            <a:off x="2416175" y="3529232"/>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7" name="Straight Connector 2">
            <a:extLst>
              <a:ext uri="{FF2B5EF4-FFF2-40B4-BE49-F238E27FC236}">
                <a16:creationId xmlns:a16="http://schemas.microsoft.com/office/drawing/2014/main" id="{9090A835-7444-B302-D51F-C112538AB2FF}"/>
              </a:ext>
              <a:ext uri="{C183D7F6-B498-43B3-948B-1728B52AA6E4}">
                <adec:decorative xmlns:adec="http://schemas.microsoft.com/office/drawing/2017/decorative" val="1"/>
              </a:ext>
            </a:extLst>
          </p:cNvPr>
          <p:cNvCxnSpPr>
            <a:cxnSpLocks/>
          </p:cNvCxnSpPr>
          <p:nvPr userDrawn="1"/>
        </p:nvCxnSpPr>
        <p:spPr bwMode="black">
          <a:xfrm>
            <a:off x="550164" y="4214160"/>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12" name="Subhead 2">
            <a:extLst>
              <a:ext uri="{FF2B5EF4-FFF2-40B4-BE49-F238E27FC236}">
                <a16:creationId xmlns:a16="http://schemas.microsoft.com/office/drawing/2014/main" id="{8D4ED7C8-E467-7117-068C-889EB04CBCEF}"/>
              </a:ext>
            </a:extLst>
          </p:cNvPr>
          <p:cNvSpPr>
            <a:spLocks noGrp="1"/>
          </p:cNvSpPr>
          <p:nvPr>
            <p:ph type="body" idx="37" hasCustomPrompt="1"/>
          </p:nvPr>
        </p:nvSpPr>
        <p:spPr>
          <a:xfrm>
            <a:off x="550159" y="4306098"/>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15" name="Text 2">
            <a:extLst>
              <a:ext uri="{FF2B5EF4-FFF2-40B4-BE49-F238E27FC236}">
                <a16:creationId xmlns:a16="http://schemas.microsoft.com/office/drawing/2014/main" id="{A1207A32-3F17-9D52-24F2-4886EB37B029}"/>
              </a:ext>
            </a:extLst>
          </p:cNvPr>
          <p:cNvSpPr>
            <a:spLocks noGrp="1"/>
          </p:cNvSpPr>
          <p:nvPr>
            <p:ph type="body" sz="quarter" idx="38" hasCustomPrompt="1"/>
          </p:nvPr>
        </p:nvSpPr>
        <p:spPr>
          <a:xfrm>
            <a:off x="2416175" y="4307107"/>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8" name="Straight Connector 3">
            <a:extLst>
              <a:ext uri="{FF2B5EF4-FFF2-40B4-BE49-F238E27FC236}">
                <a16:creationId xmlns:a16="http://schemas.microsoft.com/office/drawing/2014/main" id="{A36E3F61-4CCF-B0DB-B067-0C1FAB8D62CD}"/>
              </a:ext>
              <a:ext uri="{C183D7F6-B498-43B3-948B-1728B52AA6E4}">
                <adec:decorative xmlns:adec="http://schemas.microsoft.com/office/drawing/2017/decorative" val="1"/>
              </a:ext>
            </a:extLst>
          </p:cNvPr>
          <p:cNvCxnSpPr>
            <a:cxnSpLocks/>
          </p:cNvCxnSpPr>
          <p:nvPr userDrawn="1"/>
        </p:nvCxnSpPr>
        <p:spPr bwMode="black">
          <a:xfrm>
            <a:off x="550164" y="4992035"/>
            <a:ext cx="5475600" cy="0"/>
          </a:xfrm>
          <a:prstGeom prst="line">
            <a:avLst/>
          </a:prstGeom>
          <a:ln w="12700">
            <a:solidFill>
              <a:srgbClr val="C1BFFF"/>
            </a:solidFill>
          </a:ln>
        </p:spPr>
        <p:style>
          <a:lnRef idx="2">
            <a:schemeClr val="accent1"/>
          </a:lnRef>
          <a:fillRef idx="0">
            <a:schemeClr val="accent1"/>
          </a:fillRef>
          <a:effectRef idx="1">
            <a:schemeClr val="accent1"/>
          </a:effectRef>
          <a:fontRef idx="minor">
            <a:schemeClr val="tx1"/>
          </a:fontRef>
        </p:style>
      </p:cxnSp>
      <p:sp>
        <p:nvSpPr>
          <p:cNvPr id="24" name="Subhead 3">
            <a:extLst>
              <a:ext uri="{FF2B5EF4-FFF2-40B4-BE49-F238E27FC236}">
                <a16:creationId xmlns:a16="http://schemas.microsoft.com/office/drawing/2014/main" id="{737C5878-BE9F-CEE3-FB51-F9FD99DC45B3}"/>
              </a:ext>
            </a:extLst>
          </p:cNvPr>
          <p:cNvSpPr>
            <a:spLocks noGrp="1"/>
          </p:cNvSpPr>
          <p:nvPr>
            <p:ph type="body" idx="39" hasCustomPrompt="1"/>
          </p:nvPr>
        </p:nvSpPr>
        <p:spPr>
          <a:xfrm>
            <a:off x="550159" y="5083972"/>
            <a:ext cx="1735841" cy="594000"/>
          </a:xfrm>
        </p:spPr>
        <p:txBody>
          <a:bodyPr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Subhead</a:t>
            </a:r>
          </a:p>
        </p:txBody>
      </p:sp>
      <p:sp>
        <p:nvSpPr>
          <p:cNvPr id="25" name="Text 3">
            <a:extLst>
              <a:ext uri="{FF2B5EF4-FFF2-40B4-BE49-F238E27FC236}">
                <a16:creationId xmlns:a16="http://schemas.microsoft.com/office/drawing/2014/main" id="{AE84FDF6-F80B-FD5A-9708-F6BB7449A213}"/>
              </a:ext>
            </a:extLst>
          </p:cNvPr>
          <p:cNvSpPr>
            <a:spLocks noGrp="1"/>
          </p:cNvSpPr>
          <p:nvPr>
            <p:ph type="body" sz="quarter" idx="40" hasCustomPrompt="1"/>
          </p:nvPr>
        </p:nvSpPr>
        <p:spPr>
          <a:xfrm>
            <a:off x="2416175" y="5084981"/>
            <a:ext cx="3608388"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29" name="Straight Connector 4">
            <a:extLst>
              <a:ext uri="{FF2B5EF4-FFF2-40B4-BE49-F238E27FC236}">
                <a16:creationId xmlns:a16="http://schemas.microsoft.com/office/drawing/2014/main" id="{0682DB81-A2E3-4ED8-0DF3-6D53FE8E9B83}"/>
              </a:ext>
              <a:ext uri="{C183D7F6-B498-43B3-948B-1728B52AA6E4}">
                <adec:decorative xmlns:adec="http://schemas.microsoft.com/office/drawing/2017/decorative" val="1"/>
              </a:ext>
            </a:extLst>
          </p:cNvPr>
          <p:cNvCxnSpPr>
            <a:cxnSpLocks/>
          </p:cNvCxnSpPr>
          <p:nvPr userDrawn="1"/>
        </p:nvCxnSpPr>
        <p:spPr bwMode="black">
          <a:xfrm>
            <a:off x="550164" y="5769910"/>
            <a:ext cx="54756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 name="Icon 4">
            <a:extLst>
              <a:ext uri="{FF2B5EF4-FFF2-40B4-BE49-F238E27FC236}">
                <a16:creationId xmlns:a16="http://schemas.microsoft.com/office/drawing/2014/main" id="{B97D3715-8F9D-44AF-B9CE-86F8BAF81433}"/>
              </a:ext>
              <a:ext uri="{C183D7F6-B498-43B3-948B-1728B52AA6E4}">
                <adec:decorative xmlns:adec="http://schemas.microsoft.com/office/drawing/2017/decorative" val="1"/>
              </a:ext>
            </a:extLst>
          </p:cNvPr>
          <p:cNvSpPr>
            <a:spLocks noGrp="1"/>
          </p:cNvSpPr>
          <p:nvPr>
            <p:ph type="pic" sz="quarter" idx="46" hasCustomPrompt="1"/>
          </p:nvPr>
        </p:nvSpPr>
        <p:spPr>
          <a:xfrm>
            <a:off x="6962775" y="3857372"/>
            <a:ext cx="530352" cy="527684"/>
          </a:xfrm>
        </p:spPr>
        <p:txBody>
          <a:bodyPr anchor="ctr"/>
          <a:lstStyle>
            <a:lvl1pPr marL="0" indent="0" algn="ctr">
              <a:buNone/>
              <a:defRPr sz="1000"/>
            </a:lvl1pPr>
          </a:lstStyle>
          <a:p>
            <a:r>
              <a:rPr lang="en-US" noProof="0"/>
              <a:t>Icon</a:t>
            </a:r>
          </a:p>
        </p:txBody>
      </p:sp>
      <p:sp>
        <p:nvSpPr>
          <p:cNvPr id="36" name="Emphasis 4">
            <a:extLst>
              <a:ext uri="{FF2B5EF4-FFF2-40B4-BE49-F238E27FC236}">
                <a16:creationId xmlns:a16="http://schemas.microsoft.com/office/drawing/2014/main" id="{31BEC663-72C3-3B11-A096-3CE35F5980AF}"/>
              </a:ext>
              <a:ext uri="{C183D7F6-B498-43B3-948B-1728B52AA6E4}">
                <adec:decorative xmlns:adec="http://schemas.microsoft.com/office/drawing/2017/decorative" val="0"/>
              </a:ext>
            </a:extLst>
          </p:cNvPr>
          <p:cNvSpPr>
            <a:spLocks noGrp="1"/>
          </p:cNvSpPr>
          <p:nvPr>
            <p:ph type="body" sz="quarter" idx="44" hasCustomPrompt="1"/>
          </p:nvPr>
        </p:nvSpPr>
        <p:spPr>
          <a:xfrm>
            <a:off x="69627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1" name="Text 4">
            <a:extLst>
              <a:ext uri="{FF2B5EF4-FFF2-40B4-BE49-F238E27FC236}">
                <a16:creationId xmlns:a16="http://schemas.microsoft.com/office/drawing/2014/main" id="{A8D4E847-9962-3BD1-C334-535F049BACD8}"/>
              </a:ext>
            </a:extLst>
          </p:cNvPr>
          <p:cNvSpPr>
            <a:spLocks noGrp="1"/>
          </p:cNvSpPr>
          <p:nvPr>
            <p:ph type="body" sz="quarter" idx="41" hasCustomPrompt="1"/>
          </p:nvPr>
        </p:nvSpPr>
        <p:spPr>
          <a:xfrm>
            <a:off x="69627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sp>
        <p:nvSpPr>
          <p:cNvPr id="4" name="Icon 5">
            <a:extLst>
              <a:ext uri="{FF2B5EF4-FFF2-40B4-BE49-F238E27FC236}">
                <a16:creationId xmlns:a16="http://schemas.microsoft.com/office/drawing/2014/main" id="{320520FF-96DA-71B5-7849-A32DCE1E494F}"/>
              </a:ext>
              <a:ext uri="{C183D7F6-B498-43B3-948B-1728B52AA6E4}">
                <adec:decorative xmlns:adec="http://schemas.microsoft.com/office/drawing/2017/decorative" val="1"/>
              </a:ext>
            </a:extLst>
          </p:cNvPr>
          <p:cNvSpPr>
            <a:spLocks noGrp="1"/>
          </p:cNvSpPr>
          <p:nvPr>
            <p:ph type="pic" sz="quarter" idx="47" hasCustomPrompt="1"/>
          </p:nvPr>
        </p:nvSpPr>
        <p:spPr>
          <a:xfrm>
            <a:off x="9642475" y="3857372"/>
            <a:ext cx="530352" cy="527684"/>
          </a:xfrm>
        </p:spPr>
        <p:txBody>
          <a:bodyPr anchor="ctr"/>
          <a:lstStyle>
            <a:lvl1pPr marL="0" indent="0" algn="ctr">
              <a:buNone/>
              <a:defRPr sz="1000"/>
            </a:lvl1pPr>
          </a:lstStyle>
          <a:p>
            <a:r>
              <a:rPr lang="en-US" noProof="0"/>
              <a:t>Icon</a:t>
            </a:r>
          </a:p>
        </p:txBody>
      </p:sp>
      <p:sp>
        <p:nvSpPr>
          <p:cNvPr id="37" name="Emphasis 5">
            <a:extLst>
              <a:ext uri="{FF2B5EF4-FFF2-40B4-BE49-F238E27FC236}">
                <a16:creationId xmlns:a16="http://schemas.microsoft.com/office/drawing/2014/main" id="{97648B0D-0495-B474-7EB4-22C29D3D3E4B}"/>
              </a:ext>
            </a:extLst>
          </p:cNvPr>
          <p:cNvSpPr>
            <a:spLocks noGrp="1"/>
          </p:cNvSpPr>
          <p:nvPr>
            <p:ph type="body" sz="quarter" idx="45" hasCustomPrompt="1"/>
          </p:nvPr>
        </p:nvSpPr>
        <p:spPr>
          <a:xfrm>
            <a:off x="9642475" y="4554357"/>
            <a:ext cx="1873250" cy="484368"/>
          </a:xfrm>
        </p:spPr>
        <p:txBody>
          <a:bodyPr/>
          <a:lstStyle>
            <a:lvl1pPr marL="0" indent="0">
              <a:buNone/>
              <a:defRPr kumimoji="0" lang="en-US" sz="32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a:t>
            </a:r>
          </a:p>
        </p:txBody>
      </p:sp>
      <p:sp>
        <p:nvSpPr>
          <p:cNvPr id="33" name="Text 5">
            <a:extLst>
              <a:ext uri="{FF2B5EF4-FFF2-40B4-BE49-F238E27FC236}">
                <a16:creationId xmlns:a16="http://schemas.microsoft.com/office/drawing/2014/main" id="{4DCBB2BA-37A8-BC99-9A2E-C5E7894E66C2}"/>
              </a:ext>
            </a:extLst>
          </p:cNvPr>
          <p:cNvSpPr>
            <a:spLocks noGrp="1"/>
          </p:cNvSpPr>
          <p:nvPr>
            <p:ph type="body" sz="quarter" idx="42" hasCustomPrompt="1"/>
          </p:nvPr>
        </p:nvSpPr>
        <p:spPr>
          <a:xfrm>
            <a:off x="9642475" y="5105140"/>
            <a:ext cx="1873250" cy="591982"/>
          </a:xfrm>
        </p:spPr>
        <p:txBody>
          <a:bodyPr/>
          <a:lstStyle>
            <a:lvl1pPr marL="0" indent="0">
              <a:buNone/>
              <a:defRPr sz="1200">
                <a:latin typeface="+mn-lt"/>
                <a:cs typeface="Plus Jakarta Sans Medium" pitchFamily="2" charset="0"/>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lvl="0"/>
            <a:r>
              <a:rPr lang="en-US" noProof="0"/>
              <a:t>Place text here</a:t>
            </a:r>
          </a:p>
        </p:txBody>
      </p:sp>
      <p:cxnSp>
        <p:nvCxnSpPr>
          <p:cNvPr id="30" name="Straight Connector 5">
            <a:extLst>
              <a:ext uri="{FF2B5EF4-FFF2-40B4-BE49-F238E27FC236}">
                <a16:creationId xmlns:a16="http://schemas.microsoft.com/office/drawing/2014/main" id="{C7412105-D75B-B782-8EBD-AD715987514A}"/>
              </a:ext>
              <a:ext uri="{C183D7F6-B498-43B3-948B-1728B52AA6E4}">
                <adec:decorative xmlns:adec="http://schemas.microsoft.com/office/drawing/2017/decorative" val="1"/>
              </a:ext>
            </a:extLst>
          </p:cNvPr>
          <p:cNvCxnSpPr>
            <a:cxnSpLocks/>
          </p:cNvCxnSpPr>
          <p:nvPr userDrawn="1"/>
        </p:nvCxnSpPr>
        <p:spPr bwMode="black">
          <a:xfrm>
            <a:off x="6962775" y="5769910"/>
            <a:ext cx="4679061"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73852435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ata with Text and Picture x3 Dark">
    <p:bg bwMode="gray">
      <p:bgRef idx="1001">
        <a:schemeClr val="bg2"/>
      </p:bgRef>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bwMode="white">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bwMode="white">
          <a:xfrm>
            <a:off x="7726891" y="1101879"/>
            <a:ext cx="2991909" cy="837572"/>
          </a:xfrm>
        </p:spPr>
        <p:txBody>
          <a:bodyPr anchor="t"/>
          <a:lstStyle>
            <a:lvl1pPr marL="0" indent="0">
              <a:buNone/>
              <a:defRPr kumimoji="0" lang="en-US" sz="1200" b="0" i="0" u="none" strike="noStrike" kern="1200" cap="none" spc="0" normalizeH="0" baseline="0" dirty="0">
                <a:ln>
                  <a:noFill/>
                </a:ln>
                <a:solidFill>
                  <a:srgbClr val="FFFFFF"/>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white">
          <a:xfrm>
            <a:off x="1482724"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white">
          <a:xfrm>
            <a:off x="1730332"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white">
          <a:xfrm>
            <a:off x="1730332"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white">
          <a:xfrm>
            <a:off x="4604809"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white">
          <a:xfrm>
            <a:off x="4852416"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white">
          <a:xfrm>
            <a:off x="4852416"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3" name="Picture 2">
            <a:extLst>
              <a:ext uri="{FF2B5EF4-FFF2-40B4-BE49-F238E27FC236}">
                <a16:creationId xmlns:a16="http://schemas.microsoft.com/office/drawing/2014/main" id="{1DF951F1-C792-876E-34C3-EF1B0A5AB734}"/>
              </a:ext>
              <a:ext uri="{C183D7F6-B498-43B3-948B-1728B52AA6E4}">
                <adec:decorative xmlns:adec="http://schemas.microsoft.com/office/drawing/2017/decorative" val="1"/>
              </a:ext>
            </a:extLst>
          </p:cNvPr>
          <p:cNvSpPr>
            <a:spLocks noGrp="1"/>
          </p:cNvSpPr>
          <p:nvPr>
            <p:ph type="pic" sz="quarter" idx="45" hasCustomPrompt="1"/>
          </p:nvPr>
        </p:nvSpPr>
        <p:spPr bwMode="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white">
          <a:xfrm>
            <a:off x="7726891" y="2454437"/>
            <a:ext cx="2982383" cy="3308187"/>
          </a:xfrm>
          <a:prstGeom prst="roundRect">
            <a:avLst>
              <a:gd name="adj" fmla="val 6813"/>
            </a:avLst>
          </a:prstGeom>
          <a:noFill/>
          <a:ln w="9525">
            <a:solidFill>
              <a:srgbClr val="512E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white">
          <a:xfrm>
            <a:off x="7974498" y="2579444"/>
            <a:ext cx="2487168" cy="650721"/>
          </a:xfrm>
        </p:spPr>
        <p:txBody>
          <a:bodyPr anchor="ctr"/>
          <a:lstStyle>
            <a:lvl1pPr marL="0" indent="0">
              <a:buNone/>
              <a:defRPr kumimoji="0" lang="en-US" sz="4000" b="0" i="0" u="none" strike="noStrike" kern="1200" cap="none" spc="-150" normalizeH="0" baseline="0" dirty="0">
                <a:ln>
                  <a:noFill/>
                </a:ln>
                <a:solidFill>
                  <a:srgbClr val="56E2E1"/>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white">
          <a:xfrm>
            <a:off x="7974498" y="3337079"/>
            <a:ext cx="2487168" cy="650721"/>
          </a:xfrm>
        </p:spPr>
        <p:txBody>
          <a:bodyPr anchor="t"/>
          <a:lstStyle>
            <a:lvl1pPr marL="0" indent="0">
              <a:buNone/>
              <a:defRPr kumimoji="0" lang="en-US" sz="1200" b="0" i="0" u="none" strike="noStrike" kern="1200" cap="none" spc="0" normalizeH="0" baseline="0" dirty="0">
                <a:ln>
                  <a:noFill/>
                </a:ln>
                <a:solidFill>
                  <a:srgbClr val="EDECF6"/>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C1BFFF"/>
          </a:solidFill>
        </p:spPr>
        <p:txBody>
          <a:bodyPr wrap="square" tIns="91440" anchor="t" anchorCtr="0">
            <a:noAutofit/>
          </a:bodyPr>
          <a:lstStyle>
            <a:lvl1pPr marL="0" indent="0" algn="ctr">
              <a:buNone/>
              <a:defRPr sz="1400">
                <a:solidFill>
                  <a:schemeClr val="bg2"/>
                </a:solidFill>
              </a:defRPr>
            </a:lvl1pPr>
          </a:lstStyle>
          <a:p>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bwMode="white">
          <a:xfrm>
            <a:off x="9908540" y="6439710"/>
            <a:ext cx="1734820" cy="418290"/>
          </a:xfrm>
        </p:spPr>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240943535"/>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ata with Text and Picture x3">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1473200" y="1070129"/>
            <a:ext cx="5556250" cy="847097"/>
          </a:xfrm>
        </p:spPr>
        <p:txBody>
          <a:bodyPr/>
          <a:lstStyle>
            <a:lvl1pPr>
              <a:defRPr sz="3200"/>
            </a:lvl1pPr>
          </a:lstStyle>
          <a:p>
            <a:r>
              <a:rPr lang="en-US" noProof="0"/>
              <a:t>Place headline here</a:t>
            </a:r>
          </a:p>
        </p:txBody>
      </p:sp>
      <p:sp>
        <p:nvSpPr>
          <p:cNvPr id="2" name="Text">
            <a:extLst>
              <a:ext uri="{FF2B5EF4-FFF2-40B4-BE49-F238E27FC236}">
                <a16:creationId xmlns:a16="http://schemas.microsoft.com/office/drawing/2014/main" id="{77F1F0CF-BB4D-5565-1ED2-EB9FFCC7435A}"/>
              </a:ext>
            </a:extLst>
          </p:cNvPr>
          <p:cNvSpPr>
            <a:spLocks noGrp="1"/>
          </p:cNvSpPr>
          <p:nvPr>
            <p:ph type="body" sz="quarter" idx="15" hasCustomPrompt="1"/>
          </p:nvPr>
        </p:nvSpPr>
        <p:spPr>
          <a:xfrm>
            <a:off x="7726891" y="1101879"/>
            <a:ext cx="2991909" cy="837572"/>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Optional text here</a:t>
            </a:r>
          </a:p>
        </p:txBody>
      </p:sp>
      <p:sp>
        <p:nvSpPr>
          <p:cNvPr id="31" name="Rounded Rectangle 1">
            <a:extLst>
              <a:ext uri="{FF2B5EF4-FFF2-40B4-BE49-F238E27FC236}">
                <a16:creationId xmlns:a16="http://schemas.microsoft.com/office/drawing/2014/main" id="{3F6A9533-7D9C-40E1-15EC-51D1A5EDD120}"/>
              </a:ext>
              <a:ext uri="{C183D7F6-B498-43B3-948B-1728B52AA6E4}">
                <adec:decorative xmlns:adec="http://schemas.microsoft.com/office/drawing/2017/decorative" val="1"/>
              </a:ext>
            </a:extLst>
          </p:cNvPr>
          <p:cNvSpPr/>
          <p:nvPr userDrawn="1"/>
        </p:nvSpPr>
        <p:spPr bwMode="blackGray">
          <a:xfrm>
            <a:off x="1482724"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5" name="Emphasis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1730925" y="2579444"/>
            <a:ext cx="2485982"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13" name="Text 1">
            <a:extLst>
              <a:ext uri="{FF2B5EF4-FFF2-40B4-BE49-F238E27FC236}">
                <a16:creationId xmlns:a16="http://schemas.microsoft.com/office/drawing/2014/main" id="{6D80A039-6CAB-33AE-3824-A859752A71AD}"/>
              </a:ext>
            </a:extLst>
          </p:cNvPr>
          <p:cNvSpPr>
            <a:spLocks noGrp="1"/>
          </p:cNvSpPr>
          <p:nvPr>
            <p:ph type="body" sz="quarter" idx="37" hasCustomPrompt="1"/>
          </p:nvPr>
        </p:nvSpPr>
        <p:spPr bwMode="blackGray">
          <a:xfrm>
            <a:off x="1730926" y="3337079"/>
            <a:ext cx="2485980"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4" name="Picture 1">
            <a:extLst>
              <a:ext uri="{FF2B5EF4-FFF2-40B4-BE49-F238E27FC236}">
                <a16:creationId xmlns:a16="http://schemas.microsoft.com/office/drawing/2014/main" id="{E6839496-FB88-717E-F26C-DD198573F402}"/>
              </a:ext>
              <a:ext uri="{C183D7F6-B498-43B3-948B-1728B52AA6E4}">
                <adec:decorative xmlns:adec="http://schemas.microsoft.com/office/drawing/2017/decorative" val="1"/>
              </a:ext>
            </a:extLst>
          </p:cNvPr>
          <p:cNvSpPr>
            <a:spLocks noGrp="1"/>
          </p:cNvSpPr>
          <p:nvPr>
            <p:ph type="pic" sz="quarter" idx="43" hasCustomPrompt="1"/>
          </p:nvPr>
        </p:nvSpPr>
        <p:spPr bwMode="blackGray">
          <a:xfrm>
            <a:off x="1482725"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4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4"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r>
              <a:rPr lang="en-US" noProof="0"/>
              <a:t>Add picture here</a:t>
            </a:r>
          </a:p>
        </p:txBody>
      </p:sp>
      <p:sp>
        <p:nvSpPr>
          <p:cNvPr id="6" name="Rounded Rectangle 2">
            <a:extLst>
              <a:ext uri="{FF2B5EF4-FFF2-40B4-BE49-F238E27FC236}">
                <a16:creationId xmlns:a16="http://schemas.microsoft.com/office/drawing/2014/main" id="{12F20664-09EC-3ACE-F360-F7B175D40E67}"/>
              </a:ext>
              <a:ext uri="{C183D7F6-B498-43B3-948B-1728B52AA6E4}">
                <adec:decorative xmlns:adec="http://schemas.microsoft.com/office/drawing/2017/decorative" val="1"/>
              </a:ext>
            </a:extLst>
          </p:cNvPr>
          <p:cNvSpPr/>
          <p:nvPr userDrawn="1"/>
        </p:nvSpPr>
        <p:spPr bwMode="blackGray">
          <a:xfrm>
            <a:off x="4604809"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6" name="Emphasis 2">
            <a:extLst>
              <a:ext uri="{FF2B5EF4-FFF2-40B4-BE49-F238E27FC236}">
                <a16:creationId xmlns:a16="http://schemas.microsoft.com/office/drawing/2014/main" id="{D79437CC-26F4-4703-799C-E2BDEA02DB31}"/>
              </a:ext>
            </a:extLst>
          </p:cNvPr>
          <p:cNvSpPr>
            <a:spLocks noGrp="1"/>
          </p:cNvSpPr>
          <p:nvPr>
            <p:ph type="body" sz="quarter" idx="41" hasCustomPrompt="1"/>
          </p:nvPr>
        </p:nvSpPr>
        <p:spPr bwMode="blackGray">
          <a:xfrm>
            <a:off x="4852901"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1" name="Text 2">
            <a:extLst>
              <a:ext uri="{FF2B5EF4-FFF2-40B4-BE49-F238E27FC236}">
                <a16:creationId xmlns:a16="http://schemas.microsoft.com/office/drawing/2014/main" id="{29CF2545-3DDF-949C-0769-282B00E18DA5}"/>
              </a:ext>
            </a:extLst>
          </p:cNvPr>
          <p:cNvSpPr>
            <a:spLocks noGrp="1"/>
          </p:cNvSpPr>
          <p:nvPr>
            <p:ph type="body" sz="quarter" idx="38" hasCustomPrompt="1"/>
          </p:nvPr>
        </p:nvSpPr>
        <p:spPr bwMode="blackGray">
          <a:xfrm>
            <a:off x="4852901"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2" name="Picture 2">
            <a:extLst>
              <a:ext uri="{FF2B5EF4-FFF2-40B4-BE49-F238E27FC236}">
                <a16:creationId xmlns:a16="http://schemas.microsoft.com/office/drawing/2014/main" id="{EA9DB66F-4A30-6B07-9238-FA255EED4610}"/>
              </a:ext>
              <a:ext uri="{C183D7F6-B498-43B3-948B-1728B52AA6E4}">
                <adec:decorative xmlns:adec="http://schemas.microsoft.com/office/drawing/2017/decorative" val="1"/>
              </a:ext>
            </a:extLst>
          </p:cNvPr>
          <p:cNvSpPr>
            <a:spLocks noGrp="1"/>
          </p:cNvSpPr>
          <p:nvPr>
            <p:ph type="pic" sz="quarter" idx="45" hasCustomPrompt="1"/>
          </p:nvPr>
        </p:nvSpPr>
        <p:spPr bwMode="blackGray">
          <a:xfrm>
            <a:off x="4604809"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7" name="Rounded Rectangle 3">
            <a:extLst>
              <a:ext uri="{FF2B5EF4-FFF2-40B4-BE49-F238E27FC236}">
                <a16:creationId xmlns:a16="http://schemas.microsoft.com/office/drawing/2014/main" id="{56656E15-3F00-D1E9-8494-A77FAFF1B457}"/>
              </a:ext>
              <a:ext uri="{C183D7F6-B498-43B3-948B-1728B52AA6E4}">
                <adec:decorative xmlns:adec="http://schemas.microsoft.com/office/drawing/2017/decorative" val="1"/>
              </a:ext>
            </a:extLst>
          </p:cNvPr>
          <p:cNvSpPr/>
          <p:nvPr userDrawn="1"/>
        </p:nvSpPr>
        <p:spPr bwMode="blackGray">
          <a:xfrm>
            <a:off x="7726891" y="2454437"/>
            <a:ext cx="2982383" cy="3308187"/>
          </a:xfrm>
          <a:prstGeom prst="roundRect">
            <a:avLst>
              <a:gd name="adj" fmla="val 6813"/>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a:ln>
                <a:noFill/>
              </a:ln>
              <a:solidFill>
                <a:srgbClr val="FFFFFF"/>
              </a:solidFill>
              <a:effectLst/>
              <a:uLnTx/>
              <a:uFillTx/>
              <a:latin typeface="Plus Jakarta Sans Medium" panose="020B0604030504040204"/>
            </a:endParaRPr>
          </a:p>
        </p:txBody>
      </p:sp>
      <p:sp>
        <p:nvSpPr>
          <p:cNvPr id="27" name="Emphasis 3">
            <a:extLst>
              <a:ext uri="{FF2B5EF4-FFF2-40B4-BE49-F238E27FC236}">
                <a16:creationId xmlns:a16="http://schemas.microsoft.com/office/drawing/2014/main" id="{DE460DD1-E090-4788-2B70-23409412CD9F}"/>
              </a:ext>
            </a:extLst>
          </p:cNvPr>
          <p:cNvSpPr>
            <a:spLocks noGrp="1"/>
          </p:cNvSpPr>
          <p:nvPr>
            <p:ph type="body" sz="quarter" idx="42" hasCustomPrompt="1"/>
          </p:nvPr>
        </p:nvSpPr>
        <p:spPr bwMode="blackGray">
          <a:xfrm>
            <a:off x="7974983" y="2579444"/>
            <a:ext cx="2486198" cy="650721"/>
          </a:xfrm>
        </p:spPr>
        <p:txBody>
          <a:bodyPr anchor="ctr"/>
          <a:lstStyle>
            <a:lvl1pPr marL="0" indent="0">
              <a:buNone/>
              <a:defRPr kumimoji="0" lang="en-US" sz="4000" b="0" i="0" u="none" strike="noStrike" kern="1200" cap="none" spc="-150" normalizeH="0" baseline="0" dirty="0">
                <a:ln>
                  <a:noFill/>
                </a:ln>
                <a:solidFill>
                  <a:srgbClr val="512EAB"/>
                </a:solidFill>
                <a:effectLst/>
                <a:uLnTx/>
                <a:uFillTx/>
                <a:latin typeface="Plus Jakarta Sans ExtraLight" pitchFamily="2" charset="77"/>
                <a:ea typeface="+mn-ea"/>
                <a:cs typeface="Plus Jakarta Sans ExtraLight"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t>
            </a:r>
          </a:p>
        </p:txBody>
      </p:sp>
      <p:sp>
        <p:nvSpPr>
          <p:cNvPr id="24" name="Text 3">
            <a:extLst>
              <a:ext uri="{FF2B5EF4-FFF2-40B4-BE49-F238E27FC236}">
                <a16:creationId xmlns:a16="http://schemas.microsoft.com/office/drawing/2014/main" id="{426C5005-E6C2-4BD7-D5D5-42DA8F269DE4}"/>
              </a:ext>
            </a:extLst>
          </p:cNvPr>
          <p:cNvSpPr>
            <a:spLocks noGrp="1"/>
          </p:cNvSpPr>
          <p:nvPr>
            <p:ph type="body" sz="quarter" idx="39" hasCustomPrompt="1"/>
          </p:nvPr>
        </p:nvSpPr>
        <p:spPr bwMode="blackGray">
          <a:xfrm>
            <a:off x="7974983" y="3337079"/>
            <a:ext cx="2486198" cy="650721"/>
          </a:xfrm>
        </p:spPr>
        <p:txBody>
          <a:bodyPr anchor="t"/>
          <a:lstStyle>
            <a:lvl1pPr marL="0" indent="0">
              <a:buNone/>
              <a:defRPr kumimoji="0" lang="en-US" sz="1200" b="0" i="0" u="none" strike="noStrike" kern="1200" cap="none" spc="0" normalizeH="0" baseline="0" dirty="0">
                <a:ln>
                  <a:noFill/>
                </a:ln>
                <a:solidFill>
                  <a:schemeClr val="tx2"/>
                </a:solidFill>
                <a:effectLst/>
                <a:uLnTx/>
                <a:uFillTx/>
                <a:latin typeface="+mn-lt"/>
                <a:ea typeface="+mn-ea"/>
                <a:cs typeface="+mn-cs"/>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46" name="Picture 3">
            <a:extLst>
              <a:ext uri="{FF2B5EF4-FFF2-40B4-BE49-F238E27FC236}">
                <a16:creationId xmlns:a16="http://schemas.microsoft.com/office/drawing/2014/main" id="{5A00A3A4-2652-403C-3094-69C571ACBCF6}"/>
              </a:ext>
              <a:ext uri="{C183D7F6-B498-43B3-948B-1728B52AA6E4}">
                <adec:decorative xmlns:adec="http://schemas.microsoft.com/office/drawing/2017/decorative" val="1"/>
              </a:ext>
            </a:extLst>
          </p:cNvPr>
          <p:cNvSpPr>
            <a:spLocks noGrp="1"/>
          </p:cNvSpPr>
          <p:nvPr>
            <p:ph type="pic" sz="quarter" idx="44" hasCustomPrompt="1"/>
          </p:nvPr>
        </p:nvSpPr>
        <p:spPr bwMode="blackGray">
          <a:xfrm>
            <a:off x="7726891" y="4189008"/>
            <a:ext cx="2982383" cy="1573617"/>
          </a:xfrm>
          <a:custGeom>
            <a:avLst/>
            <a:gdLst>
              <a:gd name="connsiteX0" fmla="*/ 0 w 2982383"/>
              <a:gd name="connsiteY0" fmla="*/ 0 h 1573617"/>
              <a:gd name="connsiteX1" fmla="*/ 2982383 w 2982383"/>
              <a:gd name="connsiteY1" fmla="*/ 0 h 1573617"/>
              <a:gd name="connsiteX2" fmla="*/ 2982383 w 2982383"/>
              <a:gd name="connsiteY2" fmla="*/ 1370427 h 1573617"/>
              <a:gd name="connsiteX3" fmla="*/ 2779193 w 2982383"/>
              <a:gd name="connsiteY3" fmla="*/ 1573617 h 1573617"/>
              <a:gd name="connsiteX4" fmla="*/ 203190 w 2982383"/>
              <a:gd name="connsiteY4" fmla="*/ 1573617 h 1573617"/>
              <a:gd name="connsiteX5" fmla="*/ 0 w 2982383"/>
              <a:gd name="connsiteY5" fmla="*/ 1370427 h 1573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2383" h="1573617">
                <a:moveTo>
                  <a:pt x="0" y="0"/>
                </a:moveTo>
                <a:lnTo>
                  <a:pt x="2982383" y="0"/>
                </a:lnTo>
                <a:lnTo>
                  <a:pt x="2982383" y="1370427"/>
                </a:lnTo>
                <a:cubicBezTo>
                  <a:pt x="2982383" y="1482646"/>
                  <a:pt x="2891412" y="1573617"/>
                  <a:pt x="2779193" y="1573617"/>
                </a:cubicBezTo>
                <a:lnTo>
                  <a:pt x="203190" y="1573617"/>
                </a:lnTo>
                <a:cubicBezTo>
                  <a:pt x="90971" y="1573617"/>
                  <a:pt x="0" y="1482646"/>
                  <a:pt x="0" y="1370427"/>
                </a:cubicBezTo>
                <a:close/>
              </a:path>
            </a:pathLst>
          </a:custGeom>
          <a:solidFill>
            <a:srgbClr val="EDECF6"/>
          </a:solidFill>
        </p:spPr>
        <p:txBody>
          <a:bodyPr wrap="square" tIns="91440" anchor="t" anchorCtr="0">
            <a:noAutofit/>
          </a:bodyPr>
          <a:lstStyle>
            <a:lvl1pPr marL="0" indent="0" algn="ctr">
              <a:buNone/>
              <a:defRPr sz="1400"/>
            </a:lvl1pPr>
          </a:lstStyle>
          <a:p>
            <a:pPr marL="0" marR="0" lvl="0" indent="0" algn="ctr"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Add picture here</a:t>
            </a:r>
          </a:p>
        </p:txBody>
      </p: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233549451"/>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con with Heading and Text x6">
    <p:bg bwMode="ltGray">
      <p:bgPr>
        <a:solidFill>
          <a:srgbClr val="C1BFFF"/>
        </a:solidFill>
        <a:effectLst/>
      </p:bgPr>
    </p:bg>
    <p:spTree>
      <p:nvGrpSpPr>
        <p:cNvPr id="1" name=""/>
        <p:cNvGrpSpPr/>
        <p:nvPr/>
      </p:nvGrpSpPr>
      <p:grpSpPr>
        <a:xfrm>
          <a:off x="0" y="0"/>
          <a:ext cx="0" cy="0"/>
          <a:chOff x="0" y="0"/>
          <a:chExt cx="0" cy="0"/>
        </a:xfrm>
      </p:grpSpPr>
      <p:sp>
        <p:nvSpPr>
          <p:cNvPr id="11" name="Section">
            <a:extLst>
              <a:ext uri="{FF2B5EF4-FFF2-40B4-BE49-F238E27FC236}">
                <a16:creationId xmlns:a16="http://schemas.microsoft.com/office/drawing/2014/main" id="{A1F3A24C-7CE6-DD7B-6FF6-73F034030F95}"/>
              </a:ext>
            </a:extLst>
          </p:cNvPr>
          <p:cNvSpPr>
            <a:spLocks noGrp="1"/>
          </p:cNvSpPr>
          <p:nvPr>
            <p:ph type="body" sz="quarter" idx="36"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10" name="Title">
            <a:extLst>
              <a:ext uri="{FF2B5EF4-FFF2-40B4-BE49-F238E27FC236}">
                <a16:creationId xmlns:a16="http://schemas.microsoft.com/office/drawing/2014/main" id="{6D097E3A-836D-C88E-C5FF-DA199AB3273F}"/>
              </a:ext>
            </a:extLst>
          </p:cNvPr>
          <p:cNvSpPr>
            <a:spLocks noGrp="1"/>
          </p:cNvSpPr>
          <p:nvPr>
            <p:ph type="title" hasCustomPrompt="1"/>
          </p:nvPr>
        </p:nvSpPr>
        <p:spPr>
          <a:xfrm>
            <a:off x="548640" y="1371600"/>
            <a:ext cx="3749040" cy="2514600"/>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40" name="Icon 1">
            <a:extLst>
              <a:ext uri="{FF2B5EF4-FFF2-40B4-BE49-F238E27FC236}">
                <a16:creationId xmlns:a16="http://schemas.microsoft.com/office/drawing/2014/main" id="{9F484E05-7142-AC41-D2B5-4ECDC2341023}"/>
              </a:ext>
              <a:ext uri="{C183D7F6-B498-43B3-948B-1728B52AA6E4}">
                <adec:decorative xmlns:adec="http://schemas.microsoft.com/office/drawing/2017/decorative" val="1"/>
              </a:ext>
            </a:extLst>
          </p:cNvPr>
          <p:cNvSpPr>
            <a:spLocks noGrp="1"/>
          </p:cNvSpPr>
          <p:nvPr>
            <p:ph type="pic" sz="quarter" idx="46" hasCustomPrompt="1"/>
          </p:nvPr>
        </p:nvSpPr>
        <p:spPr>
          <a:xfrm>
            <a:off x="5230368" y="1271016"/>
            <a:ext cx="630936" cy="630936"/>
          </a:xfrm>
        </p:spPr>
        <p:txBody>
          <a:bodyPr anchor="ctr"/>
          <a:lstStyle>
            <a:lvl1pPr marL="0" indent="0" algn="ctr">
              <a:buNone/>
              <a:defRPr sz="1000"/>
            </a:lvl1pPr>
          </a:lstStyle>
          <a:p>
            <a:r>
              <a:rPr lang="en-US" noProof="0"/>
              <a:t>Icon</a:t>
            </a:r>
          </a:p>
        </p:txBody>
      </p:sp>
      <p:sp>
        <p:nvSpPr>
          <p:cNvPr id="25" name="Subhead 1">
            <a:extLst>
              <a:ext uri="{FF2B5EF4-FFF2-40B4-BE49-F238E27FC236}">
                <a16:creationId xmlns:a16="http://schemas.microsoft.com/office/drawing/2014/main" id="{3897C4E4-5F43-1D77-5A9E-87E5CCBDBB0F}"/>
              </a:ext>
            </a:extLst>
          </p:cNvPr>
          <p:cNvSpPr>
            <a:spLocks noGrp="1"/>
          </p:cNvSpPr>
          <p:nvPr>
            <p:ph type="body" sz="quarter" idx="40" hasCustomPrompt="1"/>
          </p:nvPr>
        </p:nvSpPr>
        <p:spPr bwMode="blackGray">
          <a:xfrm>
            <a:off x="6062472" y="13716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8" name="Text 1">
            <a:extLst>
              <a:ext uri="{FF2B5EF4-FFF2-40B4-BE49-F238E27FC236}">
                <a16:creationId xmlns:a16="http://schemas.microsoft.com/office/drawing/2014/main" id="{5AF5B255-2A0E-BC81-98C7-A6D66793DC45}"/>
              </a:ext>
            </a:extLst>
          </p:cNvPr>
          <p:cNvSpPr>
            <a:spLocks noGrp="1"/>
          </p:cNvSpPr>
          <p:nvPr>
            <p:ph type="body" sz="half" idx="2" hasCustomPrompt="1"/>
          </p:nvPr>
        </p:nvSpPr>
        <p:spPr>
          <a:xfrm>
            <a:off x="6062472"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4" name="Straight Connector 1">
            <a:extLst>
              <a:ext uri="{FF2B5EF4-FFF2-40B4-BE49-F238E27FC236}">
                <a16:creationId xmlns:a16="http://schemas.microsoft.com/office/drawing/2014/main" id="{210C69BC-4739-987B-691F-D67A6C0BA9E6}"/>
              </a:ext>
              <a:ext uri="{C183D7F6-B498-43B3-948B-1728B52AA6E4}">
                <adec:decorative xmlns:adec="http://schemas.microsoft.com/office/drawing/2017/decorative" val="1"/>
              </a:ext>
            </a:extLst>
          </p:cNvPr>
          <p:cNvCxnSpPr>
            <a:cxnSpLocks/>
          </p:cNvCxnSpPr>
          <p:nvPr userDrawn="1"/>
        </p:nvCxnSpPr>
        <p:spPr bwMode="black">
          <a:xfrm>
            <a:off x="5229225"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1" name="Icon 2">
            <a:extLst>
              <a:ext uri="{FF2B5EF4-FFF2-40B4-BE49-F238E27FC236}">
                <a16:creationId xmlns:a16="http://schemas.microsoft.com/office/drawing/2014/main" id="{E1CA0FE1-C409-9620-3D88-FB801A459370}"/>
              </a:ext>
              <a:ext uri="{C183D7F6-B498-43B3-948B-1728B52AA6E4}">
                <adec:decorative xmlns:adec="http://schemas.microsoft.com/office/drawing/2017/decorative" val="1"/>
              </a:ext>
            </a:extLst>
          </p:cNvPr>
          <p:cNvSpPr>
            <a:spLocks noGrp="1"/>
          </p:cNvSpPr>
          <p:nvPr>
            <p:ph type="pic" sz="quarter" idx="47" hasCustomPrompt="1"/>
          </p:nvPr>
        </p:nvSpPr>
        <p:spPr>
          <a:xfrm>
            <a:off x="5230368" y="2944368"/>
            <a:ext cx="630936" cy="630936"/>
          </a:xfrm>
        </p:spPr>
        <p:txBody>
          <a:bodyPr anchor="ctr"/>
          <a:lstStyle>
            <a:lvl1pPr marL="0" indent="0" algn="ctr">
              <a:buNone/>
              <a:defRPr sz="1000"/>
            </a:lvl1pPr>
          </a:lstStyle>
          <a:p>
            <a:r>
              <a:rPr lang="en-US" noProof="0"/>
              <a:t>Icon</a:t>
            </a:r>
          </a:p>
        </p:txBody>
      </p:sp>
      <p:sp>
        <p:nvSpPr>
          <p:cNvPr id="55" name="Subhead 2">
            <a:extLst>
              <a:ext uri="{FF2B5EF4-FFF2-40B4-BE49-F238E27FC236}">
                <a16:creationId xmlns:a16="http://schemas.microsoft.com/office/drawing/2014/main" id="{6D60E8D0-CE42-B7C1-B626-9949287F2CE2}"/>
              </a:ext>
            </a:extLst>
          </p:cNvPr>
          <p:cNvSpPr>
            <a:spLocks noGrp="1"/>
          </p:cNvSpPr>
          <p:nvPr>
            <p:ph type="body" sz="quarter" idx="58" hasCustomPrompt="1"/>
          </p:nvPr>
        </p:nvSpPr>
        <p:spPr bwMode="blackGray">
          <a:xfrm>
            <a:off x="6061392" y="2998900"/>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49" name="Text 2">
            <a:extLst>
              <a:ext uri="{FF2B5EF4-FFF2-40B4-BE49-F238E27FC236}">
                <a16:creationId xmlns:a16="http://schemas.microsoft.com/office/drawing/2014/main" id="{3EB4E0EA-6151-15F5-DDA8-9B5CCE3C631F}"/>
              </a:ext>
            </a:extLst>
          </p:cNvPr>
          <p:cNvSpPr>
            <a:spLocks noGrp="1"/>
          </p:cNvSpPr>
          <p:nvPr>
            <p:ph type="body" sz="half" idx="52" hasCustomPrompt="1"/>
          </p:nvPr>
        </p:nvSpPr>
        <p:spPr>
          <a:xfrm>
            <a:off x="6062472"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2">
            <a:extLst>
              <a:ext uri="{FF2B5EF4-FFF2-40B4-BE49-F238E27FC236}">
                <a16:creationId xmlns:a16="http://schemas.microsoft.com/office/drawing/2014/main" id="{FB656B7F-0524-95F1-BEE9-BB421401B133}"/>
              </a:ext>
              <a:ext uri="{C183D7F6-B498-43B3-948B-1728B52AA6E4}">
                <adec:decorative xmlns:adec="http://schemas.microsoft.com/office/drawing/2017/decorative" val="1"/>
              </a:ext>
            </a:extLst>
          </p:cNvPr>
          <p:cNvCxnSpPr>
            <a:cxnSpLocks/>
          </p:cNvCxnSpPr>
          <p:nvPr userDrawn="1"/>
        </p:nvCxnSpPr>
        <p:spPr bwMode="black">
          <a:xfrm>
            <a:off x="5229225"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2" name="Icon 3">
            <a:extLst>
              <a:ext uri="{FF2B5EF4-FFF2-40B4-BE49-F238E27FC236}">
                <a16:creationId xmlns:a16="http://schemas.microsoft.com/office/drawing/2014/main" id="{EE8FF0AB-0EB5-166B-3DA1-C0B1EBC555D2}"/>
              </a:ext>
              <a:ext uri="{C183D7F6-B498-43B3-948B-1728B52AA6E4}">
                <adec:decorative xmlns:adec="http://schemas.microsoft.com/office/drawing/2017/decorative" val="1"/>
              </a:ext>
            </a:extLst>
          </p:cNvPr>
          <p:cNvSpPr>
            <a:spLocks noGrp="1"/>
          </p:cNvSpPr>
          <p:nvPr>
            <p:ph type="pic" sz="quarter" idx="48" hasCustomPrompt="1"/>
          </p:nvPr>
        </p:nvSpPr>
        <p:spPr>
          <a:xfrm>
            <a:off x="5230368" y="4535424"/>
            <a:ext cx="630936" cy="630936"/>
          </a:xfrm>
        </p:spPr>
        <p:txBody>
          <a:bodyPr anchor="ctr"/>
          <a:lstStyle>
            <a:lvl1pPr marL="0" indent="0" algn="ctr">
              <a:buNone/>
              <a:defRPr sz="1000"/>
            </a:lvl1pPr>
          </a:lstStyle>
          <a:p>
            <a:r>
              <a:rPr lang="en-US" noProof="0"/>
              <a:t>Icon</a:t>
            </a:r>
          </a:p>
        </p:txBody>
      </p:sp>
      <p:sp>
        <p:nvSpPr>
          <p:cNvPr id="54" name="Subhead 3">
            <a:extLst>
              <a:ext uri="{FF2B5EF4-FFF2-40B4-BE49-F238E27FC236}">
                <a16:creationId xmlns:a16="http://schemas.microsoft.com/office/drawing/2014/main" id="{A0BF1E16-588E-C627-BF9B-7EA35638C4E4}"/>
              </a:ext>
            </a:extLst>
          </p:cNvPr>
          <p:cNvSpPr>
            <a:spLocks noGrp="1"/>
          </p:cNvSpPr>
          <p:nvPr>
            <p:ph type="body" sz="quarter" idx="57" hasCustomPrompt="1"/>
          </p:nvPr>
        </p:nvSpPr>
        <p:spPr bwMode="blackGray">
          <a:xfrm>
            <a:off x="6062472"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0" name="Text 3">
            <a:extLst>
              <a:ext uri="{FF2B5EF4-FFF2-40B4-BE49-F238E27FC236}">
                <a16:creationId xmlns:a16="http://schemas.microsoft.com/office/drawing/2014/main" id="{50A53214-5C34-8950-BF96-D03911AE4C0B}"/>
              </a:ext>
            </a:extLst>
          </p:cNvPr>
          <p:cNvSpPr>
            <a:spLocks noGrp="1"/>
          </p:cNvSpPr>
          <p:nvPr>
            <p:ph type="body" sz="half" idx="53" hasCustomPrompt="1"/>
          </p:nvPr>
        </p:nvSpPr>
        <p:spPr>
          <a:xfrm>
            <a:off x="6062472" y="499262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7" name="Straight Connector 3">
            <a:extLst>
              <a:ext uri="{FF2B5EF4-FFF2-40B4-BE49-F238E27FC236}">
                <a16:creationId xmlns:a16="http://schemas.microsoft.com/office/drawing/2014/main" id="{F7132438-85FC-1137-7B7B-9B9EA4C580C3}"/>
              </a:ext>
              <a:ext uri="{C183D7F6-B498-43B3-948B-1728B52AA6E4}">
                <adec:decorative xmlns:adec="http://schemas.microsoft.com/office/drawing/2017/decorative" val="1"/>
              </a:ext>
            </a:extLst>
          </p:cNvPr>
          <p:cNvCxnSpPr>
            <a:cxnSpLocks/>
          </p:cNvCxnSpPr>
          <p:nvPr userDrawn="1"/>
        </p:nvCxnSpPr>
        <p:spPr bwMode="black">
          <a:xfrm>
            <a:off x="5229225"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3" name="Icon 4">
            <a:extLst>
              <a:ext uri="{FF2B5EF4-FFF2-40B4-BE49-F238E27FC236}">
                <a16:creationId xmlns:a16="http://schemas.microsoft.com/office/drawing/2014/main" id="{70002A86-4C26-F38F-2EFD-8241FC29892D}"/>
              </a:ext>
              <a:ext uri="{C183D7F6-B498-43B3-948B-1728B52AA6E4}">
                <adec:decorative xmlns:adec="http://schemas.microsoft.com/office/drawing/2017/decorative" val="1"/>
              </a:ext>
            </a:extLst>
          </p:cNvPr>
          <p:cNvSpPr>
            <a:spLocks noGrp="1"/>
          </p:cNvSpPr>
          <p:nvPr>
            <p:ph type="pic" sz="quarter" idx="49" hasCustomPrompt="1"/>
          </p:nvPr>
        </p:nvSpPr>
        <p:spPr>
          <a:xfrm>
            <a:off x="8842248" y="1271016"/>
            <a:ext cx="630936" cy="630936"/>
          </a:xfrm>
        </p:spPr>
        <p:txBody>
          <a:bodyPr anchor="ctr"/>
          <a:lstStyle>
            <a:lvl1pPr marL="0" indent="0" algn="ctr">
              <a:buNone/>
              <a:defRPr sz="1000"/>
            </a:lvl1pPr>
          </a:lstStyle>
          <a:p>
            <a:r>
              <a:rPr lang="en-US" noProof="0"/>
              <a:t>Icon</a:t>
            </a:r>
          </a:p>
        </p:txBody>
      </p:sp>
      <p:sp>
        <p:nvSpPr>
          <p:cNvPr id="56" name="Subhead 4">
            <a:extLst>
              <a:ext uri="{FF2B5EF4-FFF2-40B4-BE49-F238E27FC236}">
                <a16:creationId xmlns:a16="http://schemas.microsoft.com/office/drawing/2014/main" id="{0007BDAC-C173-D9EF-84E9-001A5DA358E3}"/>
              </a:ext>
            </a:extLst>
          </p:cNvPr>
          <p:cNvSpPr>
            <a:spLocks noGrp="1"/>
          </p:cNvSpPr>
          <p:nvPr>
            <p:ph type="body" sz="quarter" idx="59" hasCustomPrompt="1"/>
          </p:nvPr>
        </p:nvSpPr>
        <p:spPr bwMode="blackGray">
          <a:xfrm>
            <a:off x="9668256" y="1365773"/>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1" name="Text 4">
            <a:extLst>
              <a:ext uri="{FF2B5EF4-FFF2-40B4-BE49-F238E27FC236}">
                <a16:creationId xmlns:a16="http://schemas.microsoft.com/office/drawing/2014/main" id="{2C25A28F-2A9D-647B-104A-1CCC650A6B30}"/>
              </a:ext>
            </a:extLst>
          </p:cNvPr>
          <p:cNvSpPr>
            <a:spLocks noGrp="1"/>
          </p:cNvSpPr>
          <p:nvPr>
            <p:ph type="body" sz="half" idx="54" hasCustomPrompt="1"/>
          </p:nvPr>
        </p:nvSpPr>
        <p:spPr>
          <a:xfrm>
            <a:off x="9668256" y="1746504"/>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23" name="Straight Connector 4">
            <a:extLst>
              <a:ext uri="{FF2B5EF4-FFF2-40B4-BE49-F238E27FC236}">
                <a16:creationId xmlns:a16="http://schemas.microsoft.com/office/drawing/2014/main" id="{C721AAE0-F92F-D6A3-A2CE-4CEA270A12F1}"/>
              </a:ext>
              <a:ext uri="{C183D7F6-B498-43B3-948B-1728B52AA6E4}">
                <adec:decorative xmlns:adec="http://schemas.microsoft.com/office/drawing/2017/decorative" val="1"/>
              </a:ext>
            </a:extLst>
          </p:cNvPr>
          <p:cNvCxnSpPr>
            <a:cxnSpLocks/>
          </p:cNvCxnSpPr>
          <p:nvPr userDrawn="1"/>
        </p:nvCxnSpPr>
        <p:spPr bwMode="black">
          <a:xfrm>
            <a:off x="8844597" y="2515856"/>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5" name="Icon 5">
            <a:extLst>
              <a:ext uri="{FF2B5EF4-FFF2-40B4-BE49-F238E27FC236}">
                <a16:creationId xmlns:a16="http://schemas.microsoft.com/office/drawing/2014/main" id="{BE125D01-F642-6019-C815-EA6A59F677A2}"/>
              </a:ext>
              <a:ext uri="{C183D7F6-B498-43B3-948B-1728B52AA6E4}">
                <adec:decorative xmlns:adec="http://schemas.microsoft.com/office/drawing/2017/decorative" val="1"/>
              </a:ext>
            </a:extLst>
          </p:cNvPr>
          <p:cNvSpPr>
            <a:spLocks noGrp="1"/>
          </p:cNvSpPr>
          <p:nvPr>
            <p:ph type="pic" sz="quarter" idx="50" hasCustomPrompt="1"/>
          </p:nvPr>
        </p:nvSpPr>
        <p:spPr>
          <a:xfrm>
            <a:off x="8842248" y="2944368"/>
            <a:ext cx="630936" cy="630936"/>
          </a:xfrm>
        </p:spPr>
        <p:txBody>
          <a:bodyPr anchor="ctr"/>
          <a:lstStyle>
            <a:lvl1pPr marL="0" indent="0" algn="ctr">
              <a:buNone/>
              <a:defRPr sz="1000"/>
            </a:lvl1pPr>
          </a:lstStyle>
          <a:p>
            <a:r>
              <a:rPr lang="en-US" noProof="0"/>
              <a:t>Icon</a:t>
            </a:r>
          </a:p>
        </p:txBody>
      </p:sp>
      <p:sp>
        <p:nvSpPr>
          <p:cNvPr id="57" name="Subhead 5">
            <a:extLst>
              <a:ext uri="{FF2B5EF4-FFF2-40B4-BE49-F238E27FC236}">
                <a16:creationId xmlns:a16="http://schemas.microsoft.com/office/drawing/2014/main" id="{7425A5E9-4B64-BE58-0A5B-D2523FBD2396}"/>
              </a:ext>
            </a:extLst>
          </p:cNvPr>
          <p:cNvSpPr>
            <a:spLocks noGrp="1"/>
          </p:cNvSpPr>
          <p:nvPr>
            <p:ph type="body" sz="quarter" idx="60" hasCustomPrompt="1"/>
          </p:nvPr>
        </p:nvSpPr>
        <p:spPr bwMode="blackGray">
          <a:xfrm>
            <a:off x="9668256" y="2997107"/>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2" name="Text 5">
            <a:extLst>
              <a:ext uri="{FF2B5EF4-FFF2-40B4-BE49-F238E27FC236}">
                <a16:creationId xmlns:a16="http://schemas.microsoft.com/office/drawing/2014/main" id="{2A9572EB-DAFA-71E0-F06C-3C5018097CEC}"/>
              </a:ext>
            </a:extLst>
          </p:cNvPr>
          <p:cNvSpPr>
            <a:spLocks noGrp="1"/>
          </p:cNvSpPr>
          <p:nvPr>
            <p:ph type="body" sz="half" idx="55" hasCustomPrompt="1"/>
          </p:nvPr>
        </p:nvSpPr>
        <p:spPr>
          <a:xfrm>
            <a:off x="9668256" y="3374136"/>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0" name="Straight Connector 5">
            <a:extLst>
              <a:ext uri="{FF2B5EF4-FFF2-40B4-BE49-F238E27FC236}">
                <a16:creationId xmlns:a16="http://schemas.microsoft.com/office/drawing/2014/main" id="{38025CEC-6A64-44F9-BC3B-1AC558272A47}"/>
              </a:ext>
              <a:ext uri="{C183D7F6-B498-43B3-948B-1728B52AA6E4}">
                <adec:decorative xmlns:adec="http://schemas.microsoft.com/office/drawing/2017/decorative" val="1"/>
              </a:ext>
            </a:extLst>
          </p:cNvPr>
          <p:cNvCxnSpPr>
            <a:cxnSpLocks/>
          </p:cNvCxnSpPr>
          <p:nvPr userDrawn="1"/>
        </p:nvCxnSpPr>
        <p:spPr bwMode="black">
          <a:xfrm>
            <a:off x="8844597" y="4139240"/>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47" name="Icon 6">
            <a:extLst>
              <a:ext uri="{FF2B5EF4-FFF2-40B4-BE49-F238E27FC236}">
                <a16:creationId xmlns:a16="http://schemas.microsoft.com/office/drawing/2014/main" id="{1B6A14F2-55DB-52D8-8B7E-E1BF230F4080}"/>
              </a:ext>
              <a:ext uri="{C183D7F6-B498-43B3-948B-1728B52AA6E4}">
                <adec:decorative xmlns:adec="http://schemas.microsoft.com/office/drawing/2017/decorative" val="1"/>
              </a:ext>
            </a:extLst>
          </p:cNvPr>
          <p:cNvSpPr>
            <a:spLocks noGrp="1"/>
          </p:cNvSpPr>
          <p:nvPr>
            <p:ph type="pic" sz="quarter" idx="51" hasCustomPrompt="1"/>
          </p:nvPr>
        </p:nvSpPr>
        <p:spPr>
          <a:xfrm>
            <a:off x="8842248" y="4535424"/>
            <a:ext cx="630936" cy="630936"/>
          </a:xfrm>
        </p:spPr>
        <p:txBody>
          <a:bodyPr anchor="ctr"/>
          <a:lstStyle>
            <a:lvl1pPr marL="0" indent="0" algn="ctr">
              <a:buNone/>
              <a:defRPr sz="1000"/>
            </a:lvl1pPr>
          </a:lstStyle>
          <a:p>
            <a:r>
              <a:rPr lang="en-US" noProof="0"/>
              <a:t>Icon</a:t>
            </a:r>
          </a:p>
        </p:txBody>
      </p:sp>
      <p:sp>
        <p:nvSpPr>
          <p:cNvPr id="58" name="Subhead 6">
            <a:extLst>
              <a:ext uri="{FF2B5EF4-FFF2-40B4-BE49-F238E27FC236}">
                <a16:creationId xmlns:a16="http://schemas.microsoft.com/office/drawing/2014/main" id="{5D0A8C92-4195-7BC5-B4EA-B07FAB0422EE}"/>
              </a:ext>
            </a:extLst>
          </p:cNvPr>
          <p:cNvSpPr>
            <a:spLocks noGrp="1"/>
          </p:cNvSpPr>
          <p:nvPr>
            <p:ph type="body" sz="quarter" idx="61" hasCustomPrompt="1"/>
          </p:nvPr>
        </p:nvSpPr>
        <p:spPr bwMode="blackGray">
          <a:xfrm>
            <a:off x="9668256" y="4619956"/>
            <a:ext cx="1975104" cy="329184"/>
          </a:xfrm>
        </p:spPr>
        <p:txBody>
          <a:bodyPr anchor="ctr"/>
          <a:lstStyle>
            <a:lvl1pPr marL="0" indent="0" algn="l" defTabSz="914400" rtl="0" eaLnBrk="1" latinLnBrk="0" hangingPunct="1">
              <a:lnSpc>
                <a:spcPct val="100000"/>
              </a:lnSpc>
              <a:spcBef>
                <a:spcPts val="0"/>
              </a:spcBef>
              <a:spcAft>
                <a:spcPts val="0"/>
              </a:spcAft>
              <a:buFont typeface="Plus Jakarta Sans" panose="020B0604020202020204" pitchFamily="34" charset="0"/>
              <a:buNone/>
              <a:defRPr lang="en-US" sz="1600" kern="1200" noProof="0" dirty="0">
                <a:solidFill>
                  <a:schemeClr val="tx2"/>
                </a:solidFill>
                <a:latin typeface="Plus Jakarta Sans SemiBold" pitchFamily="2" charset="77"/>
                <a:ea typeface="+mn-ea"/>
                <a:cs typeface="Plus Jakarta Sans SemiBold" pitchFamily="2" charset="77"/>
              </a:defRPr>
            </a:lvl1pPr>
            <a:lvl2pPr>
              <a:defRPr sz="1200">
                <a:latin typeface="Plus Jakarta Sans Medium" pitchFamily="2" charset="0"/>
                <a:cs typeface="Plus Jakarta Sans Medium" pitchFamily="2" charset="0"/>
              </a:defRPr>
            </a:lvl2pPr>
            <a:lvl3pPr>
              <a:defRPr sz="1200">
                <a:latin typeface="Plus Jakarta Sans Medium" pitchFamily="2" charset="0"/>
                <a:cs typeface="Plus Jakarta Sans Medium" pitchFamily="2" charset="0"/>
              </a:defRPr>
            </a:lvl3pPr>
            <a:lvl4pPr>
              <a:defRPr sz="1200">
                <a:latin typeface="Plus Jakarta Sans Medium" pitchFamily="2" charset="0"/>
                <a:cs typeface="Plus Jakarta Sans Medium" pitchFamily="2" charset="0"/>
              </a:defRPr>
            </a:lvl4pPr>
            <a:lvl5pPr>
              <a:defRPr sz="1200">
                <a:latin typeface="Plus Jakarta Sans Medium" pitchFamily="2" charset="0"/>
                <a:cs typeface="Plus Jakarta Sans Medium" pitchFamily="2" charset="0"/>
              </a:defRPr>
            </a:lvl5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Subhead</a:t>
            </a:r>
          </a:p>
        </p:txBody>
      </p:sp>
      <p:sp>
        <p:nvSpPr>
          <p:cNvPr id="53" name="Text 6">
            <a:extLst>
              <a:ext uri="{FF2B5EF4-FFF2-40B4-BE49-F238E27FC236}">
                <a16:creationId xmlns:a16="http://schemas.microsoft.com/office/drawing/2014/main" id="{D36743E4-26DA-1476-4080-1F07C67FD59E}"/>
              </a:ext>
            </a:extLst>
          </p:cNvPr>
          <p:cNvSpPr>
            <a:spLocks noGrp="1"/>
          </p:cNvSpPr>
          <p:nvPr>
            <p:ph type="body" sz="half" idx="56" hasCustomPrompt="1"/>
          </p:nvPr>
        </p:nvSpPr>
        <p:spPr>
          <a:xfrm>
            <a:off x="9668256" y="4991492"/>
            <a:ext cx="1975104" cy="768096"/>
          </a:xfrm>
        </p:spPr>
        <p:txBody>
          <a:bodyPr/>
          <a:lstStyle>
            <a:lvl1pPr marL="0" indent="0">
              <a:buNone/>
              <a:defRPr kumimoji="0" lang="en-GB" sz="1200" b="0" i="0" u="none" strike="noStrike" kern="1200" cap="none" spc="0" normalizeH="0" baseline="0" dirty="0">
                <a:ln>
                  <a:noFill/>
                </a:ln>
                <a:solidFill>
                  <a:schemeClr val="tx2"/>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34" name="Straight Connector 6">
            <a:extLst>
              <a:ext uri="{FF2B5EF4-FFF2-40B4-BE49-F238E27FC236}">
                <a16:creationId xmlns:a16="http://schemas.microsoft.com/office/drawing/2014/main" id="{3646890E-84A5-03EE-A7F0-73B4EDFEB732}"/>
              </a:ext>
              <a:ext uri="{C183D7F6-B498-43B3-948B-1728B52AA6E4}">
                <adec:decorative xmlns:adec="http://schemas.microsoft.com/office/drawing/2017/decorative" val="1"/>
              </a:ext>
            </a:extLst>
          </p:cNvPr>
          <p:cNvCxnSpPr>
            <a:cxnSpLocks/>
          </p:cNvCxnSpPr>
          <p:nvPr userDrawn="1"/>
        </p:nvCxnSpPr>
        <p:spPr bwMode="black">
          <a:xfrm>
            <a:off x="8844597" y="5762624"/>
            <a:ext cx="2798763"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8" name="Footer">
            <a:extLst>
              <a:ext uri="{FF2B5EF4-FFF2-40B4-BE49-F238E27FC236}">
                <a16:creationId xmlns:a16="http://schemas.microsoft.com/office/drawing/2014/main" id="{EA2A0F51-810C-59F0-7B81-0F50BB0EBD99}"/>
              </a:ext>
            </a:extLst>
          </p:cNvPr>
          <p:cNvSpPr>
            <a:spLocks noGrp="1" noRot="1" noMove="1" noResize="1" noEditPoints="1" noAdjustHandles="1" noChangeArrowheads="1" noChangeShapeType="1"/>
          </p:cNvSpPr>
          <p:nvPr>
            <p:ph type="ftr" sz="quarter" idx="11"/>
          </p:nvPr>
        </p:nvSpPr>
        <p:spPr/>
        <p:txBody>
          <a:bodyPr/>
          <a:lstStyle>
            <a:lvl1pPr>
              <a:defRPr>
                <a:solidFill>
                  <a:srgbClr val="512EAB"/>
                </a:solidFill>
              </a:defRPr>
            </a:lvl1pPr>
          </a:lstStyle>
          <a:p>
            <a:r>
              <a:rPr lang="en-US"/>
              <a:t>Copyright 2025 Pearson. All rights reserved.</a:t>
            </a:r>
          </a:p>
        </p:txBody>
      </p:sp>
      <p:sp>
        <p:nvSpPr>
          <p:cNvPr id="9" name="Slide Number">
            <a:extLst>
              <a:ext uri="{FF2B5EF4-FFF2-40B4-BE49-F238E27FC236}">
                <a16:creationId xmlns:a16="http://schemas.microsoft.com/office/drawing/2014/main" id="{8C39C324-6BB7-0039-5EE5-1288F15F0D1A}"/>
              </a:ext>
            </a:extLst>
          </p:cNvPr>
          <p:cNvSpPr>
            <a:spLocks noGrp="1" noRot="1" noMove="1" noResize="1" noEditPoints="1" noAdjustHandles="1" noChangeArrowheads="1" noChangeShapeType="1"/>
          </p:cNvSpPr>
          <p:nvPr>
            <p:ph type="sldNum" sz="quarter" idx="12"/>
          </p:nvPr>
        </p:nvSpPr>
        <p:spPr>
          <a:xfrm>
            <a:off x="9908540" y="6439710"/>
            <a:ext cx="1734820" cy="418290"/>
          </a:xfrm>
        </p:spPr>
        <p:txBody>
          <a:bodyPr/>
          <a:lstStyle>
            <a:lvl1pPr>
              <a:defRPr>
                <a:solidFill>
                  <a:srgbClr val="512EAB"/>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816140456"/>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con with Text and Data x2 A">
    <p:bg bwMode="ltGray">
      <p:bgRef idx="1001">
        <a:schemeClr val="bg1"/>
      </p:bgRef>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550164" y="1058862"/>
            <a:ext cx="5615686" cy="1697037"/>
          </a:xfrm>
        </p:spPr>
        <p:txBody>
          <a:bodyPr/>
          <a:lstStyle>
            <a:lvl1pPr>
              <a:defRPr sz="40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Rounded Rectangle 1">
            <a:extLst>
              <a:ext uri="{FF2B5EF4-FFF2-40B4-BE49-F238E27FC236}">
                <a16:creationId xmlns:a16="http://schemas.microsoft.com/office/drawing/2014/main" id="{D8086842-FA1E-79F4-2549-081CBADC25D1}"/>
              </a:ext>
              <a:ext uri="{C183D7F6-B498-43B3-948B-1728B52AA6E4}">
                <adec:decorative xmlns:adec="http://schemas.microsoft.com/office/drawing/2017/decorative" val="1"/>
              </a:ext>
            </a:extLst>
          </p:cNvPr>
          <p:cNvSpPr/>
          <p:nvPr userDrawn="1"/>
        </p:nvSpPr>
        <p:spPr bwMode="ltGray">
          <a:xfrm>
            <a:off x="548640" y="3429000"/>
            <a:ext cx="2667635" cy="2333626"/>
          </a:xfrm>
          <a:prstGeom prst="roundRect">
            <a:avLst>
              <a:gd name="adj" fmla="val 8037"/>
            </a:avLst>
          </a:prstGeom>
          <a:solidFill>
            <a:srgbClr val="C1BFFF"/>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5" name="Icon 1">
            <a:extLst>
              <a:ext uri="{FF2B5EF4-FFF2-40B4-BE49-F238E27FC236}">
                <a16:creationId xmlns:a16="http://schemas.microsoft.com/office/drawing/2014/main" id="{99453C8C-2CC1-6F32-0EEF-0BD69EB95ADF}"/>
              </a:ext>
              <a:ext uri="{C183D7F6-B498-43B3-948B-1728B52AA6E4}">
                <adec:decorative xmlns:adec="http://schemas.microsoft.com/office/drawing/2017/decorative" val="1"/>
              </a:ext>
            </a:extLst>
          </p:cNvPr>
          <p:cNvSpPr>
            <a:spLocks noGrp="1"/>
          </p:cNvSpPr>
          <p:nvPr>
            <p:ph type="pic" sz="quarter" idx="46" hasCustomPrompt="1"/>
          </p:nvPr>
        </p:nvSpPr>
        <p:spPr>
          <a:xfrm>
            <a:off x="861513" y="3660204"/>
            <a:ext cx="360644" cy="358830"/>
          </a:xfrm>
        </p:spPr>
        <p:txBody>
          <a:bodyPr anchor="ctr"/>
          <a:lstStyle>
            <a:lvl1pPr marL="0" indent="0" algn="ctr">
              <a:buNone/>
              <a:defRPr sz="1000"/>
            </a:lvl1pPr>
          </a:lstStyle>
          <a:p>
            <a:r>
              <a:rPr lang="en-US" noProof="0"/>
              <a:t>Icon</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861513" y="4151086"/>
            <a:ext cx="2099401"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4" name="Straight Connector 1">
            <a:extLst>
              <a:ext uri="{FF2B5EF4-FFF2-40B4-BE49-F238E27FC236}">
                <a16:creationId xmlns:a16="http://schemas.microsoft.com/office/drawing/2014/main" id="{DEE76BFF-71B0-FA5F-A6DB-23B541DEA007}"/>
              </a:ext>
              <a:ext uri="{C183D7F6-B498-43B3-948B-1728B52AA6E4}">
                <adec:decorative xmlns:adec="http://schemas.microsoft.com/office/drawing/2017/decorative" val="1"/>
              </a:ext>
            </a:extLst>
          </p:cNvPr>
          <p:cNvCxnSpPr>
            <a:cxnSpLocks/>
          </p:cNvCxnSpPr>
          <p:nvPr userDrawn="1"/>
        </p:nvCxnSpPr>
        <p:spPr bwMode="black">
          <a:xfrm>
            <a:off x="861513"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6" name="Emphasis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861513" y="5020763"/>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0" name="Rounded Rectangle 2">
            <a:extLst>
              <a:ext uri="{FF2B5EF4-FFF2-40B4-BE49-F238E27FC236}">
                <a16:creationId xmlns:a16="http://schemas.microsoft.com/office/drawing/2014/main" id="{4B3871BA-7671-DB3E-43F7-9884E19BA8B2}"/>
              </a:ext>
              <a:ext uri="{C183D7F6-B498-43B3-948B-1728B52AA6E4}">
                <adec:decorative xmlns:adec="http://schemas.microsoft.com/office/drawing/2017/decorative" val="1"/>
              </a:ext>
            </a:extLst>
          </p:cNvPr>
          <p:cNvSpPr/>
          <p:nvPr userDrawn="1"/>
        </p:nvSpPr>
        <p:spPr bwMode="ltGray">
          <a:xfrm>
            <a:off x="3356928" y="3429000"/>
            <a:ext cx="2667635" cy="2333626"/>
          </a:xfrm>
          <a:prstGeom prst="roundRect">
            <a:avLst>
              <a:gd name="adj" fmla="val 8037"/>
            </a:avLst>
          </a:prstGeom>
          <a:solidFill>
            <a:srgbClr val="EDECF6"/>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2" name="Icon 2">
            <a:extLst>
              <a:ext uri="{FF2B5EF4-FFF2-40B4-BE49-F238E27FC236}">
                <a16:creationId xmlns:a16="http://schemas.microsoft.com/office/drawing/2014/main" id="{7D5D11B1-D31B-90D8-F009-1DF3353083BB}"/>
              </a:ext>
              <a:ext uri="{C183D7F6-B498-43B3-948B-1728B52AA6E4}">
                <adec:decorative xmlns:adec="http://schemas.microsoft.com/office/drawing/2017/decorative" val="1"/>
              </a:ext>
            </a:extLst>
          </p:cNvPr>
          <p:cNvSpPr>
            <a:spLocks noGrp="1"/>
          </p:cNvSpPr>
          <p:nvPr>
            <p:ph type="pic" sz="quarter" idx="47" hasCustomPrompt="1"/>
          </p:nvPr>
        </p:nvSpPr>
        <p:spPr>
          <a:xfrm>
            <a:off x="3669801" y="3660204"/>
            <a:ext cx="360644" cy="358830"/>
          </a:xfrm>
        </p:spPr>
        <p:txBody>
          <a:bodyPr anchor="ctr"/>
          <a:lstStyle>
            <a:lvl1pPr marL="0" indent="0" algn="ctr">
              <a:buNone/>
              <a:defRPr sz="1000"/>
            </a:lvl1pPr>
          </a:lstStyle>
          <a:p>
            <a:r>
              <a:rPr lang="en-US" noProof="0"/>
              <a:t>Icon</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669801" y="4151086"/>
            <a:ext cx="2073229" cy="798285"/>
          </a:xfrm>
        </p:spPr>
        <p:txBody>
          <a:bodyPr/>
          <a:lstStyle>
            <a:lvl1pPr marL="0" indent="0">
              <a:buNone/>
              <a:defRPr kumimoji="0" lang="en-GB" sz="1400" b="0" i="0" u="none" strike="noStrike" kern="1200" cap="none" spc="0" normalizeH="0" baseline="0" dirty="0">
                <a:ln>
                  <a:noFill/>
                </a:ln>
                <a:solidFill>
                  <a:srgbClr val="0D004D"/>
                </a:solidFill>
                <a:effectLst/>
                <a:uLnTx/>
                <a:uFillTx/>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15" name="Straight Connector 2">
            <a:extLst>
              <a:ext uri="{FF2B5EF4-FFF2-40B4-BE49-F238E27FC236}">
                <a16:creationId xmlns:a16="http://schemas.microsoft.com/office/drawing/2014/main" id="{B92D2906-311B-A86E-3017-E83A4001259C}"/>
              </a:ext>
              <a:ext uri="{C183D7F6-B498-43B3-948B-1728B52AA6E4}">
                <adec:decorative xmlns:adec="http://schemas.microsoft.com/office/drawing/2017/decorative" val="1"/>
              </a:ext>
            </a:extLst>
          </p:cNvPr>
          <p:cNvCxnSpPr>
            <a:cxnSpLocks/>
          </p:cNvCxnSpPr>
          <p:nvPr userDrawn="1"/>
        </p:nvCxnSpPr>
        <p:spPr bwMode="black">
          <a:xfrm>
            <a:off x="3669801" y="4945223"/>
            <a:ext cx="2041889"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7" name="Emphasis 2">
            <a:extLst>
              <a:ext uri="{FF2B5EF4-FFF2-40B4-BE49-F238E27FC236}">
                <a16:creationId xmlns:a16="http://schemas.microsoft.com/office/drawing/2014/main" id="{F39E798C-B808-9EAC-D2A0-1E02EB6AB1BF}"/>
              </a:ext>
              <a:ext uri="{C183D7F6-B498-43B3-948B-1728B52AA6E4}">
                <adec:decorative xmlns:adec="http://schemas.microsoft.com/office/drawing/2017/decorative" val="0"/>
              </a:ext>
            </a:extLst>
          </p:cNvPr>
          <p:cNvSpPr>
            <a:spLocks noGrp="1"/>
          </p:cNvSpPr>
          <p:nvPr>
            <p:ph type="body" sz="half" idx="30" hasCustomPrompt="1"/>
          </p:nvPr>
        </p:nvSpPr>
        <p:spPr>
          <a:xfrm>
            <a:off x="3669801" y="5020763"/>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8034638" y="0"/>
            <a:ext cx="4157362" cy="6857999"/>
          </a:xfrm>
          <a:solidFill>
            <a:srgbClr val="EDECF6"/>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 then ‘Send to Back’</a:t>
            </a:r>
          </a:p>
        </p:txBody>
      </p:sp>
      <p:sp>
        <p:nvSpPr>
          <p:cNvPr id="6" name="Footer">
            <a:extLst>
              <a:ext uri="{FF2B5EF4-FFF2-40B4-BE49-F238E27FC236}">
                <a16:creationId xmlns:a16="http://schemas.microsoft.com/office/drawing/2014/main" id="{51BEA71A-BE37-D5AA-64ED-EDB31A39AE40}"/>
              </a:ext>
            </a:extLst>
          </p:cNvPr>
          <p:cNvSpPr>
            <a:spLocks noGrp="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36566249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con with Text and Data x2 B">
    <p:bg bwMode="gray">
      <p:bgPr>
        <a:solidFill>
          <a:srgbClr val="EDECF6"/>
        </a:solidFill>
        <a:effectLst/>
      </p:bgPr>
    </p:bg>
    <p:spTree>
      <p:nvGrpSpPr>
        <p:cNvPr id="1" name=""/>
        <p:cNvGrpSpPr/>
        <p:nvPr/>
      </p:nvGrpSpPr>
      <p:grpSpPr>
        <a:xfrm>
          <a:off x="0" y="0"/>
          <a:ext cx="0" cy="0"/>
          <a:chOff x="0" y="0"/>
          <a:chExt cx="0" cy="0"/>
        </a:xfrm>
      </p:grpSpPr>
      <p:sp>
        <p:nvSpPr>
          <p:cNvPr id="2" name="Section">
            <a:extLst>
              <a:ext uri="{FF2B5EF4-FFF2-40B4-BE49-F238E27FC236}">
                <a16:creationId xmlns:a16="http://schemas.microsoft.com/office/drawing/2014/main" id="{4CCDD28A-023B-F35D-B686-793D5175B47D}"/>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8" name="Title">
            <a:extLst>
              <a:ext uri="{FF2B5EF4-FFF2-40B4-BE49-F238E27FC236}">
                <a16:creationId xmlns:a16="http://schemas.microsoft.com/office/drawing/2014/main" id="{BD66E5D9-89E4-452D-81E9-305BE3BC55CC}"/>
              </a:ext>
            </a:extLst>
          </p:cNvPr>
          <p:cNvSpPr>
            <a:spLocks noGrp="1"/>
          </p:cNvSpPr>
          <p:nvPr>
            <p:ph type="title" hasCustomPrompt="1"/>
          </p:nvPr>
        </p:nvSpPr>
        <p:spPr>
          <a:xfrm>
            <a:off x="1482725" y="1731964"/>
            <a:ext cx="4260306" cy="1345066"/>
          </a:xfrm>
        </p:spPr>
        <p:txBody>
          <a:bodyPr/>
          <a:lstStyle>
            <a:lvl1pPr>
              <a:defRPr sz="3200"/>
            </a:lvl1pPr>
          </a:lstStyle>
          <a:p>
            <a:r>
              <a:rPr lang="en-US" noProof="0"/>
              <a:t>Place headline here, lorem ipsum dolor sit </a:t>
            </a:r>
            <a:r>
              <a:rPr lang="en-US" noProof="0" err="1"/>
              <a:t>amet</a:t>
            </a:r>
            <a:r>
              <a:rPr lang="en-US" noProof="0"/>
              <a:t> </a:t>
            </a:r>
            <a:r>
              <a:rPr lang="en-US" noProof="0" err="1"/>
              <a:t>adipiscing</a:t>
            </a:r>
            <a:r>
              <a:rPr lang="en-US" noProof="0"/>
              <a:t> </a:t>
            </a:r>
            <a:r>
              <a:rPr lang="en-US" noProof="0" err="1"/>
              <a:t>elit</a:t>
            </a:r>
            <a:endParaRPr lang="en-US" noProof="0"/>
          </a:p>
        </p:txBody>
      </p:sp>
      <p:sp>
        <p:nvSpPr>
          <p:cNvPr id="9" name="Icon 1">
            <a:extLst>
              <a:ext uri="{FF2B5EF4-FFF2-40B4-BE49-F238E27FC236}">
                <a16:creationId xmlns:a16="http://schemas.microsoft.com/office/drawing/2014/main" id="{994A4869-87A3-7BFE-8AAF-9B6832E7CB65}"/>
              </a:ext>
              <a:ext uri="{C183D7F6-B498-43B3-948B-1728B52AA6E4}">
                <adec:decorative xmlns:adec="http://schemas.microsoft.com/office/drawing/2017/decorative" val="1"/>
              </a:ext>
            </a:extLst>
          </p:cNvPr>
          <p:cNvSpPr>
            <a:spLocks noGrp="1"/>
          </p:cNvSpPr>
          <p:nvPr>
            <p:ph type="pic" sz="quarter" idx="46" hasCustomPrompt="1"/>
          </p:nvPr>
        </p:nvSpPr>
        <p:spPr>
          <a:xfrm>
            <a:off x="1488077" y="3684395"/>
            <a:ext cx="530352" cy="527684"/>
          </a:xfrm>
        </p:spPr>
        <p:txBody>
          <a:bodyPr anchor="ctr"/>
          <a:lstStyle>
            <a:lvl1pPr marL="0" indent="0" algn="ctr">
              <a:buNone/>
              <a:defRPr sz="1000"/>
            </a:lvl1pPr>
          </a:lstStyle>
          <a:p>
            <a:r>
              <a:rPr lang="en-US" noProof="0"/>
              <a:t>Icon</a:t>
            </a:r>
          </a:p>
        </p:txBody>
      </p:sp>
      <p:sp>
        <p:nvSpPr>
          <p:cNvPr id="16" name="Subhead 1">
            <a:extLst>
              <a:ext uri="{FF2B5EF4-FFF2-40B4-BE49-F238E27FC236}">
                <a16:creationId xmlns:a16="http://schemas.microsoft.com/office/drawing/2014/main" id="{FEAACE1B-BEAD-3920-329D-328DD0C311A1}"/>
              </a:ext>
            </a:extLst>
          </p:cNvPr>
          <p:cNvSpPr>
            <a:spLocks noGrp="1"/>
          </p:cNvSpPr>
          <p:nvPr>
            <p:ph type="body" sz="half" idx="29" hasCustomPrompt="1"/>
          </p:nvPr>
        </p:nvSpPr>
        <p:spPr>
          <a:xfrm>
            <a:off x="1488077" y="4349617"/>
            <a:ext cx="2099401"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4" name="Text 1">
            <a:extLst>
              <a:ext uri="{FF2B5EF4-FFF2-40B4-BE49-F238E27FC236}">
                <a16:creationId xmlns:a16="http://schemas.microsoft.com/office/drawing/2014/main" id="{9E7D6D48-F720-9A3E-055F-AF9BDA41E722}"/>
              </a:ext>
            </a:extLst>
          </p:cNvPr>
          <p:cNvSpPr>
            <a:spLocks noGrp="1"/>
          </p:cNvSpPr>
          <p:nvPr>
            <p:ph type="body" sz="half" idx="2" hasCustomPrompt="1"/>
          </p:nvPr>
        </p:nvSpPr>
        <p:spPr>
          <a:xfrm>
            <a:off x="1488077" y="4993756"/>
            <a:ext cx="2099401"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sp>
        <p:nvSpPr>
          <p:cNvPr id="10" name="Icon 2">
            <a:extLst>
              <a:ext uri="{FF2B5EF4-FFF2-40B4-BE49-F238E27FC236}">
                <a16:creationId xmlns:a16="http://schemas.microsoft.com/office/drawing/2014/main" id="{BED0C63F-D92F-A8AC-3577-7ECD10DF50F8}"/>
              </a:ext>
              <a:ext uri="{C183D7F6-B498-43B3-948B-1728B52AA6E4}">
                <adec:decorative xmlns:adec="http://schemas.microsoft.com/office/drawing/2017/decorative" val="1"/>
              </a:ext>
            </a:extLst>
          </p:cNvPr>
          <p:cNvSpPr>
            <a:spLocks noGrp="1"/>
          </p:cNvSpPr>
          <p:nvPr>
            <p:ph type="pic" sz="quarter" idx="47" hasCustomPrompt="1"/>
          </p:nvPr>
        </p:nvSpPr>
        <p:spPr>
          <a:xfrm>
            <a:off x="3771401" y="3684395"/>
            <a:ext cx="530352" cy="527684"/>
          </a:xfrm>
        </p:spPr>
        <p:txBody>
          <a:bodyPr anchor="ctr"/>
          <a:lstStyle>
            <a:lvl1pPr marL="0" indent="0" algn="ctr">
              <a:buNone/>
              <a:defRPr sz="1000"/>
            </a:lvl1pPr>
          </a:lstStyle>
          <a:p>
            <a:r>
              <a:rPr lang="en-US" noProof="0"/>
              <a:t>Icon</a:t>
            </a:r>
          </a:p>
        </p:txBody>
      </p:sp>
      <p:sp>
        <p:nvSpPr>
          <p:cNvPr id="17" name="Subhead 2">
            <a:extLst>
              <a:ext uri="{FF2B5EF4-FFF2-40B4-BE49-F238E27FC236}">
                <a16:creationId xmlns:a16="http://schemas.microsoft.com/office/drawing/2014/main" id="{F39E798C-B808-9EAC-D2A0-1E02EB6AB1BF}"/>
              </a:ext>
            </a:extLst>
          </p:cNvPr>
          <p:cNvSpPr>
            <a:spLocks noGrp="1"/>
          </p:cNvSpPr>
          <p:nvPr>
            <p:ph type="body" sz="half" idx="30" hasCustomPrompt="1"/>
          </p:nvPr>
        </p:nvSpPr>
        <p:spPr>
          <a:xfrm>
            <a:off x="3771401" y="4349617"/>
            <a:ext cx="2073229" cy="598988"/>
          </a:xfrm>
        </p:spPr>
        <p:txBody>
          <a:bodyPr/>
          <a:lstStyle>
            <a:lvl1pPr marL="0" indent="0">
              <a:buNone/>
              <a:defRPr kumimoji="0" lang="en-GB" sz="4000" b="0" i="0" u="none" strike="noStrike" kern="1200" cap="none" spc="0" normalizeH="0" baseline="0" dirty="0">
                <a:ln>
                  <a:noFill/>
                </a:ln>
                <a:solidFill>
                  <a:srgbClr val="512EAB"/>
                </a:solidFill>
                <a:effectLst/>
                <a:uLnTx/>
                <a:uFillTx/>
                <a:latin typeface="Plus Jakarta Sans SemiBold" panose="020B0609020204030204"/>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XX%</a:t>
            </a:r>
          </a:p>
        </p:txBody>
      </p:sp>
      <p:sp>
        <p:nvSpPr>
          <p:cNvPr id="11" name="Text 2">
            <a:extLst>
              <a:ext uri="{FF2B5EF4-FFF2-40B4-BE49-F238E27FC236}">
                <a16:creationId xmlns:a16="http://schemas.microsoft.com/office/drawing/2014/main" id="{C7E6DEAE-07EC-BA82-0D28-AB61E76AA023}"/>
              </a:ext>
            </a:extLst>
          </p:cNvPr>
          <p:cNvSpPr>
            <a:spLocks noGrp="1"/>
          </p:cNvSpPr>
          <p:nvPr>
            <p:ph type="body" sz="half" idx="28" hasCustomPrompt="1"/>
          </p:nvPr>
        </p:nvSpPr>
        <p:spPr>
          <a:xfrm>
            <a:off x="3771401" y="4993756"/>
            <a:ext cx="2073229" cy="598989"/>
          </a:xfrm>
        </p:spPr>
        <p:txBody>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lang="en-GB" sz="1200" kern="1200" dirty="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US" noProof="0"/>
              <a:t>Place text here </a:t>
            </a:r>
          </a:p>
        </p:txBody>
      </p:sp>
      <p:cxnSp>
        <p:nvCxnSpPr>
          <p:cNvPr id="5" name="Straight Connector">
            <a:extLst>
              <a:ext uri="{FF2B5EF4-FFF2-40B4-BE49-F238E27FC236}">
                <a16:creationId xmlns:a16="http://schemas.microsoft.com/office/drawing/2014/main" id="{BD220C2B-AB8E-9F7A-0E6F-38DC50148B2D}"/>
              </a:ext>
              <a:ext uri="{C183D7F6-B498-43B3-948B-1728B52AA6E4}">
                <adec:decorative xmlns:adec="http://schemas.microsoft.com/office/drawing/2017/decorative" val="1"/>
              </a:ext>
            </a:extLst>
          </p:cNvPr>
          <p:cNvCxnSpPr>
            <a:cxnSpLocks/>
          </p:cNvCxnSpPr>
          <p:nvPr userDrawn="1"/>
        </p:nvCxnSpPr>
        <p:spPr bwMode="black">
          <a:xfrm>
            <a:off x="1485265" y="5769910"/>
            <a:ext cx="4151742"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3" name="Picture">
            <a:extLst>
              <a:ext uri="{FF2B5EF4-FFF2-40B4-BE49-F238E27FC236}">
                <a16:creationId xmlns:a16="http://schemas.microsoft.com/office/drawing/2014/main" id="{CFE04DBC-D39A-6D3D-392C-E7AA745D0C75}"/>
              </a:ext>
              <a:ext uri="{C183D7F6-B498-43B3-948B-1728B52AA6E4}">
                <adec:decorative xmlns:adec="http://schemas.microsoft.com/office/drawing/2017/decorative" val="1"/>
              </a:ext>
            </a:extLst>
          </p:cNvPr>
          <p:cNvSpPr>
            <a:spLocks noGrp="1"/>
          </p:cNvSpPr>
          <p:nvPr>
            <p:ph type="pic" idx="1" hasCustomPrompt="1"/>
          </p:nvPr>
        </p:nvSpPr>
        <p:spPr bwMode="gray">
          <a:xfrm>
            <a:off x="6165850" y="1096963"/>
            <a:ext cx="4540250" cy="4665662"/>
          </a:xfrm>
          <a:prstGeom prst="roundRect">
            <a:avLst>
              <a:gd name="adj" fmla="val 4080"/>
            </a:avLst>
          </a:prstGeom>
          <a:solidFill>
            <a:srgbClr val="C1BFFF"/>
          </a:solidFill>
        </p:spPr>
        <p:txBody>
          <a:bodyPr tIns="91440" bIns="0" anchor="t" anchorCtr="0"/>
          <a:lstStyle>
            <a:lvl1pPr marL="0" indent="0" algn="ctr">
              <a:spcAft>
                <a:spcPts val="0"/>
              </a:spcAft>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Add picture here</a:t>
            </a:r>
          </a:p>
        </p:txBody>
      </p:sp>
      <p:sp>
        <p:nvSpPr>
          <p:cNvPr id="6" name="Footer">
            <a:extLst>
              <a:ext uri="{FF2B5EF4-FFF2-40B4-BE49-F238E27FC236}">
                <a16:creationId xmlns:a16="http://schemas.microsoft.com/office/drawing/2014/main" id="{51BEA71A-BE37-D5AA-64ED-EDB31A39AE40}"/>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7" name="Slide Number">
            <a:extLst>
              <a:ext uri="{FF2B5EF4-FFF2-40B4-BE49-F238E27FC236}">
                <a16:creationId xmlns:a16="http://schemas.microsoft.com/office/drawing/2014/main" id="{4CBBBA1B-5AA2-CB43-B59E-6C0DD9571941}"/>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9923215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am Profile x4 Dark">
    <p:bg bwMode="gray">
      <p:bgRef idx="1001">
        <a:schemeClr val="bg2"/>
      </p:bgRef>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21EE0CFA-B51D-C635-D6A4-AB3B22C38E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0D004D"/>
              </a:gs>
              <a:gs pos="100000">
                <a:srgbClr val="512EAB"/>
              </a:gs>
            </a:gsLst>
            <a:lin ang="0" scaled="1"/>
            <a:tileRect/>
          </a:gradFill>
          <a:ln w="20455" cap="flat">
            <a:noFill/>
            <a:prstDash val="solid"/>
            <a:miter/>
          </a:ln>
        </p:spPr>
        <p:txBody>
          <a:bodyPr wrap="square" rtlCol="0" anchor="ctr">
            <a:noAutofit/>
          </a:bodyPr>
          <a:lstStyle/>
          <a:p>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bwMode="white">
          <a:xfrm>
            <a:off x="550164" y="0"/>
            <a:ext cx="3607200" cy="547200"/>
          </a:xfrm>
        </p:spPr>
        <p:txBody>
          <a:bodyPr anchor="ctr" anchorCtr="0"/>
          <a:lstStyle>
            <a:lvl1pPr marL="0" indent="0">
              <a:spcAft>
                <a:spcPts val="0"/>
              </a:spcAft>
              <a:buNone/>
              <a:defRPr lang="en-US" sz="1000" kern="1200" cap="all" baseline="0" dirty="0">
                <a:solidFill>
                  <a:srgbClr val="C1BFFF"/>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bwMode="white">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inv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bwMode="white">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bwMode="white">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bwMode="white">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inv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bwMode="white">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bwMode="white">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bwMode="white">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inv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bwMode="white">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bwMode="white">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bwMode="white">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inv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solidFill>
                  <a:schemeClr val="bg2"/>
                </a:solidFill>
              </a:defRPr>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bwMode="white">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bwMode="white">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bwMode="white">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763067021"/>
      </p:ext>
    </p:extLst>
  </p:cSld>
  <p:clrMapOvr>
    <a:overrideClrMapping bg1="dk1" tx1="lt1" bg2="dk2" tx2="lt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am Profile x4">
    <p:bg bwMode="ltGray">
      <p:bgPr>
        <a:solidFill>
          <a:srgbClr val="EDECF6"/>
        </a:solidFill>
        <a:effectLst/>
      </p:bgPr>
    </p:bg>
    <p:spTree>
      <p:nvGrpSpPr>
        <p:cNvPr id="1" name=""/>
        <p:cNvGrpSpPr/>
        <p:nvPr/>
      </p:nvGrpSpPr>
      <p:grpSpPr>
        <a:xfrm>
          <a:off x="0" y="0"/>
          <a:ext cx="0" cy="0"/>
          <a:chOff x="0" y="0"/>
          <a:chExt cx="0" cy="0"/>
        </a:xfrm>
      </p:grpSpPr>
      <p:sp>
        <p:nvSpPr>
          <p:cNvPr id="3" name="Line Waves">
            <a:extLst>
              <a:ext uri="{FF2B5EF4-FFF2-40B4-BE49-F238E27FC236}">
                <a16:creationId xmlns:a16="http://schemas.microsoft.com/office/drawing/2014/main" id="{D186FDAB-7949-432D-448A-914280C408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ltGray">
          <a:xfrm>
            <a:off x="0" y="1765261"/>
            <a:ext cx="2324100" cy="4270115"/>
          </a:xfrm>
          <a:custGeom>
            <a:avLst/>
            <a:gdLst>
              <a:gd name="connsiteX0" fmla="*/ 0 w 2324100"/>
              <a:gd name="connsiteY0" fmla="*/ 692727 h 4270115"/>
              <a:gd name="connsiteX1" fmla="*/ 23841 w 2324100"/>
              <a:gd name="connsiteY1" fmla="*/ 731059 h 4270115"/>
              <a:gd name="connsiteX2" fmla="*/ 443757 w 2324100"/>
              <a:gd name="connsiteY2" fmla="*/ 2145682 h 4270115"/>
              <a:gd name="connsiteX3" fmla="*/ 443213 w 2324100"/>
              <a:gd name="connsiteY3" fmla="*/ 2145682 h 4270115"/>
              <a:gd name="connsiteX4" fmla="*/ 31412 w 2324100"/>
              <a:gd name="connsiteY4" fmla="*/ 3546472 h 4270115"/>
              <a:gd name="connsiteX5" fmla="*/ 0 w 2324100"/>
              <a:gd name="connsiteY5" fmla="*/ 3597467 h 4270115"/>
              <a:gd name="connsiteX6" fmla="*/ 0 w 2324100"/>
              <a:gd name="connsiteY6" fmla="*/ 3551763 h 4270115"/>
              <a:gd name="connsiteX7" fmla="*/ 37371 w 2324100"/>
              <a:gd name="connsiteY7" fmla="*/ 3488643 h 4270115"/>
              <a:gd name="connsiteX8" fmla="*/ 417059 w 2324100"/>
              <a:gd name="connsiteY8" fmla="*/ 2145137 h 4270115"/>
              <a:gd name="connsiteX9" fmla="*/ 37371 w 2324100"/>
              <a:gd name="connsiteY9" fmla="*/ 801632 h 4270115"/>
              <a:gd name="connsiteX10" fmla="*/ 0 w 2324100"/>
              <a:gd name="connsiteY10" fmla="*/ 738512 h 4270115"/>
              <a:gd name="connsiteX11" fmla="*/ 0 w 2324100"/>
              <a:gd name="connsiteY11" fmla="*/ 164941 h 4270115"/>
              <a:gd name="connsiteX12" fmla="*/ 53886 w 2324100"/>
              <a:gd name="connsiteY12" fmla="*/ 214190 h 4270115"/>
              <a:gd name="connsiteX13" fmla="*/ 1070357 w 2324100"/>
              <a:gd name="connsiteY13" fmla="*/ 2140779 h 4270115"/>
              <a:gd name="connsiteX14" fmla="*/ 178528 w 2324100"/>
              <a:gd name="connsiteY14" fmla="*/ 3948521 h 4270115"/>
              <a:gd name="connsiteX15" fmla="*/ 0 w 2324100"/>
              <a:gd name="connsiteY15" fmla="*/ 4116957 h 4270115"/>
              <a:gd name="connsiteX16" fmla="*/ 0 w 2324100"/>
              <a:gd name="connsiteY16" fmla="*/ 4077047 h 4270115"/>
              <a:gd name="connsiteX17" fmla="*/ 38919 w 2324100"/>
              <a:gd name="connsiteY17" fmla="*/ 4041827 h 4270115"/>
              <a:gd name="connsiteX18" fmla="*/ 1042569 w 2324100"/>
              <a:gd name="connsiteY18" fmla="*/ 2140234 h 4270115"/>
              <a:gd name="connsiteX19" fmla="*/ 38919 w 2324100"/>
              <a:gd name="connsiteY19" fmla="*/ 238641 h 4270115"/>
              <a:gd name="connsiteX20" fmla="*/ 0 w 2324100"/>
              <a:gd name="connsiteY20" fmla="*/ 203505 h 4270115"/>
              <a:gd name="connsiteX21" fmla="*/ 232349 w 2324100"/>
              <a:gd name="connsiteY21" fmla="*/ 145468 h 4270115"/>
              <a:gd name="connsiteX22" fmla="*/ 624110 w 2324100"/>
              <a:gd name="connsiteY22" fmla="*/ 429345 h 4270115"/>
              <a:gd name="connsiteX23" fmla="*/ 1696956 w 2324100"/>
              <a:gd name="connsiteY23" fmla="*/ 2135330 h 4270115"/>
              <a:gd name="connsiteX24" fmla="*/ 624110 w 2324100"/>
              <a:gd name="connsiteY24" fmla="*/ 3841315 h 4270115"/>
              <a:gd name="connsiteX25" fmla="*/ 275938 w 2324100"/>
              <a:gd name="connsiteY25" fmla="*/ 4096313 h 4270115"/>
              <a:gd name="connsiteX26" fmla="*/ 275938 w 2324100"/>
              <a:gd name="connsiteY26" fmla="*/ 4096859 h 4270115"/>
              <a:gd name="connsiteX27" fmla="*/ 2296312 w 2324100"/>
              <a:gd name="connsiteY27" fmla="*/ 2130971 h 4270115"/>
              <a:gd name="connsiteX28" fmla="*/ 232349 w 2324100"/>
              <a:gd name="connsiteY28" fmla="*/ 145468 h 4270115"/>
              <a:gd name="connsiteX29" fmla="*/ 0 w 2324100"/>
              <a:gd name="connsiteY29" fmla="*/ 0 h 4270115"/>
              <a:gd name="connsiteX30" fmla="*/ 101580 w 2324100"/>
              <a:gd name="connsiteY30" fmla="*/ 60469 h 4270115"/>
              <a:gd name="connsiteX31" fmla="*/ 1190228 w 2324100"/>
              <a:gd name="connsiteY31" fmla="*/ 638575 h 4270115"/>
              <a:gd name="connsiteX32" fmla="*/ 1190773 w 2324100"/>
              <a:gd name="connsiteY32" fmla="*/ 638575 h 4270115"/>
              <a:gd name="connsiteX33" fmla="*/ 2324100 w 2324100"/>
              <a:gd name="connsiteY33" fmla="*/ 2129882 h 4270115"/>
              <a:gd name="connsiteX34" fmla="*/ 1190773 w 2324100"/>
              <a:gd name="connsiteY34" fmla="*/ 3621188 h 4270115"/>
              <a:gd name="connsiteX35" fmla="*/ 144624 w 2324100"/>
              <a:gd name="connsiteY35" fmla="*/ 4182403 h 4270115"/>
              <a:gd name="connsiteX36" fmla="*/ 0 w 2324100"/>
              <a:gd name="connsiteY36" fmla="*/ 4270115 h 4270115"/>
              <a:gd name="connsiteX37" fmla="*/ 0 w 2324100"/>
              <a:gd name="connsiteY37" fmla="*/ 4228907 h 4270115"/>
              <a:gd name="connsiteX38" fmla="*/ 44450 w 2324100"/>
              <a:gd name="connsiteY38" fmla="*/ 4203853 h 4270115"/>
              <a:gd name="connsiteX39" fmla="*/ 133727 w 2324100"/>
              <a:gd name="connsiteY39" fmla="*/ 4157883 h 4270115"/>
              <a:gd name="connsiteX40" fmla="*/ 607218 w 2324100"/>
              <a:gd name="connsiteY40" fmla="*/ 3820065 h 4270115"/>
              <a:gd name="connsiteX41" fmla="*/ 1669713 w 2324100"/>
              <a:gd name="connsiteY41" fmla="*/ 2135330 h 4270115"/>
              <a:gd name="connsiteX42" fmla="*/ 607218 w 2324100"/>
              <a:gd name="connsiteY42" fmla="*/ 450595 h 4270115"/>
              <a:gd name="connsiteX43" fmla="*/ 3930 w 2324100"/>
              <a:gd name="connsiteY43" fmla="*/ 36507 h 4270115"/>
              <a:gd name="connsiteX44" fmla="*/ 0 w 2324100"/>
              <a:gd name="connsiteY44" fmla="*/ 33977 h 4270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24100" h="4270115">
                <a:moveTo>
                  <a:pt x="0" y="692727"/>
                </a:moveTo>
                <a:lnTo>
                  <a:pt x="23841" y="731059"/>
                </a:lnTo>
                <a:cubicBezTo>
                  <a:pt x="271572" y="1154274"/>
                  <a:pt x="443757" y="1636264"/>
                  <a:pt x="443757" y="2145682"/>
                </a:cubicBezTo>
                <a:lnTo>
                  <a:pt x="443213" y="2145682"/>
                </a:lnTo>
                <a:cubicBezTo>
                  <a:pt x="443213" y="2649618"/>
                  <a:pt x="274782" y="3126647"/>
                  <a:pt x="31412" y="3546472"/>
                </a:cubicBezTo>
                <a:lnTo>
                  <a:pt x="0" y="3597467"/>
                </a:lnTo>
                <a:lnTo>
                  <a:pt x="0" y="3551763"/>
                </a:lnTo>
                <a:lnTo>
                  <a:pt x="37371" y="3488643"/>
                </a:lnTo>
                <a:cubicBezTo>
                  <a:pt x="339541" y="2949468"/>
                  <a:pt x="417059" y="2482275"/>
                  <a:pt x="417059" y="2145137"/>
                </a:cubicBezTo>
                <a:cubicBezTo>
                  <a:pt x="417059" y="1808000"/>
                  <a:pt x="339541" y="1340807"/>
                  <a:pt x="37371" y="801632"/>
                </a:cubicBezTo>
                <a:lnTo>
                  <a:pt x="0" y="738512"/>
                </a:lnTo>
                <a:close/>
                <a:moveTo>
                  <a:pt x="0" y="164941"/>
                </a:moveTo>
                <a:lnTo>
                  <a:pt x="53886" y="214190"/>
                </a:lnTo>
                <a:cubicBezTo>
                  <a:pt x="576910" y="709885"/>
                  <a:pt x="1070357" y="1398668"/>
                  <a:pt x="1070357" y="2140779"/>
                </a:cubicBezTo>
                <a:cubicBezTo>
                  <a:pt x="1070357" y="2836509"/>
                  <a:pt x="652556" y="3469204"/>
                  <a:pt x="178528" y="3948521"/>
                </a:cubicBezTo>
                <a:lnTo>
                  <a:pt x="0" y="4116957"/>
                </a:lnTo>
                <a:lnTo>
                  <a:pt x="0" y="4077047"/>
                </a:lnTo>
                <a:lnTo>
                  <a:pt x="38919" y="4041827"/>
                </a:lnTo>
                <a:cubicBezTo>
                  <a:pt x="496609" y="3609746"/>
                  <a:pt x="1042569" y="2929748"/>
                  <a:pt x="1042569" y="2140234"/>
                </a:cubicBezTo>
                <a:cubicBezTo>
                  <a:pt x="1042569" y="1350719"/>
                  <a:pt x="496609" y="670177"/>
                  <a:pt x="38919" y="238641"/>
                </a:cubicBezTo>
                <a:lnTo>
                  <a:pt x="0" y="203505"/>
                </a:lnTo>
                <a:close/>
                <a:moveTo>
                  <a:pt x="232349" y="145468"/>
                </a:moveTo>
                <a:cubicBezTo>
                  <a:pt x="360392" y="229923"/>
                  <a:pt x="493885" y="325275"/>
                  <a:pt x="624110" y="429345"/>
                </a:cubicBezTo>
                <a:cubicBezTo>
                  <a:pt x="1113401" y="819472"/>
                  <a:pt x="1696956" y="1432449"/>
                  <a:pt x="1696956" y="2135330"/>
                </a:cubicBezTo>
                <a:cubicBezTo>
                  <a:pt x="1696956" y="2838211"/>
                  <a:pt x="1113401" y="3451189"/>
                  <a:pt x="624110" y="3841315"/>
                </a:cubicBezTo>
                <a:cubicBezTo>
                  <a:pt x="508051" y="3933943"/>
                  <a:pt x="390361" y="4018943"/>
                  <a:pt x="275938" y="4096313"/>
                </a:cubicBezTo>
                <a:lnTo>
                  <a:pt x="275938" y="4096859"/>
                </a:lnTo>
                <a:cubicBezTo>
                  <a:pt x="899813" y="3813527"/>
                  <a:pt x="2296312" y="3055068"/>
                  <a:pt x="2296312" y="2130971"/>
                </a:cubicBezTo>
                <a:cubicBezTo>
                  <a:pt x="2296312" y="1206873"/>
                  <a:pt x="831704" y="411365"/>
                  <a:pt x="232349" y="145468"/>
                </a:cubicBezTo>
                <a:close/>
                <a:moveTo>
                  <a:pt x="0" y="0"/>
                </a:moveTo>
                <a:lnTo>
                  <a:pt x="101580" y="60469"/>
                </a:lnTo>
                <a:cubicBezTo>
                  <a:pt x="309719" y="141109"/>
                  <a:pt x="754333" y="348705"/>
                  <a:pt x="1190228" y="638575"/>
                </a:cubicBezTo>
                <a:lnTo>
                  <a:pt x="1190773" y="638575"/>
                </a:lnTo>
                <a:cubicBezTo>
                  <a:pt x="1707854" y="982387"/>
                  <a:pt x="2324100" y="1520173"/>
                  <a:pt x="2324100" y="2129882"/>
                </a:cubicBezTo>
                <a:cubicBezTo>
                  <a:pt x="2324100" y="2739590"/>
                  <a:pt x="1707854" y="3277375"/>
                  <a:pt x="1190773" y="3621188"/>
                </a:cubicBezTo>
                <a:cubicBezTo>
                  <a:pt x="782121" y="3893077"/>
                  <a:pt x="366931" y="4091955"/>
                  <a:pt x="144624" y="4182403"/>
                </a:cubicBezTo>
                <a:lnTo>
                  <a:pt x="0" y="4270115"/>
                </a:lnTo>
                <a:lnTo>
                  <a:pt x="0" y="4228907"/>
                </a:lnTo>
                <a:lnTo>
                  <a:pt x="44450" y="4203853"/>
                </a:lnTo>
                <a:cubicBezTo>
                  <a:pt x="84069" y="4181893"/>
                  <a:pt x="115729" y="4165273"/>
                  <a:pt x="133727" y="4157883"/>
                </a:cubicBezTo>
                <a:cubicBezTo>
                  <a:pt x="283566" y="4062532"/>
                  <a:pt x="444848" y="3949744"/>
                  <a:pt x="607218" y="3820065"/>
                </a:cubicBezTo>
                <a:cubicBezTo>
                  <a:pt x="1092152" y="3433752"/>
                  <a:pt x="1669713" y="2827313"/>
                  <a:pt x="1669713" y="2135330"/>
                </a:cubicBezTo>
                <a:cubicBezTo>
                  <a:pt x="1669713" y="1443347"/>
                  <a:pt x="1092152" y="836907"/>
                  <a:pt x="607218" y="450595"/>
                </a:cubicBezTo>
                <a:cubicBezTo>
                  <a:pt x="452270" y="327114"/>
                  <a:pt x="91661" y="93085"/>
                  <a:pt x="3930" y="36507"/>
                </a:cubicBezTo>
                <a:lnTo>
                  <a:pt x="0" y="33977"/>
                </a:lnTo>
                <a:close/>
              </a:path>
            </a:pathLst>
          </a:custGeom>
          <a:gradFill flip="none" rotWithShape="1">
            <a:gsLst>
              <a:gs pos="0">
                <a:srgbClr val="EDECF6"/>
              </a:gs>
              <a:gs pos="82000">
                <a:srgbClr val="C1BFFF"/>
              </a:gs>
            </a:gsLst>
            <a:lin ang="0" scaled="1"/>
            <a:tileRect/>
          </a:gradFill>
          <a:ln w="20455" cap="flat">
            <a:noFill/>
            <a:prstDash val="solid"/>
            <a:miter/>
          </a:ln>
        </p:spPr>
        <p:txBody>
          <a:bodyPr wrap="square" rtlCol="0" anchor="ctr">
            <a:noAutofit/>
          </a:bodyPr>
          <a:lstStyle/>
          <a:p>
            <a:pPr lvl="0"/>
            <a:endParaRPr lang="en-US" noProof="0"/>
          </a:p>
        </p:txBody>
      </p:sp>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8"/>
            <a:ext cx="1866011" cy="1603381"/>
          </a:xfrm>
        </p:spPr>
        <p:txBody>
          <a:bodyPr/>
          <a:lstStyle/>
          <a:p>
            <a:r>
              <a:rPr lang="en-US" noProof="0"/>
              <a:t>Place headline here</a:t>
            </a:r>
          </a:p>
        </p:txBody>
      </p:sp>
      <p:sp>
        <p:nvSpPr>
          <p:cNvPr id="29" name="Picture 1">
            <a:extLst>
              <a:ext uri="{FF2B5EF4-FFF2-40B4-BE49-F238E27FC236}">
                <a16:creationId xmlns:a16="http://schemas.microsoft.com/office/drawing/2014/main" id="{D8581F6C-6922-071F-CA80-4A7DEBE5C40D}"/>
              </a:ext>
              <a:ext uri="{C183D7F6-B498-43B3-948B-1728B52AA6E4}">
                <adec:decorative xmlns:adec="http://schemas.microsoft.com/office/drawing/2017/decorative" val="1"/>
              </a:ext>
            </a:extLst>
          </p:cNvPr>
          <p:cNvSpPr>
            <a:spLocks noGrp="1"/>
          </p:cNvSpPr>
          <p:nvPr>
            <p:ph type="pic" sz="quarter" idx="28" hasCustomPrompt="1"/>
          </p:nvPr>
        </p:nvSpPr>
        <p:spPr bwMode="gray">
          <a:xfrm>
            <a:off x="2804934"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4" name="Subhead 1">
            <a:extLst>
              <a:ext uri="{FF2B5EF4-FFF2-40B4-BE49-F238E27FC236}">
                <a16:creationId xmlns:a16="http://schemas.microsoft.com/office/drawing/2014/main" id="{BCC06B0D-5D4C-DCF5-57E9-7618AF2949ED}"/>
              </a:ext>
            </a:extLst>
          </p:cNvPr>
          <p:cNvSpPr>
            <a:spLocks noGrp="1"/>
          </p:cNvSpPr>
          <p:nvPr>
            <p:ph type="body" idx="1" hasCustomPrompt="1"/>
          </p:nvPr>
        </p:nvSpPr>
        <p:spPr>
          <a:xfrm>
            <a:off x="2792395"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5" name="Overview 1">
            <a:extLst>
              <a:ext uri="{FF2B5EF4-FFF2-40B4-BE49-F238E27FC236}">
                <a16:creationId xmlns:a16="http://schemas.microsoft.com/office/drawing/2014/main" id="{C7FD8158-E7E5-5628-6617-9E0287C2ACB6}"/>
              </a:ext>
            </a:extLst>
          </p:cNvPr>
          <p:cNvSpPr>
            <a:spLocks noGrp="1"/>
          </p:cNvSpPr>
          <p:nvPr>
            <p:ph type="body" sz="quarter" idx="14" hasCustomPrompt="1"/>
          </p:nvPr>
        </p:nvSpPr>
        <p:spPr>
          <a:xfrm>
            <a:off x="2792395"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6" name="Text 1">
            <a:extLst>
              <a:ext uri="{FF2B5EF4-FFF2-40B4-BE49-F238E27FC236}">
                <a16:creationId xmlns:a16="http://schemas.microsoft.com/office/drawing/2014/main" id="{8029DF93-39A4-DCC9-B520-0C8C8DA19EF8}"/>
              </a:ext>
            </a:extLst>
          </p:cNvPr>
          <p:cNvSpPr>
            <a:spLocks noGrp="1"/>
          </p:cNvSpPr>
          <p:nvPr>
            <p:ph type="body" sz="quarter" idx="33" hasCustomPrompt="1"/>
          </p:nvPr>
        </p:nvSpPr>
        <p:spPr>
          <a:xfrm>
            <a:off x="2792395"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0" name="Picture 2">
            <a:extLst>
              <a:ext uri="{FF2B5EF4-FFF2-40B4-BE49-F238E27FC236}">
                <a16:creationId xmlns:a16="http://schemas.microsoft.com/office/drawing/2014/main" id="{7F1232CD-8F02-2A62-26C1-B866F446AC0A}"/>
              </a:ext>
              <a:ext uri="{C183D7F6-B498-43B3-948B-1728B52AA6E4}">
                <adec:decorative xmlns:adec="http://schemas.microsoft.com/office/drawing/2017/decorative" val="1"/>
              </a:ext>
            </a:extLst>
          </p:cNvPr>
          <p:cNvSpPr>
            <a:spLocks noGrp="1"/>
          </p:cNvSpPr>
          <p:nvPr>
            <p:ph type="pic" sz="quarter" idx="29" hasCustomPrompt="1"/>
          </p:nvPr>
        </p:nvSpPr>
        <p:spPr bwMode="gray">
          <a:xfrm>
            <a:off x="5054052"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37" name="Subhead 2">
            <a:extLst>
              <a:ext uri="{FF2B5EF4-FFF2-40B4-BE49-F238E27FC236}">
                <a16:creationId xmlns:a16="http://schemas.microsoft.com/office/drawing/2014/main" id="{AA29FE22-EC43-8F1F-0422-5140B5E16765}"/>
              </a:ext>
            </a:extLst>
          </p:cNvPr>
          <p:cNvSpPr>
            <a:spLocks noGrp="1"/>
          </p:cNvSpPr>
          <p:nvPr>
            <p:ph type="body" idx="34" hasCustomPrompt="1"/>
          </p:nvPr>
        </p:nvSpPr>
        <p:spPr>
          <a:xfrm>
            <a:off x="5041513"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38" name="Overview 2">
            <a:extLst>
              <a:ext uri="{FF2B5EF4-FFF2-40B4-BE49-F238E27FC236}">
                <a16:creationId xmlns:a16="http://schemas.microsoft.com/office/drawing/2014/main" id="{8762CF4D-2976-7A60-0108-65E18C77EF27}"/>
              </a:ext>
            </a:extLst>
          </p:cNvPr>
          <p:cNvSpPr>
            <a:spLocks noGrp="1"/>
          </p:cNvSpPr>
          <p:nvPr>
            <p:ph type="body" sz="quarter" idx="35" hasCustomPrompt="1"/>
          </p:nvPr>
        </p:nvSpPr>
        <p:spPr>
          <a:xfrm>
            <a:off x="5041513"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39" name="Text 2">
            <a:extLst>
              <a:ext uri="{FF2B5EF4-FFF2-40B4-BE49-F238E27FC236}">
                <a16:creationId xmlns:a16="http://schemas.microsoft.com/office/drawing/2014/main" id="{A4322B94-2975-3571-26B9-CCE8A541E555}"/>
              </a:ext>
            </a:extLst>
          </p:cNvPr>
          <p:cNvSpPr>
            <a:spLocks noGrp="1"/>
          </p:cNvSpPr>
          <p:nvPr>
            <p:ph type="body" sz="quarter" idx="36" hasCustomPrompt="1"/>
          </p:nvPr>
        </p:nvSpPr>
        <p:spPr>
          <a:xfrm>
            <a:off x="5041513"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1" name="Picture 3">
            <a:extLst>
              <a:ext uri="{FF2B5EF4-FFF2-40B4-BE49-F238E27FC236}">
                <a16:creationId xmlns:a16="http://schemas.microsoft.com/office/drawing/2014/main" id="{1A0D2F8A-AF54-62BF-0C4C-4D15A09C40D4}"/>
              </a:ext>
              <a:ext uri="{C183D7F6-B498-43B3-948B-1728B52AA6E4}">
                <adec:decorative xmlns:adec="http://schemas.microsoft.com/office/drawing/2017/decorative" val="1"/>
              </a:ext>
            </a:extLst>
          </p:cNvPr>
          <p:cNvSpPr>
            <a:spLocks noGrp="1"/>
          </p:cNvSpPr>
          <p:nvPr>
            <p:ph type="pic" sz="quarter" idx="30" hasCustomPrompt="1"/>
          </p:nvPr>
        </p:nvSpPr>
        <p:spPr bwMode="gray">
          <a:xfrm>
            <a:off x="7303170" y="1106244"/>
            <a:ext cx="2095200" cy="2876400"/>
          </a:xfrm>
          <a:prstGeom prst="roundRect">
            <a:avLst>
              <a:gd name="adj" fmla="val 7575"/>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0" name="Subhead 3">
            <a:extLst>
              <a:ext uri="{FF2B5EF4-FFF2-40B4-BE49-F238E27FC236}">
                <a16:creationId xmlns:a16="http://schemas.microsoft.com/office/drawing/2014/main" id="{19CCED15-E16C-52B8-D959-6CDFBAB2BC36}"/>
              </a:ext>
            </a:extLst>
          </p:cNvPr>
          <p:cNvSpPr>
            <a:spLocks noGrp="1"/>
          </p:cNvSpPr>
          <p:nvPr>
            <p:ph type="body" idx="37" hasCustomPrompt="1"/>
          </p:nvPr>
        </p:nvSpPr>
        <p:spPr>
          <a:xfrm>
            <a:off x="7290631"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1" name="Overview 3">
            <a:extLst>
              <a:ext uri="{FF2B5EF4-FFF2-40B4-BE49-F238E27FC236}">
                <a16:creationId xmlns:a16="http://schemas.microsoft.com/office/drawing/2014/main" id="{3679B495-B9DF-A4FB-6A13-A2C3377AB7F2}"/>
              </a:ext>
            </a:extLst>
          </p:cNvPr>
          <p:cNvSpPr>
            <a:spLocks noGrp="1"/>
          </p:cNvSpPr>
          <p:nvPr>
            <p:ph type="body" sz="quarter" idx="38" hasCustomPrompt="1"/>
          </p:nvPr>
        </p:nvSpPr>
        <p:spPr>
          <a:xfrm>
            <a:off x="7290631"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2" name="Text 3">
            <a:extLst>
              <a:ext uri="{FF2B5EF4-FFF2-40B4-BE49-F238E27FC236}">
                <a16:creationId xmlns:a16="http://schemas.microsoft.com/office/drawing/2014/main" id="{4C6407FB-88B8-767C-474A-9FA4AF59B9B9}"/>
              </a:ext>
            </a:extLst>
          </p:cNvPr>
          <p:cNvSpPr>
            <a:spLocks noGrp="1"/>
          </p:cNvSpPr>
          <p:nvPr>
            <p:ph type="body" sz="quarter" idx="39" hasCustomPrompt="1"/>
          </p:nvPr>
        </p:nvSpPr>
        <p:spPr>
          <a:xfrm>
            <a:off x="7290631"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32" name="Picture 4">
            <a:extLst>
              <a:ext uri="{FF2B5EF4-FFF2-40B4-BE49-F238E27FC236}">
                <a16:creationId xmlns:a16="http://schemas.microsoft.com/office/drawing/2014/main" id="{8208AA10-657F-1B30-B765-B4F980FADCFA}"/>
              </a:ext>
              <a:ext uri="{C183D7F6-B498-43B3-948B-1728B52AA6E4}">
                <adec:decorative xmlns:adec="http://schemas.microsoft.com/office/drawing/2017/decorative" val="1"/>
              </a:ext>
            </a:extLst>
          </p:cNvPr>
          <p:cNvSpPr>
            <a:spLocks noGrp="1"/>
          </p:cNvSpPr>
          <p:nvPr>
            <p:ph type="pic" sz="quarter" idx="31" hasCustomPrompt="1"/>
          </p:nvPr>
        </p:nvSpPr>
        <p:spPr bwMode="gray">
          <a:xfrm>
            <a:off x="9552288" y="1106244"/>
            <a:ext cx="2095200" cy="2876400"/>
          </a:xfrm>
          <a:prstGeom prst="roundRect">
            <a:avLst>
              <a:gd name="adj" fmla="val 8029"/>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3" name="Subhead 4">
            <a:extLst>
              <a:ext uri="{FF2B5EF4-FFF2-40B4-BE49-F238E27FC236}">
                <a16:creationId xmlns:a16="http://schemas.microsoft.com/office/drawing/2014/main" id="{629CBC16-DFEC-9D43-DD1E-ED8F09DE87B0}"/>
              </a:ext>
            </a:extLst>
          </p:cNvPr>
          <p:cNvSpPr>
            <a:spLocks noGrp="1"/>
          </p:cNvSpPr>
          <p:nvPr>
            <p:ph type="body" idx="40" hasCustomPrompt="1"/>
          </p:nvPr>
        </p:nvSpPr>
        <p:spPr>
          <a:xfrm>
            <a:off x="9539749" y="4175434"/>
            <a:ext cx="2095200" cy="493200"/>
          </a:xfrm>
        </p:spPr>
        <p:txBody>
          <a:bodyPr wrap="none" anchor="t" anchorCtr="0"/>
          <a:lstStyle>
            <a:lvl1pPr marL="0" indent="0">
              <a:spcAft>
                <a:spcPts val="0"/>
              </a:spcAft>
              <a:buNone/>
              <a:defRPr sz="16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err="1"/>
              <a:t>Firstname</a:t>
            </a:r>
            <a:r>
              <a:rPr lang="en-US" noProof="0"/>
              <a:t> </a:t>
            </a:r>
            <a:br>
              <a:rPr lang="en-US" noProof="0"/>
            </a:br>
            <a:r>
              <a:rPr lang="en-US" noProof="0" err="1"/>
              <a:t>Lastname</a:t>
            </a:r>
            <a:endParaRPr lang="en-US" noProof="0"/>
          </a:p>
        </p:txBody>
      </p:sp>
      <p:sp>
        <p:nvSpPr>
          <p:cNvPr id="44" name="Overview 4">
            <a:extLst>
              <a:ext uri="{FF2B5EF4-FFF2-40B4-BE49-F238E27FC236}">
                <a16:creationId xmlns:a16="http://schemas.microsoft.com/office/drawing/2014/main" id="{B1D9EFEF-914A-19D1-0B76-7C3D99E74919}"/>
              </a:ext>
            </a:extLst>
          </p:cNvPr>
          <p:cNvSpPr>
            <a:spLocks noGrp="1"/>
          </p:cNvSpPr>
          <p:nvPr>
            <p:ph type="body" sz="quarter" idx="41" hasCustomPrompt="1"/>
          </p:nvPr>
        </p:nvSpPr>
        <p:spPr>
          <a:xfrm>
            <a:off x="9539749" y="4732768"/>
            <a:ext cx="2095200" cy="4932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Role, Department </a:t>
            </a:r>
            <a:br>
              <a:rPr lang="en-US" noProof="0"/>
            </a:br>
            <a:r>
              <a:rPr lang="en-US" noProof="0"/>
              <a:t>Location</a:t>
            </a:r>
          </a:p>
        </p:txBody>
      </p:sp>
      <p:sp>
        <p:nvSpPr>
          <p:cNvPr id="45" name="Text 4">
            <a:extLst>
              <a:ext uri="{FF2B5EF4-FFF2-40B4-BE49-F238E27FC236}">
                <a16:creationId xmlns:a16="http://schemas.microsoft.com/office/drawing/2014/main" id="{24F6D455-7576-59A9-DB1B-93667C91A436}"/>
              </a:ext>
            </a:extLst>
          </p:cNvPr>
          <p:cNvSpPr>
            <a:spLocks noGrp="1"/>
          </p:cNvSpPr>
          <p:nvPr>
            <p:ph type="body" sz="quarter" idx="42" hasCustomPrompt="1"/>
          </p:nvPr>
        </p:nvSpPr>
        <p:spPr>
          <a:xfrm>
            <a:off x="9539749" y="5214576"/>
            <a:ext cx="2095200" cy="820800"/>
          </a:xfrm>
        </p:spPr>
        <p:txBody>
          <a:bodyPr>
            <a:noAutofit/>
          </a:bodyPr>
          <a:lstStyle>
            <a:lvl1pPr marL="0" indent="0">
              <a:spcBef>
                <a:spcPts val="0"/>
              </a:spcBef>
              <a:spcAft>
                <a:spcPts val="0"/>
              </a:spcAft>
              <a:buNone/>
              <a:defRPr sz="1200"/>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lvl="0"/>
            <a:r>
              <a:rPr lang="en-US" noProof="0"/>
              <a:t>Place short bio here, </a:t>
            </a:r>
            <a:br>
              <a:rPr lang="en-US" noProof="0"/>
            </a:br>
            <a:r>
              <a:rPr lang="en-US" noProof="0"/>
              <a:t>lorem ipsum dolor sit </a:t>
            </a:r>
            <a:r>
              <a:rPr lang="en-US" noProof="0" err="1"/>
              <a:t>amet</a:t>
            </a:r>
            <a:r>
              <a:rPr lang="en-US" noProof="0"/>
              <a:t> </a:t>
            </a:r>
            <a:r>
              <a:rPr lang="en-US" noProof="0" err="1"/>
              <a:t>adipiscing</a:t>
            </a:r>
            <a:r>
              <a:rPr lang="en-US" noProof="0"/>
              <a:t> </a:t>
            </a:r>
            <a:r>
              <a:rPr lang="en-US" noProof="0" err="1"/>
              <a:t>elit</a:t>
            </a:r>
            <a:r>
              <a:rPr lang="en-US" noProof="0"/>
              <a: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5450595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am Profile x8">
    <p:bg bwMode="gray">
      <p:bgPr>
        <a:solidFill>
          <a:srgbClr val="EDECF6"/>
        </a:solidFill>
        <a:effectLst/>
      </p:bgPr>
    </p:bg>
    <p:spTree>
      <p:nvGrpSpPr>
        <p:cNvPr id="1" name=""/>
        <p:cNvGrpSpPr/>
        <p:nvPr/>
      </p:nvGrpSpPr>
      <p:grpSpPr>
        <a:xfrm>
          <a:off x="0" y="0"/>
          <a:ext cx="0" cy="0"/>
          <a:chOff x="0" y="0"/>
          <a:chExt cx="0" cy="0"/>
        </a:xfrm>
      </p:grpSpPr>
      <p:sp>
        <p:nvSpPr>
          <p:cNvPr id="7" name="Section">
            <a:extLst>
              <a:ext uri="{FF2B5EF4-FFF2-40B4-BE49-F238E27FC236}">
                <a16:creationId xmlns:a16="http://schemas.microsoft.com/office/drawing/2014/main" id="{51008C76-10DB-547B-4449-87B5BDB90F4F}"/>
              </a:ext>
            </a:extLst>
          </p:cNvPr>
          <p:cNvSpPr>
            <a:spLocks noGrp="1"/>
          </p:cNvSpPr>
          <p:nvPr>
            <p:ph type="body" sz="quarter" idx="27" hasCustomPrompt="1"/>
          </p:nvPr>
        </p:nvSpPr>
        <p:spPr>
          <a:xfrm>
            <a:off x="550164" y="0"/>
            <a:ext cx="3607200" cy="547200"/>
          </a:xfrm>
        </p:spPr>
        <p:txBody>
          <a:bodyPr anchor="ctr" anchorCtr="0"/>
          <a:lstStyle>
            <a:lvl1pPr marL="0" indent="0">
              <a:spcAft>
                <a:spcPts val="0"/>
              </a:spcAft>
              <a:buNone/>
              <a:defRPr sz="1000" cap="all" baseline="0">
                <a:solidFill>
                  <a:srgbClr val="512EAB"/>
                </a:solidFill>
              </a:defRPr>
            </a:lvl1pPr>
          </a:lstStyle>
          <a:p>
            <a:pPr lvl="0"/>
            <a:r>
              <a:rPr lang="en-US" noProof="0"/>
              <a:t>Section title</a:t>
            </a:r>
          </a:p>
        </p:txBody>
      </p:sp>
      <p:sp>
        <p:nvSpPr>
          <p:cNvPr id="2" name="Title">
            <a:extLst>
              <a:ext uri="{FF2B5EF4-FFF2-40B4-BE49-F238E27FC236}">
                <a16:creationId xmlns:a16="http://schemas.microsoft.com/office/drawing/2014/main" id="{B77DC554-B106-D84B-B0E2-4BB654FA8963}"/>
              </a:ext>
            </a:extLst>
          </p:cNvPr>
          <p:cNvSpPr>
            <a:spLocks noGrp="1"/>
          </p:cNvSpPr>
          <p:nvPr>
            <p:ph type="title" hasCustomPrompt="1"/>
          </p:nvPr>
        </p:nvSpPr>
        <p:spPr>
          <a:xfrm>
            <a:off x="550164" y="1063617"/>
            <a:ext cx="1866011" cy="1833227"/>
          </a:xfrm>
        </p:spPr>
        <p:txBody>
          <a:bodyPr/>
          <a:lstStyle/>
          <a:p>
            <a:r>
              <a:rPr lang="en-US" noProof="0"/>
              <a:t>Place headline here</a:t>
            </a:r>
          </a:p>
        </p:txBody>
      </p:sp>
      <p:sp>
        <p:nvSpPr>
          <p:cNvPr id="38" name="Picture 1">
            <a:extLst>
              <a:ext uri="{FF2B5EF4-FFF2-40B4-BE49-F238E27FC236}">
                <a16:creationId xmlns:a16="http://schemas.microsoft.com/office/drawing/2014/main" id="{FCF693CB-E459-9B7A-F91D-503E1C9FD99E}"/>
              </a:ext>
              <a:ext uri="{C183D7F6-B498-43B3-948B-1728B52AA6E4}">
                <adec:decorative xmlns:adec="http://schemas.microsoft.com/office/drawing/2017/decorative" val="1"/>
              </a:ext>
            </a:extLst>
          </p:cNvPr>
          <p:cNvSpPr>
            <a:spLocks noGrp="1"/>
          </p:cNvSpPr>
          <p:nvPr>
            <p:ph type="pic" sz="quarter" idx="28" hasCustomPrompt="1"/>
          </p:nvPr>
        </p:nvSpPr>
        <p:spPr bwMode="gray">
          <a:xfrm>
            <a:off x="2798064" y="1099650"/>
            <a:ext cx="1125036" cy="1220400"/>
          </a:xfrm>
          <a:prstGeom prst="roundRect">
            <a:avLst>
              <a:gd name="adj" fmla="val 17090"/>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48" name="Subhead 1">
            <a:extLst>
              <a:ext uri="{FF2B5EF4-FFF2-40B4-BE49-F238E27FC236}">
                <a16:creationId xmlns:a16="http://schemas.microsoft.com/office/drawing/2014/main" id="{8782D13E-BBE8-7D50-5CAB-42A4CC72ED7A}"/>
              </a:ext>
            </a:extLst>
          </p:cNvPr>
          <p:cNvSpPr>
            <a:spLocks noGrp="1"/>
          </p:cNvSpPr>
          <p:nvPr>
            <p:ph type="body" idx="1" hasCustomPrompt="1"/>
          </p:nvPr>
        </p:nvSpPr>
        <p:spPr>
          <a:xfrm>
            <a:off x="27980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49" name="Text 1">
            <a:extLst>
              <a:ext uri="{FF2B5EF4-FFF2-40B4-BE49-F238E27FC236}">
                <a16:creationId xmlns:a16="http://schemas.microsoft.com/office/drawing/2014/main" id="{1DB3E539-A488-DFA0-3234-6B510937093E}"/>
              </a:ext>
            </a:extLst>
          </p:cNvPr>
          <p:cNvSpPr>
            <a:spLocks noGrp="1"/>
          </p:cNvSpPr>
          <p:nvPr>
            <p:ph type="body" sz="quarter" idx="38" hasCustomPrompt="1"/>
          </p:nvPr>
        </p:nvSpPr>
        <p:spPr>
          <a:xfrm>
            <a:off x="27980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39" name="Picture 2">
            <a:extLst>
              <a:ext uri="{FF2B5EF4-FFF2-40B4-BE49-F238E27FC236}">
                <a16:creationId xmlns:a16="http://schemas.microsoft.com/office/drawing/2014/main" id="{796EF7E4-4E29-6544-7C51-8C7C7C47D2DC}"/>
              </a:ext>
              <a:ext uri="{C183D7F6-B498-43B3-948B-1728B52AA6E4}">
                <adec:decorative xmlns:adec="http://schemas.microsoft.com/office/drawing/2017/decorative" val="1"/>
              </a:ext>
            </a:extLst>
          </p:cNvPr>
          <p:cNvSpPr>
            <a:spLocks noGrp="1"/>
          </p:cNvSpPr>
          <p:nvPr>
            <p:ph type="pic" sz="quarter" idx="29" hasCustomPrompt="1"/>
          </p:nvPr>
        </p:nvSpPr>
        <p:spPr bwMode="gray">
          <a:xfrm>
            <a:off x="50471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0" name="Subhead 2">
            <a:extLst>
              <a:ext uri="{FF2B5EF4-FFF2-40B4-BE49-F238E27FC236}">
                <a16:creationId xmlns:a16="http://schemas.microsoft.com/office/drawing/2014/main" id="{2374176A-4506-A083-9E73-6413559969C8}"/>
              </a:ext>
            </a:extLst>
          </p:cNvPr>
          <p:cNvSpPr>
            <a:spLocks noGrp="1"/>
          </p:cNvSpPr>
          <p:nvPr>
            <p:ph type="body" idx="39" hasCustomPrompt="1"/>
          </p:nvPr>
        </p:nvSpPr>
        <p:spPr>
          <a:xfrm>
            <a:off x="50471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1" name="Text 2">
            <a:extLst>
              <a:ext uri="{FF2B5EF4-FFF2-40B4-BE49-F238E27FC236}">
                <a16:creationId xmlns:a16="http://schemas.microsoft.com/office/drawing/2014/main" id="{44101478-50BE-FE23-7259-B937FEF837DE}"/>
              </a:ext>
            </a:extLst>
          </p:cNvPr>
          <p:cNvSpPr>
            <a:spLocks noGrp="1"/>
          </p:cNvSpPr>
          <p:nvPr>
            <p:ph type="body" sz="quarter" idx="40" hasCustomPrompt="1"/>
          </p:nvPr>
        </p:nvSpPr>
        <p:spPr>
          <a:xfrm>
            <a:off x="50471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0" name="Picture 3">
            <a:extLst>
              <a:ext uri="{FF2B5EF4-FFF2-40B4-BE49-F238E27FC236}">
                <a16:creationId xmlns:a16="http://schemas.microsoft.com/office/drawing/2014/main" id="{EEBE60E6-201D-1814-0335-D04BBCE8DB0F}"/>
              </a:ext>
              <a:ext uri="{C183D7F6-B498-43B3-948B-1728B52AA6E4}">
                <adec:decorative xmlns:adec="http://schemas.microsoft.com/office/drawing/2017/decorative" val="1"/>
              </a:ext>
            </a:extLst>
          </p:cNvPr>
          <p:cNvSpPr>
            <a:spLocks noGrp="1"/>
          </p:cNvSpPr>
          <p:nvPr>
            <p:ph type="pic" sz="quarter" idx="30" hasCustomPrompt="1"/>
          </p:nvPr>
        </p:nvSpPr>
        <p:spPr bwMode="gray">
          <a:xfrm>
            <a:off x="72962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2" name="Subhead 3">
            <a:extLst>
              <a:ext uri="{FF2B5EF4-FFF2-40B4-BE49-F238E27FC236}">
                <a16:creationId xmlns:a16="http://schemas.microsoft.com/office/drawing/2014/main" id="{E33E2AA9-7545-EB38-FDBF-C788B588FF1C}"/>
              </a:ext>
            </a:extLst>
          </p:cNvPr>
          <p:cNvSpPr>
            <a:spLocks noGrp="1"/>
          </p:cNvSpPr>
          <p:nvPr>
            <p:ph type="body" idx="41" hasCustomPrompt="1"/>
          </p:nvPr>
        </p:nvSpPr>
        <p:spPr>
          <a:xfrm>
            <a:off x="72962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3" name="Text 3">
            <a:extLst>
              <a:ext uri="{FF2B5EF4-FFF2-40B4-BE49-F238E27FC236}">
                <a16:creationId xmlns:a16="http://schemas.microsoft.com/office/drawing/2014/main" id="{0B365463-B278-57EE-FF03-197D34036D2C}"/>
              </a:ext>
            </a:extLst>
          </p:cNvPr>
          <p:cNvSpPr>
            <a:spLocks noGrp="1"/>
          </p:cNvSpPr>
          <p:nvPr>
            <p:ph type="body" sz="quarter" idx="42" hasCustomPrompt="1"/>
          </p:nvPr>
        </p:nvSpPr>
        <p:spPr>
          <a:xfrm>
            <a:off x="72962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1" name="Picture 4">
            <a:extLst>
              <a:ext uri="{FF2B5EF4-FFF2-40B4-BE49-F238E27FC236}">
                <a16:creationId xmlns:a16="http://schemas.microsoft.com/office/drawing/2014/main" id="{7FDBC0CE-62C2-F3A5-CDE0-2E459C85FFEB}"/>
              </a:ext>
              <a:ext uri="{C183D7F6-B498-43B3-948B-1728B52AA6E4}">
                <adec:decorative xmlns:adec="http://schemas.microsoft.com/office/drawing/2017/decorative" val="1"/>
              </a:ext>
            </a:extLst>
          </p:cNvPr>
          <p:cNvSpPr>
            <a:spLocks noGrp="1"/>
          </p:cNvSpPr>
          <p:nvPr>
            <p:ph type="pic" sz="quarter" idx="31" hasCustomPrompt="1"/>
          </p:nvPr>
        </p:nvSpPr>
        <p:spPr bwMode="gray">
          <a:xfrm>
            <a:off x="9545364" y="109965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54" name="Subhead 4">
            <a:extLst>
              <a:ext uri="{FF2B5EF4-FFF2-40B4-BE49-F238E27FC236}">
                <a16:creationId xmlns:a16="http://schemas.microsoft.com/office/drawing/2014/main" id="{28840558-A4A2-38C6-A290-FA8533AAA7B1}"/>
              </a:ext>
            </a:extLst>
          </p:cNvPr>
          <p:cNvSpPr>
            <a:spLocks noGrp="1"/>
          </p:cNvSpPr>
          <p:nvPr>
            <p:ph type="body" idx="43" hasCustomPrompt="1"/>
          </p:nvPr>
        </p:nvSpPr>
        <p:spPr>
          <a:xfrm>
            <a:off x="9545364" y="252139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55" name="Text 4">
            <a:extLst>
              <a:ext uri="{FF2B5EF4-FFF2-40B4-BE49-F238E27FC236}">
                <a16:creationId xmlns:a16="http://schemas.microsoft.com/office/drawing/2014/main" id="{ED0EACE9-8691-278F-25D8-2C1CB9196B9D}"/>
              </a:ext>
            </a:extLst>
          </p:cNvPr>
          <p:cNvSpPr>
            <a:spLocks noGrp="1"/>
          </p:cNvSpPr>
          <p:nvPr>
            <p:ph type="body" sz="quarter" idx="44" hasCustomPrompt="1"/>
          </p:nvPr>
        </p:nvSpPr>
        <p:spPr>
          <a:xfrm>
            <a:off x="9545364" y="307702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8" name="Picture 5">
            <a:extLst>
              <a:ext uri="{FF2B5EF4-FFF2-40B4-BE49-F238E27FC236}">
                <a16:creationId xmlns:a16="http://schemas.microsoft.com/office/drawing/2014/main" id="{E7272750-4C62-CD7F-A178-1D99840D9D71}"/>
              </a:ext>
              <a:ext uri="{C183D7F6-B498-43B3-948B-1728B52AA6E4}">
                <adec:decorative xmlns:adec="http://schemas.microsoft.com/office/drawing/2017/decorative" val="1"/>
              </a:ext>
            </a:extLst>
          </p:cNvPr>
          <p:cNvSpPr>
            <a:spLocks noGrp="1"/>
          </p:cNvSpPr>
          <p:nvPr>
            <p:ph type="pic" sz="quarter" idx="45" hasCustomPrompt="1"/>
          </p:nvPr>
        </p:nvSpPr>
        <p:spPr bwMode="gray">
          <a:xfrm>
            <a:off x="27980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2" name="Subhead 5">
            <a:extLst>
              <a:ext uri="{FF2B5EF4-FFF2-40B4-BE49-F238E27FC236}">
                <a16:creationId xmlns:a16="http://schemas.microsoft.com/office/drawing/2014/main" id="{29EC33A1-05CF-B665-6FBE-68B95609B91E}"/>
              </a:ext>
            </a:extLst>
          </p:cNvPr>
          <p:cNvSpPr>
            <a:spLocks noGrp="1"/>
          </p:cNvSpPr>
          <p:nvPr>
            <p:ph type="body" idx="49" hasCustomPrompt="1"/>
          </p:nvPr>
        </p:nvSpPr>
        <p:spPr>
          <a:xfrm>
            <a:off x="27980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3" name="Text 5">
            <a:extLst>
              <a:ext uri="{FF2B5EF4-FFF2-40B4-BE49-F238E27FC236}">
                <a16:creationId xmlns:a16="http://schemas.microsoft.com/office/drawing/2014/main" id="{480EA46A-54BB-1347-AD5A-3B170302743F}"/>
              </a:ext>
            </a:extLst>
          </p:cNvPr>
          <p:cNvSpPr>
            <a:spLocks noGrp="1"/>
          </p:cNvSpPr>
          <p:nvPr>
            <p:ph type="body" sz="quarter" idx="50" hasCustomPrompt="1"/>
          </p:nvPr>
        </p:nvSpPr>
        <p:spPr>
          <a:xfrm>
            <a:off x="27980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9" name="Picture 6">
            <a:extLst>
              <a:ext uri="{FF2B5EF4-FFF2-40B4-BE49-F238E27FC236}">
                <a16:creationId xmlns:a16="http://schemas.microsoft.com/office/drawing/2014/main" id="{6D5D84B0-90A5-2BFD-DA38-584737E597B6}"/>
              </a:ext>
              <a:ext uri="{C183D7F6-B498-43B3-948B-1728B52AA6E4}">
                <adec:decorative xmlns:adec="http://schemas.microsoft.com/office/drawing/2017/decorative" val="1"/>
              </a:ext>
            </a:extLst>
          </p:cNvPr>
          <p:cNvSpPr>
            <a:spLocks noGrp="1"/>
          </p:cNvSpPr>
          <p:nvPr>
            <p:ph type="pic" sz="quarter" idx="46" hasCustomPrompt="1"/>
          </p:nvPr>
        </p:nvSpPr>
        <p:spPr bwMode="gray">
          <a:xfrm>
            <a:off x="50471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4" name="Subhead 6">
            <a:extLst>
              <a:ext uri="{FF2B5EF4-FFF2-40B4-BE49-F238E27FC236}">
                <a16:creationId xmlns:a16="http://schemas.microsoft.com/office/drawing/2014/main" id="{A63AEA07-115C-CE79-CD19-48208249B682}"/>
              </a:ext>
            </a:extLst>
          </p:cNvPr>
          <p:cNvSpPr>
            <a:spLocks noGrp="1"/>
          </p:cNvSpPr>
          <p:nvPr>
            <p:ph type="body" idx="51" hasCustomPrompt="1"/>
          </p:nvPr>
        </p:nvSpPr>
        <p:spPr>
          <a:xfrm>
            <a:off x="50471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5" name="Text 6">
            <a:extLst>
              <a:ext uri="{FF2B5EF4-FFF2-40B4-BE49-F238E27FC236}">
                <a16:creationId xmlns:a16="http://schemas.microsoft.com/office/drawing/2014/main" id="{AF9FC4EE-65D2-3EA7-D40F-0513BAF3925D}"/>
              </a:ext>
            </a:extLst>
          </p:cNvPr>
          <p:cNvSpPr>
            <a:spLocks noGrp="1"/>
          </p:cNvSpPr>
          <p:nvPr>
            <p:ph type="body" sz="quarter" idx="52" hasCustomPrompt="1"/>
          </p:nvPr>
        </p:nvSpPr>
        <p:spPr>
          <a:xfrm>
            <a:off x="50471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0" name="Picture 7">
            <a:extLst>
              <a:ext uri="{FF2B5EF4-FFF2-40B4-BE49-F238E27FC236}">
                <a16:creationId xmlns:a16="http://schemas.microsoft.com/office/drawing/2014/main" id="{72D392DF-75DE-4A7B-7C0B-0E3E8FCB9070}"/>
              </a:ext>
              <a:ext uri="{C183D7F6-B498-43B3-948B-1728B52AA6E4}">
                <adec:decorative xmlns:adec="http://schemas.microsoft.com/office/drawing/2017/decorative" val="1"/>
              </a:ext>
            </a:extLst>
          </p:cNvPr>
          <p:cNvSpPr>
            <a:spLocks noGrp="1"/>
          </p:cNvSpPr>
          <p:nvPr>
            <p:ph type="pic" sz="quarter" idx="47" hasCustomPrompt="1"/>
          </p:nvPr>
        </p:nvSpPr>
        <p:spPr bwMode="gray">
          <a:xfrm>
            <a:off x="72962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6" name="Subhead 7">
            <a:extLst>
              <a:ext uri="{FF2B5EF4-FFF2-40B4-BE49-F238E27FC236}">
                <a16:creationId xmlns:a16="http://schemas.microsoft.com/office/drawing/2014/main" id="{D77DD3F2-A8EB-3314-6C6D-8F0C1C527063}"/>
              </a:ext>
            </a:extLst>
          </p:cNvPr>
          <p:cNvSpPr>
            <a:spLocks noGrp="1"/>
          </p:cNvSpPr>
          <p:nvPr>
            <p:ph type="body" idx="53" hasCustomPrompt="1"/>
          </p:nvPr>
        </p:nvSpPr>
        <p:spPr>
          <a:xfrm>
            <a:off x="72962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7" name="Text 7">
            <a:extLst>
              <a:ext uri="{FF2B5EF4-FFF2-40B4-BE49-F238E27FC236}">
                <a16:creationId xmlns:a16="http://schemas.microsoft.com/office/drawing/2014/main" id="{3A2879BE-C987-AABA-79A6-2A96C2F43A25}"/>
              </a:ext>
            </a:extLst>
          </p:cNvPr>
          <p:cNvSpPr>
            <a:spLocks noGrp="1"/>
          </p:cNvSpPr>
          <p:nvPr>
            <p:ph type="body" sz="quarter" idx="54" hasCustomPrompt="1"/>
          </p:nvPr>
        </p:nvSpPr>
        <p:spPr>
          <a:xfrm>
            <a:off x="72962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11" name="Picture 8">
            <a:extLst>
              <a:ext uri="{FF2B5EF4-FFF2-40B4-BE49-F238E27FC236}">
                <a16:creationId xmlns:a16="http://schemas.microsoft.com/office/drawing/2014/main" id="{8CCF67AF-DE7D-56DD-0861-DD37407262BF}"/>
              </a:ext>
              <a:ext uri="{C183D7F6-B498-43B3-948B-1728B52AA6E4}">
                <adec:decorative xmlns:adec="http://schemas.microsoft.com/office/drawing/2017/decorative" val="1"/>
              </a:ext>
            </a:extLst>
          </p:cNvPr>
          <p:cNvSpPr>
            <a:spLocks noGrp="1"/>
          </p:cNvSpPr>
          <p:nvPr>
            <p:ph type="pic" sz="quarter" idx="48" hasCustomPrompt="1"/>
          </p:nvPr>
        </p:nvSpPr>
        <p:spPr bwMode="gray">
          <a:xfrm>
            <a:off x="9545364" y="3848820"/>
            <a:ext cx="1125036" cy="1220400"/>
          </a:xfrm>
          <a:prstGeom prst="roundRect">
            <a:avLst/>
          </a:prstGeom>
          <a:solidFill>
            <a:srgbClr val="C1BFFF"/>
          </a:solidFill>
        </p:spPr>
        <p:txBody>
          <a:bodyPr tIns="91440" anchor="t" anchorCtr="0"/>
          <a:lstStyle>
            <a:lvl1pPr marL="0" indent="0" algn="ctr">
              <a:spcAft>
                <a:spcPts val="0"/>
              </a:spcAft>
              <a:buNone/>
              <a:defRPr sz="1400"/>
            </a:lvl1pPr>
          </a:lstStyle>
          <a:p>
            <a:r>
              <a:rPr lang="en-US" noProof="0"/>
              <a:t>Profile picture</a:t>
            </a:r>
          </a:p>
        </p:txBody>
      </p:sp>
      <p:sp>
        <p:nvSpPr>
          <p:cNvPr id="18" name="Subhead 8">
            <a:extLst>
              <a:ext uri="{FF2B5EF4-FFF2-40B4-BE49-F238E27FC236}">
                <a16:creationId xmlns:a16="http://schemas.microsoft.com/office/drawing/2014/main" id="{9A66DEC6-788C-28B7-2C7A-B76C173BCF1F}"/>
              </a:ext>
            </a:extLst>
          </p:cNvPr>
          <p:cNvSpPr>
            <a:spLocks noGrp="1"/>
          </p:cNvSpPr>
          <p:nvPr>
            <p:ph type="body" idx="55" hasCustomPrompt="1"/>
          </p:nvPr>
        </p:nvSpPr>
        <p:spPr>
          <a:xfrm>
            <a:off x="9545364" y="5270569"/>
            <a:ext cx="2095200" cy="435600"/>
          </a:xfrm>
        </p:spPr>
        <p:txBody>
          <a:bodyPr wrap="none" anchor="t" anchorCtr="0"/>
          <a:lstStyle>
            <a:lvl1pPr marL="0" indent="0">
              <a:spcAft>
                <a:spcPts val="0"/>
              </a:spcAft>
              <a:buNone/>
              <a:defRPr kumimoji="0" lang="en-US" sz="1600" b="0" i="0" u="none" strike="noStrike" kern="1200" cap="none" spc="0" normalizeH="0" baseline="0" dirty="0">
                <a:ln>
                  <a:noFill/>
                </a:ln>
                <a:solidFill>
                  <a:srgbClr val="0D004D"/>
                </a:solidFill>
                <a:effectLst/>
                <a:uLnTx/>
                <a:uFillTx/>
                <a:latin typeface="Plus Jakarta Sans SemiBold" panose="020B0609020204030204"/>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err="1"/>
              <a:t>Firstname</a:t>
            </a:r>
            <a:r>
              <a:rPr lang="en-US" noProof="0"/>
              <a:t> </a:t>
            </a:r>
            <a:br>
              <a:rPr lang="en-US" noProof="0"/>
            </a:br>
            <a:r>
              <a:rPr lang="en-US" noProof="0" err="1"/>
              <a:t>Lastname</a:t>
            </a:r>
            <a:endParaRPr lang="en-US" noProof="0"/>
          </a:p>
        </p:txBody>
      </p:sp>
      <p:sp>
        <p:nvSpPr>
          <p:cNvPr id="19" name="Text 8">
            <a:extLst>
              <a:ext uri="{FF2B5EF4-FFF2-40B4-BE49-F238E27FC236}">
                <a16:creationId xmlns:a16="http://schemas.microsoft.com/office/drawing/2014/main" id="{0D38B02E-DC1C-4ACD-EC17-B1CF5BF689F4}"/>
              </a:ext>
            </a:extLst>
          </p:cNvPr>
          <p:cNvSpPr>
            <a:spLocks noGrp="1"/>
          </p:cNvSpPr>
          <p:nvPr>
            <p:ph type="body" sz="quarter" idx="56" hasCustomPrompt="1"/>
          </p:nvPr>
        </p:nvSpPr>
        <p:spPr>
          <a:xfrm>
            <a:off x="9545364" y="5826199"/>
            <a:ext cx="2095200" cy="529200"/>
          </a:xfrm>
        </p:spPr>
        <p:txBody>
          <a:bodyPr>
            <a:noAutofit/>
          </a:bodyPr>
          <a:lstStyle>
            <a:lvl1pPr marL="0" indent="0">
              <a:spcBef>
                <a:spcPts val="0"/>
              </a:spcBef>
              <a:spcAft>
                <a:spcPts val="0"/>
              </a:spcAft>
              <a:buNone/>
              <a:defRPr kumimoji="0" lang="en-US" sz="1200" b="0" i="0" u="none" strike="noStrike" kern="1200" cap="none" spc="0" normalizeH="0" baseline="0" dirty="0">
                <a:ln>
                  <a:noFill/>
                </a:ln>
                <a:solidFill>
                  <a:srgbClr val="0D004D"/>
                </a:solidFill>
                <a:effectLst/>
                <a:uLnTx/>
                <a:uFillTx/>
                <a:latin typeface="+mn-lt"/>
                <a:ea typeface="+mn-ea"/>
                <a:cs typeface="+mn-cs"/>
              </a:defRPr>
            </a:lvl1pPr>
            <a:lvl2pPr marL="0" indent="0">
              <a:spcBef>
                <a:spcPts val="0"/>
              </a:spcBef>
              <a:buNone/>
              <a:defRPr sz="1200"/>
            </a:lvl2pPr>
            <a:lvl3pPr marL="0" indent="0">
              <a:spcBef>
                <a:spcPts val="0"/>
              </a:spcBef>
              <a:buNone/>
              <a:defRPr sz="1200"/>
            </a:lvl3pPr>
            <a:lvl4pPr marL="0" indent="0">
              <a:spcBef>
                <a:spcPts val="0"/>
              </a:spcBef>
              <a:buNone/>
              <a:defRPr sz="1200"/>
            </a:lvl4pPr>
            <a:lvl5pPr marL="0" indent="0">
              <a:spcBef>
                <a:spcPts val="0"/>
              </a:spcBef>
              <a:buNone/>
              <a:defRPr sz="1200"/>
            </a:lvl5pPr>
          </a:lstStyle>
          <a:p>
            <a:pPr marL="0" marR="0" lvl="0" indent="0" algn="l" defTabSz="914400" rtl="0" eaLnBrk="1" fontAlgn="auto" latinLnBrk="0" hangingPunct="1">
              <a:lnSpc>
                <a:spcPct val="100000"/>
              </a:lnSpc>
              <a:spcBef>
                <a:spcPts val="0"/>
              </a:spcBef>
              <a:spcAft>
                <a:spcPts val="0"/>
              </a:spcAft>
              <a:buClrTx/>
              <a:buSzTx/>
              <a:buFont typeface="Plus Jakarta Sans" panose="020B0604020202020204" pitchFamily="34" charset="0"/>
              <a:buNone/>
              <a:tabLst/>
              <a:defRPr/>
            </a:pPr>
            <a:r>
              <a:rPr lang="en-US" noProof="0"/>
              <a:t>Place role, location, or </a:t>
            </a:r>
            <a:br>
              <a:rPr lang="en-US" noProof="0"/>
            </a:br>
            <a:r>
              <a:rPr lang="en-US" noProof="0"/>
              <a:t>short bio here</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noProof="0" smtClean="0"/>
              <a:t>‹#›</a:t>
            </a:fld>
            <a:endParaRPr lang="en-US" noProof="0"/>
          </a:p>
        </p:txBody>
      </p:sp>
    </p:spTree>
    <p:extLst>
      <p:ext uri="{BB962C8B-B14F-4D97-AF65-F5344CB8AC3E}">
        <p14:creationId xmlns:p14="http://schemas.microsoft.com/office/powerpoint/2010/main" val="15636797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losing Slide with Graphic Waves Dark">
    <p:bg>
      <p:bgRef idx="1001">
        <a:schemeClr val="bg2"/>
      </p:bgRef>
    </p:bg>
    <p:spTree>
      <p:nvGrpSpPr>
        <p:cNvPr id="1" name=""/>
        <p:cNvGrpSpPr/>
        <p:nvPr/>
      </p:nvGrpSpPr>
      <p:grpSpPr>
        <a:xfrm>
          <a:off x="0" y="0"/>
          <a:ext cx="0" cy="0"/>
          <a:chOff x="0" y="0"/>
          <a:chExt cx="0" cy="0"/>
        </a:xfrm>
      </p:grpSpPr>
      <p:pic>
        <p:nvPicPr>
          <p:cNvPr id="4" name="Graphic Waves">
            <a:extLst>
              <a:ext uri="{FF2B5EF4-FFF2-40B4-BE49-F238E27FC236}">
                <a16:creationId xmlns:a16="http://schemas.microsoft.com/office/drawing/2014/main" id="{4F4C3458-CE78-0C65-583A-03C31B62B2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rcRect/>
          <a:stretch/>
        </p:blipFill>
        <p:spPr>
          <a:xfrm>
            <a:off x="0" y="414"/>
            <a:ext cx="12192000" cy="6857172"/>
          </a:xfrm>
          <a:prstGeom prst="rect">
            <a:avLst/>
          </a:prstGeom>
        </p:spPr>
      </p:pic>
      <p:sp>
        <p:nvSpPr>
          <p:cNvPr id="2" name="Title">
            <a:extLst>
              <a:ext uri="{FF2B5EF4-FFF2-40B4-BE49-F238E27FC236}">
                <a16:creationId xmlns:a16="http://schemas.microsoft.com/office/drawing/2014/main" id="{2F08166A-83F0-2554-8E7D-B4BAD344F028}"/>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6" name="Pearson Logo" descr="Pearson Logo">
            <a:extLst>
              <a:ext uri="{FF2B5EF4-FFF2-40B4-BE49-F238E27FC236}">
                <a16:creationId xmlns:a16="http://schemas.microsoft.com/office/drawing/2014/main" id="{30ED34BB-7EE4-98D6-5DEC-E5D6D9C32FB5}"/>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tretch>
            <a:fillRect/>
          </a:stretch>
        </p:blipFill>
        <p:spPr>
          <a:xfrm>
            <a:off x="544512" y="552450"/>
            <a:ext cx="2276856" cy="455371"/>
          </a:xfrm>
          <a:prstGeom prst="rect">
            <a:avLst/>
          </a:prstGeom>
        </p:spPr>
      </p:pic>
      <p:sp>
        <p:nvSpPr>
          <p:cNvPr id="11" name="Statement">
            <a:extLst>
              <a:ext uri="{FF2B5EF4-FFF2-40B4-BE49-F238E27FC236}">
                <a16:creationId xmlns:a16="http://schemas.microsoft.com/office/drawing/2014/main" id="{D0CDAE2A-83DD-2AD2-8ABE-22F52C8C9CA3}"/>
              </a:ext>
              <a:ext uri="{C183D7F6-B498-43B3-948B-1728B52AA6E4}">
                <adec:decorative xmlns:adec="http://schemas.microsoft.com/office/drawing/2017/decorative" val="0"/>
              </a:ext>
            </a:extLst>
          </p:cNvPr>
          <p:cNvSpPr>
            <a:spLocks noGrp="1"/>
          </p:cNvSpPr>
          <p:nvPr>
            <p:ph type="body" sz="quarter" idx="11" hasCustomPrompt="1"/>
          </p:nvPr>
        </p:nvSpPr>
        <p:spPr bwMode="white">
          <a:xfrm>
            <a:off x="544512" y="1985170"/>
            <a:ext cx="6419850" cy="2882899"/>
          </a:xfrm>
        </p:spPr>
        <p:txBody>
          <a:bodyPr anchor="ctr"/>
          <a:lstStyle>
            <a:lvl1pPr marL="0" indent="0">
              <a:lnSpc>
                <a:spcPct val="90000"/>
              </a:lnSpc>
              <a:buNone/>
              <a:defRPr sz="6000" b="1"/>
            </a:lvl1pPr>
          </a:lstStyle>
          <a:p>
            <a:pPr lvl="0"/>
            <a:r>
              <a:rPr lang="en-US"/>
              <a:t>Place closing statement here.</a:t>
            </a:r>
          </a:p>
        </p:txBody>
      </p:sp>
      <p:sp>
        <p:nvSpPr>
          <p:cNvPr id="3" name="Contact">
            <a:extLst>
              <a:ext uri="{FF2B5EF4-FFF2-40B4-BE49-F238E27FC236}">
                <a16:creationId xmlns:a16="http://schemas.microsoft.com/office/drawing/2014/main" id="{8879E363-BBA4-E8FB-32B0-B30CAED83B60}"/>
              </a:ext>
            </a:extLst>
          </p:cNvPr>
          <p:cNvSpPr>
            <a:spLocks noGrp="1"/>
          </p:cNvSpPr>
          <p:nvPr>
            <p:ph type="subTitle" idx="1" hasCustomPrompt="1"/>
          </p:nvPr>
        </p:nvSpPr>
        <p:spPr bwMode="white">
          <a:xfrm>
            <a:off x="544513" y="4869655"/>
            <a:ext cx="4543425" cy="1440657"/>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spTree>
    <p:extLst>
      <p:ext uri="{BB962C8B-B14F-4D97-AF65-F5344CB8AC3E}">
        <p14:creationId xmlns:p14="http://schemas.microsoft.com/office/powerpoint/2010/main" val="2376961330"/>
      </p:ext>
    </p:extLst>
  </p:cSld>
  <p:clrMapOvr>
    <a:overrideClrMapping bg1="dk1" tx1="lt1" bg2="dk2" tx2="lt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losing Slide with Image Placeholder Dark">
    <p:bg bwMode="gray">
      <p:bgRef idx="1001">
        <a:schemeClr val="bg2"/>
      </p:bgRef>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8384F486-3B04-1389-DE66-3371A30E6DE6}"/>
              </a:ext>
            </a:extLst>
          </p:cNvPr>
          <p:cNvSpPr>
            <a:spLocks noGrp="1"/>
          </p:cNvSpPr>
          <p:nvPr>
            <p:ph type="ctrTitle" hasCustomPrompt="1"/>
          </p:nvPr>
        </p:nvSpPr>
        <p:spPr bwMode="black">
          <a:xfrm>
            <a:off x="0" y="-457200"/>
            <a:ext cx="12188952" cy="457200"/>
          </a:xfrm>
        </p:spPr>
        <p:txBody>
          <a:bodyPr anchor="t" anchorCtr="0"/>
          <a:lstStyle>
            <a:lvl1pPr algn="l">
              <a:defRPr sz="3200" b="0">
                <a:solidFill>
                  <a:schemeClr val="accent6"/>
                </a:solidFill>
                <a:latin typeface="+mj-lt"/>
              </a:defRPr>
            </a:lvl1pPr>
          </a:lstStyle>
          <a:p>
            <a:r>
              <a:rPr lang="en-US" noProof="0"/>
              <a:t>Insert offscreen slide title here</a:t>
            </a:r>
          </a:p>
        </p:txBody>
      </p:sp>
      <p:pic>
        <p:nvPicPr>
          <p:cNvPr id="12" name="Pearson Logo" descr="Pearson Logo">
            <a:extLst>
              <a:ext uri="{FF2B5EF4-FFF2-40B4-BE49-F238E27FC236}">
                <a16:creationId xmlns:a16="http://schemas.microsoft.com/office/drawing/2014/main" id="{E5F82EA5-8ACA-3575-748B-08F781F42766}"/>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1343025" y="1096964"/>
            <a:ext cx="2276856" cy="455371"/>
          </a:xfrm>
          <a:prstGeom prst="rect">
            <a:avLst/>
          </a:prstGeom>
        </p:spPr>
      </p:pic>
      <p:sp>
        <p:nvSpPr>
          <p:cNvPr id="2" name="Statement">
            <a:extLst>
              <a:ext uri="{FF2B5EF4-FFF2-40B4-BE49-F238E27FC236}">
                <a16:creationId xmlns:a16="http://schemas.microsoft.com/office/drawing/2014/main" id="{5043BFA6-5CE1-2FDE-0027-3B9EE605CF65}"/>
              </a:ext>
              <a:ext uri="{C183D7F6-B498-43B3-948B-1728B52AA6E4}">
                <adec:decorative xmlns:adec="http://schemas.microsoft.com/office/drawing/2017/decorative" val="0"/>
              </a:ext>
            </a:extLst>
          </p:cNvPr>
          <p:cNvSpPr>
            <a:spLocks noGrp="1"/>
          </p:cNvSpPr>
          <p:nvPr>
            <p:ph type="body" sz="quarter" idx="11" hasCustomPrompt="1"/>
          </p:nvPr>
        </p:nvSpPr>
        <p:spPr bwMode="white">
          <a:xfrm>
            <a:off x="1343025" y="1796776"/>
            <a:ext cx="4681537" cy="2724913"/>
          </a:xfrm>
        </p:spPr>
        <p:txBody>
          <a:bodyPr anchor="ctr"/>
          <a:lstStyle>
            <a:lvl1pPr marL="0" indent="0">
              <a:lnSpc>
                <a:spcPct val="90000"/>
              </a:lnSpc>
              <a:buNone/>
              <a:defRPr sz="6000" b="1"/>
            </a:lvl1pPr>
          </a:lstStyle>
          <a:p>
            <a:pPr lvl="0"/>
            <a:r>
              <a:rPr lang="en-US"/>
              <a:t>Closing statement.</a:t>
            </a:r>
          </a:p>
        </p:txBody>
      </p:sp>
      <p:sp>
        <p:nvSpPr>
          <p:cNvPr id="17" name="Contact">
            <a:extLst>
              <a:ext uri="{FF2B5EF4-FFF2-40B4-BE49-F238E27FC236}">
                <a16:creationId xmlns:a16="http://schemas.microsoft.com/office/drawing/2014/main" id="{411DD343-B04A-AC7E-4B87-39CC7AE94666}"/>
              </a:ext>
            </a:extLst>
          </p:cNvPr>
          <p:cNvSpPr>
            <a:spLocks noGrp="1"/>
          </p:cNvSpPr>
          <p:nvPr>
            <p:ph type="subTitle" idx="1" hasCustomPrompt="1"/>
          </p:nvPr>
        </p:nvSpPr>
        <p:spPr bwMode="white">
          <a:xfrm>
            <a:off x="1343026" y="4676778"/>
            <a:ext cx="3886200" cy="836782"/>
          </a:xfrm>
        </p:spPr>
        <p:txBody>
          <a:bodyPr anchor="b">
            <a:normAutofit/>
          </a:bodyPr>
          <a:lstStyle>
            <a:lvl1pPr marL="0" indent="0" algn="l">
              <a:buNone/>
              <a:defRPr sz="1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Place contact info here</a:t>
            </a:r>
          </a:p>
        </p:txBody>
      </p:sp>
      <p:cxnSp>
        <p:nvCxnSpPr>
          <p:cNvPr id="7" name="Straight Connector">
            <a:extLst>
              <a:ext uri="{FF2B5EF4-FFF2-40B4-BE49-F238E27FC236}">
                <a16:creationId xmlns:a16="http://schemas.microsoft.com/office/drawing/2014/main" id="{72F25D72-AF6B-A7AA-3326-A2EF6AD5D2A4}"/>
              </a:ext>
              <a:ext uri="{C183D7F6-B498-43B3-948B-1728B52AA6E4}">
                <adec:decorative xmlns:adec="http://schemas.microsoft.com/office/drawing/2017/decorative" val="1"/>
              </a:ext>
            </a:extLst>
          </p:cNvPr>
          <p:cNvCxnSpPr>
            <a:cxnSpLocks/>
          </p:cNvCxnSpPr>
          <p:nvPr userDrawn="1"/>
        </p:nvCxnSpPr>
        <p:spPr bwMode="white">
          <a:xfrm>
            <a:off x="1343025" y="5758001"/>
            <a:ext cx="3886200" cy="0"/>
          </a:xfrm>
          <a:prstGeom prst="line">
            <a:avLst/>
          </a:prstGeom>
          <a:ln w="12700">
            <a:solidFill>
              <a:srgbClr val="512EAB"/>
            </a:solidFill>
          </a:ln>
        </p:spPr>
        <p:style>
          <a:lnRef idx="2">
            <a:schemeClr val="accent1"/>
          </a:lnRef>
          <a:fillRef idx="0">
            <a:schemeClr val="accent1"/>
          </a:fillRef>
          <a:effectRef idx="1">
            <a:schemeClr val="accent1"/>
          </a:effectRef>
          <a:fontRef idx="minor">
            <a:schemeClr val="tx1"/>
          </a:fontRef>
        </p:style>
      </p:cxnSp>
      <p:sp>
        <p:nvSpPr>
          <p:cNvPr id="20" name="Picture">
            <a:extLst>
              <a:ext uri="{FF2B5EF4-FFF2-40B4-BE49-F238E27FC236}">
                <a16:creationId xmlns:a16="http://schemas.microsoft.com/office/drawing/2014/main" id="{4BADEAC3-C0F2-B1F7-76FD-AC496098E828}"/>
              </a:ext>
              <a:ext uri="{C183D7F6-B498-43B3-948B-1728B52AA6E4}">
                <adec:decorative xmlns:adec="http://schemas.microsoft.com/office/drawing/2017/decorative" val="1"/>
              </a:ext>
            </a:extLst>
          </p:cNvPr>
          <p:cNvSpPr>
            <a:spLocks noGrp="1"/>
          </p:cNvSpPr>
          <p:nvPr>
            <p:ph type="pic" sz="quarter" idx="10" hasCustomPrompt="1"/>
          </p:nvPr>
        </p:nvSpPr>
        <p:spPr bwMode="gray">
          <a:xfrm>
            <a:off x="6306441" y="1096965"/>
            <a:ext cx="4540250" cy="4665661"/>
          </a:xfrm>
          <a:custGeom>
            <a:avLst/>
            <a:gdLst>
              <a:gd name="connsiteX0" fmla="*/ 203222 w 4540250"/>
              <a:gd name="connsiteY0" fmla="*/ 0 h 4665661"/>
              <a:gd name="connsiteX1" fmla="*/ 4337028 w 4540250"/>
              <a:gd name="connsiteY1" fmla="*/ 0 h 4665661"/>
              <a:gd name="connsiteX2" fmla="*/ 4540250 w 4540250"/>
              <a:gd name="connsiteY2" fmla="*/ 203222 h 4665661"/>
              <a:gd name="connsiteX3" fmla="*/ 4540250 w 4540250"/>
              <a:gd name="connsiteY3" fmla="*/ 4462439 h 4665661"/>
              <a:gd name="connsiteX4" fmla="*/ 4337028 w 4540250"/>
              <a:gd name="connsiteY4" fmla="*/ 4665661 h 4665661"/>
              <a:gd name="connsiteX5" fmla="*/ 203222 w 4540250"/>
              <a:gd name="connsiteY5" fmla="*/ 4665661 h 4665661"/>
              <a:gd name="connsiteX6" fmla="*/ 0 w 4540250"/>
              <a:gd name="connsiteY6" fmla="*/ 4462439 h 4665661"/>
              <a:gd name="connsiteX7" fmla="*/ 0 w 4540250"/>
              <a:gd name="connsiteY7" fmla="*/ 203222 h 4665661"/>
              <a:gd name="connsiteX8" fmla="*/ 203222 w 4540250"/>
              <a:gd name="connsiteY8" fmla="*/ 0 h 4665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250" h="4665661">
                <a:moveTo>
                  <a:pt x="203222" y="0"/>
                </a:moveTo>
                <a:lnTo>
                  <a:pt x="4337028" y="0"/>
                </a:lnTo>
                <a:cubicBezTo>
                  <a:pt x="4449264" y="0"/>
                  <a:pt x="4540250" y="90986"/>
                  <a:pt x="4540250" y="203222"/>
                </a:cubicBezTo>
                <a:lnTo>
                  <a:pt x="4540250" y="4462439"/>
                </a:lnTo>
                <a:cubicBezTo>
                  <a:pt x="4540250" y="4574675"/>
                  <a:pt x="4449264" y="4665661"/>
                  <a:pt x="4337028" y="4665661"/>
                </a:cubicBezTo>
                <a:lnTo>
                  <a:pt x="203222" y="4665661"/>
                </a:lnTo>
                <a:cubicBezTo>
                  <a:pt x="90986" y="4665661"/>
                  <a:pt x="0" y="4574675"/>
                  <a:pt x="0" y="4462439"/>
                </a:cubicBezTo>
                <a:lnTo>
                  <a:pt x="0" y="203222"/>
                </a:lnTo>
                <a:cubicBezTo>
                  <a:pt x="0" y="90986"/>
                  <a:pt x="90986" y="0"/>
                  <a:pt x="203222" y="0"/>
                </a:cubicBezTo>
                <a:close/>
              </a:path>
            </a:pathLst>
          </a:custGeom>
          <a:solidFill>
            <a:srgbClr val="EDECF6"/>
          </a:solidFill>
        </p:spPr>
        <p:txBody>
          <a:bodyPr wrap="square" tIns="91440" bIns="0">
            <a:noAutofit/>
          </a:bodyPr>
          <a:lstStyle>
            <a:lvl1pPr marL="0" indent="0" algn="ctr">
              <a:buNone/>
              <a:defRPr sz="1400">
                <a:solidFill>
                  <a:srgbClr val="0D004D"/>
                </a:solidFill>
              </a:defRPr>
            </a:lvl1pPr>
          </a:lstStyle>
          <a:p>
            <a:r>
              <a:rPr lang="en-US" noProof="0"/>
              <a:t>Add picture here</a:t>
            </a:r>
          </a:p>
        </p:txBody>
      </p:sp>
    </p:spTree>
    <p:extLst>
      <p:ext uri="{BB962C8B-B14F-4D97-AF65-F5344CB8AC3E}">
        <p14:creationId xmlns:p14="http://schemas.microsoft.com/office/powerpoint/2010/main" val="1843804223"/>
      </p:ext>
    </p:extLst>
  </p:cSld>
  <p:clrMapOvr>
    <a:overrideClrMapping bg1="dk1" tx1="lt1" bg2="dk2" tx2="lt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Grid">
    <p:bg>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7CC7DB3-DE38-02F2-976E-AA18EA7C7FA6}"/>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74" name="Rectangle 73">
            <a:extLst>
              <a:ext uri="{FF2B5EF4-FFF2-40B4-BE49-F238E27FC236}">
                <a16:creationId xmlns:a16="http://schemas.microsoft.com/office/drawing/2014/main" id="{30D912AF-5366-A462-ECFC-6DC64435391B}"/>
              </a:ext>
              <a:ext uri="{C183D7F6-B498-43B3-948B-1728B52AA6E4}">
                <adec:decorative xmlns:adec="http://schemas.microsoft.com/office/drawing/2017/decorative" val="1"/>
              </a:ext>
            </a:extLst>
          </p:cNvPr>
          <p:cNvSpPr/>
          <p:nvPr userDrawn="1"/>
        </p:nvSpPr>
        <p:spPr bwMode="gray">
          <a:xfrm>
            <a:off x="0" y="548640"/>
            <a:ext cx="12192000" cy="576072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6CD59436-7F91-04C4-7AFF-25CEDA7BE2D7}"/>
              </a:ext>
              <a:ext uri="{C183D7F6-B498-43B3-948B-1728B52AA6E4}">
                <adec:decorative xmlns:adec="http://schemas.microsoft.com/office/drawing/2017/decorative" val="1"/>
              </a:ext>
            </a:extLst>
          </p:cNvPr>
          <p:cNvGrpSpPr/>
          <p:nvPr userDrawn="1"/>
        </p:nvGrpSpPr>
        <p:grpSpPr bwMode="gray">
          <a:xfrm>
            <a:off x="0" y="0"/>
            <a:ext cx="12192000" cy="548640"/>
            <a:chOff x="0" y="1846252"/>
            <a:chExt cx="12192000" cy="548640"/>
          </a:xfrm>
          <a:solidFill>
            <a:schemeClr val="accent2"/>
          </a:solidFill>
        </p:grpSpPr>
        <p:sp>
          <p:nvSpPr>
            <p:cNvPr id="33" name="Rectangle 32">
              <a:extLst>
                <a:ext uri="{FF2B5EF4-FFF2-40B4-BE49-F238E27FC236}">
                  <a16:creationId xmlns:a16="http://schemas.microsoft.com/office/drawing/2014/main" id="{10FA117E-A746-630C-CCAE-F1211190EEF2}"/>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353F83ED-5DF9-C4CC-E76A-162337A6832C}"/>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1461141-4CD1-D4B5-CBB6-F88B569096E9}"/>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A454BF8-34D4-05E4-0DD0-DD204F707D24}"/>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5FFA258-0896-58C1-ED06-E667B253C438}"/>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DFA76A2-C2C8-6347-07BD-A546CF3FDFB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96C1FCC-5CB3-1E08-B0A5-96931818111B}"/>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EBBF802-C21C-5DB4-6BFE-F2971CCBFCE4}"/>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36C58DFA-AC95-9DA7-4E2A-072F107650E6}"/>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0ECD9A0-F1B5-5A76-F7DC-BA0385225577}"/>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721BFB8-D5C7-FBD3-CE5A-5F4E19992193}"/>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9CF49F4-F7BB-5DD6-4704-8D9E918613F7}"/>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0B3D5AE9-DFCF-5CBA-740A-0F6B84D020E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a:extLst>
              <a:ext uri="{FF2B5EF4-FFF2-40B4-BE49-F238E27FC236}">
                <a16:creationId xmlns:a16="http://schemas.microsoft.com/office/drawing/2014/main" id="{1BDF94B1-9716-AEE1-81F9-7290AB8E94C7}"/>
              </a:ext>
              <a:ext uri="{C183D7F6-B498-43B3-948B-1728B52AA6E4}">
                <adec:decorative xmlns:adec="http://schemas.microsoft.com/office/drawing/2017/decorative" val="1"/>
              </a:ext>
            </a:extLst>
          </p:cNvPr>
          <p:cNvGrpSpPr/>
          <p:nvPr userDrawn="1"/>
        </p:nvGrpSpPr>
        <p:grpSpPr bwMode="gray">
          <a:xfrm>
            <a:off x="0" y="6309360"/>
            <a:ext cx="12192000" cy="548640"/>
            <a:chOff x="0" y="1846252"/>
            <a:chExt cx="12192000" cy="548640"/>
          </a:xfrm>
          <a:solidFill>
            <a:schemeClr val="accent2"/>
          </a:solidFill>
        </p:grpSpPr>
        <p:sp>
          <p:nvSpPr>
            <p:cNvPr id="47" name="Rectangle 46">
              <a:extLst>
                <a:ext uri="{FF2B5EF4-FFF2-40B4-BE49-F238E27FC236}">
                  <a16:creationId xmlns:a16="http://schemas.microsoft.com/office/drawing/2014/main" id="{4E291224-AABD-E7C7-0CFC-77EC74647957}"/>
                </a:ext>
              </a:extLst>
            </p:cNvPr>
            <p:cNvSpPr>
              <a:spLocks/>
            </p:cNvSpPr>
            <p:nvPr userDrawn="1"/>
          </p:nvSpPr>
          <p:spPr bwMode="gray">
            <a:xfrm>
              <a:off x="13474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B303E448-6CC1-205D-97AF-A74DB263EA4B}"/>
                </a:ext>
              </a:extLst>
            </p:cNvPr>
            <p:cNvSpPr>
              <a:spLocks/>
            </p:cNvSpPr>
            <p:nvPr userDrawn="1"/>
          </p:nvSpPr>
          <p:spPr bwMode="gray">
            <a:xfrm>
              <a:off x="228346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627F2DED-FED5-8FB7-E13D-33B7875EC0B4}"/>
                </a:ext>
              </a:extLst>
            </p:cNvPr>
            <p:cNvSpPr>
              <a:spLocks/>
            </p:cNvSpPr>
            <p:nvPr userDrawn="1"/>
          </p:nvSpPr>
          <p:spPr bwMode="gray">
            <a:xfrm>
              <a:off x="321945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9DFED2E6-5416-0149-38DD-E71BAB019CED}"/>
                </a:ext>
              </a:extLst>
            </p:cNvPr>
            <p:cNvSpPr>
              <a:spLocks/>
            </p:cNvSpPr>
            <p:nvPr userDrawn="1"/>
          </p:nvSpPr>
          <p:spPr bwMode="gray">
            <a:xfrm>
              <a:off x="415544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3C7023D3-0260-376C-5EB1-3CB8FAAB8189}"/>
                </a:ext>
              </a:extLst>
            </p:cNvPr>
            <p:cNvSpPr>
              <a:spLocks/>
            </p:cNvSpPr>
            <p:nvPr userDrawn="1"/>
          </p:nvSpPr>
          <p:spPr bwMode="gray">
            <a:xfrm>
              <a:off x="509143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86D4CA3B-E131-5932-34F9-358B7BC3A834}"/>
                </a:ext>
              </a:extLst>
            </p:cNvPr>
            <p:cNvSpPr>
              <a:spLocks/>
            </p:cNvSpPr>
            <p:nvPr userDrawn="1"/>
          </p:nvSpPr>
          <p:spPr bwMode="gray">
            <a:xfrm>
              <a:off x="602742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C3DC774B-ABB1-2831-FA06-DB547F04D4B9}"/>
                </a:ext>
              </a:extLst>
            </p:cNvPr>
            <p:cNvSpPr>
              <a:spLocks/>
            </p:cNvSpPr>
            <p:nvPr userDrawn="1"/>
          </p:nvSpPr>
          <p:spPr bwMode="gray">
            <a:xfrm>
              <a:off x="696341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CE02F18D-00A7-7037-F005-957673388D5C}"/>
                </a:ext>
              </a:extLst>
            </p:cNvPr>
            <p:cNvSpPr>
              <a:spLocks/>
            </p:cNvSpPr>
            <p:nvPr userDrawn="1"/>
          </p:nvSpPr>
          <p:spPr bwMode="gray">
            <a:xfrm>
              <a:off x="789940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E013D587-1716-EF9C-7D35-1B4419B90AEE}"/>
                </a:ext>
              </a:extLst>
            </p:cNvPr>
            <p:cNvSpPr>
              <a:spLocks/>
            </p:cNvSpPr>
            <p:nvPr userDrawn="1"/>
          </p:nvSpPr>
          <p:spPr bwMode="gray">
            <a:xfrm>
              <a:off x="883539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5B5911BD-497D-DAF9-C6B5-A9CAE88B9D26}"/>
                </a:ext>
              </a:extLst>
            </p:cNvPr>
            <p:cNvSpPr>
              <a:spLocks/>
            </p:cNvSpPr>
            <p:nvPr userDrawn="1"/>
          </p:nvSpPr>
          <p:spPr bwMode="gray">
            <a:xfrm>
              <a:off x="977138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1BB356C-D736-A080-0A56-EF09B5F3FFAF}"/>
                </a:ext>
              </a:extLst>
            </p:cNvPr>
            <p:cNvSpPr>
              <a:spLocks/>
            </p:cNvSpPr>
            <p:nvPr userDrawn="1"/>
          </p:nvSpPr>
          <p:spPr bwMode="gray">
            <a:xfrm>
              <a:off x="10707370" y="1846252"/>
              <a:ext cx="13716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1335AB4D-ACF7-1701-88A1-B0E8BA498CB6}"/>
                </a:ext>
              </a:extLst>
            </p:cNvPr>
            <p:cNvSpPr>
              <a:spLocks/>
            </p:cNvSpPr>
            <p:nvPr userDrawn="1"/>
          </p:nvSpPr>
          <p:spPr bwMode="gray">
            <a:xfrm>
              <a:off x="1164336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982126D0-3AFB-EA71-51FD-E886A25FB82D}"/>
                </a:ext>
              </a:extLst>
            </p:cNvPr>
            <p:cNvSpPr>
              <a:spLocks/>
            </p:cNvSpPr>
            <p:nvPr userDrawn="1"/>
          </p:nvSpPr>
          <p:spPr bwMode="gray">
            <a:xfrm>
              <a:off x="0" y="1846252"/>
              <a:ext cx="548640" cy="54864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a:extLst>
              <a:ext uri="{FF2B5EF4-FFF2-40B4-BE49-F238E27FC236}">
                <a16:creationId xmlns:a16="http://schemas.microsoft.com/office/drawing/2014/main" id="{ED241E20-BDE2-59BA-EB42-FAF8649CB765}"/>
              </a:ext>
              <a:ext uri="{C183D7F6-B498-43B3-948B-1728B52AA6E4}">
                <adec:decorative xmlns:adec="http://schemas.microsoft.com/office/drawing/2017/decorative" val="1"/>
              </a:ext>
            </a:extLst>
          </p:cNvPr>
          <p:cNvGrpSpPr/>
          <p:nvPr userDrawn="1"/>
        </p:nvGrpSpPr>
        <p:grpSpPr bwMode="gray">
          <a:xfrm>
            <a:off x="0" y="548640"/>
            <a:ext cx="12192000" cy="5760719"/>
            <a:chOff x="0" y="1846252"/>
            <a:chExt cx="12192000" cy="548640"/>
          </a:xfrm>
        </p:grpSpPr>
        <p:sp>
          <p:nvSpPr>
            <p:cNvPr id="61" name="Rectangle 60">
              <a:extLst>
                <a:ext uri="{FF2B5EF4-FFF2-40B4-BE49-F238E27FC236}">
                  <a16:creationId xmlns:a16="http://schemas.microsoft.com/office/drawing/2014/main" id="{6FB71C7F-B89F-D074-76A5-D71417E4CBAD}"/>
                </a:ext>
              </a:extLst>
            </p:cNvPr>
            <p:cNvSpPr>
              <a:spLocks/>
            </p:cNvSpPr>
            <p:nvPr userDrawn="1"/>
          </p:nvSpPr>
          <p:spPr bwMode="gray">
            <a:xfrm>
              <a:off x="13474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3ED1752A-0034-05A0-6ACE-ED91BC10F021}"/>
                </a:ext>
              </a:extLst>
            </p:cNvPr>
            <p:cNvSpPr>
              <a:spLocks/>
            </p:cNvSpPr>
            <p:nvPr userDrawn="1"/>
          </p:nvSpPr>
          <p:spPr bwMode="gray">
            <a:xfrm>
              <a:off x="228346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8690A0A-2C69-CFF7-E623-40624A0396D5}"/>
                </a:ext>
              </a:extLst>
            </p:cNvPr>
            <p:cNvSpPr>
              <a:spLocks/>
            </p:cNvSpPr>
            <p:nvPr userDrawn="1"/>
          </p:nvSpPr>
          <p:spPr bwMode="gray">
            <a:xfrm>
              <a:off x="321945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ABE3F1C4-BCBB-F0EE-DA2C-B5EE668A45F6}"/>
                </a:ext>
              </a:extLst>
            </p:cNvPr>
            <p:cNvSpPr>
              <a:spLocks/>
            </p:cNvSpPr>
            <p:nvPr userDrawn="1"/>
          </p:nvSpPr>
          <p:spPr bwMode="gray">
            <a:xfrm>
              <a:off x="415544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5EE1CA04-7C37-46E1-D286-F702DCEA4D7A}"/>
                </a:ext>
              </a:extLst>
            </p:cNvPr>
            <p:cNvSpPr>
              <a:spLocks/>
            </p:cNvSpPr>
            <p:nvPr userDrawn="1"/>
          </p:nvSpPr>
          <p:spPr bwMode="gray">
            <a:xfrm>
              <a:off x="509143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EFC4F2D5-9D22-9C86-1F52-636CC603EB0B}"/>
                </a:ext>
              </a:extLst>
            </p:cNvPr>
            <p:cNvSpPr>
              <a:spLocks/>
            </p:cNvSpPr>
            <p:nvPr userDrawn="1"/>
          </p:nvSpPr>
          <p:spPr bwMode="gray">
            <a:xfrm>
              <a:off x="602742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816472A4-9D00-F9AC-6963-A274C23D66F5}"/>
                </a:ext>
              </a:extLst>
            </p:cNvPr>
            <p:cNvSpPr>
              <a:spLocks/>
            </p:cNvSpPr>
            <p:nvPr userDrawn="1"/>
          </p:nvSpPr>
          <p:spPr bwMode="gray">
            <a:xfrm>
              <a:off x="696341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78992062-E3C2-817A-A1DB-AF482EBA199A}"/>
                </a:ext>
              </a:extLst>
            </p:cNvPr>
            <p:cNvSpPr>
              <a:spLocks/>
            </p:cNvSpPr>
            <p:nvPr userDrawn="1"/>
          </p:nvSpPr>
          <p:spPr bwMode="gray">
            <a:xfrm>
              <a:off x="789940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18D86FCF-A28D-E6FC-B3E2-65C782DCEE0C}"/>
                </a:ext>
              </a:extLst>
            </p:cNvPr>
            <p:cNvSpPr>
              <a:spLocks/>
            </p:cNvSpPr>
            <p:nvPr userDrawn="1"/>
          </p:nvSpPr>
          <p:spPr bwMode="gray">
            <a:xfrm>
              <a:off x="883539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DF513FF7-1209-63F8-6204-A6786BEC4552}"/>
                </a:ext>
              </a:extLst>
            </p:cNvPr>
            <p:cNvSpPr>
              <a:spLocks/>
            </p:cNvSpPr>
            <p:nvPr userDrawn="1"/>
          </p:nvSpPr>
          <p:spPr bwMode="gray">
            <a:xfrm>
              <a:off x="977138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20C6A44D-A5D2-5E0C-ABAB-6ACF45E57599}"/>
                </a:ext>
              </a:extLst>
            </p:cNvPr>
            <p:cNvSpPr>
              <a:spLocks/>
            </p:cNvSpPr>
            <p:nvPr userDrawn="1"/>
          </p:nvSpPr>
          <p:spPr bwMode="gray">
            <a:xfrm>
              <a:off x="10707370" y="1846252"/>
              <a:ext cx="13716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D9B907EA-FF0F-55D1-09C1-411058FA6448}"/>
                </a:ext>
              </a:extLst>
            </p:cNvPr>
            <p:cNvSpPr>
              <a:spLocks/>
            </p:cNvSpPr>
            <p:nvPr userDrawn="1"/>
          </p:nvSpPr>
          <p:spPr bwMode="gray">
            <a:xfrm>
              <a:off x="1164336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56988445-AEF4-5F11-89C9-DDE02C975576}"/>
                </a:ext>
              </a:extLst>
            </p:cNvPr>
            <p:cNvSpPr>
              <a:spLocks/>
            </p:cNvSpPr>
            <p:nvPr userDrawn="1"/>
          </p:nvSpPr>
          <p:spPr bwMode="gray">
            <a:xfrm>
              <a:off x="0" y="1846252"/>
              <a:ext cx="548640" cy="5486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24278222"/>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ank Dark">
    <p:bg bwMode="gray">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9C5FEFA-AC9C-03CD-6C86-CD2471AA12A5}"/>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bwMode="white"/>
        <p:txBody>
          <a:bodyPr/>
          <a:lstStyle>
            <a:lvl1pPr>
              <a:defRPr>
                <a:solidFill>
                  <a:srgbClr val="C1BFFF"/>
                </a:solidFill>
              </a:defRPr>
            </a:lvl1p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bwMode="white"/>
        <p:txBody>
          <a:bodyPr/>
          <a:lstStyle>
            <a:lvl1pPr>
              <a:defRPr>
                <a:solidFill>
                  <a:srgbClr val="C1BFFF"/>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2683224849"/>
      </p:ext>
    </p:extLst>
  </p:cSld>
  <p:clrMapOvr>
    <a:overrideClrMapping bg1="dk1" tx1="lt1" bg2="dk2" tx2="lt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F66B262-3E7E-F110-14A1-234C31CB4700}"/>
              </a:ext>
            </a:extLst>
          </p:cNvPr>
          <p:cNvSpPr>
            <a:spLocks noGrp="1"/>
          </p:cNvSpPr>
          <p:nvPr>
            <p:ph type="title" hasCustomPrompt="1"/>
          </p:nvPr>
        </p:nvSpPr>
        <p:spPr>
          <a:xfrm>
            <a:off x="0" y="-457200"/>
            <a:ext cx="12188952" cy="457200"/>
          </a:xfrm>
        </p:spPr>
        <p:txBody>
          <a:bodyPr/>
          <a:lstStyle>
            <a:lvl1pPr>
              <a:defRPr>
                <a:solidFill>
                  <a:schemeClr val="accent6"/>
                </a:solidFill>
              </a:defRPr>
            </a:lvl1pPr>
          </a:lstStyle>
          <a:p>
            <a:r>
              <a:rPr lang="en-US" noProof="0"/>
              <a:t>Insert offscreen slide title here</a:t>
            </a:r>
            <a:endParaRPr lang="en-US"/>
          </a:p>
        </p:txBody>
      </p:sp>
      <p:sp>
        <p:nvSpPr>
          <p:cNvPr id="4" name="Footer">
            <a:extLst>
              <a:ext uri="{FF2B5EF4-FFF2-40B4-BE49-F238E27FC236}">
                <a16:creationId xmlns:a16="http://schemas.microsoft.com/office/drawing/2014/main" id="{960FE43D-27C0-0FF1-C195-E6522374B751}"/>
              </a:ext>
            </a:extLst>
          </p:cNvPr>
          <p:cNvSpPr>
            <a:spLocks noGrp="1" noRot="1" noMove="1" noResize="1" noEditPoints="1" noAdjustHandles="1" noChangeArrowheads="1" noChangeShapeType="1"/>
          </p:cNvSpPr>
          <p:nvPr>
            <p:ph type="ftr" sz="quarter" idx="11"/>
          </p:nvPr>
        </p:nvSpPr>
        <p:spPr/>
        <p:txBody>
          <a:bodyPr/>
          <a:lstStyle/>
          <a:p>
            <a:r>
              <a:rPr lang="en-US"/>
              <a:t>Copyright 2025 Pearson. All rights reserved.</a:t>
            </a:r>
          </a:p>
        </p:txBody>
      </p:sp>
      <p:sp>
        <p:nvSpPr>
          <p:cNvPr id="5" name="Slide Number">
            <a:extLst>
              <a:ext uri="{FF2B5EF4-FFF2-40B4-BE49-F238E27FC236}">
                <a16:creationId xmlns:a16="http://schemas.microsoft.com/office/drawing/2014/main" id="{4973D24F-EE9A-3749-3D8E-0F8929ED0AFB}"/>
              </a:ext>
            </a:extLst>
          </p:cNvPr>
          <p:cNvSpPr>
            <a:spLocks noGrp="1" noRot="1" noMove="1" noResize="1" noEditPoints="1" noAdjustHandles="1" noChangeArrowheads="1" noChangeShapeType="1"/>
          </p:cNvSpPr>
          <p:nvPr>
            <p:ph type="sldNum" sz="quarter" idx="12"/>
          </p:nvPr>
        </p:nvSpPr>
        <p:spPr/>
        <p:txBody>
          <a:bodyPr/>
          <a:lstStyle/>
          <a:p>
            <a:fld id="{27BB625B-AB5A-C845-B50B-ED205C3DDF7A}" type="slidenum">
              <a:rPr lang="en-US" smtClean="0"/>
              <a:pPr/>
              <a:t>‹#›</a:t>
            </a:fld>
            <a:endParaRPr lang="en-US"/>
          </a:p>
        </p:txBody>
      </p:sp>
    </p:spTree>
    <p:extLst>
      <p:ext uri="{BB962C8B-B14F-4D97-AF65-F5344CB8AC3E}">
        <p14:creationId xmlns:p14="http://schemas.microsoft.com/office/powerpoint/2010/main" val="17802786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User Guide: Visual Identity Overview">
    <p:bg>
      <p:bgPr>
        <a:solidFill>
          <a:srgbClr val="FFFFFF"/>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1B4CAF6E-EF57-881D-B808-1008F7021F6A}"/>
              </a:ext>
              <a:ext uri="{C183D7F6-B498-43B3-948B-1728B52AA6E4}">
                <adec:decorative xmlns:adec="http://schemas.microsoft.com/office/drawing/2017/decorative" val="1"/>
              </a:ext>
            </a:extLst>
          </p:cNvPr>
          <p:cNvSpPr/>
          <p:nvPr userDrawn="1"/>
        </p:nvSpPr>
        <p:spPr bwMode="gray">
          <a:xfrm>
            <a:off x="9200092" y="3424003"/>
            <a:ext cx="2991908" cy="3433997"/>
          </a:xfrm>
          <a:prstGeom prst="rect">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 name="Section">
            <a:extLst>
              <a:ext uri="{FF2B5EF4-FFF2-40B4-BE49-F238E27FC236}">
                <a16:creationId xmlns:a16="http://schemas.microsoft.com/office/drawing/2014/main" id="{F5DEE79E-ACD7-E44F-A566-85F5BB2BBCDB}"/>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Visual identity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26386" cy="15261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a:t>This User Guide </a:t>
            </a:r>
            <a:r>
              <a:rPr lang="en-US" noProof="1"/>
              <a:t>section is a concise guide through visual expressions that make up the Pearson brand and apply to PowerPoint presentations. From logo usage to typography, color palettes, and imagery, these guidelines will ensure consistency, clarity and impact in every interaction.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06" cy="418289"/>
          </a:xfrm>
        </p:spPr>
        <p:txBody>
          <a:body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rgbClr val="C1BFFF"/>
                </a:solidFill>
              </a:defRPr>
            </a:lvl1pPr>
          </a:lstStyle>
          <a:p>
            <a:fld id="{27BB625B-AB5A-C845-B50B-ED205C3DDF7A}" type="slidenum">
              <a:rPr lang="en-US" smtClean="0"/>
              <a:pPr/>
              <a:t>‹#›</a:t>
            </a:fld>
            <a:endParaRPr lang="en-US"/>
          </a:p>
        </p:txBody>
      </p:sp>
      <p:grpSp>
        <p:nvGrpSpPr>
          <p:cNvPr id="23" name="Group 22">
            <a:extLst>
              <a:ext uri="{FF2B5EF4-FFF2-40B4-BE49-F238E27FC236}">
                <a16:creationId xmlns:a16="http://schemas.microsoft.com/office/drawing/2014/main" id="{5F4DA418-0812-19B5-AED0-730FD1E04333}"/>
              </a:ext>
            </a:extLst>
          </p:cNvPr>
          <p:cNvGrpSpPr/>
          <p:nvPr userDrawn="1"/>
        </p:nvGrpSpPr>
        <p:grpSpPr>
          <a:xfrm>
            <a:off x="6522173" y="3664380"/>
            <a:ext cx="2382503" cy="2958239"/>
            <a:chOff x="6522173" y="3752068"/>
            <a:chExt cx="2382503" cy="2958239"/>
          </a:xfrm>
        </p:grpSpPr>
        <p:grpSp>
          <p:nvGrpSpPr>
            <p:cNvPr id="24" name="Group 23" descr="Pictograms">
              <a:extLst>
                <a:ext uri="{FF2B5EF4-FFF2-40B4-BE49-F238E27FC236}">
                  <a16:creationId xmlns:a16="http://schemas.microsoft.com/office/drawing/2014/main" id="{12EE70C3-B2A5-3C4F-2520-2C7C5E743815}"/>
                </a:ext>
              </a:extLst>
            </p:cNvPr>
            <p:cNvGrpSpPr/>
            <p:nvPr/>
          </p:nvGrpSpPr>
          <p:grpSpPr bwMode="gray">
            <a:xfrm>
              <a:off x="6537356" y="3752068"/>
              <a:ext cx="2352137" cy="2325648"/>
              <a:chOff x="6523974" y="3755934"/>
              <a:chExt cx="2352137" cy="2325648"/>
            </a:xfrm>
          </p:grpSpPr>
          <p:pic>
            <p:nvPicPr>
              <p:cNvPr id="35" name="Picture 34" descr="A circular object with arrows pointing to the center&#10;&#10;Description automatically generated">
                <a:extLst>
                  <a:ext uri="{FF2B5EF4-FFF2-40B4-BE49-F238E27FC236}">
                    <a16:creationId xmlns:a16="http://schemas.microsoft.com/office/drawing/2014/main" id="{A917109F-25A2-E3E2-59EA-48A30635FF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gray">
              <a:xfrm>
                <a:off x="6523974" y="4594740"/>
                <a:ext cx="649224" cy="649224"/>
              </a:xfrm>
              <a:prstGeom prst="rect">
                <a:avLst/>
              </a:prstGeom>
            </p:spPr>
          </p:pic>
          <p:pic>
            <p:nvPicPr>
              <p:cNvPr id="36" name="Picture 35" descr="A circular arrows and circles with a purple circle around them&#10;&#10;Description automatically generated with medium confidence">
                <a:extLst>
                  <a:ext uri="{FF2B5EF4-FFF2-40B4-BE49-F238E27FC236}">
                    <a16:creationId xmlns:a16="http://schemas.microsoft.com/office/drawing/2014/main" id="{7EF81594-425D-859B-7CF0-C849B40B8F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gray">
              <a:xfrm>
                <a:off x="8226887" y="3757122"/>
                <a:ext cx="649224" cy="649224"/>
              </a:xfrm>
              <a:prstGeom prst="rect">
                <a:avLst/>
              </a:prstGeom>
            </p:spPr>
          </p:pic>
          <p:pic>
            <p:nvPicPr>
              <p:cNvPr id="37" name="Picture 36" descr="A blue and white squares with a person silhouette&#10;&#10;Description automatically generated">
                <a:extLst>
                  <a:ext uri="{FF2B5EF4-FFF2-40B4-BE49-F238E27FC236}">
                    <a16:creationId xmlns:a16="http://schemas.microsoft.com/office/drawing/2014/main" id="{A173BFA9-918B-A863-C3C7-A5ACDAC731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gray">
              <a:xfrm>
                <a:off x="6523974" y="5432358"/>
                <a:ext cx="649224" cy="649224"/>
              </a:xfrm>
              <a:prstGeom prst="rect">
                <a:avLst/>
              </a:prstGeom>
            </p:spPr>
          </p:pic>
          <p:pic>
            <p:nvPicPr>
              <p:cNvPr id="38" name="Picture 37" descr="A magnifying glass with a graph&#10;&#10;Description automatically generated">
                <a:extLst>
                  <a:ext uri="{FF2B5EF4-FFF2-40B4-BE49-F238E27FC236}">
                    <a16:creationId xmlns:a16="http://schemas.microsoft.com/office/drawing/2014/main" id="{498BB379-BB56-4881-2DA1-CB675297334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bwMode="gray">
              <a:xfrm>
                <a:off x="8226887" y="5432358"/>
                <a:ext cx="649224" cy="649224"/>
              </a:xfrm>
              <a:prstGeom prst="rect">
                <a:avLst/>
              </a:prstGeom>
            </p:spPr>
          </p:pic>
          <p:pic>
            <p:nvPicPr>
              <p:cNvPr id="39" name="Picture 38" descr="A purple briefcase with a arrow pointing to the top&#10;&#10;Description automatically generated">
                <a:extLst>
                  <a:ext uri="{FF2B5EF4-FFF2-40B4-BE49-F238E27FC236}">
                    <a16:creationId xmlns:a16="http://schemas.microsoft.com/office/drawing/2014/main" id="{549DE231-CBA8-B514-BD42-03F5B6FDDA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bwMode="gray">
              <a:xfrm>
                <a:off x="7375431" y="4594740"/>
                <a:ext cx="649224" cy="649224"/>
              </a:xfrm>
              <a:prstGeom prst="rect">
                <a:avLst/>
              </a:prstGeom>
            </p:spPr>
          </p:pic>
          <p:pic>
            <p:nvPicPr>
              <p:cNvPr id="40" name="Picture 39" descr="A purple head with a chip in the middle&#10;&#10;Description automatically generated">
                <a:extLst>
                  <a:ext uri="{FF2B5EF4-FFF2-40B4-BE49-F238E27FC236}">
                    <a16:creationId xmlns:a16="http://schemas.microsoft.com/office/drawing/2014/main" id="{9BCF2FE1-38ED-A6BA-BE42-0276AA7B5BB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bwMode="gray">
              <a:xfrm>
                <a:off x="8226887" y="4594740"/>
                <a:ext cx="649224" cy="649224"/>
              </a:xfrm>
              <a:prstGeom prst="rect">
                <a:avLst/>
              </a:prstGeom>
            </p:spPr>
          </p:pic>
          <p:pic>
            <p:nvPicPr>
              <p:cNvPr id="41" name="Picture 40" descr="A purple and white cube with white squares&#10;&#10;Description automatically generated">
                <a:extLst>
                  <a:ext uri="{FF2B5EF4-FFF2-40B4-BE49-F238E27FC236}">
                    <a16:creationId xmlns:a16="http://schemas.microsoft.com/office/drawing/2014/main" id="{098F7173-956E-3A7D-A978-C39BDD90BFD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bwMode="gray">
              <a:xfrm>
                <a:off x="7376620" y="5432358"/>
                <a:ext cx="649224" cy="649224"/>
              </a:xfrm>
              <a:prstGeom prst="rect">
                <a:avLst/>
              </a:prstGeom>
            </p:spPr>
          </p:pic>
          <p:pic>
            <p:nvPicPr>
              <p:cNvPr id="58" name="Picture 57" descr="A purple triangle with a flag on top&#10;&#10;Description automatically generated">
                <a:extLst>
                  <a:ext uri="{FF2B5EF4-FFF2-40B4-BE49-F238E27FC236}">
                    <a16:creationId xmlns:a16="http://schemas.microsoft.com/office/drawing/2014/main" id="{2DA985A5-5D1F-A711-0D42-652FCEFE032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bwMode="gray">
              <a:xfrm>
                <a:off x="6523974" y="3755934"/>
                <a:ext cx="649224" cy="649224"/>
              </a:xfrm>
              <a:prstGeom prst="rect">
                <a:avLst/>
              </a:prstGeom>
            </p:spPr>
          </p:pic>
          <p:pic>
            <p:nvPicPr>
              <p:cNvPr id="62" name="Picture 61" descr="A purple and white building&#10;&#10;Description automatically generated">
                <a:extLst>
                  <a:ext uri="{FF2B5EF4-FFF2-40B4-BE49-F238E27FC236}">
                    <a16:creationId xmlns:a16="http://schemas.microsoft.com/office/drawing/2014/main" id="{8C090666-25F1-54AC-B885-A85E6BBE2C6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bwMode="gray">
              <a:xfrm>
                <a:off x="7375431" y="3757122"/>
                <a:ext cx="649224" cy="649224"/>
              </a:xfrm>
              <a:prstGeom prst="rect">
                <a:avLst/>
              </a:prstGeom>
            </p:spPr>
          </p:pic>
        </p:grpSp>
        <p:grpSp>
          <p:nvGrpSpPr>
            <p:cNvPr id="25" name="Group 24">
              <a:extLst>
                <a:ext uri="{FF2B5EF4-FFF2-40B4-BE49-F238E27FC236}">
                  <a16:creationId xmlns:a16="http://schemas.microsoft.com/office/drawing/2014/main" id="{E0BC9DFB-BD5F-0FB1-9CC8-2B02E781D7A5}"/>
                </a:ext>
              </a:extLst>
            </p:cNvPr>
            <p:cNvGrpSpPr/>
            <p:nvPr userDrawn="1"/>
          </p:nvGrpSpPr>
          <p:grpSpPr>
            <a:xfrm>
              <a:off x="6522173" y="6298827"/>
              <a:ext cx="2382503" cy="411480"/>
              <a:chOff x="6490929" y="6298827"/>
              <a:chExt cx="2382503" cy="411480"/>
            </a:xfrm>
          </p:grpSpPr>
          <p:pic>
            <p:nvPicPr>
              <p:cNvPr id="26" name="Graphic 25">
                <a:extLst>
                  <a:ext uri="{FF2B5EF4-FFF2-40B4-BE49-F238E27FC236}">
                    <a16:creationId xmlns:a16="http://schemas.microsoft.com/office/drawing/2014/main" id="{8786DFA5-7835-5B1C-F850-7CDBC57F7051}"/>
                  </a:ext>
                </a:extLst>
              </p:cNvPr>
              <p:cNvPicPr>
                <a:picLocks noChangeAspect="1"/>
              </p:cNvPicPr>
              <p:nvPr userDrawn="1"/>
            </p:nvPicPr>
            <p:blipFill>
              <a:blip>
                <a:extLst>
                  <a:ext uri="{96DAC541-7B7A-43D3-8B79-37D633B846F1}">
                    <asvg:svgBlip xmlns:asvg="http://schemas.microsoft.com/office/drawing/2016/SVG/main" r:embed="rId12"/>
                  </a:ext>
                </a:extLst>
              </a:blip>
              <a:srcRect/>
              <a:stretch/>
            </p:blipFill>
            <p:spPr>
              <a:xfrm>
                <a:off x="6983685" y="6298827"/>
                <a:ext cx="411480" cy="411480"/>
              </a:xfrm>
              <a:prstGeom prst="rect">
                <a:avLst/>
              </a:prstGeom>
            </p:spPr>
          </p:pic>
          <p:pic>
            <p:nvPicPr>
              <p:cNvPr id="31" name="Graphic 30">
                <a:extLst>
                  <a:ext uri="{FF2B5EF4-FFF2-40B4-BE49-F238E27FC236}">
                    <a16:creationId xmlns:a16="http://schemas.microsoft.com/office/drawing/2014/main" id="{91626D5D-BB31-E2AE-81FD-89B33E82F7EA}"/>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7476441" y="6298827"/>
                <a:ext cx="411480" cy="411480"/>
              </a:xfrm>
              <a:prstGeom prst="rect">
                <a:avLst/>
              </a:prstGeom>
            </p:spPr>
          </p:pic>
          <p:pic>
            <p:nvPicPr>
              <p:cNvPr id="32" name="Graphic 31">
                <a:extLst>
                  <a:ext uri="{FF2B5EF4-FFF2-40B4-BE49-F238E27FC236}">
                    <a16:creationId xmlns:a16="http://schemas.microsoft.com/office/drawing/2014/main" id="{6F88F4AD-5371-21A8-9D21-4DFF290E6BAF}"/>
                  </a:ext>
                </a:extLst>
              </p:cNvPr>
              <p:cNvPicPr>
                <a:picLocks noChangeAspect="1"/>
              </p:cNvPicPr>
              <p:nvPr userDrawn="1"/>
            </p:nvPicPr>
            <p:blipFill>
              <a:blip>
                <a:extLst>
                  <a:ext uri="{96DAC541-7B7A-43D3-8B79-37D633B846F1}">
                    <asvg:svgBlip xmlns:asvg="http://schemas.microsoft.com/office/drawing/2016/SVG/main" r:embed="rId14"/>
                  </a:ext>
                </a:extLst>
              </a:blip>
              <a:srcRect/>
              <a:stretch/>
            </p:blipFill>
            <p:spPr>
              <a:xfrm>
                <a:off x="6490929" y="6298827"/>
                <a:ext cx="411480" cy="411480"/>
              </a:xfrm>
              <a:prstGeom prst="rect">
                <a:avLst/>
              </a:prstGeom>
            </p:spPr>
          </p:pic>
          <p:pic>
            <p:nvPicPr>
              <p:cNvPr id="33" name="Graphic 32">
                <a:extLst>
                  <a:ext uri="{FF2B5EF4-FFF2-40B4-BE49-F238E27FC236}">
                    <a16:creationId xmlns:a16="http://schemas.microsoft.com/office/drawing/2014/main" id="{8EBD9DF6-9496-75B0-BAB6-2F9CD35B4AF0}"/>
                  </a:ext>
                </a:extLst>
              </p:cNvPr>
              <p:cNvPicPr>
                <a:picLocks noChangeAspect="1"/>
              </p:cNvPicPr>
              <p:nvPr userDrawn="1"/>
            </p:nvPicPr>
            <p:blipFill>
              <a:blip>
                <a:extLst>
                  <a:ext uri="{96DAC541-7B7A-43D3-8B79-37D633B846F1}">
                    <asvg:svgBlip xmlns:asvg="http://schemas.microsoft.com/office/drawing/2016/SVG/main" r:embed="rId15"/>
                  </a:ext>
                </a:extLst>
              </a:blip>
              <a:srcRect/>
              <a:stretch/>
            </p:blipFill>
            <p:spPr>
              <a:xfrm>
                <a:off x="8461952" y="6298827"/>
                <a:ext cx="411480" cy="411480"/>
              </a:xfrm>
              <a:prstGeom prst="rect">
                <a:avLst/>
              </a:prstGeom>
            </p:spPr>
          </p:pic>
          <p:pic>
            <p:nvPicPr>
              <p:cNvPr id="34" name="Graphic 33">
                <a:extLst>
                  <a:ext uri="{FF2B5EF4-FFF2-40B4-BE49-F238E27FC236}">
                    <a16:creationId xmlns:a16="http://schemas.microsoft.com/office/drawing/2014/main" id="{D37428F6-6809-3EB9-7BF2-7C1D56939273}"/>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7969197" y="6298827"/>
                <a:ext cx="411480" cy="411480"/>
              </a:xfrm>
              <a:prstGeom prst="rect">
                <a:avLst/>
              </a:prstGeom>
            </p:spPr>
          </p:pic>
        </p:grpSp>
      </p:grpSp>
      <p:pic>
        <p:nvPicPr>
          <p:cNvPr id="63" name="Picture 62">
            <a:extLst>
              <a:ext uri="{FF2B5EF4-FFF2-40B4-BE49-F238E27FC236}">
                <a16:creationId xmlns:a16="http://schemas.microsoft.com/office/drawing/2014/main" id="{9FFD688C-49E6-2C30-91DB-32225BB97234}"/>
              </a:ext>
            </a:extLst>
          </p:cNvPr>
          <p:cNvPicPr>
            <a:picLocks noChangeAspect="1"/>
          </p:cNvPicPr>
          <p:nvPr userDrawn="1"/>
        </p:nvPicPr>
        <p:blipFill>
          <a:blip r:embed="rId17"/>
          <a:stretch>
            <a:fillRect/>
          </a:stretch>
        </p:blipFill>
        <p:spPr>
          <a:xfrm>
            <a:off x="3216271" y="5143500"/>
            <a:ext cx="2990089" cy="1716405"/>
          </a:xfrm>
          <a:prstGeom prst="rect">
            <a:avLst/>
          </a:prstGeom>
        </p:spPr>
      </p:pic>
      <p:grpSp>
        <p:nvGrpSpPr>
          <p:cNvPr id="64" name="Group 63" descr="Font and primary color">
            <a:extLst>
              <a:ext uri="{FF2B5EF4-FFF2-40B4-BE49-F238E27FC236}">
                <a16:creationId xmlns:a16="http://schemas.microsoft.com/office/drawing/2014/main" id="{A6DFA56E-A2FC-BCD1-A5CA-FD4E00B78973}"/>
              </a:ext>
            </a:extLst>
          </p:cNvPr>
          <p:cNvGrpSpPr/>
          <p:nvPr userDrawn="1"/>
        </p:nvGrpSpPr>
        <p:grpSpPr bwMode="gray">
          <a:xfrm>
            <a:off x="3216273" y="3429000"/>
            <a:ext cx="2990088" cy="1714500"/>
            <a:chOff x="3216273" y="3429000"/>
            <a:chExt cx="2990088" cy="1714500"/>
          </a:xfrm>
        </p:grpSpPr>
        <p:sp>
          <p:nvSpPr>
            <p:cNvPr id="65" name="Rectangle 64" descr="Font and Primary Color">
              <a:extLst>
                <a:ext uri="{FF2B5EF4-FFF2-40B4-BE49-F238E27FC236}">
                  <a16:creationId xmlns:a16="http://schemas.microsoft.com/office/drawing/2014/main" id="{749BCF6B-91E0-768E-D580-994569D65F25}"/>
                </a:ext>
                <a:ext uri="{C183D7F6-B498-43B3-948B-1728B52AA6E4}">
                  <adec:decorative xmlns:adec="http://schemas.microsoft.com/office/drawing/2017/decorative" val="0"/>
                </a:ext>
              </a:extLst>
            </p:cNvPr>
            <p:cNvSpPr/>
            <p:nvPr/>
          </p:nvSpPr>
          <p:spPr bwMode="gray">
            <a:xfrm>
              <a:off x="3216273" y="3429000"/>
              <a:ext cx="2990088" cy="171450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66" name="Title 1">
              <a:extLst>
                <a:ext uri="{FF2B5EF4-FFF2-40B4-BE49-F238E27FC236}">
                  <a16:creationId xmlns:a16="http://schemas.microsoft.com/office/drawing/2014/main" id="{A43B1642-633C-9AE6-F717-D1B3687F2DF1}"/>
                </a:ext>
              </a:extLst>
            </p:cNvPr>
            <p:cNvSpPr txBox="1">
              <a:spLocks/>
            </p:cNvSpPr>
            <p:nvPr/>
          </p:nvSpPr>
          <p:spPr bwMode="gray">
            <a:xfrm>
              <a:off x="3461194" y="4031625"/>
              <a:ext cx="2500246" cy="7478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Helping people realize the life they imagine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SemiBold" panose="020B0609020204030204"/>
                  <a:ea typeface="+mj-ea"/>
                  <a:cs typeface="+mj-cs"/>
                </a:rPr>
                <a:t>through learning</a:t>
              </a:r>
            </a:p>
          </p:txBody>
        </p:sp>
        <p:sp>
          <p:nvSpPr>
            <p:cNvPr id="67" name="Title 1">
              <a:extLst>
                <a:ext uri="{FF2B5EF4-FFF2-40B4-BE49-F238E27FC236}">
                  <a16:creationId xmlns:a16="http://schemas.microsoft.com/office/drawing/2014/main" id="{9FBB5520-08F3-E6D6-E04F-A0C6A32BDB1D}"/>
                </a:ext>
              </a:extLst>
            </p:cNvPr>
            <p:cNvSpPr txBox="1">
              <a:spLocks/>
            </p:cNvSpPr>
            <p:nvPr/>
          </p:nvSpPr>
          <p:spPr bwMode="gray">
            <a:xfrm>
              <a:off x="3461194" y="3792978"/>
              <a:ext cx="2263428"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FFFFFF"/>
                  </a:solidFill>
                  <a:effectLst/>
                  <a:uLnTx/>
                  <a:uFillTx/>
                  <a:latin typeface="Plus Jakarta Sans Medium" panose="020B0604030504040204"/>
                  <a:ea typeface="+mj-ea"/>
                  <a:cs typeface="+mj-cs"/>
                </a:rPr>
                <a:t>PLUS JAKARTA SANS</a:t>
              </a:r>
            </a:p>
          </p:txBody>
        </p:sp>
      </p:grpSp>
      <p:pic>
        <p:nvPicPr>
          <p:cNvPr id="68" name="Picture 67" descr="Imagery">
            <a:extLst>
              <a:ext uri="{FF2B5EF4-FFF2-40B4-BE49-F238E27FC236}">
                <a16:creationId xmlns:a16="http://schemas.microsoft.com/office/drawing/2014/main" id="{FEB86737-7087-0CDE-FD20-C190D69F924A}"/>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bwMode="gray">
          <a:xfrm>
            <a:off x="9200092" y="0"/>
            <a:ext cx="2990088" cy="3429000"/>
          </a:xfrm>
          <a:custGeom>
            <a:avLst/>
            <a:gdLst>
              <a:gd name="connsiteX0" fmla="*/ 0 w 2990088"/>
              <a:gd name="connsiteY0" fmla="*/ 0 h 3429000"/>
              <a:gd name="connsiteX1" fmla="*/ 2990088 w 2990088"/>
              <a:gd name="connsiteY1" fmla="*/ 0 h 3429000"/>
              <a:gd name="connsiteX2" fmla="*/ 2990088 w 2990088"/>
              <a:gd name="connsiteY2" fmla="*/ 3429000 h 3429000"/>
              <a:gd name="connsiteX3" fmla="*/ 0 w 2990088"/>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990088" h="3429000">
                <a:moveTo>
                  <a:pt x="0" y="0"/>
                </a:moveTo>
                <a:lnTo>
                  <a:pt x="2990088" y="0"/>
                </a:lnTo>
                <a:lnTo>
                  <a:pt x="2990088" y="3429000"/>
                </a:lnTo>
                <a:lnTo>
                  <a:pt x="0" y="3429000"/>
                </a:lnTo>
                <a:close/>
              </a:path>
            </a:pathLst>
          </a:custGeom>
        </p:spPr>
      </p:pic>
      <p:grpSp>
        <p:nvGrpSpPr>
          <p:cNvPr id="69" name="Group 68" descr="Line Waves accent image">
            <a:extLst>
              <a:ext uri="{FF2B5EF4-FFF2-40B4-BE49-F238E27FC236}">
                <a16:creationId xmlns:a16="http://schemas.microsoft.com/office/drawing/2014/main" id="{297B05D1-98CF-A20B-9558-2304CCAF3B29}"/>
              </a:ext>
            </a:extLst>
          </p:cNvPr>
          <p:cNvGrpSpPr/>
          <p:nvPr userDrawn="1"/>
        </p:nvGrpSpPr>
        <p:grpSpPr bwMode="gray">
          <a:xfrm>
            <a:off x="5256703" y="-319"/>
            <a:ext cx="3943388" cy="3429319"/>
            <a:chOff x="5256703" y="-319"/>
            <a:chExt cx="3943388" cy="3429319"/>
          </a:xfrm>
        </p:grpSpPr>
        <p:sp>
          <p:nvSpPr>
            <p:cNvPr id="70" name="Rectangle 69" descr="Line Waves accent image">
              <a:extLst>
                <a:ext uri="{FF2B5EF4-FFF2-40B4-BE49-F238E27FC236}">
                  <a16:creationId xmlns:a16="http://schemas.microsoft.com/office/drawing/2014/main" id="{6F040833-E700-B738-7047-5FDF148C053E}"/>
                </a:ext>
                <a:ext uri="{C183D7F6-B498-43B3-948B-1728B52AA6E4}">
                  <adec:decorative xmlns:adec="http://schemas.microsoft.com/office/drawing/2017/decorative" val="0"/>
                </a:ext>
              </a:extLst>
            </p:cNvPr>
            <p:cNvSpPr/>
            <p:nvPr/>
          </p:nvSpPr>
          <p:spPr bwMode="gray">
            <a:xfrm>
              <a:off x="6208183" y="0"/>
              <a:ext cx="2991908" cy="342900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1" name="Freeform 54" descr="Line Waves accent design">
              <a:extLst>
                <a:ext uri="{FF2B5EF4-FFF2-40B4-BE49-F238E27FC236}">
                  <a16:creationId xmlns:a16="http://schemas.microsoft.com/office/drawing/2014/main" id="{EA945C34-CE91-602E-E4BA-535DC3FC6CA4}"/>
                </a:ext>
                <a:ext uri="{C183D7F6-B498-43B3-948B-1728B52AA6E4}">
                  <adec:decorative xmlns:adec="http://schemas.microsoft.com/office/drawing/2017/decorative" val="0"/>
                </a:ext>
              </a:extLst>
            </p:cNvPr>
            <p:cNvSpPr/>
            <p:nvPr/>
          </p:nvSpPr>
          <p:spPr bwMode="gray">
            <a:xfrm>
              <a:off x="5256703" y="-319"/>
              <a:ext cx="3835368" cy="3424322"/>
            </a:xfrm>
            <a:custGeom>
              <a:avLst/>
              <a:gdLst>
                <a:gd name="connsiteX0" fmla="*/ 2624913 w 3835368"/>
                <a:gd name="connsiteY0" fmla="*/ 522161 h 3424322"/>
                <a:gd name="connsiteX1" fmla="*/ 2851617 w 3835368"/>
                <a:gd name="connsiteY1" fmla="*/ 687337 h 3424322"/>
                <a:gd name="connsiteX2" fmla="*/ 3472452 w 3835368"/>
                <a:gd name="connsiteY2" fmla="*/ 1679982 h 3424322"/>
                <a:gd name="connsiteX3" fmla="*/ 2851617 w 3835368"/>
                <a:gd name="connsiteY3" fmla="*/ 2672626 h 3424322"/>
                <a:gd name="connsiteX4" fmla="*/ 2650137 w 3835368"/>
                <a:gd name="connsiteY4" fmla="*/ 2821000 h 3424322"/>
                <a:gd name="connsiteX5" fmla="*/ 2650137 w 3835368"/>
                <a:gd name="connsiteY5" fmla="*/ 2821317 h 3424322"/>
                <a:gd name="connsiteX6" fmla="*/ 3819288 w 3835368"/>
                <a:gd name="connsiteY6" fmla="*/ 1677446 h 3424322"/>
                <a:gd name="connsiteX7" fmla="*/ 2624913 w 3835368"/>
                <a:gd name="connsiteY7" fmla="*/ 522161 h 3424322"/>
                <a:gd name="connsiteX8" fmla="*/ 2223214 w 3835368"/>
                <a:gd name="connsiteY8" fmla="*/ 314184 h 3424322"/>
                <a:gd name="connsiteX9" fmla="*/ 3109851 w 3835368"/>
                <a:gd name="connsiteY9" fmla="*/ 1683152 h 3424322"/>
                <a:gd name="connsiteX10" fmla="*/ 2244655 w 3835368"/>
                <a:gd name="connsiteY10" fmla="*/ 3036585 h 3424322"/>
                <a:gd name="connsiteX11" fmla="*/ 2244970 w 3835368"/>
                <a:gd name="connsiteY11" fmla="*/ 3036902 h 3424322"/>
                <a:gd name="connsiteX12" fmla="*/ 2502574 w 3835368"/>
                <a:gd name="connsiteY12" fmla="*/ 2898357 h 3424322"/>
                <a:gd name="connsiteX13" fmla="*/ 2481764 w 3835368"/>
                <a:gd name="connsiteY13" fmla="*/ 2903112 h 3424322"/>
                <a:gd name="connsiteX14" fmla="*/ 2481764 w 3835368"/>
                <a:gd name="connsiteY14" fmla="*/ 2887261 h 3424322"/>
                <a:gd name="connsiteX15" fmla="*/ 2568158 w 3835368"/>
                <a:gd name="connsiteY15" fmla="*/ 2857142 h 3424322"/>
                <a:gd name="connsiteX16" fmla="*/ 2842158 w 3835368"/>
                <a:gd name="connsiteY16" fmla="*/ 2660579 h 3424322"/>
                <a:gd name="connsiteX17" fmla="*/ 3457002 w 3835368"/>
                <a:gd name="connsiteY17" fmla="*/ 1680299 h 3424322"/>
                <a:gd name="connsiteX18" fmla="*/ 2842158 w 3835368"/>
                <a:gd name="connsiteY18" fmla="*/ 700019 h 3424322"/>
                <a:gd name="connsiteX19" fmla="*/ 2543879 w 3835368"/>
                <a:gd name="connsiteY19" fmla="*/ 487921 h 3424322"/>
                <a:gd name="connsiteX20" fmla="*/ 2481449 w 3835368"/>
                <a:gd name="connsiteY20" fmla="*/ 467313 h 3424322"/>
                <a:gd name="connsiteX21" fmla="*/ 2481449 w 3835368"/>
                <a:gd name="connsiteY21" fmla="*/ 451461 h 3424322"/>
                <a:gd name="connsiteX22" fmla="*/ 2485863 w 3835368"/>
                <a:gd name="connsiteY22" fmla="*/ 452095 h 3424322"/>
                <a:gd name="connsiteX23" fmla="*/ 2223214 w 3835368"/>
                <a:gd name="connsiteY23" fmla="*/ 314184 h 3424322"/>
                <a:gd name="connsiteX24" fmla="*/ 1853362 w 3835368"/>
                <a:gd name="connsiteY24" fmla="*/ 121425 h 3424322"/>
                <a:gd name="connsiteX25" fmla="*/ 2747251 w 3835368"/>
                <a:gd name="connsiteY25" fmla="*/ 1686005 h 3424322"/>
                <a:gd name="connsiteX26" fmla="*/ 2746936 w 3835368"/>
                <a:gd name="connsiteY26" fmla="*/ 1686323 h 3424322"/>
                <a:gd name="connsiteX27" fmla="*/ 1865343 w 3835368"/>
                <a:gd name="connsiteY27" fmla="*/ 3241075 h 3424322"/>
                <a:gd name="connsiteX28" fmla="*/ 2157000 w 3835368"/>
                <a:gd name="connsiteY28" fmla="*/ 3077483 h 3424322"/>
                <a:gd name="connsiteX29" fmla="*/ 2157000 w 3835368"/>
                <a:gd name="connsiteY29" fmla="*/ 3067338 h 3424322"/>
                <a:gd name="connsiteX30" fmla="*/ 2178441 w 3835368"/>
                <a:gd name="connsiteY30" fmla="*/ 3062582 h 3424322"/>
                <a:gd name="connsiteX31" fmla="*/ 2512979 w 3835368"/>
                <a:gd name="connsiteY31" fmla="*/ 2789296 h 3424322"/>
                <a:gd name="connsiteX32" fmla="*/ 3093771 w 3835368"/>
                <a:gd name="connsiteY32" fmla="*/ 1682835 h 3424322"/>
                <a:gd name="connsiteX33" fmla="*/ 2512979 w 3835368"/>
                <a:gd name="connsiteY33" fmla="*/ 576374 h 3424322"/>
                <a:gd name="connsiteX34" fmla="*/ 2164568 w 3835368"/>
                <a:gd name="connsiteY34" fmla="*/ 293577 h 3424322"/>
                <a:gd name="connsiteX35" fmla="*/ 2157315 w 3835368"/>
                <a:gd name="connsiteY35" fmla="*/ 292309 h 3424322"/>
                <a:gd name="connsiteX36" fmla="*/ 2157315 w 3835368"/>
                <a:gd name="connsiteY36" fmla="*/ 288504 h 3424322"/>
                <a:gd name="connsiteX37" fmla="*/ 1853362 w 3835368"/>
                <a:gd name="connsiteY37" fmla="*/ 121425 h 3424322"/>
                <a:gd name="connsiteX38" fmla="*/ 609799 w 3835368"/>
                <a:gd name="connsiteY38" fmla="*/ 317 h 3424322"/>
                <a:gd name="connsiteX39" fmla="*/ 626825 w 3835368"/>
                <a:gd name="connsiteY39" fmla="*/ 317 h 3424322"/>
                <a:gd name="connsiteX40" fmla="*/ 933932 w 3835368"/>
                <a:gd name="connsiteY40" fmla="*/ 1700589 h 3424322"/>
                <a:gd name="connsiteX41" fmla="*/ 617681 w 3835368"/>
                <a:gd name="connsiteY41" fmla="*/ 3424322 h 3424322"/>
                <a:gd name="connsiteX42" fmla="*/ 600655 w 3835368"/>
                <a:gd name="connsiteY42" fmla="*/ 3424322 h 3424322"/>
                <a:gd name="connsiteX43" fmla="*/ 918167 w 3835368"/>
                <a:gd name="connsiteY43" fmla="*/ 1700589 h 3424322"/>
                <a:gd name="connsiteX44" fmla="*/ 609799 w 3835368"/>
                <a:gd name="connsiteY44" fmla="*/ 317 h 3424322"/>
                <a:gd name="connsiteX45" fmla="*/ 312782 w 3835368"/>
                <a:gd name="connsiteY45" fmla="*/ 317 h 3424322"/>
                <a:gd name="connsiteX46" fmla="*/ 329178 w 3835368"/>
                <a:gd name="connsiteY46" fmla="*/ 317 h 3424322"/>
                <a:gd name="connsiteX47" fmla="*/ 571332 w 3835368"/>
                <a:gd name="connsiteY47" fmla="*/ 1703443 h 3424322"/>
                <a:gd name="connsiteX48" fmla="*/ 323818 w 3835368"/>
                <a:gd name="connsiteY48" fmla="*/ 3424322 h 3424322"/>
                <a:gd name="connsiteX49" fmla="*/ 307422 w 3835368"/>
                <a:gd name="connsiteY49" fmla="*/ 3424322 h 3424322"/>
                <a:gd name="connsiteX50" fmla="*/ 555567 w 3835368"/>
                <a:gd name="connsiteY50" fmla="*/ 1703443 h 3424322"/>
                <a:gd name="connsiteX51" fmla="*/ 312782 w 3835368"/>
                <a:gd name="connsiteY51" fmla="*/ 317 h 3424322"/>
                <a:gd name="connsiteX52" fmla="*/ 2838 w 3835368"/>
                <a:gd name="connsiteY52" fmla="*/ 317 h 3424322"/>
                <a:gd name="connsiteX53" fmla="*/ 19234 w 3835368"/>
                <a:gd name="connsiteY53" fmla="*/ 317 h 3424322"/>
                <a:gd name="connsiteX54" fmla="*/ 208732 w 3835368"/>
                <a:gd name="connsiteY54" fmla="*/ 1706296 h 3424322"/>
                <a:gd name="connsiteX55" fmla="*/ 16396 w 3835368"/>
                <a:gd name="connsiteY55" fmla="*/ 3424322 h 3424322"/>
                <a:gd name="connsiteX56" fmla="*/ 0 w 3835368"/>
                <a:gd name="connsiteY56" fmla="*/ 3424322 h 3424322"/>
                <a:gd name="connsiteX57" fmla="*/ 192967 w 3835368"/>
                <a:gd name="connsiteY57" fmla="*/ 1706296 h 3424322"/>
                <a:gd name="connsiteX58" fmla="*/ 2838 w 3835368"/>
                <a:gd name="connsiteY58" fmla="*/ 317 h 3424322"/>
                <a:gd name="connsiteX59" fmla="*/ 890420 w 3835368"/>
                <a:gd name="connsiteY59" fmla="*/ 317 h 3424322"/>
                <a:gd name="connsiteX60" fmla="*/ 908077 w 3835368"/>
                <a:gd name="connsiteY60" fmla="*/ 317 h 3424322"/>
                <a:gd name="connsiteX61" fmla="*/ 1296533 w 3835368"/>
                <a:gd name="connsiteY61" fmla="*/ 1697419 h 3424322"/>
                <a:gd name="connsiteX62" fmla="*/ 893258 w 3835368"/>
                <a:gd name="connsiteY62" fmla="*/ 3424322 h 3424322"/>
                <a:gd name="connsiteX63" fmla="*/ 875601 w 3835368"/>
                <a:gd name="connsiteY63" fmla="*/ 3424322 h 3424322"/>
                <a:gd name="connsiteX64" fmla="*/ 1280768 w 3835368"/>
                <a:gd name="connsiteY64" fmla="*/ 1697419 h 3424322"/>
                <a:gd name="connsiteX65" fmla="*/ 890420 w 3835368"/>
                <a:gd name="connsiteY65" fmla="*/ 317 h 3424322"/>
                <a:gd name="connsiteX66" fmla="*/ 1374414 w 3835368"/>
                <a:gd name="connsiteY66" fmla="*/ 317 h 3424322"/>
                <a:gd name="connsiteX67" fmla="*/ 1394593 w 3835368"/>
                <a:gd name="connsiteY67" fmla="*/ 317 h 3424322"/>
                <a:gd name="connsiteX68" fmla="*/ 1540895 w 3835368"/>
                <a:gd name="connsiteY68" fmla="*/ 198782 h 3424322"/>
                <a:gd name="connsiteX69" fmla="*/ 2021735 w 3835368"/>
                <a:gd name="connsiteY69" fmla="*/ 1691712 h 3424322"/>
                <a:gd name="connsiteX70" fmla="*/ 2021104 w 3835368"/>
                <a:gd name="connsiteY70" fmla="*/ 1691712 h 3424322"/>
                <a:gd name="connsiteX71" fmla="*/ 1540264 w 3835368"/>
                <a:gd name="connsiteY71" fmla="*/ 3184642 h 3424322"/>
                <a:gd name="connsiteX72" fmla="*/ 1359594 w 3835368"/>
                <a:gd name="connsiteY72" fmla="*/ 3424322 h 3424322"/>
                <a:gd name="connsiteX73" fmla="*/ 1339415 w 3835368"/>
                <a:gd name="connsiteY73" fmla="*/ 3424322 h 3424322"/>
                <a:gd name="connsiteX74" fmla="*/ 1527337 w 3835368"/>
                <a:gd name="connsiteY74" fmla="*/ 3175765 h 3424322"/>
                <a:gd name="connsiteX75" fmla="*/ 2005654 w 3835368"/>
                <a:gd name="connsiteY75" fmla="*/ 1691712 h 3424322"/>
                <a:gd name="connsiteX76" fmla="*/ 1527652 w 3835368"/>
                <a:gd name="connsiteY76" fmla="*/ 207660 h 3424322"/>
                <a:gd name="connsiteX77" fmla="*/ 1374414 w 3835368"/>
                <a:gd name="connsiteY77" fmla="*/ 317 h 3424322"/>
                <a:gd name="connsiteX78" fmla="*/ 1148656 w 3835368"/>
                <a:gd name="connsiteY78" fmla="*/ 317 h 3424322"/>
                <a:gd name="connsiteX79" fmla="*/ 1165051 w 3835368"/>
                <a:gd name="connsiteY79" fmla="*/ 317 h 3424322"/>
                <a:gd name="connsiteX80" fmla="*/ 1659134 w 3835368"/>
                <a:gd name="connsiteY80" fmla="*/ 1694565 h 3424322"/>
                <a:gd name="connsiteX81" fmla="*/ 1142349 w 3835368"/>
                <a:gd name="connsiteY81" fmla="*/ 3424322 h 3424322"/>
                <a:gd name="connsiteX82" fmla="*/ 1126269 w 3835368"/>
                <a:gd name="connsiteY82" fmla="*/ 3424322 h 3424322"/>
                <a:gd name="connsiteX83" fmla="*/ 1643369 w 3835368"/>
                <a:gd name="connsiteY83" fmla="*/ 1694565 h 3424322"/>
                <a:gd name="connsiteX84" fmla="*/ 1148656 w 3835368"/>
                <a:gd name="connsiteY84" fmla="*/ 317 h 3424322"/>
                <a:gd name="connsiteX85" fmla="*/ 1650620 w 3835368"/>
                <a:gd name="connsiteY85" fmla="*/ 0 h 3424322"/>
                <a:gd name="connsiteX86" fmla="*/ 1680890 w 3835368"/>
                <a:gd name="connsiteY86" fmla="*/ 0 h 3424322"/>
                <a:gd name="connsiteX87" fmla="*/ 1833497 w 3835368"/>
                <a:gd name="connsiteY87" fmla="*/ 105573 h 3424322"/>
                <a:gd name="connsiteX88" fmla="*/ 1833497 w 3835368"/>
                <a:gd name="connsiteY88" fmla="*/ 102086 h 3424322"/>
                <a:gd name="connsiteX89" fmla="*/ 2174657 w 3835368"/>
                <a:gd name="connsiteY89" fmla="*/ 279627 h 3424322"/>
                <a:gd name="connsiteX90" fmla="*/ 2549239 w 3835368"/>
                <a:gd name="connsiteY90" fmla="*/ 472703 h 3424322"/>
                <a:gd name="connsiteX91" fmla="*/ 3179219 w 3835368"/>
                <a:gd name="connsiteY91" fmla="*/ 809080 h 3424322"/>
                <a:gd name="connsiteX92" fmla="*/ 3179534 w 3835368"/>
                <a:gd name="connsiteY92" fmla="*/ 809080 h 3424322"/>
                <a:gd name="connsiteX93" fmla="*/ 3835368 w 3835368"/>
                <a:gd name="connsiteY93" fmla="*/ 1676811 h 3424322"/>
                <a:gd name="connsiteX94" fmla="*/ 3179534 w 3835368"/>
                <a:gd name="connsiteY94" fmla="*/ 2544543 h 3424322"/>
                <a:gd name="connsiteX95" fmla="*/ 2574149 w 3835368"/>
                <a:gd name="connsiteY95" fmla="*/ 2871092 h 3424322"/>
                <a:gd name="connsiteX96" fmla="*/ 2190738 w 3835368"/>
                <a:gd name="connsiteY96" fmla="*/ 3074947 h 3424322"/>
                <a:gd name="connsiteX97" fmla="*/ 1837596 w 3835368"/>
                <a:gd name="connsiteY97" fmla="*/ 3262633 h 3424322"/>
                <a:gd name="connsiteX98" fmla="*/ 1581569 w 3835368"/>
                <a:gd name="connsiteY98" fmla="*/ 3424005 h 3424322"/>
                <a:gd name="connsiteX99" fmla="*/ 1534273 w 3835368"/>
                <a:gd name="connsiteY99" fmla="*/ 3424005 h 3424322"/>
                <a:gd name="connsiteX100" fmla="*/ 2185062 w 3835368"/>
                <a:gd name="connsiteY100" fmla="*/ 2918013 h 3424322"/>
                <a:gd name="connsiteX101" fmla="*/ 2731801 w 3835368"/>
                <a:gd name="connsiteY101" fmla="*/ 1685688 h 3424322"/>
                <a:gd name="connsiteX102" fmla="*/ 2185062 w 3835368"/>
                <a:gd name="connsiteY102" fmla="*/ 453364 h 3424322"/>
                <a:gd name="connsiteX103" fmla="*/ 1650620 w 3835368"/>
                <a:gd name="connsiteY103" fmla="*/ 0 h 3424322"/>
                <a:gd name="connsiteX104" fmla="*/ 1552876 w 3835368"/>
                <a:gd name="connsiteY104" fmla="*/ 0 h 3424322"/>
                <a:gd name="connsiteX105" fmla="*/ 1576524 w 3835368"/>
                <a:gd name="connsiteY105" fmla="*/ 0 h 3424322"/>
                <a:gd name="connsiteX106" fmla="*/ 1868811 w 3835368"/>
                <a:gd name="connsiteY106" fmla="*/ 320525 h 3424322"/>
                <a:gd name="connsiteX107" fmla="*/ 2384650 w 3835368"/>
                <a:gd name="connsiteY107" fmla="*/ 1688542 h 3424322"/>
                <a:gd name="connsiteX108" fmla="*/ 1868811 w 3835368"/>
                <a:gd name="connsiteY108" fmla="*/ 3056559 h 3424322"/>
                <a:gd name="connsiteX109" fmla="*/ 1868496 w 3835368"/>
                <a:gd name="connsiteY109" fmla="*/ 3056242 h 3424322"/>
                <a:gd name="connsiteX110" fmla="*/ 1523868 w 3835368"/>
                <a:gd name="connsiteY110" fmla="*/ 3424005 h 3424322"/>
                <a:gd name="connsiteX111" fmla="*/ 1499274 w 3835368"/>
                <a:gd name="connsiteY111" fmla="*/ 3424005 h 3424322"/>
                <a:gd name="connsiteX112" fmla="*/ 1856199 w 3835368"/>
                <a:gd name="connsiteY112" fmla="*/ 3046730 h 3424322"/>
                <a:gd name="connsiteX113" fmla="*/ 2368570 w 3835368"/>
                <a:gd name="connsiteY113" fmla="*/ 1688542 h 3424322"/>
                <a:gd name="connsiteX114" fmla="*/ 1856199 w 3835368"/>
                <a:gd name="connsiteY114" fmla="*/ 330353 h 3424322"/>
                <a:gd name="connsiteX115" fmla="*/ 1552876 w 3835368"/>
                <a:gd name="connsiteY115" fmla="*/ 0 h 342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835368" h="3424322">
                  <a:moveTo>
                    <a:pt x="2624913" y="522161"/>
                  </a:moveTo>
                  <a:cubicBezTo>
                    <a:pt x="2699009" y="571302"/>
                    <a:pt x="2776259" y="626783"/>
                    <a:pt x="2851617" y="687337"/>
                  </a:cubicBezTo>
                  <a:cubicBezTo>
                    <a:pt x="3134761" y="914336"/>
                    <a:pt x="3472452" y="1271003"/>
                    <a:pt x="3472452" y="1679982"/>
                  </a:cubicBezTo>
                  <a:cubicBezTo>
                    <a:pt x="3472452" y="2088960"/>
                    <a:pt x="3134761" y="2445627"/>
                    <a:pt x="2851617" y="2672626"/>
                  </a:cubicBezTo>
                  <a:cubicBezTo>
                    <a:pt x="2784457" y="2726523"/>
                    <a:pt x="2716351" y="2775981"/>
                    <a:pt x="2650137" y="2821000"/>
                  </a:cubicBezTo>
                  <a:lnTo>
                    <a:pt x="2650137" y="2821317"/>
                  </a:lnTo>
                  <a:cubicBezTo>
                    <a:pt x="3011161" y="2656457"/>
                    <a:pt x="3819288" y="2215141"/>
                    <a:pt x="3819288" y="1677446"/>
                  </a:cubicBezTo>
                  <a:cubicBezTo>
                    <a:pt x="3819288" y="1139750"/>
                    <a:pt x="2971748" y="676875"/>
                    <a:pt x="2624913" y="522161"/>
                  </a:cubicBezTo>
                  <a:close/>
                  <a:moveTo>
                    <a:pt x="2223214" y="314184"/>
                  </a:moveTo>
                  <a:cubicBezTo>
                    <a:pt x="2602211" y="586836"/>
                    <a:pt x="3109851" y="1107412"/>
                    <a:pt x="3109851" y="1683152"/>
                  </a:cubicBezTo>
                  <a:cubicBezTo>
                    <a:pt x="3109851" y="2258892"/>
                    <a:pt x="2620814" y="2760446"/>
                    <a:pt x="2244655" y="3036585"/>
                  </a:cubicBezTo>
                  <a:lnTo>
                    <a:pt x="2244970" y="3036902"/>
                  </a:lnTo>
                  <a:cubicBezTo>
                    <a:pt x="2307716" y="3008686"/>
                    <a:pt x="2397893" y="2962081"/>
                    <a:pt x="2502574" y="2898357"/>
                  </a:cubicBezTo>
                  <a:cubicBezTo>
                    <a:pt x="2492800" y="2901210"/>
                    <a:pt x="2485233" y="2903112"/>
                    <a:pt x="2481764" y="2903112"/>
                  </a:cubicBezTo>
                  <a:lnTo>
                    <a:pt x="2481764" y="2887261"/>
                  </a:lnTo>
                  <a:cubicBezTo>
                    <a:pt x="2489331" y="2887261"/>
                    <a:pt x="2520547" y="2876799"/>
                    <a:pt x="2568158" y="2857142"/>
                  </a:cubicBezTo>
                  <a:cubicBezTo>
                    <a:pt x="2654867" y="2801661"/>
                    <a:pt x="2748197" y="2736034"/>
                    <a:pt x="2842158" y="2660579"/>
                  </a:cubicBezTo>
                  <a:cubicBezTo>
                    <a:pt x="3122779" y="2435799"/>
                    <a:pt x="3457002" y="2082937"/>
                    <a:pt x="3457002" y="1680299"/>
                  </a:cubicBezTo>
                  <a:cubicBezTo>
                    <a:pt x="3457002" y="1277661"/>
                    <a:pt x="3122779" y="924798"/>
                    <a:pt x="2842158" y="700019"/>
                  </a:cubicBezTo>
                  <a:cubicBezTo>
                    <a:pt x="2739368" y="617589"/>
                    <a:pt x="2637210" y="546573"/>
                    <a:pt x="2543879" y="487921"/>
                  </a:cubicBezTo>
                  <a:cubicBezTo>
                    <a:pt x="2509826" y="474288"/>
                    <a:pt x="2487755" y="467313"/>
                    <a:pt x="2481449" y="467313"/>
                  </a:cubicBezTo>
                  <a:lnTo>
                    <a:pt x="2481449" y="451461"/>
                  </a:lnTo>
                  <a:cubicBezTo>
                    <a:pt x="2482395" y="451461"/>
                    <a:pt x="2484287" y="452095"/>
                    <a:pt x="2485863" y="452095"/>
                  </a:cubicBezTo>
                  <a:cubicBezTo>
                    <a:pt x="2375822" y="385835"/>
                    <a:pt x="2282807" y="339230"/>
                    <a:pt x="2223214" y="314184"/>
                  </a:cubicBezTo>
                  <a:close/>
                  <a:moveTo>
                    <a:pt x="1853362" y="121425"/>
                  </a:moveTo>
                  <a:cubicBezTo>
                    <a:pt x="2226683" y="414368"/>
                    <a:pt x="2747251" y="1008496"/>
                    <a:pt x="2747251" y="1686005"/>
                  </a:cubicBezTo>
                  <a:lnTo>
                    <a:pt x="2746936" y="1686323"/>
                  </a:lnTo>
                  <a:cubicBezTo>
                    <a:pt x="2746936" y="2356540"/>
                    <a:pt x="2237718" y="2944961"/>
                    <a:pt x="1865343" y="3241075"/>
                  </a:cubicBezTo>
                  <a:cubicBezTo>
                    <a:pt x="1922729" y="3222369"/>
                    <a:pt x="2029617" y="3164985"/>
                    <a:pt x="2157000" y="3077483"/>
                  </a:cubicBezTo>
                  <a:lnTo>
                    <a:pt x="2157000" y="3067338"/>
                  </a:lnTo>
                  <a:cubicBezTo>
                    <a:pt x="2161099" y="3067338"/>
                    <a:pt x="2168982" y="3065436"/>
                    <a:pt x="2178441" y="3062582"/>
                  </a:cubicBezTo>
                  <a:cubicBezTo>
                    <a:pt x="2283122" y="2989347"/>
                    <a:pt x="2399470" y="2896772"/>
                    <a:pt x="2512979" y="2789296"/>
                  </a:cubicBezTo>
                  <a:cubicBezTo>
                    <a:pt x="2777835" y="2537885"/>
                    <a:pt x="3093771" y="2142222"/>
                    <a:pt x="3093771" y="1682835"/>
                  </a:cubicBezTo>
                  <a:cubicBezTo>
                    <a:pt x="3093771" y="1223448"/>
                    <a:pt x="2777835" y="827468"/>
                    <a:pt x="2512979" y="576374"/>
                  </a:cubicBezTo>
                  <a:cubicBezTo>
                    <a:pt x="2394425" y="464143"/>
                    <a:pt x="2272717" y="368398"/>
                    <a:pt x="2164568" y="293577"/>
                  </a:cubicBezTo>
                  <a:cubicBezTo>
                    <a:pt x="2162045" y="292943"/>
                    <a:pt x="2159207" y="292309"/>
                    <a:pt x="2157315" y="292309"/>
                  </a:cubicBezTo>
                  <a:lnTo>
                    <a:pt x="2157315" y="288504"/>
                  </a:lnTo>
                  <a:cubicBezTo>
                    <a:pt x="2020158" y="194344"/>
                    <a:pt x="1906648" y="135058"/>
                    <a:pt x="1853362" y="121425"/>
                  </a:cubicBezTo>
                  <a:close/>
                  <a:moveTo>
                    <a:pt x="609799" y="317"/>
                  </a:moveTo>
                  <a:lnTo>
                    <a:pt x="626825" y="317"/>
                  </a:lnTo>
                  <a:cubicBezTo>
                    <a:pt x="764298" y="356350"/>
                    <a:pt x="933932" y="931456"/>
                    <a:pt x="933932" y="1700589"/>
                  </a:cubicBezTo>
                  <a:cubicBezTo>
                    <a:pt x="933932" y="2469722"/>
                    <a:pt x="756416" y="3071142"/>
                    <a:pt x="617681" y="3424322"/>
                  </a:cubicBezTo>
                  <a:lnTo>
                    <a:pt x="600655" y="3424322"/>
                  </a:lnTo>
                  <a:cubicBezTo>
                    <a:pt x="739389" y="3073362"/>
                    <a:pt x="918167" y="2454505"/>
                    <a:pt x="918167" y="1700589"/>
                  </a:cubicBezTo>
                  <a:cubicBezTo>
                    <a:pt x="918167" y="946674"/>
                    <a:pt x="746957" y="354131"/>
                    <a:pt x="609799" y="317"/>
                  </a:cubicBezTo>
                  <a:close/>
                  <a:moveTo>
                    <a:pt x="312782" y="317"/>
                  </a:moveTo>
                  <a:lnTo>
                    <a:pt x="329178" y="317"/>
                  </a:lnTo>
                  <a:cubicBezTo>
                    <a:pt x="486200" y="512016"/>
                    <a:pt x="571332" y="1097901"/>
                    <a:pt x="571332" y="1703443"/>
                  </a:cubicBezTo>
                  <a:cubicBezTo>
                    <a:pt x="571332" y="2308984"/>
                    <a:pt x="483993" y="2908502"/>
                    <a:pt x="323818" y="3424322"/>
                  </a:cubicBezTo>
                  <a:lnTo>
                    <a:pt x="307422" y="3424322"/>
                  </a:lnTo>
                  <a:cubicBezTo>
                    <a:pt x="467912" y="2908819"/>
                    <a:pt x="555567" y="2302009"/>
                    <a:pt x="555567" y="1703443"/>
                  </a:cubicBezTo>
                  <a:cubicBezTo>
                    <a:pt x="555567" y="1104876"/>
                    <a:pt x="470119" y="511698"/>
                    <a:pt x="312782" y="317"/>
                  </a:cubicBezTo>
                  <a:close/>
                  <a:moveTo>
                    <a:pt x="2838" y="317"/>
                  </a:moveTo>
                  <a:lnTo>
                    <a:pt x="19234" y="317"/>
                  </a:lnTo>
                  <a:cubicBezTo>
                    <a:pt x="142203" y="510113"/>
                    <a:pt x="208732" y="1095682"/>
                    <a:pt x="208732" y="1706296"/>
                  </a:cubicBezTo>
                  <a:cubicBezTo>
                    <a:pt x="208732" y="2316910"/>
                    <a:pt x="141257" y="2911673"/>
                    <a:pt x="16396" y="3424322"/>
                  </a:cubicBezTo>
                  <a:lnTo>
                    <a:pt x="0" y="3424322"/>
                  </a:lnTo>
                  <a:cubicBezTo>
                    <a:pt x="125176" y="2912307"/>
                    <a:pt x="192967" y="2312472"/>
                    <a:pt x="192967" y="1706296"/>
                  </a:cubicBezTo>
                  <a:cubicBezTo>
                    <a:pt x="192967" y="1100120"/>
                    <a:pt x="126122" y="509796"/>
                    <a:pt x="2838" y="317"/>
                  </a:cubicBezTo>
                  <a:close/>
                  <a:moveTo>
                    <a:pt x="890420" y="317"/>
                  </a:moveTo>
                  <a:lnTo>
                    <a:pt x="908077" y="317"/>
                  </a:lnTo>
                  <a:cubicBezTo>
                    <a:pt x="1063207" y="317355"/>
                    <a:pt x="1296533" y="898484"/>
                    <a:pt x="1296533" y="1697419"/>
                  </a:cubicBezTo>
                  <a:cubicBezTo>
                    <a:pt x="1296533" y="2496353"/>
                    <a:pt x="1047757" y="3116479"/>
                    <a:pt x="893258" y="3424322"/>
                  </a:cubicBezTo>
                  <a:lnTo>
                    <a:pt x="875601" y="3424322"/>
                  </a:lnTo>
                  <a:cubicBezTo>
                    <a:pt x="1029154" y="3120283"/>
                    <a:pt x="1280768" y="2473844"/>
                    <a:pt x="1280768" y="1697419"/>
                  </a:cubicBezTo>
                  <a:cubicBezTo>
                    <a:pt x="1280768" y="920994"/>
                    <a:pt x="1044604" y="313867"/>
                    <a:pt x="890420" y="317"/>
                  </a:cubicBezTo>
                  <a:close/>
                  <a:moveTo>
                    <a:pt x="1374414" y="317"/>
                  </a:moveTo>
                  <a:lnTo>
                    <a:pt x="1394593" y="317"/>
                  </a:lnTo>
                  <a:cubicBezTo>
                    <a:pt x="1443466" y="60871"/>
                    <a:pt x="1492653" y="127132"/>
                    <a:pt x="1540895" y="198782"/>
                  </a:cubicBezTo>
                  <a:cubicBezTo>
                    <a:pt x="1720619" y="466362"/>
                    <a:pt x="2021735" y="1015788"/>
                    <a:pt x="2021735" y="1691712"/>
                  </a:cubicBezTo>
                  <a:lnTo>
                    <a:pt x="2021104" y="1691712"/>
                  </a:lnTo>
                  <a:cubicBezTo>
                    <a:pt x="2021104" y="2367953"/>
                    <a:pt x="1719988" y="2917379"/>
                    <a:pt x="1540264" y="3184642"/>
                  </a:cubicBezTo>
                  <a:cubicBezTo>
                    <a:pt x="1480672" y="3273095"/>
                    <a:pt x="1419818" y="3352989"/>
                    <a:pt x="1359594" y="3424322"/>
                  </a:cubicBezTo>
                  <a:lnTo>
                    <a:pt x="1339415" y="3424322"/>
                  </a:lnTo>
                  <a:cubicBezTo>
                    <a:pt x="1401845" y="3351087"/>
                    <a:pt x="1465222" y="3268023"/>
                    <a:pt x="1527337" y="3175765"/>
                  </a:cubicBezTo>
                  <a:cubicBezTo>
                    <a:pt x="1706115" y="2909770"/>
                    <a:pt x="2005654" y="2363515"/>
                    <a:pt x="2005654" y="1691712"/>
                  </a:cubicBezTo>
                  <a:cubicBezTo>
                    <a:pt x="2005654" y="1019910"/>
                    <a:pt x="1706115" y="473654"/>
                    <a:pt x="1527652" y="207660"/>
                  </a:cubicBezTo>
                  <a:cubicBezTo>
                    <a:pt x="1477203" y="132205"/>
                    <a:pt x="1425493" y="63090"/>
                    <a:pt x="1374414" y="317"/>
                  </a:cubicBezTo>
                  <a:close/>
                  <a:moveTo>
                    <a:pt x="1148656" y="317"/>
                  </a:moveTo>
                  <a:lnTo>
                    <a:pt x="1165051" y="317"/>
                  </a:lnTo>
                  <a:cubicBezTo>
                    <a:pt x="1427700" y="421660"/>
                    <a:pt x="1659134" y="1009130"/>
                    <a:pt x="1659134" y="1694565"/>
                  </a:cubicBezTo>
                  <a:cubicBezTo>
                    <a:pt x="1659134" y="2380001"/>
                    <a:pt x="1414142" y="3002028"/>
                    <a:pt x="1142349" y="3424322"/>
                  </a:cubicBezTo>
                  <a:lnTo>
                    <a:pt x="1126269" y="3424322"/>
                  </a:lnTo>
                  <a:cubicBezTo>
                    <a:pt x="1397431" y="3004565"/>
                    <a:pt x="1643369" y="2362564"/>
                    <a:pt x="1643369" y="1694565"/>
                  </a:cubicBezTo>
                  <a:cubicBezTo>
                    <a:pt x="1643369" y="1026567"/>
                    <a:pt x="1410674" y="419124"/>
                    <a:pt x="1148656" y="317"/>
                  </a:cubicBezTo>
                  <a:close/>
                  <a:moveTo>
                    <a:pt x="1650620" y="0"/>
                  </a:moveTo>
                  <a:lnTo>
                    <a:pt x="1680890" y="0"/>
                  </a:lnTo>
                  <a:cubicBezTo>
                    <a:pt x="1726609" y="27899"/>
                    <a:pt x="1778004" y="63090"/>
                    <a:pt x="1833497" y="105573"/>
                  </a:cubicBezTo>
                  <a:lnTo>
                    <a:pt x="1833497" y="102086"/>
                  </a:lnTo>
                  <a:cubicBezTo>
                    <a:pt x="1876694" y="102086"/>
                    <a:pt x="2009753" y="166445"/>
                    <a:pt x="2174657" y="279627"/>
                  </a:cubicBezTo>
                  <a:cubicBezTo>
                    <a:pt x="2230151" y="294211"/>
                    <a:pt x="2376452" y="363959"/>
                    <a:pt x="2549239" y="472703"/>
                  </a:cubicBezTo>
                  <a:cubicBezTo>
                    <a:pt x="2669686" y="519624"/>
                    <a:pt x="2926975" y="640416"/>
                    <a:pt x="3179219" y="809080"/>
                  </a:cubicBezTo>
                  <a:lnTo>
                    <a:pt x="3179534" y="809080"/>
                  </a:lnTo>
                  <a:cubicBezTo>
                    <a:pt x="3478758" y="1009130"/>
                    <a:pt x="3835368" y="1322046"/>
                    <a:pt x="3835368" y="1676811"/>
                  </a:cubicBezTo>
                  <a:cubicBezTo>
                    <a:pt x="3835368" y="2031576"/>
                    <a:pt x="3478758" y="2344493"/>
                    <a:pt x="3179534" y="2544543"/>
                  </a:cubicBezTo>
                  <a:cubicBezTo>
                    <a:pt x="2943055" y="2702745"/>
                    <a:pt x="2702793" y="2818463"/>
                    <a:pt x="2574149" y="2871092"/>
                  </a:cubicBezTo>
                  <a:cubicBezTo>
                    <a:pt x="2405460" y="2978884"/>
                    <a:pt x="2258528" y="3052120"/>
                    <a:pt x="2190738" y="3074947"/>
                  </a:cubicBezTo>
                  <a:cubicBezTo>
                    <a:pt x="2022680" y="3192251"/>
                    <a:pt x="1885523" y="3259463"/>
                    <a:pt x="1837596" y="3262633"/>
                  </a:cubicBezTo>
                  <a:cubicBezTo>
                    <a:pt x="1735438" y="3341258"/>
                    <a:pt x="1645576" y="3396740"/>
                    <a:pt x="1581569" y="3424005"/>
                  </a:cubicBezTo>
                  <a:lnTo>
                    <a:pt x="1534273" y="3424005"/>
                  </a:lnTo>
                  <a:cubicBezTo>
                    <a:pt x="1644945" y="3396423"/>
                    <a:pt x="1926197" y="3205566"/>
                    <a:pt x="2185062" y="2918013"/>
                  </a:cubicBezTo>
                  <a:cubicBezTo>
                    <a:pt x="2636894" y="2416460"/>
                    <a:pt x="2731801" y="1971022"/>
                    <a:pt x="2731801" y="1685688"/>
                  </a:cubicBezTo>
                  <a:cubicBezTo>
                    <a:pt x="2731801" y="1400355"/>
                    <a:pt x="2636894" y="954917"/>
                    <a:pt x="2185062" y="453364"/>
                  </a:cubicBezTo>
                  <a:cubicBezTo>
                    <a:pt x="1993042" y="240314"/>
                    <a:pt x="1788724" y="79893"/>
                    <a:pt x="1650620" y="0"/>
                  </a:cubicBezTo>
                  <a:close/>
                  <a:moveTo>
                    <a:pt x="1552876" y="0"/>
                  </a:moveTo>
                  <a:lnTo>
                    <a:pt x="1576524" y="0"/>
                  </a:lnTo>
                  <a:cubicBezTo>
                    <a:pt x="1672061" y="88453"/>
                    <a:pt x="1772959" y="196880"/>
                    <a:pt x="1868811" y="320525"/>
                  </a:cubicBezTo>
                  <a:cubicBezTo>
                    <a:pt x="2061463" y="569082"/>
                    <a:pt x="2384650" y="1076659"/>
                    <a:pt x="2384650" y="1688542"/>
                  </a:cubicBezTo>
                  <a:cubicBezTo>
                    <a:pt x="2384650" y="2300424"/>
                    <a:pt x="2061463" y="2808318"/>
                    <a:pt x="1868811" y="3056559"/>
                  </a:cubicBezTo>
                  <a:lnTo>
                    <a:pt x="1868496" y="3056242"/>
                  </a:lnTo>
                  <a:cubicBezTo>
                    <a:pt x="1754986" y="3202713"/>
                    <a:pt x="1633909" y="3328260"/>
                    <a:pt x="1523868" y="3424005"/>
                  </a:cubicBezTo>
                  <a:lnTo>
                    <a:pt x="1499274" y="3424005"/>
                  </a:lnTo>
                  <a:cubicBezTo>
                    <a:pt x="1609315" y="3331113"/>
                    <a:pt x="1733861" y="3204298"/>
                    <a:pt x="1856199" y="3046730"/>
                  </a:cubicBezTo>
                  <a:cubicBezTo>
                    <a:pt x="2047589" y="2800075"/>
                    <a:pt x="2368570" y="2295669"/>
                    <a:pt x="2368570" y="1688542"/>
                  </a:cubicBezTo>
                  <a:cubicBezTo>
                    <a:pt x="2368570" y="1081415"/>
                    <a:pt x="2047589" y="577008"/>
                    <a:pt x="1856199" y="330353"/>
                  </a:cubicBezTo>
                  <a:cubicBezTo>
                    <a:pt x="1753410" y="197831"/>
                    <a:pt x="1649044" y="87185"/>
                    <a:pt x="1552876" y="0"/>
                  </a:cubicBezTo>
                  <a:close/>
                </a:path>
              </a:pathLst>
            </a:custGeom>
            <a:solidFill>
              <a:srgbClr val="0D004D"/>
            </a:solidFill>
            <a:ln w="2045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Plus Jakarta Sans Medium" panose="020B0604030504040204"/>
                <a:ea typeface="+mn-ea"/>
                <a:cs typeface="+mn-cs"/>
              </a:endParaRPr>
            </a:p>
          </p:txBody>
        </p:sp>
      </p:grpSp>
      <p:grpSp>
        <p:nvGrpSpPr>
          <p:cNvPr id="72" name="Group 71" descr="Pearson logo, Graphic Waves accent image">
            <a:extLst>
              <a:ext uri="{FF2B5EF4-FFF2-40B4-BE49-F238E27FC236}">
                <a16:creationId xmlns:a16="http://schemas.microsoft.com/office/drawing/2014/main" id="{26F73939-7B28-5AB5-A84E-E923B3E0561C}"/>
              </a:ext>
            </a:extLst>
          </p:cNvPr>
          <p:cNvGrpSpPr/>
          <p:nvPr userDrawn="1"/>
        </p:nvGrpSpPr>
        <p:grpSpPr bwMode="gray">
          <a:xfrm>
            <a:off x="3216271" y="-2"/>
            <a:ext cx="2990089" cy="3429002"/>
            <a:chOff x="3216271" y="-2"/>
            <a:chExt cx="2990089" cy="3429002"/>
          </a:xfrm>
        </p:grpSpPr>
        <p:pic>
          <p:nvPicPr>
            <p:cNvPr id="73" name="Graphic Waves" descr="Graphic Waves accent image">
              <a:extLst>
                <a:ext uri="{FF2B5EF4-FFF2-40B4-BE49-F238E27FC236}">
                  <a16:creationId xmlns:a16="http://schemas.microsoft.com/office/drawing/2014/main" id="{8B3889FA-B81F-DA53-036A-0F8C91695850}"/>
                </a:ext>
                <a:ext uri="{C183D7F6-B498-43B3-948B-1728B52AA6E4}">
                  <adec:decorative xmlns:adec="http://schemas.microsoft.com/office/drawing/2017/decorative" val="0"/>
                </a:ext>
              </a:extLst>
            </p:cNvPr>
            <p:cNvPicPr/>
            <p:nvPr/>
          </p:nvPicPr>
          <p:blipFill>
            <a:blip r:embed="rId19" cstate="screen">
              <a:extLst>
                <a:ext uri="{28A0092B-C50C-407E-A947-70E740481C1C}">
                  <a14:useLocalDpi xmlns:a14="http://schemas.microsoft.com/office/drawing/2010/main"/>
                </a:ext>
              </a:extLst>
            </a:blip>
            <a:srcRect/>
            <a:stretch/>
          </p:blipFill>
          <p:spPr bwMode="gray">
            <a:xfrm rot="16200000">
              <a:off x="2996815" y="219454"/>
              <a:ext cx="3429002" cy="2990089"/>
            </a:xfrm>
            <a:prstGeom prst="rect">
              <a:avLst/>
            </a:prstGeom>
          </p:spPr>
        </p:pic>
        <p:pic>
          <p:nvPicPr>
            <p:cNvPr id="74" name="Pearson Logo" descr="Pearson Logo">
              <a:extLst>
                <a:ext uri="{FF2B5EF4-FFF2-40B4-BE49-F238E27FC236}">
                  <a16:creationId xmlns:a16="http://schemas.microsoft.com/office/drawing/2014/main" id="{61EE9138-C0BD-1933-F011-16F8029DABE6}"/>
                </a:ext>
                <a:ext uri="{C183D7F6-B498-43B3-948B-1728B52AA6E4}">
                  <adec:decorative xmlns:adec="http://schemas.microsoft.com/office/drawing/2017/decorative" val="0"/>
                </a:ext>
              </a:extLst>
            </p:cNvPr>
            <p:cNvPicPr/>
            <p:nvPr/>
          </p:nvPicPr>
          <p:blipFill>
            <a:blip>
              <a:extLst>
                <a:ext uri="{96DAC541-7B7A-43D3-8B79-37D633B846F1}">
                  <asvg:svgBlip xmlns:asvg="http://schemas.microsoft.com/office/drawing/2016/SVG/main" r:embed="rId20"/>
                </a:ext>
              </a:extLst>
            </a:blip>
            <a:stretch>
              <a:fillRect/>
            </a:stretch>
          </p:blipFill>
          <p:spPr bwMode="gray">
            <a:xfrm>
              <a:off x="3782677" y="1528770"/>
              <a:ext cx="1857278" cy="371456"/>
            </a:xfrm>
            <a:prstGeom prst="rect">
              <a:avLst/>
            </a:prstGeom>
          </p:spPr>
        </p:pic>
      </p:grpSp>
      <p:sp>
        <p:nvSpPr>
          <p:cNvPr id="2" name="Text 2">
            <a:extLst>
              <a:ext uri="{FF2B5EF4-FFF2-40B4-BE49-F238E27FC236}">
                <a16:creationId xmlns:a16="http://schemas.microsoft.com/office/drawing/2014/main" id="{EA85B707-D97D-A86D-9FA8-6FB12A503730}"/>
              </a:ext>
            </a:extLst>
          </p:cNvPr>
          <p:cNvSpPr>
            <a:spLocks/>
          </p:cNvSpPr>
          <p:nvPr userDrawn="1"/>
        </p:nvSpPr>
        <p:spPr>
          <a:xfrm>
            <a:off x="440675" y="3280684"/>
            <a:ext cx="2410101" cy="906664"/>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100" noProof="1">
                <a:solidFill>
                  <a:schemeClr val="tx2"/>
                </a:solidFill>
              </a:rPr>
              <a:t>For more information about the brand and to access downloadable brand assets, go to </a:t>
            </a:r>
            <a:r>
              <a:rPr lang="en-US" sz="1100" b="1" noProof="1">
                <a:solidFill>
                  <a:schemeClr val="tx2"/>
                </a:solidFill>
                <a:hlinkClick r:id="rId21">
                  <a:extLst>
                    <a:ext uri="{A12FA001-AC4F-418D-AE19-62706E023703}">
                      <ahyp:hlinkClr xmlns:ahyp="http://schemas.microsoft.com/office/drawing/2018/hyperlinkcolor" val="tx"/>
                    </a:ext>
                  </a:extLst>
                </a:hlinkClick>
              </a:rPr>
              <a:t>Pearson Brand Hub</a:t>
            </a:r>
            <a:r>
              <a:rPr lang="en-US" sz="1100" b="1" i="0" noProof="1">
                <a:solidFill>
                  <a:schemeClr val="tx2"/>
                </a:solidFill>
                <a:effectLst/>
              </a:rPr>
              <a:t>.</a:t>
            </a:r>
            <a:endParaRPr lang="en-US" sz="1100">
              <a:solidFill>
                <a:schemeClr val="tx2"/>
              </a:solidFill>
            </a:endParaRPr>
          </a:p>
        </p:txBody>
      </p:sp>
    </p:spTree>
    <p:extLst>
      <p:ext uri="{BB962C8B-B14F-4D97-AF65-F5344CB8AC3E}">
        <p14:creationId xmlns:p14="http://schemas.microsoft.com/office/powerpoint/2010/main" val="19956531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User Guide: PowerPoint Template Overview">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9" name="Section">
            <a:extLst>
              <a:ext uri="{FF2B5EF4-FFF2-40B4-BE49-F238E27FC236}">
                <a16:creationId xmlns:a16="http://schemas.microsoft.com/office/drawing/2014/main" id="{BFCB3A81-1EE5-0199-ACC2-9BC7391F76DA}"/>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template overview</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noProof="0"/>
              <a:t>This PowerPoint template includes a variety of slide layouts to help you craft your presentation or document.</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grpSp>
        <p:nvGrpSpPr>
          <p:cNvPr id="23" name="Group 22" descr="Slide Preview">
            <a:extLst>
              <a:ext uri="{FF2B5EF4-FFF2-40B4-BE49-F238E27FC236}">
                <a16:creationId xmlns:a16="http://schemas.microsoft.com/office/drawing/2014/main" id="{795660F2-A973-1C54-CBC9-B909B929814D}"/>
              </a:ext>
            </a:extLst>
          </p:cNvPr>
          <p:cNvGrpSpPr/>
          <p:nvPr userDrawn="1"/>
        </p:nvGrpSpPr>
        <p:grpSpPr>
          <a:xfrm>
            <a:off x="4160429" y="552450"/>
            <a:ext cx="7133042" cy="5795299"/>
            <a:chOff x="4160429" y="552450"/>
            <a:chExt cx="7133042" cy="5795299"/>
          </a:xfrm>
        </p:grpSpPr>
        <p:pic>
          <p:nvPicPr>
            <p:cNvPr id="24" name="Picture 23">
              <a:extLst>
                <a:ext uri="{FF2B5EF4-FFF2-40B4-BE49-F238E27FC236}">
                  <a16:creationId xmlns:a16="http://schemas.microsoft.com/office/drawing/2014/main" id="{CD27239C-4E9E-3E27-5306-FEDB30F23F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gray">
            <a:xfrm>
              <a:off x="4160439" y="552450"/>
              <a:ext cx="1105408" cy="621792"/>
            </a:xfrm>
            <a:prstGeom prst="rect">
              <a:avLst/>
            </a:prstGeom>
          </p:spPr>
        </p:pic>
        <p:pic>
          <p:nvPicPr>
            <p:cNvPr id="26" name="Picture 25">
              <a:extLst>
                <a:ext uri="{FF2B5EF4-FFF2-40B4-BE49-F238E27FC236}">
                  <a16:creationId xmlns:a16="http://schemas.microsoft.com/office/drawing/2014/main" id="{4CC4A9C9-E13C-8559-4999-219BE94B61E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gray">
            <a:xfrm>
              <a:off x="5365962" y="552450"/>
              <a:ext cx="1105408" cy="621792"/>
            </a:xfrm>
            <a:prstGeom prst="rect">
              <a:avLst/>
            </a:prstGeom>
          </p:spPr>
        </p:pic>
        <p:pic>
          <p:nvPicPr>
            <p:cNvPr id="28" name="Picture 27">
              <a:extLst>
                <a:ext uri="{FF2B5EF4-FFF2-40B4-BE49-F238E27FC236}">
                  <a16:creationId xmlns:a16="http://schemas.microsoft.com/office/drawing/2014/main" id="{D5350EC3-71E7-126B-3F50-4CBAAE79366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gray">
            <a:xfrm>
              <a:off x="6571486" y="552450"/>
              <a:ext cx="1105408" cy="621792"/>
            </a:xfrm>
            <a:prstGeom prst="rect">
              <a:avLst/>
            </a:prstGeom>
          </p:spPr>
        </p:pic>
        <p:pic>
          <p:nvPicPr>
            <p:cNvPr id="29" name="Picture 28">
              <a:extLst>
                <a:ext uri="{FF2B5EF4-FFF2-40B4-BE49-F238E27FC236}">
                  <a16:creationId xmlns:a16="http://schemas.microsoft.com/office/drawing/2014/main" id="{59EA7322-BBC6-C4CC-9D13-EF15BA4FF6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bwMode="gray">
            <a:xfrm>
              <a:off x="7777009" y="552450"/>
              <a:ext cx="1105408" cy="621792"/>
            </a:xfrm>
            <a:prstGeom prst="rect">
              <a:avLst/>
            </a:prstGeom>
          </p:spPr>
        </p:pic>
        <p:pic>
          <p:nvPicPr>
            <p:cNvPr id="30" name="Picture 29">
              <a:extLst>
                <a:ext uri="{FF2B5EF4-FFF2-40B4-BE49-F238E27FC236}">
                  <a16:creationId xmlns:a16="http://schemas.microsoft.com/office/drawing/2014/main" id="{BE02216C-4600-2DBD-CD4B-A47EF0B88606}"/>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bwMode="gray">
            <a:xfrm>
              <a:off x="8982532" y="552450"/>
              <a:ext cx="1105408" cy="621792"/>
            </a:xfrm>
            <a:prstGeom prst="rect">
              <a:avLst/>
            </a:prstGeom>
          </p:spPr>
        </p:pic>
        <p:pic>
          <p:nvPicPr>
            <p:cNvPr id="31" name="Picture 30">
              <a:extLst>
                <a:ext uri="{FF2B5EF4-FFF2-40B4-BE49-F238E27FC236}">
                  <a16:creationId xmlns:a16="http://schemas.microsoft.com/office/drawing/2014/main" id="{F5620CB6-639A-BBDC-3B3E-D93AB3B3438B}"/>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bwMode="gray">
            <a:xfrm>
              <a:off x="10188056" y="552450"/>
              <a:ext cx="1105408" cy="621792"/>
            </a:xfrm>
            <a:prstGeom prst="rect">
              <a:avLst/>
            </a:prstGeom>
          </p:spPr>
        </p:pic>
        <p:pic>
          <p:nvPicPr>
            <p:cNvPr id="32" name="Picture 31">
              <a:extLst>
                <a:ext uri="{FF2B5EF4-FFF2-40B4-BE49-F238E27FC236}">
                  <a16:creationId xmlns:a16="http://schemas.microsoft.com/office/drawing/2014/main" id="{1A8F8122-215E-468A-7731-7E8D58E6B74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bwMode="gray">
            <a:xfrm>
              <a:off x="4160429" y="1684957"/>
              <a:ext cx="1105408" cy="621792"/>
            </a:xfrm>
            <a:prstGeom prst="rect">
              <a:avLst/>
            </a:prstGeom>
          </p:spPr>
        </p:pic>
        <p:pic>
          <p:nvPicPr>
            <p:cNvPr id="33" name="Picture 32">
              <a:extLst>
                <a:ext uri="{FF2B5EF4-FFF2-40B4-BE49-F238E27FC236}">
                  <a16:creationId xmlns:a16="http://schemas.microsoft.com/office/drawing/2014/main" id="{D937E81F-4325-10BE-08B1-EFCD3296DA14}"/>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bwMode="gray">
            <a:xfrm>
              <a:off x="5363876" y="1684957"/>
              <a:ext cx="1105408" cy="621792"/>
            </a:xfrm>
            <a:prstGeom prst="rect">
              <a:avLst/>
            </a:prstGeom>
          </p:spPr>
        </p:pic>
        <p:pic>
          <p:nvPicPr>
            <p:cNvPr id="34" name="Picture 33">
              <a:extLst>
                <a:ext uri="{FF2B5EF4-FFF2-40B4-BE49-F238E27FC236}">
                  <a16:creationId xmlns:a16="http://schemas.microsoft.com/office/drawing/2014/main" id="{A6FBFA6D-ACC5-B082-3B66-83E825C5B37B}"/>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bwMode="gray">
            <a:xfrm>
              <a:off x="6569402" y="1684957"/>
              <a:ext cx="1105408" cy="621792"/>
            </a:xfrm>
            <a:prstGeom prst="rect">
              <a:avLst/>
            </a:prstGeom>
          </p:spPr>
        </p:pic>
        <p:pic>
          <p:nvPicPr>
            <p:cNvPr id="35" name="Picture 34">
              <a:extLst>
                <a:ext uri="{FF2B5EF4-FFF2-40B4-BE49-F238E27FC236}">
                  <a16:creationId xmlns:a16="http://schemas.microsoft.com/office/drawing/2014/main" id="{132D5C6A-4CE0-AF8C-73A9-A5D69EBE7ECE}"/>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bwMode="gray">
            <a:xfrm>
              <a:off x="7774929" y="1684957"/>
              <a:ext cx="1105408" cy="621792"/>
            </a:xfrm>
            <a:prstGeom prst="rect">
              <a:avLst/>
            </a:prstGeom>
          </p:spPr>
        </p:pic>
        <p:pic>
          <p:nvPicPr>
            <p:cNvPr id="36" name="Picture 35">
              <a:extLst>
                <a:ext uri="{FF2B5EF4-FFF2-40B4-BE49-F238E27FC236}">
                  <a16:creationId xmlns:a16="http://schemas.microsoft.com/office/drawing/2014/main" id="{79DB6AAE-22D8-8DA2-5590-6320220467CA}"/>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bwMode="gray">
            <a:xfrm>
              <a:off x="8980456" y="1684957"/>
              <a:ext cx="1105408" cy="621792"/>
            </a:xfrm>
            <a:prstGeom prst="rect">
              <a:avLst/>
            </a:prstGeom>
          </p:spPr>
        </p:pic>
        <p:pic>
          <p:nvPicPr>
            <p:cNvPr id="37" name="Picture 36">
              <a:extLst>
                <a:ext uri="{FF2B5EF4-FFF2-40B4-BE49-F238E27FC236}">
                  <a16:creationId xmlns:a16="http://schemas.microsoft.com/office/drawing/2014/main" id="{DB9EDC68-1F62-24E3-E19B-83750D152454}"/>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bwMode="gray">
            <a:xfrm>
              <a:off x="10188063" y="1684957"/>
              <a:ext cx="1105408" cy="621792"/>
            </a:xfrm>
            <a:prstGeom prst="rect">
              <a:avLst/>
            </a:prstGeom>
          </p:spPr>
        </p:pic>
        <p:pic>
          <p:nvPicPr>
            <p:cNvPr id="38" name="Picture 37">
              <a:extLst>
                <a:ext uri="{FF2B5EF4-FFF2-40B4-BE49-F238E27FC236}">
                  <a16:creationId xmlns:a16="http://schemas.microsoft.com/office/drawing/2014/main" id="{73315036-C812-5B3C-1622-88FFCD9FF8C2}"/>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bwMode="gray">
            <a:xfrm>
              <a:off x="4160429" y="2410619"/>
              <a:ext cx="1105408" cy="621792"/>
            </a:xfrm>
            <a:prstGeom prst="rect">
              <a:avLst/>
            </a:prstGeom>
          </p:spPr>
        </p:pic>
        <p:pic>
          <p:nvPicPr>
            <p:cNvPr id="39" name="Picture 38">
              <a:extLst>
                <a:ext uri="{FF2B5EF4-FFF2-40B4-BE49-F238E27FC236}">
                  <a16:creationId xmlns:a16="http://schemas.microsoft.com/office/drawing/2014/main" id="{BAC0BFCC-E0D1-B13B-70CC-A2551F0EE6BB}"/>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bwMode="gray">
            <a:xfrm>
              <a:off x="5365956" y="2411788"/>
              <a:ext cx="1105408" cy="621792"/>
            </a:xfrm>
            <a:prstGeom prst="rect">
              <a:avLst/>
            </a:prstGeom>
          </p:spPr>
        </p:pic>
        <p:pic>
          <p:nvPicPr>
            <p:cNvPr id="40" name="Picture 39">
              <a:extLst>
                <a:ext uri="{FF2B5EF4-FFF2-40B4-BE49-F238E27FC236}">
                  <a16:creationId xmlns:a16="http://schemas.microsoft.com/office/drawing/2014/main" id="{D8474758-8CEE-D95E-7797-439049A804EA}"/>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bwMode="gray">
            <a:xfrm>
              <a:off x="6571482" y="2411788"/>
              <a:ext cx="1105408" cy="621792"/>
            </a:xfrm>
            <a:prstGeom prst="rect">
              <a:avLst/>
            </a:prstGeom>
          </p:spPr>
        </p:pic>
        <p:pic>
          <p:nvPicPr>
            <p:cNvPr id="41" name="Picture 40">
              <a:extLst>
                <a:ext uri="{FF2B5EF4-FFF2-40B4-BE49-F238E27FC236}">
                  <a16:creationId xmlns:a16="http://schemas.microsoft.com/office/drawing/2014/main" id="{E89A5837-04CB-099D-6F1C-A79BF60A4455}"/>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bwMode="gray">
            <a:xfrm>
              <a:off x="7774929" y="2411788"/>
              <a:ext cx="1105408" cy="621792"/>
            </a:xfrm>
            <a:prstGeom prst="rect">
              <a:avLst/>
            </a:prstGeom>
          </p:spPr>
        </p:pic>
        <p:pic>
          <p:nvPicPr>
            <p:cNvPr id="42" name="Picture 41">
              <a:extLst>
                <a:ext uri="{FF2B5EF4-FFF2-40B4-BE49-F238E27FC236}">
                  <a16:creationId xmlns:a16="http://schemas.microsoft.com/office/drawing/2014/main" id="{EE39A879-50DD-C1A4-C2C2-0268750184B9}"/>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bwMode="gray">
            <a:xfrm>
              <a:off x="8980456" y="2411788"/>
              <a:ext cx="1105408" cy="621792"/>
            </a:xfrm>
            <a:prstGeom prst="rect">
              <a:avLst/>
            </a:prstGeom>
          </p:spPr>
        </p:pic>
        <p:pic>
          <p:nvPicPr>
            <p:cNvPr id="43" name="Picture 42">
              <a:extLst>
                <a:ext uri="{FF2B5EF4-FFF2-40B4-BE49-F238E27FC236}">
                  <a16:creationId xmlns:a16="http://schemas.microsoft.com/office/drawing/2014/main" id="{755866FD-87B7-1AD9-D5BB-4CBB64ADD92F}"/>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bwMode="gray">
            <a:xfrm>
              <a:off x="10185983" y="2411788"/>
              <a:ext cx="1105408" cy="621792"/>
            </a:xfrm>
            <a:prstGeom prst="rect">
              <a:avLst/>
            </a:prstGeom>
          </p:spPr>
        </p:pic>
        <p:pic>
          <p:nvPicPr>
            <p:cNvPr id="44" name="Picture 43">
              <a:extLst>
                <a:ext uri="{FF2B5EF4-FFF2-40B4-BE49-F238E27FC236}">
                  <a16:creationId xmlns:a16="http://schemas.microsoft.com/office/drawing/2014/main" id="{883347F1-6567-29E6-D2BC-7CBC6D3E41F0}"/>
                </a:ext>
              </a:extLst>
            </p:cNvPr>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bwMode="gray">
            <a:xfrm>
              <a:off x="5365956" y="3543128"/>
              <a:ext cx="1105408" cy="621792"/>
            </a:xfrm>
            <a:prstGeom prst="rect">
              <a:avLst/>
            </a:prstGeom>
          </p:spPr>
        </p:pic>
        <p:pic>
          <p:nvPicPr>
            <p:cNvPr id="45" name="Picture 44">
              <a:extLst>
                <a:ext uri="{FF2B5EF4-FFF2-40B4-BE49-F238E27FC236}">
                  <a16:creationId xmlns:a16="http://schemas.microsoft.com/office/drawing/2014/main" id="{34FEE059-1C79-76C5-81AF-B1E7F8BF0432}"/>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bwMode="gray">
            <a:xfrm>
              <a:off x="6571482" y="3543128"/>
              <a:ext cx="1105408" cy="621792"/>
            </a:xfrm>
            <a:prstGeom prst="rect">
              <a:avLst/>
            </a:prstGeom>
          </p:spPr>
        </p:pic>
        <p:pic>
          <p:nvPicPr>
            <p:cNvPr id="46" name="Picture 45">
              <a:extLst>
                <a:ext uri="{FF2B5EF4-FFF2-40B4-BE49-F238E27FC236}">
                  <a16:creationId xmlns:a16="http://schemas.microsoft.com/office/drawing/2014/main" id="{7FAFDD96-C393-BC56-B04F-2942113F02C6}"/>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bwMode="gray">
            <a:xfrm>
              <a:off x="7777009" y="3543128"/>
              <a:ext cx="1105408" cy="621792"/>
            </a:xfrm>
            <a:prstGeom prst="rect">
              <a:avLst/>
            </a:prstGeom>
          </p:spPr>
        </p:pic>
        <p:pic>
          <p:nvPicPr>
            <p:cNvPr id="47" name="Picture 46">
              <a:extLst>
                <a:ext uri="{FF2B5EF4-FFF2-40B4-BE49-F238E27FC236}">
                  <a16:creationId xmlns:a16="http://schemas.microsoft.com/office/drawing/2014/main" id="{BB17D0E1-06C7-25F0-6C8D-24A2ACD15702}"/>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bwMode="gray">
            <a:xfrm>
              <a:off x="8982536" y="3543128"/>
              <a:ext cx="1105408" cy="621792"/>
            </a:xfrm>
            <a:prstGeom prst="rect">
              <a:avLst/>
            </a:prstGeom>
          </p:spPr>
        </p:pic>
        <p:pic>
          <p:nvPicPr>
            <p:cNvPr id="48" name="Picture 47">
              <a:extLst>
                <a:ext uri="{FF2B5EF4-FFF2-40B4-BE49-F238E27FC236}">
                  <a16:creationId xmlns:a16="http://schemas.microsoft.com/office/drawing/2014/main" id="{3D2E0097-C257-B820-226A-29921D001B69}"/>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bwMode="gray">
            <a:xfrm>
              <a:off x="10188063" y="3543128"/>
              <a:ext cx="1105408" cy="621792"/>
            </a:xfrm>
            <a:prstGeom prst="rect">
              <a:avLst/>
            </a:prstGeom>
          </p:spPr>
        </p:pic>
        <p:pic>
          <p:nvPicPr>
            <p:cNvPr id="49" name="Picture 48">
              <a:extLst>
                <a:ext uri="{FF2B5EF4-FFF2-40B4-BE49-F238E27FC236}">
                  <a16:creationId xmlns:a16="http://schemas.microsoft.com/office/drawing/2014/main" id="{FAC38B37-EF64-F832-6BDE-ED73BBDC78F1}"/>
                </a:ext>
              </a:extLst>
            </p:cNvPr>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bwMode="gray">
            <a:xfrm>
              <a:off x="5365956" y="4269958"/>
              <a:ext cx="1105408" cy="621792"/>
            </a:xfrm>
            <a:prstGeom prst="rect">
              <a:avLst/>
            </a:prstGeom>
          </p:spPr>
        </p:pic>
        <p:pic>
          <p:nvPicPr>
            <p:cNvPr id="50" name="Picture 49">
              <a:extLst>
                <a:ext uri="{FF2B5EF4-FFF2-40B4-BE49-F238E27FC236}">
                  <a16:creationId xmlns:a16="http://schemas.microsoft.com/office/drawing/2014/main" id="{E76B5754-5231-6A1C-C527-F834C94802BB}"/>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bwMode="gray">
            <a:xfrm>
              <a:off x="6571482" y="4269958"/>
              <a:ext cx="1105408" cy="621792"/>
            </a:xfrm>
            <a:prstGeom prst="rect">
              <a:avLst/>
            </a:prstGeom>
          </p:spPr>
        </p:pic>
        <p:pic>
          <p:nvPicPr>
            <p:cNvPr id="51" name="Picture 50">
              <a:extLst>
                <a:ext uri="{FF2B5EF4-FFF2-40B4-BE49-F238E27FC236}">
                  <a16:creationId xmlns:a16="http://schemas.microsoft.com/office/drawing/2014/main" id="{7AFBDA76-895B-04B7-4220-CC815CA11C51}"/>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bwMode="gray">
            <a:xfrm>
              <a:off x="7778031" y="4269958"/>
              <a:ext cx="1103364" cy="621792"/>
            </a:xfrm>
            <a:prstGeom prst="rect">
              <a:avLst/>
            </a:prstGeom>
          </p:spPr>
        </p:pic>
        <p:pic>
          <p:nvPicPr>
            <p:cNvPr id="52" name="Picture 51">
              <a:extLst>
                <a:ext uri="{FF2B5EF4-FFF2-40B4-BE49-F238E27FC236}">
                  <a16:creationId xmlns:a16="http://schemas.microsoft.com/office/drawing/2014/main" id="{8E9B7535-A1BC-7F46-B776-78109639127F}"/>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bwMode="gray">
            <a:xfrm>
              <a:off x="8983558" y="4269958"/>
              <a:ext cx="1103364" cy="621792"/>
            </a:xfrm>
            <a:prstGeom prst="rect">
              <a:avLst/>
            </a:prstGeom>
          </p:spPr>
        </p:pic>
        <p:pic>
          <p:nvPicPr>
            <p:cNvPr id="53" name="Picture 52">
              <a:extLst>
                <a:ext uri="{FF2B5EF4-FFF2-40B4-BE49-F238E27FC236}">
                  <a16:creationId xmlns:a16="http://schemas.microsoft.com/office/drawing/2014/main" id="{614132B1-D215-E968-3899-A2AC8862045D}"/>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bwMode="gray">
            <a:xfrm>
              <a:off x="10188063" y="4269958"/>
              <a:ext cx="1105408" cy="621792"/>
            </a:xfrm>
            <a:prstGeom prst="rect">
              <a:avLst/>
            </a:prstGeom>
          </p:spPr>
        </p:pic>
        <p:pic>
          <p:nvPicPr>
            <p:cNvPr id="54" name="Picture 53">
              <a:extLst>
                <a:ext uri="{FF2B5EF4-FFF2-40B4-BE49-F238E27FC236}">
                  <a16:creationId xmlns:a16="http://schemas.microsoft.com/office/drawing/2014/main" id="{D3A70C93-0ACC-204D-A432-8B93A28DB948}"/>
                </a:ext>
              </a:extLst>
            </p:cNvPr>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bwMode="gray">
            <a:xfrm>
              <a:off x="4160429" y="4996787"/>
              <a:ext cx="1105408" cy="621792"/>
            </a:xfrm>
            <a:prstGeom prst="rect">
              <a:avLst/>
            </a:prstGeom>
          </p:spPr>
        </p:pic>
        <p:pic>
          <p:nvPicPr>
            <p:cNvPr id="60" name="Picture 59">
              <a:extLst>
                <a:ext uri="{FF2B5EF4-FFF2-40B4-BE49-F238E27FC236}">
                  <a16:creationId xmlns:a16="http://schemas.microsoft.com/office/drawing/2014/main" id="{FED3F026-748A-2023-1CF9-FD80F52DB3A6}"/>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bwMode="gray">
            <a:xfrm>
              <a:off x="5365956" y="4996787"/>
              <a:ext cx="1105408" cy="621792"/>
            </a:xfrm>
            <a:prstGeom prst="rect">
              <a:avLst/>
            </a:prstGeom>
          </p:spPr>
        </p:pic>
        <p:pic>
          <p:nvPicPr>
            <p:cNvPr id="66" name="Picture 65">
              <a:extLst>
                <a:ext uri="{FF2B5EF4-FFF2-40B4-BE49-F238E27FC236}">
                  <a16:creationId xmlns:a16="http://schemas.microsoft.com/office/drawing/2014/main" id="{DD7CE829-C8EC-6192-1F31-08A2D200BC52}"/>
                </a:ext>
              </a:extLst>
            </p:cNvPr>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bwMode="gray">
            <a:xfrm>
              <a:off x="6571482" y="4996787"/>
              <a:ext cx="1105408" cy="621792"/>
            </a:xfrm>
            <a:prstGeom prst="rect">
              <a:avLst/>
            </a:prstGeom>
          </p:spPr>
        </p:pic>
        <p:pic>
          <p:nvPicPr>
            <p:cNvPr id="76" name="Picture 75">
              <a:extLst>
                <a:ext uri="{FF2B5EF4-FFF2-40B4-BE49-F238E27FC236}">
                  <a16:creationId xmlns:a16="http://schemas.microsoft.com/office/drawing/2014/main" id="{4EC736C4-87C8-E3A5-4649-272ABBBC4533}"/>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bwMode="gray">
            <a:xfrm>
              <a:off x="4160429" y="5724787"/>
              <a:ext cx="1105408" cy="621792"/>
            </a:xfrm>
            <a:prstGeom prst="rect">
              <a:avLst/>
            </a:prstGeom>
            <a:ln w="3175">
              <a:solidFill>
                <a:srgbClr val="C1BFFF"/>
              </a:solidFill>
            </a:ln>
          </p:spPr>
        </p:pic>
        <p:pic>
          <p:nvPicPr>
            <p:cNvPr id="79" name="Picture 78">
              <a:extLst>
                <a:ext uri="{FF2B5EF4-FFF2-40B4-BE49-F238E27FC236}">
                  <a16:creationId xmlns:a16="http://schemas.microsoft.com/office/drawing/2014/main" id="{2139647E-7084-C988-BBAA-315FF0DF1F55}"/>
                </a:ext>
              </a:extLst>
            </p:cNvPr>
            <p:cNvPicPr>
              <a:picLocks noChangeAspect="1"/>
            </p:cNvPicPr>
            <p:nvPr userDrawn="1"/>
          </p:nvPicPr>
          <p:blipFill>
            <a:blip r:embed="rId34" cstate="screen">
              <a:extLst>
                <a:ext uri="{28A0092B-C50C-407E-A947-70E740481C1C}">
                  <a14:useLocalDpi xmlns:a14="http://schemas.microsoft.com/office/drawing/2010/main"/>
                </a:ext>
              </a:extLst>
            </a:blip>
            <a:stretch>
              <a:fillRect/>
            </a:stretch>
          </p:blipFill>
          <p:spPr bwMode="gray">
            <a:xfrm>
              <a:off x="5365956" y="5725957"/>
              <a:ext cx="1105408" cy="621792"/>
            </a:xfrm>
            <a:prstGeom prst="rect">
              <a:avLst/>
            </a:prstGeom>
          </p:spPr>
        </p:pic>
        <p:pic>
          <p:nvPicPr>
            <p:cNvPr id="81" name="Picture 80">
              <a:extLst>
                <a:ext uri="{FF2B5EF4-FFF2-40B4-BE49-F238E27FC236}">
                  <a16:creationId xmlns:a16="http://schemas.microsoft.com/office/drawing/2014/main" id="{5BD7527B-CE87-869D-30A3-817A82440DB1}"/>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bwMode="gray">
            <a:xfrm>
              <a:off x="8982536" y="4996787"/>
              <a:ext cx="1105408" cy="621792"/>
            </a:xfrm>
            <a:prstGeom prst="rect">
              <a:avLst/>
            </a:prstGeom>
          </p:spPr>
        </p:pic>
        <p:pic>
          <p:nvPicPr>
            <p:cNvPr id="82" name="Picture 81">
              <a:extLst>
                <a:ext uri="{FF2B5EF4-FFF2-40B4-BE49-F238E27FC236}">
                  <a16:creationId xmlns:a16="http://schemas.microsoft.com/office/drawing/2014/main" id="{81ED6A5E-0371-C373-F18D-CFA5785CD9B0}"/>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bwMode="gray">
            <a:xfrm>
              <a:off x="6571482" y="5724787"/>
              <a:ext cx="1105408" cy="621792"/>
            </a:xfrm>
            <a:prstGeom prst="rect">
              <a:avLst/>
            </a:prstGeom>
          </p:spPr>
        </p:pic>
        <p:pic>
          <p:nvPicPr>
            <p:cNvPr id="83" name="Picture 82">
              <a:extLst>
                <a:ext uri="{FF2B5EF4-FFF2-40B4-BE49-F238E27FC236}">
                  <a16:creationId xmlns:a16="http://schemas.microsoft.com/office/drawing/2014/main" id="{8984C9CC-368A-4029-D1BC-939E46F40CC6}"/>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bwMode="gray">
            <a:xfrm>
              <a:off x="8984616" y="5724787"/>
              <a:ext cx="1105408" cy="621792"/>
            </a:xfrm>
            <a:prstGeom prst="rect">
              <a:avLst/>
            </a:prstGeom>
          </p:spPr>
        </p:pic>
        <p:pic>
          <p:nvPicPr>
            <p:cNvPr id="84" name="Picture 83">
              <a:extLst>
                <a:ext uri="{FF2B5EF4-FFF2-40B4-BE49-F238E27FC236}">
                  <a16:creationId xmlns:a16="http://schemas.microsoft.com/office/drawing/2014/main" id="{3C92276C-5CDC-F685-D3F9-E2486F943483}"/>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bwMode="gray">
            <a:xfrm>
              <a:off x="7774929" y="5724787"/>
              <a:ext cx="1105408" cy="621792"/>
            </a:xfrm>
            <a:prstGeom prst="rect">
              <a:avLst/>
            </a:prstGeom>
          </p:spPr>
        </p:pic>
        <p:pic>
          <p:nvPicPr>
            <p:cNvPr id="87" name="Picture 86">
              <a:extLst>
                <a:ext uri="{FF2B5EF4-FFF2-40B4-BE49-F238E27FC236}">
                  <a16:creationId xmlns:a16="http://schemas.microsoft.com/office/drawing/2014/main" id="{059E836F-2B00-A81C-5FBD-99195CCEC133}"/>
                </a:ext>
              </a:extLst>
            </p:cNvPr>
            <p:cNvPicPr>
              <a:picLocks noChangeAspect="1"/>
            </p:cNvPicPr>
            <p:nvPr userDrawn="1"/>
          </p:nvPicPr>
          <p:blipFill>
            <a:blip r:embed="rId39" cstate="screen">
              <a:extLst>
                <a:ext uri="{28A0092B-C50C-407E-A947-70E740481C1C}">
                  <a14:useLocalDpi xmlns:a14="http://schemas.microsoft.com/office/drawing/2010/main"/>
                </a:ext>
              </a:extLst>
            </a:blip>
            <a:stretch>
              <a:fillRect/>
            </a:stretch>
          </p:blipFill>
          <p:spPr bwMode="gray">
            <a:xfrm>
              <a:off x="10188063" y="5724787"/>
              <a:ext cx="1105408" cy="621792"/>
            </a:xfrm>
            <a:prstGeom prst="rect">
              <a:avLst/>
            </a:prstGeom>
          </p:spPr>
        </p:pic>
        <p:pic>
          <p:nvPicPr>
            <p:cNvPr id="88" name="Picture 87">
              <a:extLst>
                <a:ext uri="{FF2B5EF4-FFF2-40B4-BE49-F238E27FC236}">
                  <a16:creationId xmlns:a16="http://schemas.microsoft.com/office/drawing/2014/main" id="{250E2C0C-640E-1EC9-8254-B45ED181423C}"/>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bwMode="gray">
            <a:xfrm>
              <a:off x="7777009" y="4996787"/>
              <a:ext cx="1105408" cy="621792"/>
            </a:xfrm>
            <a:prstGeom prst="rect">
              <a:avLst/>
            </a:prstGeom>
            <a:ln w="3175">
              <a:solidFill>
                <a:srgbClr val="C1BFFF"/>
              </a:solidFill>
            </a:ln>
          </p:spPr>
        </p:pic>
        <p:pic>
          <p:nvPicPr>
            <p:cNvPr id="89" name="Picture 88">
              <a:extLst>
                <a:ext uri="{FF2B5EF4-FFF2-40B4-BE49-F238E27FC236}">
                  <a16:creationId xmlns:a16="http://schemas.microsoft.com/office/drawing/2014/main" id="{73D3599F-D3C7-F989-203A-EE043AB2EF91}"/>
                </a:ext>
              </a:extLst>
            </p:cNvPr>
            <p:cNvPicPr>
              <a:picLocks noChangeAspect="1"/>
            </p:cNvPicPr>
            <p:nvPr userDrawn="1"/>
          </p:nvPicPr>
          <p:blipFill>
            <a:blip r:embed="rId41" cstate="screen">
              <a:extLst>
                <a:ext uri="{28A0092B-C50C-407E-A947-70E740481C1C}">
                  <a14:useLocalDpi xmlns:a14="http://schemas.microsoft.com/office/drawing/2010/main"/>
                </a:ext>
              </a:extLst>
            </a:blip>
            <a:stretch>
              <a:fillRect/>
            </a:stretch>
          </p:blipFill>
          <p:spPr>
            <a:xfrm>
              <a:off x="10188063" y="4996787"/>
              <a:ext cx="1105408" cy="621792"/>
            </a:xfrm>
            <a:prstGeom prst="rect">
              <a:avLst/>
            </a:prstGeom>
          </p:spPr>
        </p:pic>
        <p:pic>
          <p:nvPicPr>
            <p:cNvPr id="90" name="Picture 89">
              <a:extLst>
                <a:ext uri="{FF2B5EF4-FFF2-40B4-BE49-F238E27FC236}">
                  <a16:creationId xmlns:a16="http://schemas.microsoft.com/office/drawing/2014/main" id="{E495B4B1-8B6E-44F0-8837-BA0D467DEC9B}"/>
                </a:ext>
              </a:extLst>
            </p:cNvPr>
            <p:cNvPicPr>
              <a:picLocks noChangeAspect="1"/>
            </p:cNvPicPr>
            <p:nvPr userDrawn="1"/>
          </p:nvPicPr>
          <p:blipFill>
            <a:blip r:embed="rId42" cstate="screen">
              <a:extLst>
                <a:ext uri="{28A0092B-C50C-407E-A947-70E740481C1C}">
                  <a14:useLocalDpi xmlns:a14="http://schemas.microsoft.com/office/drawing/2010/main"/>
                </a:ext>
              </a:extLst>
            </a:blip>
            <a:stretch>
              <a:fillRect/>
            </a:stretch>
          </p:blipFill>
          <p:spPr>
            <a:xfrm>
              <a:off x="4160429" y="3544298"/>
              <a:ext cx="1105408" cy="621792"/>
            </a:xfrm>
            <a:prstGeom prst="rect">
              <a:avLst/>
            </a:prstGeom>
          </p:spPr>
        </p:pic>
        <p:pic>
          <p:nvPicPr>
            <p:cNvPr id="91" name="Picture 90">
              <a:extLst>
                <a:ext uri="{FF2B5EF4-FFF2-40B4-BE49-F238E27FC236}">
                  <a16:creationId xmlns:a16="http://schemas.microsoft.com/office/drawing/2014/main" id="{A694B096-DFD3-ACC0-EF48-D34C836372BD}"/>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4160429" y="4269958"/>
              <a:ext cx="1105408" cy="621792"/>
            </a:xfrm>
            <a:prstGeom prst="rect">
              <a:avLst/>
            </a:prstGeom>
          </p:spPr>
        </p:pic>
      </p:grpSp>
    </p:spTree>
    <p:extLst>
      <p:ext uri="{BB962C8B-B14F-4D97-AF65-F5344CB8AC3E}">
        <p14:creationId xmlns:p14="http://schemas.microsoft.com/office/powerpoint/2010/main" val="37648681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User Guide: Color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 name="Section">
            <a:extLst>
              <a:ext uri="{FF2B5EF4-FFF2-40B4-BE49-F238E27FC236}">
                <a16:creationId xmlns:a16="http://schemas.microsoft.com/office/drawing/2014/main" id="{267FD5A7-2F40-29A2-DD34-E71622772FE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Color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644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noProof="0"/>
              <a:t>Pearson Purple is the cornerstone of our brand identity. This lead color is the foundation for all design and branding touchpoints, supported by the primary purples.</a:t>
            </a:r>
          </a:p>
          <a:p>
            <a:r>
              <a:rPr lang="en-US" b="1" noProof="0"/>
              <a:t>Primary colors: </a:t>
            </a:r>
            <a:r>
              <a:rPr lang="en-US" noProof="0"/>
              <a:t>The key supporting colors, reinforcing Pearson Purple as the backbone of this brand system. Use these in backgrounds, gradients, and as primary colors within graphic elements.</a:t>
            </a:r>
          </a:p>
          <a:p>
            <a:r>
              <a:rPr lang="en-US" b="1" noProof="0"/>
              <a:t>Secondary color: </a:t>
            </a:r>
            <a:r>
              <a:rPr lang="en-US" noProof="0"/>
              <a:t>Use Amethyst to complement the primary palette and to emphasize shifts in content or highlight key messaging. </a:t>
            </a:r>
          </a:p>
          <a:p>
            <a:r>
              <a:rPr lang="en-US" b="1" noProof="0"/>
              <a:t>Accent colors: </a:t>
            </a:r>
            <a:r>
              <a:rPr lang="en-US" noProof="0"/>
              <a:t>Whenever possible, use the full-strength version of each accent color. When differentiation is needed, tints of these colors can be applied thoughtfully to maintain visual clarity and consistency.</a:t>
            </a:r>
          </a:p>
          <a:p>
            <a:endParaRPr lang="en-US" noProof="0"/>
          </a:p>
        </p:txBody>
      </p:sp>
      <p:grpSp>
        <p:nvGrpSpPr>
          <p:cNvPr id="20" name="Group 19">
            <a:extLst>
              <a:ext uri="{FF2B5EF4-FFF2-40B4-BE49-F238E27FC236}">
                <a16:creationId xmlns:a16="http://schemas.microsoft.com/office/drawing/2014/main" id="{D1107CD9-65E0-13D9-46AB-8F5EBBCC8A4D}"/>
              </a:ext>
              <a:ext uri="{C183D7F6-B498-43B3-948B-1728B52AA6E4}">
                <adec:decorative xmlns:adec="http://schemas.microsoft.com/office/drawing/2017/decorative" val="1"/>
              </a:ext>
            </a:extLst>
          </p:cNvPr>
          <p:cNvGrpSpPr/>
          <p:nvPr userDrawn="1"/>
        </p:nvGrpSpPr>
        <p:grpSpPr bwMode="gray">
          <a:xfrm>
            <a:off x="4294187" y="1185478"/>
            <a:ext cx="1730376" cy="4833245"/>
            <a:chOff x="4294187" y="1368396"/>
            <a:chExt cx="1730376" cy="4273416"/>
          </a:xfrm>
        </p:grpSpPr>
        <p:sp>
          <p:nvSpPr>
            <p:cNvPr id="21" name="Rectangle 20">
              <a:extLst>
                <a:ext uri="{FF2B5EF4-FFF2-40B4-BE49-F238E27FC236}">
                  <a16:creationId xmlns:a16="http://schemas.microsoft.com/office/drawing/2014/main" id="{6E986EC7-2AD2-DB77-AF26-C6EE859722EC}"/>
                </a:ext>
              </a:extLst>
            </p:cNvPr>
            <p:cNvSpPr/>
            <p:nvPr/>
          </p:nvSpPr>
          <p:spPr bwMode="gray">
            <a:xfrm>
              <a:off x="4294188" y="1368396"/>
              <a:ext cx="1730374"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2" name="Rectangle 21">
              <a:extLst>
                <a:ext uri="{FF2B5EF4-FFF2-40B4-BE49-F238E27FC236}">
                  <a16:creationId xmlns:a16="http://schemas.microsoft.com/office/drawing/2014/main" id="{0A324378-83D1-D5EF-0BBE-1EE2FF67E0F3}"/>
                </a:ext>
              </a:extLst>
            </p:cNvPr>
            <p:cNvSpPr/>
            <p:nvPr/>
          </p:nvSpPr>
          <p:spPr bwMode="gray">
            <a:xfrm>
              <a:off x="4294187" y="3545947"/>
              <a:ext cx="930483" cy="1110902"/>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3" name="Group 22">
              <a:extLst>
                <a:ext uri="{FF2B5EF4-FFF2-40B4-BE49-F238E27FC236}">
                  <a16:creationId xmlns:a16="http://schemas.microsoft.com/office/drawing/2014/main" id="{727E7931-7069-B7D5-BFF3-4D9B6A8D692E}"/>
                </a:ext>
              </a:extLst>
            </p:cNvPr>
            <p:cNvGrpSpPr/>
            <p:nvPr/>
          </p:nvGrpSpPr>
          <p:grpSpPr bwMode="gray">
            <a:xfrm>
              <a:off x="4294187" y="5083857"/>
              <a:ext cx="1730374" cy="557955"/>
              <a:chOff x="548639" y="5537577"/>
              <a:chExt cx="2667635" cy="640052"/>
            </a:xfrm>
          </p:grpSpPr>
          <p:sp>
            <p:nvSpPr>
              <p:cNvPr id="31" name="Rectangle 30">
                <a:extLst>
                  <a:ext uri="{FF2B5EF4-FFF2-40B4-BE49-F238E27FC236}">
                    <a16:creationId xmlns:a16="http://schemas.microsoft.com/office/drawing/2014/main" id="{037ECA06-D18B-8942-7506-9CB037696E8D}"/>
                  </a:ext>
                </a:extLst>
              </p:cNvPr>
              <p:cNvSpPr/>
              <p:nvPr/>
            </p:nvSpPr>
            <p:spPr bwMode="gray">
              <a:xfrm>
                <a:off x="548639" y="5537577"/>
                <a:ext cx="2667635" cy="213217"/>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2" name="Rectangle 31">
                <a:extLst>
                  <a:ext uri="{FF2B5EF4-FFF2-40B4-BE49-F238E27FC236}">
                    <a16:creationId xmlns:a16="http://schemas.microsoft.com/office/drawing/2014/main" id="{77973ED2-1002-5E34-F5B7-F2852DD59D30}"/>
                  </a:ext>
                </a:extLst>
              </p:cNvPr>
              <p:cNvSpPr/>
              <p:nvPr/>
            </p:nvSpPr>
            <p:spPr bwMode="gray">
              <a:xfrm>
                <a:off x="548639" y="5752812"/>
                <a:ext cx="2667635" cy="213218"/>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3" name="Rectangle 32">
                <a:extLst>
                  <a:ext uri="{FF2B5EF4-FFF2-40B4-BE49-F238E27FC236}">
                    <a16:creationId xmlns:a16="http://schemas.microsoft.com/office/drawing/2014/main" id="{25103BCF-85AC-430B-A63D-42C6A6AB8E7A}"/>
                  </a:ext>
                </a:extLst>
              </p:cNvPr>
              <p:cNvSpPr/>
              <p:nvPr/>
            </p:nvSpPr>
            <p:spPr bwMode="gray">
              <a:xfrm>
                <a:off x="548639" y="5964411"/>
                <a:ext cx="2667635" cy="213218"/>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4" name="Rectangle 23">
              <a:extLst>
                <a:ext uri="{FF2B5EF4-FFF2-40B4-BE49-F238E27FC236}">
                  <a16:creationId xmlns:a16="http://schemas.microsoft.com/office/drawing/2014/main" id="{0006FF7A-B2F1-65D5-E5F7-D46AB47010AF}"/>
                </a:ext>
              </a:extLst>
            </p:cNvPr>
            <p:cNvSpPr/>
            <p:nvPr/>
          </p:nvSpPr>
          <p:spPr bwMode="gray">
            <a:xfrm>
              <a:off x="5623493" y="1368396"/>
              <a:ext cx="401070" cy="2177551"/>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5" name="Rectangle 24">
              <a:extLst>
                <a:ext uri="{FF2B5EF4-FFF2-40B4-BE49-F238E27FC236}">
                  <a16:creationId xmlns:a16="http://schemas.microsoft.com/office/drawing/2014/main" id="{7A7CA108-34F3-55BF-57C4-C08DFB86A5B3}"/>
                </a:ext>
              </a:extLst>
            </p:cNvPr>
            <p:cNvSpPr/>
            <p:nvPr/>
          </p:nvSpPr>
          <p:spPr bwMode="gray">
            <a:xfrm>
              <a:off x="5224670" y="3545947"/>
              <a:ext cx="799893" cy="1110902"/>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26" name="Group 25">
              <a:extLst>
                <a:ext uri="{FF2B5EF4-FFF2-40B4-BE49-F238E27FC236}">
                  <a16:creationId xmlns:a16="http://schemas.microsoft.com/office/drawing/2014/main" id="{F56274A5-8035-D7CC-D422-F52877731AA3}"/>
                </a:ext>
              </a:extLst>
            </p:cNvPr>
            <p:cNvGrpSpPr/>
            <p:nvPr/>
          </p:nvGrpSpPr>
          <p:grpSpPr bwMode="gray">
            <a:xfrm>
              <a:off x="5623493" y="5083857"/>
              <a:ext cx="401070" cy="557954"/>
              <a:chOff x="548639" y="5537577"/>
              <a:chExt cx="2667635" cy="640052"/>
            </a:xfrm>
          </p:grpSpPr>
          <p:sp>
            <p:nvSpPr>
              <p:cNvPr id="28" name="Rectangle 27">
                <a:extLst>
                  <a:ext uri="{FF2B5EF4-FFF2-40B4-BE49-F238E27FC236}">
                    <a16:creationId xmlns:a16="http://schemas.microsoft.com/office/drawing/2014/main" id="{8ACB260B-5130-A7C0-D074-374147DE992E}"/>
                  </a:ext>
                </a:extLst>
              </p:cNvPr>
              <p:cNvSpPr/>
              <p:nvPr/>
            </p:nvSpPr>
            <p:spPr bwMode="gray">
              <a:xfrm>
                <a:off x="548639" y="5537577"/>
                <a:ext cx="2667635" cy="213218"/>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29" name="Rectangle 28">
                <a:extLst>
                  <a:ext uri="{FF2B5EF4-FFF2-40B4-BE49-F238E27FC236}">
                    <a16:creationId xmlns:a16="http://schemas.microsoft.com/office/drawing/2014/main" id="{D90D97F1-4994-E763-7575-9C7294D22915}"/>
                  </a:ext>
                </a:extLst>
              </p:cNvPr>
              <p:cNvSpPr/>
              <p:nvPr/>
            </p:nvSpPr>
            <p:spPr bwMode="gray">
              <a:xfrm>
                <a:off x="548639" y="5752813"/>
                <a:ext cx="2667635" cy="213218"/>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30" name="Rectangle 29">
                <a:extLst>
                  <a:ext uri="{FF2B5EF4-FFF2-40B4-BE49-F238E27FC236}">
                    <a16:creationId xmlns:a16="http://schemas.microsoft.com/office/drawing/2014/main" id="{24DC421A-46CF-147D-E315-C11ED06596C6}"/>
                  </a:ext>
                </a:extLst>
              </p:cNvPr>
              <p:cNvSpPr/>
              <p:nvPr/>
            </p:nvSpPr>
            <p:spPr bwMode="gray">
              <a:xfrm>
                <a:off x="548639" y="5964411"/>
                <a:ext cx="2667635" cy="213218"/>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27" name="Rectangle 26">
              <a:extLst>
                <a:ext uri="{FF2B5EF4-FFF2-40B4-BE49-F238E27FC236}">
                  <a16:creationId xmlns:a16="http://schemas.microsoft.com/office/drawing/2014/main" id="{C5650621-A00F-C333-274D-C7A743B381FA}"/>
                </a:ext>
              </a:extLst>
            </p:cNvPr>
            <p:cNvSpPr/>
            <p:nvPr/>
          </p:nvSpPr>
          <p:spPr bwMode="gray">
            <a:xfrm>
              <a:off x="4294187" y="4648757"/>
              <a:ext cx="1730374" cy="442414"/>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sp>
        <p:nvSpPr>
          <p:cNvPr id="34" name="Subhead 1">
            <a:extLst>
              <a:ext uri="{FF2B5EF4-FFF2-40B4-BE49-F238E27FC236}">
                <a16:creationId xmlns:a16="http://schemas.microsoft.com/office/drawing/2014/main" id="{052232CE-5162-C5BC-3B5C-E6129E74FC2C}"/>
              </a:ext>
            </a:extLst>
          </p:cNvPr>
          <p:cNvSpPr txBox="1">
            <a:spLocks/>
          </p:cNvSpPr>
          <p:nvPr userDrawn="1"/>
        </p:nvSpPr>
        <p:spPr bwMode="gray">
          <a:xfrm>
            <a:off x="7094973" y="938169"/>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Pearson Purple</a:t>
            </a:r>
          </a:p>
        </p:txBody>
      </p:sp>
      <p:cxnSp>
        <p:nvCxnSpPr>
          <p:cNvPr id="35" name="Straight Connector 34">
            <a:extLst>
              <a:ext uri="{FF2B5EF4-FFF2-40B4-BE49-F238E27FC236}">
                <a16:creationId xmlns:a16="http://schemas.microsoft.com/office/drawing/2014/main" id="{A876E7CF-68A5-1193-2438-A9FFF99E4169}"/>
              </a:ext>
              <a:ext uri="{C183D7F6-B498-43B3-948B-1728B52AA6E4}">
                <adec:decorative xmlns:adec="http://schemas.microsoft.com/office/drawing/2017/decorative" val="1"/>
              </a:ext>
            </a:extLst>
          </p:cNvPr>
          <p:cNvCxnSpPr>
            <a:cxnSpLocks/>
          </p:cNvCxnSpPr>
          <p:nvPr userDrawn="1"/>
        </p:nvCxnSpPr>
        <p:spPr bwMode="gray">
          <a:xfrm>
            <a:off x="7094972" y="118547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36" name="Swatch 1">
            <a:extLst>
              <a:ext uri="{FF2B5EF4-FFF2-40B4-BE49-F238E27FC236}">
                <a16:creationId xmlns:a16="http://schemas.microsoft.com/office/drawing/2014/main" id="{1CE9060D-0348-F49D-2593-609CB6832DD0}"/>
              </a:ext>
              <a:ext uri="{C183D7F6-B498-43B3-948B-1728B52AA6E4}">
                <adec:decorative xmlns:adec="http://schemas.microsoft.com/office/drawing/2017/decorative" val="1"/>
              </a:ext>
            </a:extLst>
          </p:cNvPr>
          <p:cNvSpPr/>
          <p:nvPr userDrawn="1"/>
        </p:nvSpPr>
        <p:spPr bwMode="gray">
          <a:xfrm>
            <a:off x="7094972" y="1270515"/>
            <a:ext cx="800175" cy="24436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37" name="Color 1">
            <a:extLst>
              <a:ext uri="{FF2B5EF4-FFF2-40B4-BE49-F238E27FC236}">
                <a16:creationId xmlns:a16="http://schemas.microsoft.com/office/drawing/2014/main" id="{4E5B2A94-D280-1CEA-36AD-3DC041FD9E6A}"/>
              </a:ext>
            </a:extLst>
          </p:cNvPr>
          <p:cNvSpPr txBox="1">
            <a:spLocks/>
          </p:cNvSpPr>
          <p:nvPr userDrawn="1"/>
        </p:nvSpPr>
        <p:spPr bwMode="gray">
          <a:xfrm>
            <a:off x="8029411" y="127051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Pearson Purple</a:t>
            </a:r>
          </a:p>
        </p:txBody>
      </p:sp>
      <p:sp>
        <p:nvSpPr>
          <p:cNvPr id="38" name="HEX 1">
            <a:extLst>
              <a:ext uri="{FF2B5EF4-FFF2-40B4-BE49-F238E27FC236}">
                <a16:creationId xmlns:a16="http://schemas.microsoft.com/office/drawing/2014/main" id="{0C326F51-2D19-C1F1-E825-5F7E224F9F3B}"/>
              </a:ext>
            </a:extLst>
          </p:cNvPr>
          <p:cNvSpPr txBox="1">
            <a:spLocks/>
          </p:cNvSpPr>
          <p:nvPr userDrawn="1"/>
        </p:nvSpPr>
        <p:spPr bwMode="gray">
          <a:xfrm>
            <a:off x="8971017" y="1270516"/>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#0D004D</a:t>
            </a:r>
          </a:p>
        </p:txBody>
      </p:sp>
      <p:sp>
        <p:nvSpPr>
          <p:cNvPr id="39" name="RGB 1">
            <a:extLst>
              <a:ext uri="{FF2B5EF4-FFF2-40B4-BE49-F238E27FC236}">
                <a16:creationId xmlns:a16="http://schemas.microsoft.com/office/drawing/2014/main" id="{629845AA-E2D2-0003-4C13-6046322A95E0}"/>
              </a:ext>
            </a:extLst>
          </p:cNvPr>
          <p:cNvSpPr txBox="1">
            <a:spLocks/>
          </p:cNvSpPr>
          <p:nvPr userDrawn="1"/>
        </p:nvSpPr>
        <p:spPr bwMode="gray">
          <a:xfrm>
            <a:off x="9765449" y="1270516"/>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R13 G0 B77</a:t>
            </a:r>
          </a:p>
        </p:txBody>
      </p:sp>
      <p:sp>
        <p:nvSpPr>
          <p:cNvPr id="40" name="Subhead 2">
            <a:extLst>
              <a:ext uri="{FF2B5EF4-FFF2-40B4-BE49-F238E27FC236}">
                <a16:creationId xmlns:a16="http://schemas.microsoft.com/office/drawing/2014/main" id="{D69037FD-5176-4397-664D-2A2294443715}"/>
              </a:ext>
            </a:extLst>
          </p:cNvPr>
          <p:cNvSpPr txBox="1">
            <a:spLocks/>
          </p:cNvSpPr>
          <p:nvPr userDrawn="1"/>
        </p:nvSpPr>
        <p:spPr bwMode="gray">
          <a:xfrm>
            <a:off x="7094973" y="1774883"/>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Primary Colors</a:t>
            </a:r>
          </a:p>
        </p:txBody>
      </p:sp>
      <p:cxnSp>
        <p:nvCxnSpPr>
          <p:cNvPr id="41" name="Straight Connector 40">
            <a:extLst>
              <a:ext uri="{FF2B5EF4-FFF2-40B4-BE49-F238E27FC236}">
                <a16:creationId xmlns:a16="http://schemas.microsoft.com/office/drawing/2014/main" id="{18890CAB-CB18-F8DC-DA2B-77F8A906FF73}"/>
              </a:ext>
              <a:ext uri="{C183D7F6-B498-43B3-948B-1728B52AA6E4}">
                <adec:decorative xmlns:adec="http://schemas.microsoft.com/office/drawing/2017/decorative" val="1"/>
              </a:ext>
            </a:extLst>
          </p:cNvPr>
          <p:cNvCxnSpPr>
            <a:cxnSpLocks/>
          </p:cNvCxnSpPr>
          <p:nvPr userDrawn="1"/>
        </p:nvCxnSpPr>
        <p:spPr bwMode="gray">
          <a:xfrm>
            <a:off x="7094972" y="2022019"/>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2" name="Swatch 2">
            <a:extLst>
              <a:ext uri="{FF2B5EF4-FFF2-40B4-BE49-F238E27FC236}">
                <a16:creationId xmlns:a16="http://schemas.microsoft.com/office/drawing/2014/main" id="{B4CC379D-2B26-06C3-B433-AC2F54D6A098}"/>
              </a:ext>
              <a:ext uri="{C183D7F6-B498-43B3-948B-1728B52AA6E4}">
                <adec:decorative xmlns:adec="http://schemas.microsoft.com/office/drawing/2017/decorative" val="1"/>
              </a:ext>
            </a:extLst>
          </p:cNvPr>
          <p:cNvSpPr/>
          <p:nvPr userDrawn="1"/>
        </p:nvSpPr>
        <p:spPr bwMode="gray">
          <a:xfrm>
            <a:off x="7094972" y="2082882"/>
            <a:ext cx="800175" cy="244360"/>
          </a:xfrm>
          <a:prstGeom prst="rect">
            <a:avLst/>
          </a:prstGeom>
          <a:solidFill>
            <a:srgbClr val="C1B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rPr>
              <a:t>Text</a:t>
            </a:r>
          </a:p>
        </p:txBody>
      </p:sp>
      <p:sp>
        <p:nvSpPr>
          <p:cNvPr id="43" name="Color 2">
            <a:extLst>
              <a:ext uri="{FF2B5EF4-FFF2-40B4-BE49-F238E27FC236}">
                <a16:creationId xmlns:a16="http://schemas.microsoft.com/office/drawing/2014/main" id="{ACEB3293-F257-0271-2A15-9E55FE2F8444}"/>
              </a:ext>
            </a:extLst>
          </p:cNvPr>
          <p:cNvSpPr txBox="1">
            <a:spLocks/>
          </p:cNvSpPr>
          <p:nvPr userDrawn="1"/>
        </p:nvSpPr>
        <p:spPr bwMode="gray">
          <a:xfrm>
            <a:off x="8029411" y="208288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Light Purple</a:t>
            </a:r>
          </a:p>
        </p:txBody>
      </p:sp>
      <p:sp>
        <p:nvSpPr>
          <p:cNvPr id="44" name="HEX 2">
            <a:extLst>
              <a:ext uri="{FF2B5EF4-FFF2-40B4-BE49-F238E27FC236}">
                <a16:creationId xmlns:a16="http://schemas.microsoft.com/office/drawing/2014/main" id="{73A8D1E7-C90F-3253-DDE2-ED90603FBD48}"/>
              </a:ext>
            </a:extLst>
          </p:cNvPr>
          <p:cNvSpPr txBox="1">
            <a:spLocks/>
          </p:cNvSpPr>
          <p:nvPr userDrawn="1"/>
        </p:nvSpPr>
        <p:spPr bwMode="gray">
          <a:xfrm>
            <a:off x="8971017" y="208288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#C1BFFF</a:t>
            </a:r>
          </a:p>
        </p:txBody>
      </p:sp>
      <p:sp>
        <p:nvSpPr>
          <p:cNvPr id="45" name="RGB 2">
            <a:extLst>
              <a:ext uri="{FF2B5EF4-FFF2-40B4-BE49-F238E27FC236}">
                <a16:creationId xmlns:a16="http://schemas.microsoft.com/office/drawing/2014/main" id="{57F1D5CE-12CB-EC70-9F7A-958836867956}"/>
              </a:ext>
            </a:extLst>
          </p:cNvPr>
          <p:cNvSpPr txBox="1">
            <a:spLocks/>
          </p:cNvSpPr>
          <p:nvPr userDrawn="1"/>
        </p:nvSpPr>
        <p:spPr bwMode="gray">
          <a:xfrm>
            <a:off x="9765449" y="208288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R193 G191 B255</a:t>
            </a:r>
          </a:p>
        </p:txBody>
      </p:sp>
      <p:cxnSp>
        <p:nvCxnSpPr>
          <p:cNvPr id="46" name="Straight Connector 45">
            <a:extLst>
              <a:ext uri="{FF2B5EF4-FFF2-40B4-BE49-F238E27FC236}">
                <a16:creationId xmlns:a16="http://schemas.microsoft.com/office/drawing/2014/main" id="{5B0E85AD-5A5F-1607-2BD4-344A8FD66C96}"/>
              </a:ext>
              <a:ext uri="{C183D7F6-B498-43B3-948B-1728B52AA6E4}">
                <adec:decorative xmlns:adec="http://schemas.microsoft.com/office/drawing/2017/decorative" val="1"/>
              </a:ext>
            </a:extLst>
          </p:cNvPr>
          <p:cNvCxnSpPr>
            <a:cxnSpLocks/>
          </p:cNvCxnSpPr>
          <p:nvPr userDrawn="1"/>
        </p:nvCxnSpPr>
        <p:spPr bwMode="gray">
          <a:xfrm>
            <a:off x="7094972" y="2390083"/>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47" name="Swatch 3">
            <a:extLst>
              <a:ext uri="{FF2B5EF4-FFF2-40B4-BE49-F238E27FC236}">
                <a16:creationId xmlns:a16="http://schemas.microsoft.com/office/drawing/2014/main" id="{FACD8218-F95B-1BD2-E107-E86FF79E5167}"/>
              </a:ext>
              <a:ext uri="{C183D7F6-B498-43B3-948B-1728B52AA6E4}">
                <adec:decorative xmlns:adec="http://schemas.microsoft.com/office/drawing/2017/decorative" val="1"/>
              </a:ext>
            </a:extLst>
          </p:cNvPr>
          <p:cNvSpPr/>
          <p:nvPr userDrawn="1"/>
        </p:nvSpPr>
        <p:spPr bwMode="gray">
          <a:xfrm>
            <a:off x="7094972" y="2453362"/>
            <a:ext cx="800175" cy="24436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0D004D"/>
              </a:solidFill>
              <a:effectLst/>
              <a:uLnTx/>
              <a:uFillTx/>
              <a:latin typeface="Plus Jakarta Sans Medium" panose="020B0604030504040204"/>
              <a:ea typeface="+mn-ea"/>
              <a:cs typeface="+mn-cs"/>
            </a:endParaRPr>
          </a:p>
        </p:txBody>
      </p:sp>
      <p:sp>
        <p:nvSpPr>
          <p:cNvPr id="48" name="Color 3">
            <a:extLst>
              <a:ext uri="{FF2B5EF4-FFF2-40B4-BE49-F238E27FC236}">
                <a16:creationId xmlns:a16="http://schemas.microsoft.com/office/drawing/2014/main" id="{34D8ACCD-355F-B4F3-9DCC-9D2063A75624}"/>
              </a:ext>
            </a:extLst>
          </p:cNvPr>
          <p:cNvSpPr txBox="1">
            <a:spLocks/>
          </p:cNvSpPr>
          <p:nvPr userDrawn="1"/>
        </p:nvSpPr>
        <p:spPr bwMode="gray">
          <a:xfrm>
            <a:off x="8029411" y="245336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Mist Purple</a:t>
            </a:r>
          </a:p>
        </p:txBody>
      </p:sp>
      <p:sp>
        <p:nvSpPr>
          <p:cNvPr id="49" name="HEX 3">
            <a:extLst>
              <a:ext uri="{FF2B5EF4-FFF2-40B4-BE49-F238E27FC236}">
                <a16:creationId xmlns:a16="http://schemas.microsoft.com/office/drawing/2014/main" id="{38604BEF-9E86-68CE-5660-C6AD4EB471BB}"/>
              </a:ext>
            </a:extLst>
          </p:cNvPr>
          <p:cNvSpPr txBox="1">
            <a:spLocks/>
          </p:cNvSpPr>
          <p:nvPr userDrawn="1"/>
        </p:nvSpPr>
        <p:spPr bwMode="gray">
          <a:xfrm>
            <a:off x="8971017" y="245336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#EDECF6</a:t>
            </a:r>
          </a:p>
        </p:txBody>
      </p:sp>
      <p:sp>
        <p:nvSpPr>
          <p:cNvPr id="50" name="RGB 3">
            <a:extLst>
              <a:ext uri="{FF2B5EF4-FFF2-40B4-BE49-F238E27FC236}">
                <a16:creationId xmlns:a16="http://schemas.microsoft.com/office/drawing/2014/main" id="{0D9BE44A-C2D2-7CCF-0B49-2E8C1EBB1751}"/>
              </a:ext>
            </a:extLst>
          </p:cNvPr>
          <p:cNvSpPr txBox="1">
            <a:spLocks/>
          </p:cNvSpPr>
          <p:nvPr userDrawn="1"/>
        </p:nvSpPr>
        <p:spPr bwMode="gray">
          <a:xfrm>
            <a:off x="9765449" y="245336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R237 G236 B246</a:t>
            </a:r>
          </a:p>
        </p:txBody>
      </p:sp>
      <p:sp>
        <p:nvSpPr>
          <p:cNvPr id="51" name="Subhead 3">
            <a:extLst>
              <a:ext uri="{FF2B5EF4-FFF2-40B4-BE49-F238E27FC236}">
                <a16:creationId xmlns:a16="http://schemas.microsoft.com/office/drawing/2014/main" id="{FD988E66-8E42-9FBF-A57A-BE979756051D}"/>
              </a:ext>
            </a:extLst>
          </p:cNvPr>
          <p:cNvSpPr txBox="1">
            <a:spLocks/>
          </p:cNvSpPr>
          <p:nvPr userDrawn="1"/>
        </p:nvSpPr>
        <p:spPr bwMode="gray">
          <a:xfrm>
            <a:off x="7094973" y="2931330"/>
            <a:ext cx="1115200"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Secondary Color</a:t>
            </a:r>
          </a:p>
        </p:txBody>
      </p:sp>
      <p:cxnSp>
        <p:nvCxnSpPr>
          <p:cNvPr id="52" name="Straight Connector 51">
            <a:extLst>
              <a:ext uri="{FF2B5EF4-FFF2-40B4-BE49-F238E27FC236}">
                <a16:creationId xmlns:a16="http://schemas.microsoft.com/office/drawing/2014/main" id="{776F1FEA-33F7-7BB2-7EE0-A8C1A473891F}"/>
              </a:ext>
              <a:ext uri="{C183D7F6-B498-43B3-948B-1728B52AA6E4}">
                <adec:decorative xmlns:adec="http://schemas.microsoft.com/office/drawing/2017/decorative" val="1"/>
              </a:ext>
            </a:extLst>
          </p:cNvPr>
          <p:cNvCxnSpPr>
            <a:cxnSpLocks/>
          </p:cNvCxnSpPr>
          <p:nvPr userDrawn="1"/>
        </p:nvCxnSpPr>
        <p:spPr bwMode="gray">
          <a:xfrm>
            <a:off x="7094972" y="3179215"/>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53" name="Swatch 4">
            <a:extLst>
              <a:ext uri="{FF2B5EF4-FFF2-40B4-BE49-F238E27FC236}">
                <a16:creationId xmlns:a16="http://schemas.microsoft.com/office/drawing/2014/main" id="{2A7595F5-D95F-C513-5A14-0B713B2A3BE1}"/>
              </a:ext>
              <a:ext uri="{C183D7F6-B498-43B3-948B-1728B52AA6E4}">
                <adec:decorative xmlns:adec="http://schemas.microsoft.com/office/drawing/2017/decorative" val="1"/>
              </a:ext>
            </a:extLst>
          </p:cNvPr>
          <p:cNvSpPr/>
          <p:nvPr userDrawn="1"/>
        </p:nvSpPr>
        <p:spPr bwMode="gray">
          <a:xfrm>
            <a:off x="7094972" y="3243212"/>
            <a:ext cx="800175" cy="244360"/>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rPr>
              <a:t>Text</a:t>
            </a:r>
          </a:p>
        </p:txBody>
      </p:sp>
      <p:sp>
        <p:nvSpPr>
          <p:cNvPr id="54" name="Color 4">
            <a:extLst>
              <a:ext uri="{FF2B5EF4-FFF2-40B4-BE49-F238E27FC236}">
                <a16:creationId xmlns:a16="http://schemas.microsoft.com/office/drawing/2014/main" id="{6DDE742A-49BE-D347-177C-8E62614B8298}"/>
              </a:ext>
            </a:extLst>
          </p:cNvPr>
          <p:cNvSpPr txBox="1">
            <a:spLocks/>
          </p:cNvSpPr>
          <p:nvPr userDrawn="1"/>
        </p:nvSpPr>
        <p:spPr bwMode="gray">
          <a:xfrm>
            <a:off x="8029411" y="324321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Amethyst</a:t>
            </a:r>
          </a:p>
        </p:txBody>
      </p:sp>
      <p:sp>
        <p:nvSpPr>
          <p:cNvPr id="87" name="HEX 4">
            <a:extLst>
              <a:ext uri="{FF2B5EF4-FFF2-40B4-BE49-F238E27FC236}">
                <a16:creationId xmlns:a16="http://schemas.microsoft.com/office/drawing/2014/main" id="{F542E182-5F51-1965-B10D-509006FFC9C8}"/>
              </a:ext>
            </a:extLst>
          </p:cNvPr>
          <p:cNvSpPr txBox="1">
            <a:spLocks/>
          </p:cNvSpPr>
          <p:nvPr userDrawn="1"/>
        </p:nvSpPr>
        <p:spPr bwMode="gray">
          <a:xfrm>
            <a:off x="8971017" y="324321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#512EAB</a:t>
            </a:r>
          </a:p>
        </p:txBody>
      </p:sp>
      <p:sp>
        <p:nvSpPr>
          <p:cNvPr id="88" name="RGB 4">
            <a:extLst>
              <a:ext uri="{FF2B5EF4-FFF2-40B4-BE49-F238E27FC236}">
                <a16:creationId xmlns:a16="http://schemas.microsoft.com/office/drawing/2014/main" id="{3F6DED43-FE9A-C5E4-DB90-7CC689EDEEA0}"/>
              </a:ext>
            </a:extLst>
          </p:cNvPr>
          <p:cNvSpPr txBox="1">
            <a:spLocks/>
          </p:cNvSpPr>
          <p:nvPr userDrawn="1"/>
        </p:nvSpPr>
        <p:spPr bwMode="gray">
          <a:xfrm>
            <a:off x="9765449" y="324321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R81 G46 B171</a:t>
            </a:r>
          </a:p>
        </p:txBody>
      </p:sp>
      <p:sp>
        <p:nvSpPr>
          <p:cNvPr id="89" name="Subhead 4">
            <a:extLst>
              <a:ext uri="{FF2B5EF4-FFF2-40B4-BE49-F238E27FC236}">
                <a16:creationId xmlns:a16="http://schemas.microsoft.com/office/drawing/2014/main" id="{5AC652B5-AA78-9A4A-E79F-91EAB159650A}"/>
              </a:ext>
            </a:extLst>
          </p:cNvPr>
          <p:cNvSpPr txBox="1">
            <a:spLocks/>
          </p:cNvSpPr>
          <p:nvPr userDrawn="1"/>
        </p:nvSpPr>
        <p:spPr bwMode="gray">
          <a:xfrm>
            <a:off x="7094973" y="3630577"/>
            <a:ext cx="800175" cy="24730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Accent Colors</a:t>
            </a:r>
          </a:p>
        </p:txBody>
      </p:sp>
      <p:cxnSp>
        <p:nvCxnSpPr>
          <p:cNvPr id="90" name="Straight Connector 89">
            <a:extLst>
              <a:ext uri="{FF2B5EF4-FFF2-40B4-BE49-F238E27FC236}">
                <a16:creationId xmlns:a16="http://schemas.microsoft.com/office/drawing/2014/main" id="{788D7C84-EBBC-CB3B-6524-487DBC32AB08}"/>
              </a:ext>
              <a:ext uri="{C183D7F6-B498-43B3-948B-1728B52AA6E4}">
                <adec:decorative xmlns:adec="http://schemas.microsoft.com/office/drawing/2017/decorative" val="1"/>
              </a:ext>
            </a:extLst>
          </p:cNvPr>
          <p:cNvCxnSpPr>
            <a:cxnSpLocks/>
          </p:cNvCxnSpPr>
          <p:nvPr userDrawn="1"/>
        </p:nvCxnSpPr>
        <p:spPr bwMode="gray">
          <a:xfrm>
            <a:off x="7094972" y="387336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1" name="Swatch 5">
            <a:extLst>
              <a:ext uri="{FF2B5EF4-FFF2-40B4-BE49-F238E27FC236}">
                <a16:creationId xmlns:a16="http://schemas.microsoft.com/office/drawing/2014/main" id="{BEF4A4E1-1162-A7E7-88E3-433E97DC2935}"/>
              </a:ext>
              <a:ext uri="{C183D7F6-B498-43B3-948B-1728B52AA6E4}">
                <adec:decorative xmlns:adec="http://schemas.microsoft.com/office/drawing/2017/decorative" val="1"/>
              </a:ext>
            </a:extLst>
          </p:cNvPr>
          <p:cNvSpPr/>
          <p:nvPr userDrawn="1"/>
        </p:nvSpPr>
        <p:spPr bwMode="gray">
          <a:xfrm>
            <a:off x="7094972" y="3949014"/>
            <a:ext cx="800175" cy="244360"/>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2" name="Color 5">
            <a:extLst>
              <a:ext uri="{FF2B5EF4-FFF2-40B4-BE49-F238E27FC236}">
                <a16:creationId xmlns:a16="http://schemas.microsoft.com/office/drawing/2014/main" id="{54026D56-DAC2-8B2F-6587-ACF45F5EB602}"/>
              </a:ext>
            </a:extLst>
          </p:cNvPr>
          <p:cNvSpPr txBox="1">
            <a:spLocks/>
          </p:cNvSpPr>
          <p:nvPr userDrawn="1"/>
        </p:nvSpPr>
        <p:spPr bwMode="gray">
          <a:xfrm>
            <a:off x="8029411" y="3949015"/>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Fuchsia</a:t>
            </a:r>
          </a:p>
        </p:txBody>
      </p:sp>
      <p:sp>
        <p:nvSpPr>
          <p:cNvPr id="93" name="HEX 5">
            <a:extLst>
              <a:ext uri="{FF2B5EF4-FFF2-40B4-BE49-F238E27FC236}">
                <a16:creationId xmlns:a16="http://schemas.microsoft.com/office/drawing/2014/main" id="{EDA6BE34-41F3-7F94-7DE7-428BD2FCFD5E}"/>
              </a:ext>
            </a:extLst>
          </p:cNvPr>
          <p:cNvSpPr txBox="1">
            <a:spLocks/>
          </p:cNvSpPr>
          <p:nvPr userDrawn="1"/>
        </p:nvSpPr>
        <p:spPr bwMode="gray">
          <a:xfrm>
            <a:off x="8971017" y="394901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#DF41CF</a:t>
            </a:r>
          </a:p>
        </p:txBody>
      </p:sp>
      <p:sp>
        <p:nvSpPr>
          <p:cNvPr id="94" name="RGB 5">
            <a:extLst>
              <a:ext uri="{FF2B5EF4-FFF2-40B4-BE49-F238E27FC236}">
                <a16:creationId xmlns:a16="http://schemas.microsoft.com/office/drawing/2014/main" id="{10CD26E1-6DCF-69A1-DF8B-7CEC9809054D}"/>
              </a:ext>
            </a:extLst>
          </p:cNvPr>
          <p:cNvSpPr txBox="1">
            <a:spLocks/>
          </p:cNvSpPr>
          <p:nvPr userDrawn="1"/>
        </p:nvSpPr>
        <p:spPr bwMode="gray">
          <a:xfrm>
            <a:off x="9765449" y="394901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R223 G65 B207</a:t>
            </a:r>
          </a:p>
        </p:txBody>
      </p:sp>
      <p:cxnSp>
        <p:nvCxnSpPr>
          <p:cNvPr id="95" name="Straight Connector 94">
            <a:extLst>
              <a:ext uri="{FF2B5EF4-FFF2-40B4-BE49-F238E27FC236}">
                <a16:creationId xmlns:a16="http://schemas.microsoft.com/office/drawing/2014/main" id="{32C27058-4373-9F93-D21F-C50BC41AA53C}"/>
              </a:ext>
              <a:ext uri="{C183D7F6-B498-43B3-948B-1728B52AA6E4}">
                <adec:decorative xmlns:adec="http://schemas.microsoft.com/office/drawing/2017/decorative" val="1"/>
              </a:ext>
            </a:extLst>
          </p:cNvPr>
          <p:cNvCxnSpPr>
            <a:cxnSpLocks/>
          </p:cNvCxnSpPr>
          <p:nvPr userDrawn="1"/>
        </p:nvCxnSpPr>
        <p:spPr bwMode="gray">
          <a:xfrm>
            <a:off x="7094972" y="4241432"/>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6" name="Swatch 6">
            <a:extLst>
              <a:ext uri="{FF2B5EF4-FFF2-40B4-BE49-F238E27FC236}">
                <a16:creationId xmlns:a16="http://schemas.microsoft.com/office/drawing/2014/main" id="{7C86E24B-E2BE-76AA-03CE-9C5C01AE70CC}"/>
              </a:ext>
              <a:ext uri="{C183D7F6-B498-43B3-948B-1728B52AA6E4}">
                <adec:decorative xmlns:adec="http://schemas.microsoft.com/office/drawing/2017/decorative" val="1"/>
              </a:ext>
            </a:extLst>
          </p:cNvPr>
          <p:cNvSpPr/>
          <p:nvPr userDrawn="1"/>
        </p:nvSpPr>
        <p:spPr bwMode="gray">
          <a:xfrm>
            <a:off x="7094972" y="4315200"/>
            <a:ext cx="800175" cy="244360"/>
          </a:xfrm>
          <a:prstGeom prst="rect">
            <a:avLst/>
          </a:prstGeom>
          <a:solidFill>
            <a:srgbClr val="EFA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97" name="Color 6">
            <a:extLst>
              <a:ext uri="{FF2B5EF4-FFF2-40B4-BE49-F238E27FC236}">
                <a16:creationId xmlns:a16="http://schemas.microsoft.com/office/drawing/2014/main" id="{71DDD714-C6DA-67F6-FDBF-E1958DC9B9EF}"/>
              </a:ext>
            </a:extLst>
          </p:cNvPr>
          <p:cNvSpPr txBox="1">
            <a:spLocks/>
          </p:cNvSpPr>
          <p:nvPr userDrawn="1"/>
        </p:nvSpPr>
        <p:spPr bwMode="gray">
          <a:xfrm>
            <a:off x="8029411" y="4315201"/>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Fuchsia Tint</a:t>
            </a:r>
          </a:p>
        </p:txBody>
      </p:sp>
      <p:sp>
        <p:nvSpPr>
          <p:cNvPr id="98" name="HEX 6">
            <a:extLst>
              <a:ext uri="{FF2B5EF4-FFF2-40B4-BE49-F238E27FC236}">
                <a16:creationId xmlns:a16="http://schemas.microsoft.com/office/drawing/2014/main" id="{E499438C-EB29-960E-E878-6C9218A27FB3}"/>
              </a:ext>
            </a:extLst>
          </p:cNvPr>
          <p:cNvSpPr txBox="1">
            <a:spLocks/>
          </p:cNvSpPr>
          <p:nvPr userDrawn="1"/>
        </p:nvSpPr>
        <p:spPr bwMode="gray">
          <a:xfrm>
            <a:off x="8971017" y="4315201"/>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#EFA0E7</a:t>
            </a:r>
          </a:p>
        </p:txBody>
      </p:sp>
      <p:sp>
        <p:nvSpPr>
          <p:cNvPr id="99" name="RGB 6">
            <a:extLst>
              <a:ext uri="{FF2B5EF4-FFF2-40B4-BE49-F238E27FC236}">
                <a16:creationId xmlns:a16="http://schemas.microsoft.com/office/drawing/2014/main" id="{7D970AEE-B073-0324-E1E7-5449620DE0F7}"/>
              </a:ext>
            </a:extLst>
          </p:cNvPr>
          <p:cNvSpPr txBox="1">
            <a:spLocks/>
          </p:cNvSpPr>
          <p:nvPr userDrawn="1"/>
        </p:nvSpPr>
        <p:spPr bwMode="gray">
          <a:xfrm>
            <a:off x="9765449" y="4315201"/>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R239 G160 B231</a:t>
            </a:r>
          </a:p>
        </p:txBody>
      </p:sp>
      <p:cxnSp>
        <p:nvCxnSpPr>
          <p:cNvPr id="100" name="Straight Connector 99">
            <a:extLst>
              <a:ext uri="{FF2B5EF4-FFF2-40B4-BE49-F238E27FC236}">
                <a16:creationId xmlns:a16="http://schemas.microsoft.com/office/drawing/2014/main" id="{1A7028D4-40D0-AEAD-07EF-1A36B2DB43DB}"/>
              </a:ext>
              <a:ext uri="{C183D7F6-B498-43B3-948B-1728B52AA6E4}">
                <adec:decorative xmlns:adec="http://schemas.microsoft.com/office/drawing/2017/decorative" val="1"/>
              </a:ext>
            </a:extLst>
          </p:cNvPr>
          <p:cNvCxnSpPr>
            <a:cxnSpLocks/>
          </p:cNvCxnSpPr>
          <p:nvPr userDrawn="1"/>
        </p:nvCxnSpPr>
        <p:spPr bwMode="gray">
          <a:xfrm>
            <a:off x="7094972" y="4609496"/>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1" name="Swatch 7">
            <a:extLst>
              <a:ext uri="{FF2B5EF4-FFF2-40B4-BE49-F238E27FC236}">
                <a16:creationId xmlns:a16="http://schemas.microsoft.com/office/drawing/2014/main" id="{A79C73E4-4B4D-4C09-6F99-B9E7D0F57209}"/>
              </a:ext>
              <a:ext uri="{C183D7F6-B498-43B3-948B-1728B52AA6E4}">
                <adec:decorative xmlns:adec="http://schemas.microsoft.com/office/drawing/2017/decorative" val="1"/>
              </a:ext>
            </a:extLst>
          </p:cNvPr>
          <p:cNvSpPr/>
          <p:nvPr userDrawn="1"/>
        </p:nvSpPr>
        <p:spPr bwMode="gray">
          <a:xfrm>
            <a:off x="7094972" y="4681386"/>
            <a:ext cx="800175" cy="244360"/>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2" name="Color 7">
            <a:extLst>
              <a:ext uri="{FF2B5EF4-FFF2-40B4-BE49-F238E27FC236}">
                <a16:creationId xmlns:a16="http://schemas.microsoft.com/office/drawing/2014/main" id="{4B1B38BB-DE58-A312-08F9-0A7A38180381}"/>
              </a:ext>
            </a:extLst>
          </p:cNvPr>
          <p:cNvSpPr txBox="1">
            <a:spLocks/>
          </p:cNvSpPr>
          <p:nvPr userDrawn="1"/>
        </p:nvSpPr>
        <p:spPr bwMode="gray">
          <a:xfrm>
            <a:off x="8029411" y="4681387"/>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Amber</a:t>
            </a:r>
          </a:p>
        </p:txBody>
      </p:sp>
      <p:sp>
        <p:nvSpPr>
          <p:cNvPr id="103" name="HEX 7">
            <a:extLst>
              <a:ext uri="{FF2B5EF4-FFF2-40B4-BE49-F238E27FC236}">
                <a16:creationId xmlns:a16="http://schemas.microsoft.com/office/drawing/2014/main" id="{84DE7ECA-C3C3-0836-0A59-6EB424A538A7}"/>
              </a:ext>
            </a:extLst>
          </p:cNvPr>
          <p:cNvSpPr txBox="1">
            <a:spLocks/>
          </p:cNvSpPr>
          <p:nvPr userDrawn="1"/>
        </p:nvSpPr>
        <p:spPr bwMode="gray">
          <a:xfrm>
            <a:off x="8971017" y="4681387"/>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#FFCE00</a:t>
            </a:r>
          </a:p>
        </p:txBody>
      </p:sp>
      <p:sp>
        <p:nvSpPr>
          <p:cNvPr id="104" name="RGB 7">
            <a:extLst>
              <a:ext uri="{FF2B5EF4-FFF2-40B4-BE49-F238E27FC236}">
                <a16:creationId xmlns:a16="http://schemas.microsoft.com/office/drawing/2014/main" id="{FE58B3E4-70FE-8BCE-E4CC-4FE4F914A0A1}"/>
              </a:ext>
            </a:extLst>
          </p:cNvPr>
          <p:cNvSpPr txBox="1">
            <a:spLocks/>
          </p:cNvSpPr>
          <p:nvPr userDrawn="1"/>
        </p:nvSpPr>
        <p:spPr bwMode="gray">
          <a:xfrm>
            <a:off x="9765449" y="4681387"/>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G206 B0</a:t>
            </a:r>
          </a:p>
        </p:txBody>
      </p:sp>
      <p:cxnSp>
        <p:nvCxnSpPr>
          <p:cNvPr id="105" name="Straight Connector 104">
            <a:extLst>
              <a:ext uri="{FF2B5EF4-FFF2-40B4-BE49-F238E27FC236}">
                <a16:creationId xmlns:a16="http://schemas.microsoft.com/office/drawing/2014/main" id="{BE5741B2-B402-C50C-5F24-CB4A487C6803}"/>
              </a:ext>
              <a:ext uri="{C183D7F6-B498-43B3-948B-1728B52AA6E4}">
                <adec:decorative xmlns:adec="http://schemas.microsoft.com/office/drawing/2017/decorative" val="1"/>
              </a:ext>
            </a:extLst>
          </p:cNvPr>
          <p:cNvCxnSpPr>
            <a:cxnSpLocks/>
          </p:cNvCxnSpPr>
          <p:nvPr userDrawn="1"/>
        </p:nvCxnSpPr>
        <p:spPr bwMode="gray">
          <a:xfrm>
            <a:off x="7094972" y="4977560"/>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6" name="Swatch 8">
            <a:extLst>
              <a:ext uri="{FF2B5EF4-FFF2-40B4-BE49-F238E27FC236}">
                <a16:creationId xmlns:a16="http://schemas.microsoft.com/office/drawing/2014/main" id="{2D39DF79-C8B4-8F53-ECD3-90EB57EC50D0}"/>
              </a:ext>
              <a:ext uri="{C183D7F6-B498-43B3-948B-1728B52AA6E4}">
                <adec:decorative xmlns:adec="http://schemas.microsoft.com/office/drawing/2017/decorative" val="1"/>
              </a:ext>
            </a:extLst>
          </p:cNvPr>
          <p:cNvSpPr/>
          <p:nvPr userDrawn="1"/>
        </p:nvSpPr>
        <p:spPr bwMode="gray">
          <a:xfrm>
            <a:off x="7094972" y="5047573"/>
            <a:ext cx="800175" cy="244360"/>
          </a:xfrm>
          <a:prstGeom prst="rect">
            <a:avLst/>
          </a:prstGeom>
          <a:solidFill>
            <a:srgbClr val="FFE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07" name="Color 8">
            <a:extLst>
              <a:ext uri="{FF2B5EF4-FFF2-40B4-BE49-F238E27FC236}">
                <a16:creationId xmlns:a16="http://schemas.microsoft.com/office/drawing/2014/main" id="{E29B0DEF-F719-83C6-BF87-E57CC2A20C5B}"/>
              </a:ext>
            </a:extLst>
          </p:cNvPr>
          <p:cNvSpPr txBox="1">
            <a:spLocks/>
          </p:cNvSpPr>
          <p:nvPr userDrawn="1"/>
        </p:nvSpPr>
        <p:spPr bwMode="gray">
          <a:xfrm>
            <a:off x="8029411" y="5047573"/>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Amber Tint</a:t>
            </a:r>
          </a:p>
        </p:txBody>
      </p:sp>
      <p:sp>
        <p:nvSpPr>
          <p:cNvPr id="108" name="HEX 8">
            <a:extLst>
              <a:ext uri="{FF2B5EF4-FFF2-40B4-BE49-F238E27FC236}">
                <a16:creationId xmlns:a16="http://schemas.microsoft.com/office/drawing/2014/main" id="{0838F0BC-A19A-1D1E-71AF-51FDE07C631A}"/>
              </a:ext>
            </a:extLst>
          </p:cNvPr>
          <p:cNvSpPr txBox="1">
            <a:spLocks/>
          </p:cNvSpPr>
          <p:nvPr userDrawn="1"/>
        </p:nvSpPr>
        <p:spPr bwMode="gray">
          <a:xfrm>
            <a:off x="8971017" y="5047573"/>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#FFE67F</a:t>
            </a:r>
          </a:p>
        </p:txBody>
      </p:sp>
      <p:sp>
        <p:nvSpPr>
          <p:cNvPr id="109" name="RGB 8">
            <a:extLst>
              <a:ext uri="{FF2B5EF4-FFF2-40B4-BE49-F238E27FC236}">
                <a16:creationId xmlns:a16="http://schemas.microsoft.com/office/drawing/2014/main" id="{741FD6EF-0DCF-CFE0-0035-F871085B0F76}"/>
              </a:ext>
            </a:extLst>
          </p:cNvPr>
          <p:cNvSpPr txBox="1">
            <a:spLocks/>
          </p:cNvSpPr>
          <p:nvPr userDrawn="1"/>
        </p:nvSpPr>
        <p:spPr bwMode="gray">
          <a:xfrm>
            <a:off x="9765449" y="5047573"/>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R255 G230 B127</a:t>
            </a:r>
          </a:p>
        </p:txBody>
      </p:sp>
      <p:cxnSp>
        <p:nvCxnSpPr>
          <p:cNvPr id="110" name="Straight Connector 109">
            <a:extLst>
              <a:ext uri="{FF2B5EF4-FFF2-40B4-BE49-F238E27FC236}">
                <a16:creationId xmlns:a16="http://schemas.microsoft.com/office/drawing/2014/main" id="{C29F2BC4-A467-0D3B-79EB-C9AD91B93BBA}"/>
              </a:ext>
              <a:ext uri="{C183D7F6-B498-43B3-948B-1728B52AA6E4}">
                <adec:decorative xmlns:adec="http://schemas.microsoft.com/office/drawing/2017/decorative" val="1"/>
              </a:ext>
            </a:extLst>
          </p:cNvPr>
          <p:cNvCxnSpPr>
            <a:cxnSpLocks/>
          </p:cNvCxnSpPr>
          <p:nvPr userDrawn="1"/>
        </p:nvCxnSpPr>
        <p:spPr bwMode="gray">
          <a:xfrm>
            <a:off x="7094972" y="5345624"/>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1" name="Swatch 9">
            <a:extLst>
              <a:ext uri="{FF2B5EF4-FFF2-40B4-BE49-F238E27FC236}">
                <a16:creationId xmlns:a16="http://schemas.microsoft.com/office/drawing/2014/main" id="{C0E15434-6202-85AE-471F-C9ACDBF7DD05}"/>
              </a:ext>
              <a:ext uri="{C183D7F6-B498-43B3-948B-1728B52AA6E4}">
                <adec:decorative xmlns:adec="http://schemas.microsoft.com/office/drawing/2017/decorative" val="1"/>
              </a:ext>
            </a:extLst>
          </p:cNvPr>
          <p:cNvSpPr/>
          <p:nvPr userDrawn="1"/>
        </p:nvSpPr>
        <p:spPr bwMode="gray">
          <a:xfrm>
            <a:off x="7094972" y="5413759"/>
            <a:ext cx="800175" cy="244360"/>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2" name="Color 9">
            <a:extLst>
              <a:ext uri="{FF2B5EF4-FFF2-40B4-BE49-F238E27FC236}">
                <a16:creationId xmlns:a16="http://schemas.microsoft.com/office/drawing/2014/main" id="{B8A6972A-2E7F-E477-088E-1D182990F567}"/>
              </a:ext>
            </a:extLst>
          </p:cNvPr>
          <p:cNvSpPr txBox="1">
            <a:spLocks/>
          </p:cNvSpPr>
          <p:nvPr userDrawn="1"/>
        </p:nvSpPr>
        <p:spPr bwMode="gray">
          <a:xfrm>
            <a:off x="8029411" y="5413759"/>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Turquoise</a:t>
            </a:r>
          </a:p>
        </p:txBody>
      </p:sp>
      <p:sp>
        <p:nvSpPr>
          <p:cNvPr id="113" name="HEX 9">
            <a:extLst>
              <a:ext uri="{FF2B5EF4-FFF2-40B4-BE49-F238E27FC236}">
                <a16:creationId xmlns:a16="http://schemas.microsoft.com/office/drawing/2014/main" id="{CD616D9B-B470-BAE8-C5B1-02ED39F926A3}"/>
              </a:ext>
            </a:extLst>
          </p:cNvPr>
          <p:cNvSpPr txBox="1">
            <a:spLocks/>
          </p:cNvSpPr>
          <p:nvPr userDrawn="1"/>
        </p:nvSpPr>
        <p:spPr bwMode="gray">
          <a:xfrm>
            <a:off x="8971017" y="5413759"/>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#56E2E1</a:t>
            </a:r>
          </a:p>
        </p:txBody>
      </p:sp>
      <p:sp>
        <p:nvSpPr>
          <p:cNvPr id="114" name="RGB 9">
            <a:extLst>
              <a:ext uri="{FF2B5EF4-FFF2-40B4-BE49-F238E27FC236}">
                <a16:creationId xmlns:a16="http://schemas.microsoft.com/office/drawing/2014/main" id="{8B0B3B02-BA99-AA2F-3F6A-2B0E0FDC0C61}"/>
              </a:ext>
            </a:extLst>
          </p:cNvPr>
          <p:cNvSpPr txBox="1">
            <a:spLocks/>
          </p:cNvSpPr>
          <p:nvPr userDrawn="1"/>
        </p:nvSpPr>
        <p:spPr bwMode="gray">
          <a:xfrm>
            <a:off x="9765449" y="5413759"/>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R86 G226 B225</a:t>
            </a:r>
          </a:p>
        </p:txBody>
      </p:sp>
      <p:cxnSp>
        <p:nvCxnSpPr>
          <p:cNvPr id="115" name="Straight Connector 114">
            <a:extLst>
              <a:ext uri="{FF2B5EF4-FFF2-40B4-BE49-F238E27FC236}">
                <a16:creationId xmlns:a16="http://schemas.microsoft.com/office/drawing/2014/main" id="{6BB486C0-4784-9AAE-CA5E-3C862F1ABA36}"/>
              </a:ext>
              <a:ext uri="{C183D7F6-B498-43B3-948B-1728B52AA6E4}">
                <adec:decorative xmlns:adec="http://schemas.microsoft.com/office/drawing/2017/decorative" val="1"/>
              </a:ext>
            </a:extLst>
          </p:cNvPr>
          <p:cNvCxnSpPr>
            <a:cxnSpLocks/>
          </p:cNvCxnSpPr>
          <p:nvPr userDrawn="1"/>
        </p:nvCxnSpPr>
        <p:spPr bwMode="gray">
          <a:xfrm>
            <a:off x="7094972" y="5713688"/>
            <a:ext cx="3611128" cy="0"/>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6" name="Swatch 10">
            <a:extLst>
              <a:ext uri="{FF2B5EF4-FFF2-40B4-BE49-F238E27FC236}">
                <a16:creationId xmlns:a16="http://schemas.microsoft.com/office/drawing/2014/main" id="{4226C638-35FB-335A-2FA1-670701D45299}"/>
              </a:ext>
              <a:ext uri="{C183D7F6-B498-43B3-948B-1728B52AA6E4}">
                <adec:decorative xmlns:adec="http://schemas.microsoft.com/office/drawing/2017/decorative" val="1"/>
              </a:ext>
            </a:extLst>
          </p:cNvPr>
          <p:cNvSpPr/>
          <p:nvPr userDrawn="1"/>
        </p:nvSpPr>
        <p:spPr bwMode="gray">
          <a:xfrm>
            <a:off x="7094972" y="5779945"/>
            <a:ext cx="800175" cy="244360"/>
          </a:xfrm>
          <a:prstGeom prst="rect">
            <a:avLst/>
          </a:prstGeom>
          <a:solidFill>
            <a:srgbClr val="B3F2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117" name="Color 10">
            <a:extLst>
              <a:ext uri="{FF2B5EF4-FFF2-40B4-BE49-F238E27FC236}">
                <a16:creationId xmlns:a16="http://schemas.microsoft.com/office/drawing/2014/main" id="{8421B9AB-37F9-BFE4-3696-BC62178F54E5}"/>
              </a:ext>
            </a:extLst>
          </p:cNvPr>
          <p:cNvSpPr txBox="1">
            <a:spLocks/>
          </p:cNvSpPr>
          <p:nvPr userDrawn="1"/>
        </p:nvSpPr>
        <p:spPr bwMode="gray">
          <a:xfrm>
            <a:off x="8029411" y="5779946"/>
            <a:ext cx="1115200"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j-ea"/>
                <a:cs typeface="+mj-cs"/>
              </a:rPr>
              <a:t>Turquoise Tint</a:t>
            </a:r>
          </a:p>
        </p:txBody>
      </p:sp>
      <p:sp>
        <p:nvSpPr>
          <p:cNvPr id="118" name="HEX 10">
            <a:extLst>
              <a:ext uri="{FF2B5EF4-FFF2-40B4-BE49-F238E27FC236}">
                <a16:creationId xmlns:a16="http://schemas.microsoft.com/office/drawing/2014/main" id="{A326827D-F4ED-7CE5-6E66-45C9D2A03C56}"/>
              </a:ext>
            </a:extLst>
          </p:cNvPr>
          <p:cNvSpPr txBox="1">
            <a:spLocks/>
          </p:cNvSpPr>
          <p:nvPr userDrawn="1"/>
        </p:nvSpPr>
        <p:spPr bwMode="gray">
          <a:xfrm>
            <a:off x="8971017" y="5779945"/>
            <a:ext cx="794432"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#B3F2F1</a:t>
            </a:r>
          </a:p>
        </p:txBody>
      </p:sp>
      <p:sp>
        <p:nvSpPr>
          <p:cNvPr id="119" name="RGB 10">
            <a:extLst>
              <a:ext uri="{FF2B5EF4-FFF2-40B4-BE49-F238E27FC236}">
                <a16:creationId xmlns:a16="http://schemas.microsoft.com/office/drawing/2014/main" id="{F9DEF901-1610-995A-2B8E-CF937E813B3A}"/>
              </a:ext>
            </a:extLst>
          </p:cNvPr>
          <p:cNvSpPr txBox="1">
            <a:spLocks/>
          </p:cNvSpPr>
          <p:nvPr userDrawn="1"/>
        </p:nvSpPr>
        <p:spPr bwMode="gray">
          <a:xfrm>
            <a:off x="9765449" y="5779945"/>
            <a:ext cx="940183" cy="238788"/>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R179 G242 B241</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35472057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User Guide: Data Visualization Palette">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sp>
        <p:nvSpPr>
          <p:cNvPr id="73" name="Section">
            <a:extLst>
              <a:ext uri="{FF2B5EF4-FFF2-40B4-BE49-F238E27FC236}">
                <a16:creationId xmlns:a16="http://schemas.microsoft.com/office/drawing/2014/main" id="{577821E0-2938-E6D6-1996-765152085DAE}"/>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Data visualization palette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454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Colors to be used for data visualization stem from brand colors Turquoise, Amber, Fuchsia and Amethyst. In the event additional colors are needed due to a large number of data points, use “patterns” (i.e., cross hatch or diagonal lines) in place of creating new colors.</a:t>
            </a:r>
          </a:p>
          <a:p>
            <a:r>
              <a:rPr lang="en-US" b="1" noProof="0"/>
              <a:t>Grayscale: </a:t>
            </a:r>
            <a:r>
              <a:rPr lang="en-US" b="0" noProof="0"/>
              <a:t>Use increments of 20% to ensure differentiation between data points. Always separate with at least a 1px white space between values.</a:t>
            </a:r>
          </a:p>
          <a:p>
            <a:r>
              <a:rPr lang="en-US" b="1" noProof="0"/>
              <a:t>Traffic light: </a:t>
            </a:r>
            <a:r>
              <a:rPr lang="en-US" b="0" noProof="0"/>
              <a:t>Codes are listed at the bottom of this page. Use these for positive and negative values.</a:t>
            </a:r>
          </a:p>
          <a:p>
            <a:endParaRPr lang="en-US" b="0" noProof="0"/>
          </a:p>
        </p:txBody>
      </p:sp>
      <p:sp>
        <p:nvSpPr>
          <p:cNvPr id="10" name="Subhead 1">
            <a:extLst>
              <a:ext uri="{FF2B5EF4-FFF2-40B4-BE49-F238E27FC236}">
                <a16:creationId xmlns:a16="http://schemas.microsoft.com/office/drawing/2014/main" id="{922A121D-21BB-74B3-C165-9AC743354508}"/>
              </a:ext>
            </a:extLst>
          </p:cNvPr>
          <p:cNvSpPr txBox="1"/>
          <p:nvPr userDrawn="1"/>
        </p:nvSpPr>
        <p:spPr bwMode="gray">
          <a:xfrm>
            <a:off x="4916951" y="1373672"/>
            <a:ext cx="1131470"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Data visualization</a:t>
            </a:r>
          </a:p>
        </p:txBody>
      </p:sp>
      <p:sp>
        <p:nvSpPr>
          <p:cNvPr id="20" name="Rectangle 19">
            <a:extLst>
              <a:ext uri="{FF2B5EF4-FFF2-40B4-BE49-F238E27FC236}">
                <a16:creationId xmlns:a16="http://schemas.microsoft.com/office/drawing/2014/main" id="{F54BEEDF-BD52-D6BC-016B-66034DC5F2CA}"/>
              </a:ext>
            </a:extLst>
          </p:cNvPr>
          <p:cNvSpPr/>
          <p:nvPr userDrawn="1"/>
        </p:nvSpPr>
        <p:spPr bwMode="gray">
          <a:xfrm>
            <a:off x="4916951" y="1537838"/>
            <a:ext cx="1326458" cy="576923"/>
          </a:xfrm>
          <a:prstGeom prst="rect">
            <a:avLst/>
          </a:prstGeom>
          <a:solidFill>
            <a:srgbClr val="BAF3F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#BAF3F2</a:t>
            </a:r>
          </a:p>
        </p:txBody>
      </p:sp>
      <p:sp>
        <p:nvSpPr>
          <p:cNvPr id="21" name="Rectangle 20">
            <a:extLst>
              <a:ext uri="{FF2B5EF4-FFF2-40B4-BE49-F238E27FC236}">
                <a16:creationId xmlns:a16="http://schemas.microsoft.com/office/drawing/2014/main" id="{C6050C11-71B5-2588-95F8-3A5CBED4D756}"/>
              </a:ext>
            </a:extLst>
          </p:cNvPr>
          <p:cNvSpPr/>
          <p:nvPr userDrawn="1"/>
        </p:nvSpPr>
        <p:spPr bwMode="gray">
          <a:xfrm>
            <a:off x="4916951" y="2114761"/>
            <a:ext cx="1326458" cy="576923"/>
          </a:xfrm>
          <a:prstGeom prst="rect">
            <a:avLst/>
          </a:prstGeom>
          <a:solidFill>
            <a:srgbClr val="9AEEED"/>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#9AEEED</a:t>
            </a:r>
          </a:p>
        </p:txBody>
      </p:sp>
      <p:sp>
        <p:nvSpPr>
          <p:cNvPr id="22" name="Rectangle 21">
            <a:extLst>
              <a:ext uri="{FF2B5EF4-FFF2-40B4-BE49-F238E27FC236}">
                <a16:creationId xmlns:a16="http://schemas.microsoft.com/office/drawing/2014/main" id="{65338A0C-8D08-C797-AEE8-D9AFAAB05699}"/>
              </a:ext>
            </a:extLst>
          </p:cNvPr>
          <p:cNvSpPr/>
          <p:nvPr userDrawn="1"/>
        </p:nvSpPr>
        <p:spPr bwMode="gray">
          <a:xfrm>
            <a:off x="4916951" y="2691684"/>
            <a:ext cx="1326458" cy="576923"/>
          </a:xfrm>
          <a:prstGeom prst="rect">
            <a:avLst/>
          </a:prstGeom>
          <a:solidFill>
            <a:srgbClr val="56E2E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#56E2E1</a:t>
            </a:r>
          </a:p>
        </p:txBody>
      </p:sp>
      <p:sp>
        <p:nvSpPr>
          <p:cNvPr id="23" name="Rectangle 22">
            <a:extLst>
              <a:ext uri="{FF2B5EF4-FFF2-40B4-BE49-F238E27FC236}">
                <a16:creationId xmlns:a16="http://schemas.microsoft.com/office/drawing/2014/main" id="{634B3F83-AF9F-2EDA-A219-7987BA034125}"/>
              </a:ext>
            </a:extLst>
          </p:cNvPr>
          <p:cNvSpPr/>
          <p:nvPr userDrawn="1"/>
        </p:nvSpPr>
        <p:spPr bwMode="gray">
          <a:xfrm>
            <a:off x="4916951" y="3268607"/>
            <a:ext cx="1326458" cy="576923"/>
          </a:xfrm>
          <a:prstGeom prst="rect">
            <a:avLst/>
          </a:prstGeom>
          <a:solidFill>
            <a:srgbClr val="22C7C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#22C7C6</a:t>
            </a:r>
          </a:p>
        </p:txBody>
      </p:sp>
      <p:sp>
        <p:nvSpPr>
          <p:cNvPr id="24" name="Rectangle 23">
            <a:extLst>
              <a:ext uri="{FF2B5EF4-FFF2-40B4-BE49-F238E27FC236}">
                <a16:creationId xmlns:a16="http://schemas.microsoft.com/office/drawing/2014/main" id="{97E27F06-38E3-549C-E0DD-8C6A830146CE}"/>
              </a:ext>
            </a:extLst>
          </p:cNvPr>
          <p:cNvSpPr/>
          <p:nvPr userDrawn="1"/>
        </p:nvSpPr>
        <p:spPr bwMode="gray">
          <a:xfrm>
            <a:off x="4916951" y="3845530"/>
            <a:ext cx="1326458" cy="576923"/>
          </a:xfrm>
          <a:prstGeom prst="rect">
            <a:avLst/>
          </a:prstGeom>
          <a:solidFill>
            <a:srgbClr val="16858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Turquoise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#168584</a:t>
            </a:r>
          </a:p>
        </p:txBody>
      </p:sp>
      <p:sp>
        <p:nvSpPr>
          <p:cNvPr id="25" name="Rectangle 24">
            <a:extLst>
              <a:ext uri="{FF2B5EF4-FFF2-40B4-BE49-F238E27FC236}">
                <a16:creationId xmlns:a16="http://schemas.microsoft.com/office/drawing/2014/main" id="{A849FFB6-D110-98C2-7569-C6379C62EA1D}"/>
              </a:ext>
            </a:extLst>
          </p:cNvPr>
          <p:cNvSpPr/>
          <p:nvPr userDrawn="1"/>
        </p:nvSpPr>
        <p:spPr bwMode="gray">
          <a:xfrm>
            <a:off x="6332924" y="1537838"/>
            <a:ext cx="1326458" cy="576923"/>
          </a:xfrm>
          <a:prstGeom prst="rect">
            <a:avLst/>
          </a:prstGeom>
          <a:solidFill>
            <a:srgbClr val="FEEB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#FEEB99</a:t>
            </a:r>
          </a:p>
        </p:txBody>
      </p:sp>
      <p:sp>
        <p:nvSpPr>
          <p:cNvPr id="26" name="Rectangle 25">
            <a:extLst>
              <a:ext uri="{FF2B5EF4-FFF2-40B4-BE49-F238E27FC236}">
                <a16:creationId xmlns:a16="http://schemas.microsoft.com/office/drawing/2014/main" id="{2DB45E61-CF44-4881-FBAF-93B2494A9DA8}"/>
              </a:ext>
            </a:extLst>
          </p:cNvPr>
          <p:cNvSpPr/>
          <p:nvPr userDrawn="1"/>
        </p:nvSpPr>
        <p:spPr bwMode="gray">
          <a:xfrm>
            <a:off x="6332924" y="2114761"/>
            <a:ext cx="1326458" cy="576923"/>
          </a:xfrm>
          <a:prstGeom prst="rect">
            <a:avLst/>
          </a:prstGeom>
          <a:solidFill>
            <a:srgbClr val="FFE2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#FFE266</a:t>
            </a:r>
          </a:p>
        </p:txBody>
      </p:sp>
      <p:sp>
        <p:nvSpPr>
          <p:cNvPr id="27" name="Rectangle 26">
            <a:extLst>
              <a:ext uri="{FF2B5EF4-FFF2-40B4-BE49-F238E27FC236}">
                <a16:creationId xmlns:a16="http://schemas.microsoft.com/office/drawing/2014/main" id="{25553206-65D9-6C69-71FC-BB070E43D2F7}"/>
              </a:ext>
            </a:extLst>
          </p:cNvPr>
          <p:cNvSpPr/>
          <p:nvPr userDrawn="1"/>
        </p:nvSpPr>
        <p:spPr bwMode="gray">
          <a:xfrm>
            <a:off x="6332924" y="2691684"/>
            <a:ext cx="1326458" cy="576923"/>
          </a:xfrm>
          <a:prstGeom prst="rect">
            <a:avLst/>
          </a:prstGeom>
          <a:solidFill>
            <a:srgbClr val="FFCE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#FFCE00</a:t>
            </a:r>
          </a:p>
        </p:txBody>
      </p:sp>
      <p:sp>
        <p:nvSpPr>
          <p:cNvPr id="28" name="Rectangle 27">
            <a:extLst>
              <a:ext uri="{FF2B5EF4-FFF2-40B4-BE49-F238E27FC236}">
                <a16:creationId xmlns:a16="http://schemas.microsoft.com/office/drawing/2014/main" id="{DD743C6F-0C25-BA27-C533-9486C0222755}"/>
              </a:ext>
            </a:extLst>
          </p:cNvPr>
          <p:cNvSpPr/>
          <p:nvPr userDrawn="1"/>
        </p:nvSpPr>
        <p:spPr bwMode="gray">
          <a:xfrm>
            <a:off x="6332924" y="3268607"/>
            <a:ext cx="1326458" cy="576923"/>
          </a:xfrm>
          <a:prstGeom prst="rect">
            <a:avLst/>
          </a:prstGeom>
          <a:solidFill>
            <a:srgbClr val="BF9A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#BF9A00</a:t>
            </a:r>
          </a:p>
        </p:txBody>
      </p:sp>
      <p:sp>
        <p:nvSpPr>
          <p:cNvPr id="29" name="Rectangle 28">
            <a:extLst>
              <a:ext uri="{FF2B5EF4-FFF2-40B4-BE49-F238E27FC236}">
                <a16:creationId xmlns:a16="http://schemas.microsoft.com/office/drawing/2014/main" id="{BF7DE80C-B174-D391-5A82-6A9D4657273D}"/>
              </a:ext>
            </a:extLst>
          </p:cNvPr>
          <p:cNvSpPr/>
          <p:nvPr userDrawn="1"/>
        </p:nvSpPr>
        <p:spPr bwMode="gray">
          <a:xfrm>
            <a:off x="6332924" y="3845530"/>
            <a:ext cx="1326458" cy="576923"/>
          </a:xfrm>
          <a:prstGeom prst="rect">
            <a:avLst/>
          </a:prstGeom>
          <a:solidFill>
            <a:srgbClr val="7F670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Amber</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#7F6701</a:t>
            </a:r>
          </a:p>
        </p:txBody>
      </p:sp>
      <p:sp>
        <p:nvSpPr>
          <p:cNvPr id="30" name="Rectangle 29">
            <a:extLst>
              <a:ext uri="{FF2B5EF4-FFF2-40B4-BE49-F238E27FC236}">
                <a16:creationId xmlns:a16="http://schemas.microsoft.com/office/drawing/2014/main" id="{791369E4-2378-818B-BDBB-B1810D07475B}"/>
              </a:ext>
            </a:extLst>
          </p:cNvPr>
          <p:cNvSpPr/>
          <p:nvPr userDrawn="1"/>
        </p:nvSpPr>
        <p:spPr bwMode="gray">
          <a:xfrm>
            <a:off x="7748897" y="1537838"/>
            <a:ext cx="1326458" cy="576923"/>
          </a:xfrm>
          <a:prstGeom prst="rect">
            <a:avLst/>
          </a:prstGeom>
          <a:solidFill>
            <a:srgbClr val="F1B3E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#F1B3EB</a:t>
            </a:r>
          </a:p>
        </p:txBody>
      </p:sp>
      <p:sp>
        <p:nvSpPr>
          <p:cNvPr id="31" name="Rectangle 30">
            <a:extLst>
              <a:ext uri="{FF2B5EF4-FFF2-40B4-BE49-F238E27FC236}">
                <a16:creationId xmlns:a16="http://schemas.microsoft.com/office/drawing/2014/main" id="{A06A9DFE-B593-CA4E-6658-33F818BBB9F1}"/>
              </a:ext>
            </a:extLst>
          </p:cNvPr>
          <p:cNvSpPr/>
          <p:nvPr userDrawn="1"/>
        </p:nvSpPr>
        <p:spPr bwMode="gray">
          <a:xfrm>
            <a:off x="7748897" y="2114761"/>
            <a:ext cx="1326458" cy="576923"/>
          </a:xfrm>
          <a:prstGeom prst="rect">
            <a:avLst/>
          </a:prstGeom>
          <a:solidFill>
            <a:srgbClr val="EC8D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#EC8DE2</a:t>
            </a:r>
          </a:p>
        </p:txBody>
      </p:sp>
      <p:sp>
        <p:nvSpPr>
          <p:cNvPr id="32" name="Rectangle 31">
            <a:extLst>
              <a:ext uri="{FF2B5EF4-FFF2-40B4-BE49-F238E27FC236}">
                <a16:creationId xmlns:a16="http://schemas.microsoft.com/office/drawing/2014/main" id="{06C8DE8F-E873-831E-DA3D-AE4C36B44FA3}"/>
              </a:ext>
            </a:extLst>
          </p:cNvPr>
          <p:cNvSpPr/>
          <p:nvPr userDrawn="1"/>
        </p:nvSpPr>
        <p:spPr bwMode="gray">
          <a:xfrm>
            <a:off x="7748897" y="2691684"/>
            <a:ext cx="1326458" cy="576923"/>
          </a:xfrm>
          <a:prstGeom prst="rect">
            <a:avLst/>
          </a:prstGeom>
          <a:solidFill>
            <a:srgbClr val="DF41CF"/>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#DF41CF</a:t>
            </a:r>
          </a:p>
        </p:txBody>
      </p:sp>
      <p:sp>
        <p:nvSpPr>
          <p:cNvPr id="33" name="Rectangle 32">
            <a:extLst>
              <a:ext uri="{FF2B5EF4-FFF2-40B4-BE49-F238E27FC236}">
                <a16:creationId xmlns:a16="http://schemas.microsoft.com/office/drawing/2014/main" id="{D07B4E1A-7BFA-5E3E-1E91-1E15CC836CB2}"/>
              </a:ext>
            </a:extLst>
          </p:cNvPr>
          <p:cNvSpPr/>
          <p:nvPr userDrawn="1"/>
        </p:nvSpPr>
        <p:spPr bwMode="gray">
          <a:xfrm>
            <a:off x="7748897" y="3268607"/>
            <a:ext cx="1326458" cy="576923"/>
          </a:xfrm>
          <a:prstGeom prst="rect">
            <a:avLst/>
          </a:prstGeom>
          <a:solidFill>
            <a:srgbClr val="B820A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#B820A9</a:t>
            </a:r>
          </a:p>
        </p:txBody>
      </p:sp>
      <p:sp>
        <p:nvSpPr>
          <p:cNvPr id="34" name="Rectangle 33">
            <a:extLst>
              <a:ext uri="{FF2B5EF4-FFF2-40B4-BE49-F238E27FC236}">
                <a16:creationId xmlns:a16="http://schemas.microsoft.com/office/drawing/2014/main" id="{D218767A-C775-E209-DFAC-46EFDF64E930}"/>
              </a:ext>
            </a:extLst>
          </p:cNvPr>
          <p:cNvSpPr/>
          <p:nvPr userDrawn="1"/>
        </p:nvSpPr>
        <p:spPr bwMode="gray">
          <a:xfrm>
            <a:off x="7748897" y="3845530"/>
            <a:ext cx="1326458" cy="576923"/>
          </a:xfrm>
          <a:prstGeom prst="rect">
            <a:avLst/>
          </a:prstGeom>
          <a:solidFill>
            <a:srgbClr val="7B157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Fuchsia</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#7B1571</a:t>
            </a:r>
          </a:p>
        </p:txBody>
      </p:sp>
      <p:sp>
        <p:nvSpPr>
          <p:cNvPr id="35" name="Rectangle 34">
            <a:extLst>
              <a:ext uri="{FF2B5EF4-FFF2-40B4-BE49-F238E27FC236}">
                <a16:creationId xmlns:a16="http://schemas.microsoft.com/office/drawing/2014/main" id="{FF64CBE2-07F4-520C-63FB-03732ACE24C0}"/>
              </a:ext>
            </a:extLst>
          </p:cNvPr>
          <p:cNvSpPr/>
          <p:nvPr userDrawn="1"/>
        </p:nvSpPr>
        <p:spPr bwMode="gray">
          <a:xfrm>
            <a:off x="9164869" y="1537838"/>
            <a:ext cx="1326458" cy="576923"/>
          </a:xfrm>
          <a:prstGeom prst="rect">
            <a:avLst/>
          </a:prstGeom>
          <a:solidFill>
            <a:srgbClr val="B79BF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Tint 01</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#B79BFE</a:t>
            </a:r>
          </a:p>
        </p:txBody>
      </p:sp>
      <p:sp>
        <p:nvSpPr>
          <p:cNvPr id="36" name="Rectangle 35">
            <a:extLst>
              <a:ext uri="{FF2B5EF4-FFF2-40B4-BE49-F238E27FC236}">
                <a16:creationId xmlns:a16="http://schemas.microsoft.com/office/drawing/2014/main" id="{09423C69-58A0-E377-8552-AB05828AF803}"/>
              </a:ext>
            </a:extLst>
          </p:cNvPr>
          <p:cNvSpPr/>
          <p:nvPr userDrawn="1"/>
        </p:nvSpPr>
        <p:spPr bwMode="gray">
          <a:xfrm>
            <a:off x="9164869" y="2114761"/>
            <a:ext cx="1326458" cy="576923"/>
          </a:xfrm>
          <a:prstGeom prst="rect">
            <a:avLst/>
          </a:prstGeom>
          <a:solidFill>
            <a:srgbClr val="7950E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Tint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#7950E2</a:t>
            </a:r>
          </a:p>
        </p:txBody>
      </p:sp>
      <p:sp>
        <p:nvSpPr>
          <p:cNvPr id="37" name="Rectangle 36">
            <a:extLst>
              <a:ext uri="{FF2B5EF4-FFF2-40B4-BE49-F238E27FC236}">
                <a16:creationId xmlns:a16="http://schemas.microsoft.com/office/drawing/2014/main" id="{5AE43690-5F83-EE1F-3481-BEECA402947E}"/>
              </a:ext>
            </a:extLst>
          </p:cNvPr>
          <p:cNvSpPr/>
          <p:nvPr userDrawn="1"/>
        </p:nvSpPr>
        <p:spPr bwMode="gray">
          <a:xfrm>
            <a:off x="9164869" y="2691684"/>
            <a:ext cx="1326458" cy="576923"/>
          </a:xfrm>
          <a:prstGeom prst="rect">
            <a:avLst/>
          </a:prstGeom>
          <a:solidFill>
            <a:srgbClr val="512EA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#512EAB</a:t>
            </a:r>
          </a:p>
        </p:txBody>
      </p:sp>
      <p:sp>
        <p:nvSpPr>
          <p:cNvPr id="38" name="Rectangle 37">
            <a:extLst>
              <a:ext uri="{FF2B5EF4-FFF2-40B4-BE49-F238E27FC236}">
                <a16:creationId xmlns:a16="http://schemas.microsoft.com/office/drawing/2014/main" id="{880A1BCB-A2A9-A063-81D5-BB7BBF81C201}"/>
              </a:ext>
            </a:extLst>
          </p:cNvPr>
          <p:cNvSpPr/>
          <p:nvPr userDrawn="1"/>
        </p:nvSpPr>
        <p:spPr bwMode="gray">
          <a:xfrm>
            <a:off x="9164869" y="3268607"/>
            <a:ext cx="1326458" cy="576923"/>
          </a:xfrm>
          <a:prstGeom prst="rect">
            <a:avLst/>
          </a:prstGeom>
          <a:solidFill>
            <a:srgbClr val="3D1788"/>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01</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#3D1788</a:t>
            </a:r>
          </a:p>
        </p:txBody>
      </p:sp>
      <p:sp>
        <p:nvSpPr>
          <p:cNvPr id="39" name="Rectangle 38">
            <a:extLst>
              <a:ext uri="{FF2B5EF4-FFF2-40B4-BE49-F238E27FC236}">
                <a16:creationId xmlns:a16="http://schemas.microsoft.com/office/drawing/2014/main" id="{7C50A0DE-77C7-AF0E-DA5B-8376EA036688}"/>
              </a:ext>
            </a:extLst>
          </p:cNvPr>
          <p:cNvSpPr/>
          <p:nvPr userDrawn="1"/>
        </p:nvSpPr>
        <p:spPr bwMode="gray">
          <a:xfrm>
            <a:off x="9164869" y="3845530"/>
            <a:ext cx="1326458" cy="576923"/>
          </a:xfrm>
          <a:prstGeom prst="rect">
            <a:avLst/>
          </a:prstGeom>
          <a:solidFill>
            <a:srgbClr val="2900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Amethyst</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t>Shade 02</a:t>
            </a:r>
            <a:br>
              <a:rPr kumimoji="0" lang="en-US" sz="800" b="1" i="0" u="none" strike="noStrike" kern="1200" cap="none" spc="0" normalizeH="0" baseline="0" noProof="0">
                <a:ln>
                  <a:noFill/>
                </a:ln>
                <a:solidFill>
                  <a:srgbClr val="FFFFFF"/>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#290066</a:t>
            </a:r>
          </a:p>
        </p:txBody>
      </p:sp>
      <p:sp>
        <p:nvSpPr>
          <p:cNvPr id="40" name="Subhead 2">
            <a:extLst>
              <a:ext uri="{FF2B5EF4-FFF2-40B4-BE49-F238E27FC236}">
                <a16:creationId xmlns:a16="http://schemas.microsoft.com/office/drawing/2014/main" id="{212E630A-4384-AEDE-987A-814D0D11E73A}"/>
              </a:ext>
            </a:extLst>
          </p:cNvPr>
          <p:cNvSpPr txBox="1"/>
          <p:nvPr userDrawn="1"/>
        </p:nvSpPr>
        <p:spPr bwMode="gray">
          <a:xfrm>
            <a:off x="4916951" y="4579074"/>
            <a:ext cx="55944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Traffic light</a:t>
            </a:r>
          </a:p>
        </p:txBody>
      </p:sp>
      <p:sp>
        <p:nvSpPr>
          <p:cNvPr id="41" name="Rectangle 40">
            <a:extLst>
              <a:ext uri="{FF2B5EF4-FFF2-40B4-BE49-F238E27FC236}">
                <a16:creationId xmlns:a16="http://schemas.microsoft.com/office/drawing/2014/main" id="{6D8BEE95-711A-FBC4-1619-C335B35038B8}"/>
              </a:ext>
            </a:extLst>
          </p:cNvPr>
          <p:cNvSpPr/>
          <p:nvPr userDrawn="1"/>
        </p:nvSpPr>
        <p:spPr bwMode="gray">
          <a:xfrm>
            <a:off x="4916951" y="4743240"/>
            <a:ext cx="646321" cy="576923"/>
          </a:xfrm>
          <a:prstGeom prst="rect">
            <a:avLst/>
          </a:prstGeom>
          <a:solidFill>
            <a:srgbClr val="00C8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Positive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#00C800</a:t>
            </a:r>
          </a:p>
        </p:txBody>
      </p:sp>
      <p:sp>
        <p:nvSpPr>
          <p:cNvPr id="42" name="Rectangle 41">
            <a:extLst>
              <a:ext uri="{FF2B5EF4-FFF2-40B4-BE49-F238E27FC236}">
                <a16:creationId xmlns:a16="http://schemas.microsoft.com/office/drawing/2014/main" id="{6DE5A40B-2DF9-8687-5DB2-6CE2BA941A2B}"/>
              </a:ext>
            </a:extLst>
          </p:cNvPr>
          <p:cNvSpPr/>
          <p:nvPr userDrawn="1"/>
        </p:nvSpPr>
        <p:spPr bwMode="gray">
          <a:xfrm>
            <a:off x="5562744" y="4743240"/>
            <a:ext cx="646321" cy="576923"/>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Negative</a:t>
            </a:r>
            <a:b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b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#FF0000</a:t>
            </a:r>
          </a:p>
        </p:txBody>
      </p:sp>
      <p:sp>
        <p:nvSpPr>
          <p:cNvPr id="43" name="Subhead 3">
            <a:extLst>
              <a:ext uri="{FF2B5EF4-FFF2-40B4-BE49-F238E27FC236}">
                <a16:creationId xmlns:a16="http://schemas.microsoft.com/office/drawing/2014/main" id="{41684835-66EF-0EBC-A5A1-C37CEC9E155E}"/>
              </a:ext>
            </a:extLst>
          </p:cNvPr>
          <p:cNvSpPr txBox="1"/>
          <p:nvPr userDrawn="1"/>
        </p:nvSpPr>
        <p:spPr bwMode="gray">
          <a:xfrm>
            <a:off x="7253959" y="4579074"/>
            <a:ext cx="522579"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D004D"/>
                </a:solidFill>
                <a:effectLst/>
                <a:uLnTx/>
                <a:uFillTx/>
                <a:latin typeface="Plus Jakarta Sans" panose="020B0604030504040204"/>
                <a:ea typeface="+mn-ea"/>
                <a:cs typeface="+mn-cs"/>
              </a:rPr>
              <a:t>Grayscale</a:t>
            </a:r>
          </a:p>
        </p:txBody>
      </p:sp>
      <p:sp>
        <p:nvSpPr>
          <p:cNvPr id="44" name="Rectangle 43">
            <a:extLst>
              <a:ext uri="{FF2B5EF4-FFF2-40B4-BE49-F238E27FC236}">
                <a16:creationId xmlns:a16="http://schemas.microsoft.com/office/drawing/2014/main" id="{221BC818-BEE3-33AF-DB67-C957BD7CEDD1}"/>
              </a:ext>
            </a:extLst>
          </p:cNvPr>
          <p:cNvSpPr/>
          <p:nvPr userDrawn="1"/>
        </p:nvSpPr>
        <p:spPr bwMode="gray">
          <a:xfrm>
            <a:off x="7253959" y="4743240"/>
            <a:ext cx="646321" cy="576923"/>
          </a:xfrm>
          <a:prstGeom prst="rect">
            <a:avLst/>
          </a:prstGeom>
          <a:solidFill>
            <a:srgbClr val="CCCCCC"/>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20%</a:t>
            </a:r>
          </a:p>
        </p:txBody>
      </p:sp>
      <p:sp>
        <p:nvSpPr>
          <p:cNvPr id="45" name="Rectangle 44">
            <a:extLst>
              <a:ext uri="{FF2B5EF4-FFF2-40B4-BE49-F238E27FC236}">
                <a16:creationId xmlns:a16="http://schemas.microsoft.com/office/drawing/2014/main" id="{AAA2FD56-1689-2D49-59DF-A5E41412B276}"/>
              </a:ext>
            </a:extLst>
          </p:cNvPr>
          <p:cNvSpPr/>
          <p:nvPr userDrawn="1"/>
        </p:nvSpPr>
        <p:spPr bwMode="gray">
          <a:xfrm>
            <a:off x="7901721" y="4743240"/>
            <a:ext cx="646321" cy="576923"/>
          </a:xfrm>
          <a:prstGeom prst="rect">
            <a:avLst/>
          </a:prstGeom>
          <a:solidFill>
            <a:srgbClr val="99999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n-ea"/>
                <a:cs typeface="+mn-cs"/>
              </a:rPr>
              <a:t>40%</a:t>
            </a:r>
          </a:p>
        </p:txBody>
      </p:sp>
      <p:sp>
        <p:nvSpPr>
          <p:cNvPr id="46" name="Rectangle 45">
            <a:extLst>
              <a:ext uri="{FF2B5EF4-FFF2-40B4-BE49-F238E27FC236}">
                <a16:creationId xmlns:a16="http://schemas.microsoft.com/office/drawing/2014/main" id="{4409D2F5-A048-77BD-7533-AF517A24D5B3}"/>
              </a:ext>
            </a:extLst>
          </p:cNvPr>
          <p:cNvSpPr/>
          <p:nvPr userDrawn="1"/>
        </p:nvSpPr>
        <p:spPr bwMode="gray">
          <a:xfrm>
            <a:off x="8549483" y="4743240"/>
            <a:ext cx="646321" cy="576923"/>
          </a:xfrm>
          <a:prstGeom prst="rect">
            <a:avLst/>
          </a:prstGeom>
          <a:solidFill>
            <a:srgbClr val="66666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60%</a:t>
            </a:r>
          </a:p>
        </p:txBody>
      </p:sp>
      <p:sp>
        <p:nvSpPr>
          <p:cNvPr id="47" name="Rectangle 46">
            <a:extLst>
              <a:ext uri="{FF2B5EF4-FFF2-40B4-BE49-F238E27FC236}">
                <a16:creationId xmlns:a16="http://schemas.microsoft.com/office/drawing/2014/main" id="{730DF5C7-FF9A-07D5-DCD6-A7C7F05C5A08}"/>
              </a:ext>
            </a:extLst>
          </p:cNvPr>
          <p:cNvSpPr/>
          <p:nvPr userDrawn="1"/>
        </p:nvSpPr>
        <p:spPr bwMode="gray">
          <a:xfrm>
            <a:off x="9197245" y="4743240"/>
            <a:ext cx="646321" cy="576923"/>
          </a:xfrm>
          <a:prstGeom prst="rect">
            <a:avLst/>
          </a:prstGeom>
          <a:solidFill>
            <a:srgbClr val="33333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80%</a:t>
            </a:r>
          </a:p>
        </p:txBody>
      </p:sp>
      <p:sp>
        <p:nvSpPr>
          <p:cNvPr id="48" name="Rectangle 47">
            <a:extLst>
              <a:ext uri="{FF2B5EF4-FFF2-40B4-BE49-F238E27FC236}">
                <a16:creationId xmlns:a16="http://schemas.microsoft.com/office/drawing/2014/main" id="{D28BDD03-9CE4-9CEB-6ED1-BC3A06E744B6}"/>
              </a:ext>
            </a:extLst>
          </p:cNvPr>
          <p:cNvSpPr/>
          <p:nvPr userDrawn="1"/>
        </p:nvSpPr>
        <p:spPr bwMode="gray">
          <a:xfrm>
            <a:off x="9845006" y="4743240"/>
            <a:ext cx="646321" cy="57692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Plus Jakarta Sans Medium" panose="020B0604030504040204"/>
                <a:ea typeface="+mn-ea"/>
                <a:cs typeface="+mn-cs"/>
              </a:rPr>
              <a:t>100%</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11970587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User Guide: PowerPoint Theme Color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42" name="Section">
            <a:extLst>
              <a:ext uri="{FF2B5EF4-FFF2-40B4-BE49-F238E27FC236}">
                <a16:creationId xmlns:a16="http://schemas.microsoft.com/office/drawing/2014/main" id="{5EAC5A3C-7DDC-5E19-9448-3BC612C422E1}"/>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PowerPoint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theme colors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12111" cy="1733062"/>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Theme colors: </a:t>
            </a:r>
            <a:r>
              <a:rPr lang="en-US" b="0"/>
              <a:t>We have set this template’s theme colors according to the data visualization palette. This is to ensure that automated charts appear the most accessible when presenting sequential data points. These colors are only to be used in Data Vis – otherwise, please reference the Custom Colors section.</a:t>
            </a:r>
          </a:p>
        </p:txBody>
      </p:sp>
      <p:sp>
        <p:nvSpPr>
          <p:cNvPr id="2" name="Rounded Rectangle text">
            <a:extLst>
              <a:ext uri="{FF2B5EF4-FFF2-40B4-BE49-F238E27FC236}">
                <a16:creationId xmlns:a16="http://schemas.microsoft.com/office/drawing/2014/main" id="{AE7823A5-ADBF-99F1-4C6E-BF4FE5A7BA83}"/>
              </a:ext>
            </a:extLst>
          </p:cNvPr>
          <p:cNvSpPr>
            <a:spLocks/>
          </p:cNvSpPr>
          <p:nvPr userDrawn="1"/>
        </p:nvSpPr>
        <p:spPr>
          <a:xfrm>
            <a:off x="461330" y="3429000"/>
            <a:ext cx="2412111" cy="121236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US" sz="1100" b="1">
                <a:solidFill>
                  <a:schemeClr val="tx2"/>
                </a:solidFill>
              </a:rPr>
              <a:t>Custom colors: </a:t>
            </a:r>
            <a:r>
              <a:rPr lang="en-US" sz="1100" b="0">
                <a:solidFill>
                  <a:schemeClr val="tx2"/>
                </a:solidFill>
              </a:rPr>
              <a:t>The primary, accent, and traffic light colors are featured in the Custom Colors section. If changing an element’s color, please use the colors in this set.</a:t>
            </a:r>
          </a:p>
        </p:txBody>
      </p:sp>
      <p:sp>
        <p:nvSpPr>
          <p:cNvPr id="3" name="Text Placeholder 2">
            <a:extLst>
              <a:ext uri="{FF2B5EF4-FFF2-40B4-BE49-F238E27FC236}">
                <a16:creationId xmlns:a16="http://schemas.microsoft.com/office/drawing/2014/main" id="{1B7CB4B2-06D2-C16D-7821-0640B9438458}"/>
              </a:ext>
            </a:extLst>
          </p:cNvPr>
          <p:cNvSpPr txBox="1">
            <a:spLocks/>
          </p:cNvSpPr>
          <p:nvPr userDrawn="1"/>
        </p:nvSpPr>
        <p:spPr bwMode="gray">
          <a:xfrm>
            <a:off x="550164" y="4759526"/>
            <a:ext cx="2412111" cy="59103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a:t>For more guidance regarding best practice in data visualization, please refer to the Brand Guidelines.</a:t>
            </a:r>
          </a:p>
        </p:txBody>
      </p:sp>
      <p:sp>
        <p:nvSpPr>
          <p:cNvPr id="20" name="Subhead 1">
            <a:extLst>
              <a:ext uri="{FF2B5EF4-FFF2-40B4-BE49-F238E27FC236}">
                <a16:creationId xmlns:a16="http://schemas.microsoft.com/office/drawing/2014/main" id="{0A512AF5-AD3D-1160-4894-E08C40AC65EB}"/>
              </a:ext>
            </a:extLst>
          </p:cNvPr>
          <p:cNvSpPr txBox="1">
            <a:spLocks/>
          </p:cNvSpPr>
          <p:nvPr userDrawn="1"/>
        </p:nvSpPr>
        <p:spPr bwMode="gray">
          <a:xfrm>
            <a:off x="4294188" y="1096963"/>
            <a:ext cx="2111278" cy="2770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rPr>
              <a:t>THEME COLORS SETTING</a:t>
            </a:r>
          </a:p>
        </p:txBody>
      </p:sp>
      <p:pic>
        <p:nvPicPr>
          <p:cNvPr id="21" name="Picture 20" descr="Colors menu">
            <a:extLst>
              <a:ext uri="{FF2B5EF4-FFF2-40B4-BE49-F238E27FC236}">
                <a16:creationId xmlns:a16="http://schemas.microsoft.com/office/drawing/2014/main" id="{E7C41DAC-9B02-C6FD-B3D8-91FC284EA5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95"/>
          <a:stretch/>
        </p:blipFill>
        <p:spPr bwMode="gray">
          <a:xfrm>
            <a:off x="4294188" y="1366838"/>
            <a:ext cx="1697037" cy="4394196"/>
          </a:xfrm>
          <a:prstGeom prst="rect">
            <a:avLst/>
          </a:prstGeom>
          <a:ln w="9525">
            <a:solidFill>
              <a:schemeClr val="tx1"/>
            </a:solidFill>
          </a:ln>
        </p:spPr>
      </p:pic>
      <p:sp>
        <p:nvSpPr>
          <p:cNvPr id="27" name="Title 1">
            <a:extLst>
              <a:ext uri="{FF2B5EF4-FFF2-40B4-BE49-F238E27FC236}">
                <a16:creationId xmlns:a16="http://schemas.microsoft.com/office/drawing/2014/main" id="{A9D15B57-6958-52A1-AC6E-6F30739C4604}"/>
              </a:ext>
            </a:extLst>
          </p:cNvPr>
          <p:cNvSpPr txBox="1">
            <a:spLocks/>
          </p:cNvSpPr>
          <p:nvPr userDrawn="1"/>
        </p:nvSpPr>
        <p:spPr bwMode="gray">
          <a:xfrm>
            <a:off x="6359323" y="1515242"/>
            <a:ext cx="1219832"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The</a:t>
            </a:r>
            <a:r>
              <a:rPr lang="en-US" sz="1000">
                <a:solidFill>
                  <a:srgbClr val="0D004D"/>
                </a:solidFill>
                <a:latin typeface="Plus Jakarta Sans Medium" panose="020B0604030504040204"/>
              </a:rPr>
              <a:t> theme</a:t>
            </a: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 colors are optimized for automated charts.</a:t>
            </a:r>
          </a:p>
        </p:txBody>
      </p:sp>
      <p:sp>
        <p:nvSpPr>
          <p:cNvPr id="25" name="Title 1">
            <a:extLst>
              <a:ext uri="{FF2B5EF4-FFF2-40B4-BE49-F238E27FC236}">
                <a16:creationId xmlns:a16="http://schemas.microsoft.com/office/drawing/2014/main" id="{E7ADF355-EEF1-6676-3391-435ADA5D9A05}"/>
              </a:ext>
            </a:extLst>
          </p:cNvPr>
          <p:cNvSpPr txBox="1">
            <a:spLocks/>
          </p:cNvSpPr>
          <p:nvPr userDrawn="1"/>
        </p:nvSpPr>
        <p:spPr bwMode="gray">
          <a:xfrm>
            <a:off x="6359322" y="2011291"/>
            <a:ext cx="1221515" cy="472505"/>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automated tints.</a:t>
            </a:r>
          </a:p>
        </p:txBody>
      </p:sp>
      <p:grpSp>
        <p:nvGrpSpPr>
          <p:cNvPr id="22" name="Group 21" descr="Lighter and darker versions of the theme colors displayed below the first row of the Theme Colors section of the Colors menu, crossed out">
            <a:extLst>
              <a:ext uri="{FF2B5EF4-FFF2-40B4-BE49-F238E27FC236}">
                <a16:creationId xmlns:a16="http://schemas.microsoft.com/office/drawing/2014/main" id="{D4125BDA-BC0C-CD21-ACC1-0EC3549338E3}"/>
              </a:ext>
            </a:extLst>
          </p:cNvPr>
          <p:cNvGrpSpPr/>
          <p:nvPr userDrawn="1"/>
        </p:nvGrpSpPr>
        <p:grpSpPr bwMode="gray">
          <a:xfrm>
            <a:off x="4294188" y="1861423"/>
            <a:ext cx="1697037" cy="772240"/>
            <a:chOff x="2503584" y="2442876"/>
            <a:chExt cx="2201384" cy="1025560"/>
          </a:xfrm>
        </p:grpSpPr>
        <p:sp>
          <p:nvSpPr>
            <p:cNvPr id="23" name="Rectangle 22">
              <a:extLst>
                <a:ext uri="{FF2B5EF4-FFF2-40B4-BE49-F238E27FC236}">
                  <a16:creationId xmlns:a16="http://schemas.microsoft.com/office/drawing/2014/main" id="{FD6C423A-1269-0479-236C-E5CD91684555}"/>
                </a:ext>
              </a:extLst>
            </p:cNvPr>
            <p:cNvSpPr/>
            <p:nvPr/>
          </p:nvSpPr>
          <p:spPr bwMode="gray">
            <a:xfrm>
              <a:off x="2503584" y="2445616"/>
              <a:ext cx="2201384" cy="1022820"/>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cxnSp>
          <p:nvCxnSpPr>
            <p:cNvPr id="24" name="Straight Connector 23">
              <a:extLst>
                <a:ext uri="{FF2B5EF4-FFF2-40B4-BE49-F238E27FC236}">
                  <a16:creationId xmlns:a16="http://schemas.microsoft.com/office/drawing/2014/main" id="{68394944-3CB1-F204-20EA-BC3BD16DE6FB}"/>
                </a:ext>
              </a:extLst>
            </p:cNvPr>
            <p:cNvCxnSpPr>
              <a:cxnSpLocks/>
            </p:cNvCxnSpPr>
            <p:nvPr/>
          </p:nvCxnSpPr>
          <p:spPr bwMode="gray">
            <a:xfrm>
              <a:off x="2503584" y="2453444"/>
              <a:ext cx="2201384" cy="1012252"/>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8B3FD31C-A3D3-1B7C-4C5C-40F19A121224}"/>
                </a:ext>
              </a:extLst>
            </p:cNvPr>
            <p:cNvCxnSpPr>
              <a:cxnSpLocks/>
            </p:cNvCxnSpPr>
            <p:nvPr/>
          </p:nvCxnSpPr>
          <p:spPr bwMode="gray">
            <a:xfrm flipH="1">
              <a:off x="2503584" y="2442876"/>
              <a:ext cx="2201384" cy="1022820"/>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sp>
        <p:nvSpPr>
          <p:cNvPr id="28" name="Title 1">
            <a:extLst>
              <a:ext uri="{FF2B5EF4-FFF2-40B4-BE49-F238E27FC236}">
                <a16:creationId xmlns:a16="http://schemas.microsoft.com/office/drawing/2014/main" id="{75463075-4A61-1CCE-347E-EC2252348A0C}"/>
              </a:ext>
            </a:extLst>
          </p:cNvPr>
          <p:cNvSpPr txBox="1">
            <a:spLocks/>
          </p:cNvSpPr>
          <p:nvPr userDrawn="1"/>
        </p:nvSpPr>
        <p:spPr bwMode="gray">
          <a:xfrm>
            <a:off x="6359323" y="3591504"/>
            <a:ext cx="1221515" cy="471601"/>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0D004D"/>
                </a:solidFill>
                <a:effectLst/>
                <a:uLnTx/>
                <a:uFillTx/>
                <a:latin typeface="Plus Jakarta Sans Medium" panose="020B0604030504040204"/>
                <a:ea typeface="+mj-ea"/>
                <a:cs typeface="+mj-cs"/>
              </a:rPr>
              <a:t>Do not use Standard Colors.</a:t>
            </a:r>
          </a:p>
        </p:txBody>
      </p:sp>
      <p:grpSp>
        <p:nvGrpSpPr>
          <p:cNvPr id="29" name="Group 28" descr="Standard Colors section of the Colors menu, crossed out">
            <a:extLst>
              <a:ext uri="{FF2B5EF4-FFF2-40B4-BE49-F238E27FC236}">
                <a16:creationId xmlns:a16="http://schemas.microsoft.com/office/drawing/2014/main" id="{A306B0C4-5E0F-805B-EC1D-59572D3CDC17}"/>
              </a:ext>
            </a:extLst>
          </p:cNvPr>
          <p:cNvGrpSpPr/>
          <p:nvPr userDrawn="1"/>
        </p:nvGrpSpPr>
        <p:grpSpPr bwMode="gray">
          <a:xfrm>
            <a:off x="4294188" y="3713625"/>
            <a:ext cx="1697037" cy="227358"/>
            <a:chOff x="2503584" y="4666500"/>
            <a:chExt cx="2201384" cy="255192"/>
          </a:xfrm>
        </p:grpSpPr>
        <p:sp>
          <p:nvSpPr>
            <p:cNvPr id="30" name="Rectangle 29">
              <a:extLst>
                <a:ext uri="{FF2B5EF4-FFF2-40B4-BE49-F238E27FC236}">
                  <a16:creationId xmlns:a16="http://schemas.microsoft.com/office/drawing/2014/main" id="{782A608A-EA2E-BB7C-23F3-BE92C95DD3AC}"/>
                </a:ext>
              </a:extLst>
            </p:cNvPr>
            <p:cNvSpPr/>
            <p:nvPr/>
          </p:nvSpPr>
          <p:spPr bwMode="gray">
            <a:xfrm>
              <a:off x="2503584" y="4667529"/>
              <a:ext cx="2201384" cy="252453"/>
            </a:xfrm>
            <a:prstGeom prst="rect">
              <a:avLst/>
            </a:prstGeom>
            <a:solidFill>
              <a:schemeClr val="bg2">
                <a:lumMod val="85000"/>
                <a:alpha val="80922"/>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pSp>
          <p:nvGrpSpPr>
            <p:cNvPr id="31" name="Group 30">
              <a:extLst>
                <a:ext uri="{FF2B5EF4-FFF2-40B4-BE49-F238E27FC236}">
                  <a16:creationId xmlns:a16="http://schemas.microsoft.com/office/drawing/2014/main" id="{D70ACD29-9A23-2B00-4775-A83A3C340B96}"/>
                </a:ext>
              </a:extLst>
            </p:cNvPr>
            <p:cNvGrpSpPr/>
            <p:nvPr/>
          </p:nvGrpSpPr>
          <p:grpSpPr bwMode="gray">
            <a:xfrm>
              <a:off x="2503584" y="4666500"/>
              <a:ext cx="2201384" cy="255192"/>
              <a:chOff x="623734" y="3324550"/>
              <a:chExt cx="2078966" cy="974786"/>
            </a:xfrm>
          </p:grpSpPr>
          <p:cxnSp>
            <p:nvCxnSpPr>
              <p:cNvPr id="32" name="Straight Connector 31">
                <a:extLst>
                  <a:ext uri="{FF2B5EF4-FFF2-40B4-BE49-F238E27FC236}">
                    <a16:creationId xmlns:a16="http://schemas.microsoft.com/office/drawing/2014/main" id="{B559716B-E512-F741-BDB6-BDC24BE584EC}"/>
                  </a:ext>
                </a:extLst>
              </p:cNvPr>
              <p:cNvCxnSpPr>
                <a:cxnSpLocks/>
              </p:cNvCxnSpPr>
              <p:nvPr/>
            </p:nvCxnSpPr>
            <p:spPr bwMode="gray">
              <a:xfrm>
                <a:off x="623734" y="3324551"/>
                <a:ext cx="2078966" cy="974785"/>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cxnSp>
            <p:nvCxnSpPr>
              <p:cNvPr id="33" name="Straight Connector 32">
                <a:extLst>
                  <a:ext uri="{FF2B5EF4-FFF2-40B4-BE49-F238E27FC236}">
                    <a16:creationId xmlns:a16="http://schemas.microsoft.com/office/drawing/2014/main" id="{42812C71-5212-5AF1-72F7-F06BFFA9DBC5}"/>
                  </a:ext>
                </a:extLst>
              </p:cNvPr>
              <p:cNvCxnSpPr>
                <a:cxnSpLocks/>
              </p:cNvCxnSpPr>
              <p:nvPr/>
            </p:nvCxnSpPr>
            <p:spPr bwMode="gray">
              <a:xfrm flipH="1">
                <a:off x="623734" y="3324550"/>
                <a:ext cx="2078966" cy="972198"/>
              </a:xfrm>
              <a:prstGeom prst="line">
                <a:avLst/>
              </a:prstGeom>
              <a:solidFill>
                <a:schemeClr val="tx1">
                  <a:alpha val="50000"/>
                </a:schemeClr>
              </a:solid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cxnSp>
        </p:grpSp>
      </p:grpSp>
      <p:cxnSp>
        <p:nvCxnSpPr>
          <p:cNvPr id="34" name="Straight Connector 33">
            <a:extLst>
              <a:ext uri="{FF2B5EF4-FFF2-40B4-BE49-F238E27FC236}">
                <a16:creationId xmlns:a16="http://schemas.microsoft.com/office/drawing/2014/main" id="{3B3E2B9A-6011-262D-367F-CC354606CC29}"/>
              </a:ext>
              <a:ext uri="{C183D7F6-B498-43B3-948B-1728B52AA6E4}">
                <adec:decorative xmlns:adec="http://schemas.microsoft.com/office/drawing/2017/decorative" val="1"/>
              </a:ext>
            </a:extLst>
          </p:cNvPr>
          <p:cNvCxnSpPr>
            <a:cxnSpLocks/>
          </p:cNvCxnSpPr>
          <p:nvPr userDrawn="1"/>
        </p:nvCxnSpPr>
        <p:spPr bwMode="gray">
          <a:xfrm flipH="1" flipV="1">
            <a:off x="6003190" y="3827304"/>
            <a:ext cx="330958" cy="1"/>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DD2EB9F-0D50-6080-6A4F-E0DC5F8F4493}"/>
              </a:ext>
              <a:ext uri="{C183D7F6-B498-43B3-948B-1728B52AA6E4}">
                <adec:decorative xmlns:adec="http://schemas.microsoft.com/office/drawing/2017/decorative" val="1"/>
              </a:ext>
            </a:extLst>
          </p:cNvPr>
          <p:cNvCxnSpPr>
            <a:cxnSpLocks/>
          </p:cNvCxnSpPr>
          <p:nvPr userDrawn="1"/>
        </p:nvCxnSpPr>
        <p:spPr bwMode="gray">
          <a:xfrm flipH="1">
            <a:off x="6003190" y="2247543"/>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E8D3A89-E70E-DDE7-021E-285840325888}"/>
              </a:ext>
              <a:ext uri="{C183D7F6-B498-43B3-948B-1728B52AA6E4}">
                <adec:decorative xmlns:adec="http://schemas.microsoft.com/office/drawing/2017/decorative" val="1"/>
              </a:ext>
            </a:extLst>
          </p:cNvPr>
          <p:cNvCxnSpPr>
            <a:cxnSpLocks/>
          </p:cNvCxnSpPr>
          <p:nvPr userDrawn="1"/>
        </p:nvCxnSpPr>
        <p:spPr bwMode="gray">
          <a:xfrm flipH="1">
            <a:off x="6003190" y="1751494"/>
            <a:ext cx="330958"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56B2F530-8F39-E0B1-91C4-C21680E8FFFE}"/>
              </a:ext>
              <a:ext uri="{C183D7F6-B498-43B3-948B-1728B52AA6E4}">
                <adec:decorative xmlns:adec="http://schemas.microsoft.com/office/drawing/2017/decorative" val="1"/>
              </a:ext>
            </a:extLst>
          </p:cNvPr>
          <p:cNvCxnSpPr>
            <a:cxnSpLocks/>
          </p:cNvCxnSpPr>
          <p:nvPr userDrawn="1"/>
        </p:nvCxnSpPr>
        <p:spPr bwMode="gray">
          <a:xfrm flipH="1">
            <a:off x="7579155" y="1751494"/>
            <a:ext cx="448833" cy="0"/>
          </a:xfrm>
          <a:prstGeom prst="line">
            <a:avLst/>
          </a:prstGeom>
          <a:ln w="9525">
            <a:solidFill>
              <a:schemeClr val="tx2"/>
            </a:solidFill>
          </a:ln>
        </p:spPr>
        <p:style>
          <a:lnRef idx="2">
            <a:schemeClr val="accent1"/>
          </a:lnRef>
          <a:fillRef idx="0">
            <a:schemeClr val="accent1"/>
          </a:fillRef>
          <a:effectRef idx="1">
            <a:schemeClr val="accent1"/>
          </a:effectRef>
          <a:fontRef idx="minor">
            <a:schemeClr val="tx1"/>
          </a:fontRef>
        </p:style>
      </p:cxnSp>
      <p:sp>
        <p:nvSpPr>
          <p:cNvPr id="39" name="Rectangle 38">
            <a:extLst>
              <a:ext uri="{FF2B5EF4-FFF2-40B4-BE49-F238E27FC236}">
                <a16:creationId xmlns:a16="http://schemas.microsoft.com/office/drawing/2014/main" id="{709EA482-6FA9-C797-D634-2D0AD746733E}"/>
              </a:ext>
              <a:ext uri="{C183D7F6-B498-43B3-948B-1728B52AA6E4}">
                <adec:decorative xmlns:adec="http://schemas.microsoft.com/office/drawing/2017/decorative" val="1"/>
              </a:ext>
            </a:extLst>
          </p:cNvPr>
          <p:cNvSpPr/>
          <p:nvPr/>
        </p:nvSpPr>
        <p:spPr bwMode="gray">
          <a:xfrm>
            <a:off x="8027988" y="1374016"/>
            <a:ext cx="2678112" cy="4388609"/>
          </a:xfrm>
          <a:prstGeom prst="rect">
            <a:avLst/>
          </a:prstGeom>
          <a:ln w="9525">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Plus Jakarta Sans Medium" panose="020B0604030504040204"/>
              <a:ea typeface="+mn-ea"/>
              <a:cs typeface="+mn-cs"/>
            </a:endParaRPr>
          </a:p>
        </p:txBody>
      </p:sp>
      <p:graphicFrame>
        <p:nvGraphicFramePr>
          <p:cNvPr id="40" name="Chart Placeholder 9" descr="Bar graph theme colors">
            <a:extLst>
              <a:ext uri="{FF2B5EF4-FFF2-40B4-BE49-F238E27FC236}">
                <a16:creationId xmlns:a16="http://schemas.microsoft.com/office/drawing/2014/main" id="{A750D901-C06D-F23A-2288-B642D179C6AA}"/>
              </a:ext>
            </a:extLst>
          </p:cNvPr>
          <p:cNvGraphicFramePr>
            <a:graphicFrameLocks/>
          </p:cNvGraphicFramePr>
          <p:nvPr>
            <p:extLst>
              <p:ext uri="{D42A27DB-BD31-4B8C-83A1-F6EECF244321}">
                <p14:modId xmlns:p14="http://schemas.microsoft.com/office/powerpoint/2010/main" val="2686282570"/>
              </p:ext>
            </p:extLst>
          </p:nvPr>
        </p:nvGraphicFramePr>
        <p:xfrm>
          <a:off x="8181702" y="1566042"/>
          <a:ext cx="2370684" cy="21773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1" name="Chart Placeholder 10" descr="Pie graph theme colors">
            <a:extLst>
              <a:ext uri="{FF2B5EF4-FFF2-40B4-BE49-F238E27FC236}">
                <a16:creationId xmlns:a16="http://schemas.microsoft.com/office/drawing/2014/main" id="{FC179024-8977-99D8-FB5C-94EE53A01828}"/>
              </a:ext>
            </a:extLst>
          </p:cNvPr>
          <p:cNvGraphicFramePr>
            <a:graphicFrameLocks/>
          </p:cNvGraphicFramePr>
          <p:nvPr>
            <p:extLst>
              <p:ext uri="{D42A27DB-BD31-4B8C-83A1-F6EECF244321}">
                <p14:modId xmlns:p14="http://schemas.microsoft.com/office/powerpoint/2010/main" val="1528636085"/>
              </p:ext>
            </p:extLst>
          </p:nvPr>
        </p:nvGraphicFramePr>
        <p:xfrm>
          <a:off x="8181702" y="3890901"/>
          <a:ext cx="2370684" cy="1721623"/>
        </p:xfrm>
        <a:graphic>
          <a:graphicData uri="http://schemas.openxmlformats.org/drawingml/2006/chart">
            <c:chart xmlns:c="http://schemas.openxmlformats.org/drawingml/2006/chart" xmlns:r="http://schemas.openxmlformats.org/officeDocument/2006/relationships" r:id="rId4"/>
          </a:graphicData>
        </a:graphic>
      </p:graphicFrame>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16528792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User Guide: Typography">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6" name="Section">
            <a:extLst>
              <a:ext uri="{FF2B5EF4-FFF2-40B4-BE49-F238E27FC236}">
                <a16:creationId xmlns:a16="http://schemas.microsoft.com/office/drawing/2014/main" id="{554ECA3C-1DF4-B7F5-69F4-F7609A8B8398}"/>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Typography</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2163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1"/>
              <a:t>Plus Jakarta Sans </a:t>
            </a:r>
            <a:r>
              <a:rPr lang="en-US" b="0"/>
              <a:t>is our primary typeface to use across various types communications including PowerPoint presentations.</a:t>
            </a:r>
          </a:p>
          <a:p>
            <a:r>
              <a:rPr lang="en-US" b="0"/>
              <a:t>Follow these rules for using type in our communications: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only our approved typeface</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text primarily flush left</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Set kerning to optical</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consistent point sizes throughout — do not use too many different type sizes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Limit the use of all caps</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Text-heavy documents should be well organized and use white space generously, allowing the reader’s eye to scan and flow through the material easily</a:t>
            </a:r>
          </a:p>
          <a:p>
            <a:pPr marL="137160" indent="-137160" algn="l" defTabSz="914400" rtl="0" eaLnBrk="1" latinLnBrk="0" hangingPunct="1">
              <a:lnSpc>
                <a:spcPct val="100000"/>
              </a:lnSpc>
              <a:spcBef>
                <a:spcPts val="0"/>
              </a:spcBef>
              <a:spcAft>
                <a:spcPts val="600"/>
              </a:spcAft>
              <a:buFont typeface="Plus Jakarta Sans" panose="020B0604020202020204" pitchFamily="34" charset="0"/>
              <a:buChar char="•"/>
              <a:defRPr/>
            </a:pPr>
            <a:r>
              <a:rPr lang="en-US" sz="1100" kern="1200">
                <a:solidFill>
                  <a:srgbClr val="0D004D"/>
                </a:solidFill>
                <a:latin typeface="Plus Jakarta Sans Medium" panose="020B0604030504040204"/>
                <a:ea typeface="+mn-ea"/>
                <a:cs typeface="+mn-cs"/>
              </a:rPr>
              <a:t>Use Italic only for special cases, i.e., titles, names of vehicles and ships, scientific and technical terms, foreign words or phrases.</a:t>
            </a:r>
          </a:p>
          <a:p>
            <a:endParaRPr lang="en-US" b="0"/>
          </a:p>
        </p:txBody>
      </p:sp>
      <p:sp>
        <p:nvSpPr>
          <p:cNvPr id="2" name="Title 1">
            <a:extLst>
              <a:ext uri="{FF2B5EF4-FFF2-40B4-BE49-F238E27FC236}">
                <a16:creationId xmlns:a16="http://schemas.microsoft.com/office/drawing/2014/main" id="{041F95B9-14C1-0998-1118-27703025EE2D}"/>
              </a:ext>
            </a:extLst>
          </p:cNvPr>
          <p:cNvSpPr txBox="1">
            <a:spLocks/>
          </p:cNvSpPr>
          <p:nvPr userDrawn="1"/>
        </p:nvSpPr>
        <p:spPr bwMode="gray">
          <a:xfrm>
            <a:off x="4637088" y="1366838"/>
            <a:ext cx="6411912" cy="830997"/>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1">
                <a:ln>
                  <a:noFill/>
                </a:ln>
                <a:solidFill>
                  <a:srgbClr val="0D004D"/>
                </a:solidFill>
                <a:effectLst/>
                <a:uLnTx/>
                <a:uFillTx/>
                <a:latin typeface="Plus Jakarta Sans" panose="020B0604030504040204"/>
                <a:ea typeface="+mj-ea"/>
                <a:cs typeface="+mj-cs"/>
              </a:rPr>
              <a:t>Title — Bold</a:t>
            </a:r>
          </a:p>
        </p:txBody>
      </p:sp>
      <p:sp>
        <p:nvSpPr>
          <p:cNvPr id="3" name="Title 1">
            <a:extLst>
              <a:ext uri="{FF2B5EF4-FFF2-40B4-BE49-F238E27FC236}">
                <a16:creationId xmlns:a16="http://schemas.microsoft.com/office/drawing/2014/main" id="{79DDA430-2E02-65E6-0DEE-220CB89390F8}"/>
              </a:ext>
            </a:extLst>
          </p:cNvPr>
          <p:cNvSpPr txBox="1">
            <a:spLocks/>
          </p:cNvSpPr>
          <p:nvPr userDrawn="1"/>
        </p:nvSpPr>
        <p:spPr bwMode="gray">
          <a:xfrm>
            <a:off x="4637089" y="2462473"/>
            <a:ext cx="6411910" cy="15388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Bef>
                <a:spcPts val="0"/>
              </a:spcBef>
              <a:defRPr/>
            </a:pPr>
            <a:r>
              <a:rPr lang="en-US" sz="1000" cap="all" noProof="1">
                <a:solidFill>
                  <a:srgbClr val="0D004D"/>
                </a:solidFill>
                <a:latin typeface="Plus Jakarta Sans Medium" panose="020B0604030504040204"/>
                <a:ea typeface="+mn-ea"/>
                <a:cs typeface="+mn-cs"/>
              </a:rPr>
              <a:t>SLIDE SECTION TITLE — REGULAR ALL CAPS</a:t>
            </a:r>
          </a:p>
        </p:txBody>
      </p:sp>
      <p:sp>
        <p:nvSpPr>
          <p:cNvPr id="7" name="Title 1">
            <a:extLst>
              <a:ext uri="{FF2B5EF4-FFF2-40B4-BE49-F238E27FC236}">
                <a16:creationId xmlns:a16="http://schemas.microsoft.com/office/drawing/2014/main" id="{EAE89D40-FA37-7962-F804-74B144E2CB9F}"/>
              </a:ext>
            </a:extLst>
          </p:cNvPr>
          <p:cNvSpPr txBox="1">
            <a:spLocks/>
          </p:cNvSpPr>
          <p:nvPr userDrawn="1"/>
        </p:nvSpPr>
        <p:spPr bwMode="gray">
          <a:xfrm>
            <a:off x="4637089" y="2717668"/>
            <a:ext cx="6411910" cy="443198"/>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1">
                <a:ln>
                  <a:noFill/>
                </a:ln>
                <a:solidFill>
                  <a:srgbClr val="0D004D"/>
                </a:solidFill>
                <a:effectLst/>
                <a:uLnTx/>
                <a:uFillTx/>
                <a:latin typeface="Plus Jakarta Sans SemiBold" panose="020B0609020204030204"/>
                <a:ea typeface="+mj-ea"/>
                <a:cs typeface="+mj-cs"/>
              </a:rPr>
              <a:t>Slide headline — SemiBold</a:t>
            </a:r>
          </a:p>
        </p:txBody>
      </p:sp>
      <p:sp>
        <p:nvSpPr>
          <p:cNvPr id="9" name="Title 1">
            <a:extLst>
              <a:ext uri="{FF2B5EF4-FFF2-40B4-BE49-F238E27FC236}">
                <a16:creationId xmlns:a16="http://schemas.microsoft.com/office/drawing/2014/main" id="{DBA1FB21-1438-AA2D-3FC5-BDBD25832C03}"/>
              </a:ext>
            </a:extLst>
          </p:cNvPr>
          <p:cNvSpPr txBox="1">
            <a:spLocks/>
          </p:cNvSpPr>
          <p:nvPr userDrawn="1"/>
        </p:nvSpPr>
        <p:spPr bwMode="gray">
          <a:xfrm>
            <a:off x="4647721" y="3466450"/>
            <a:ext cx="6401317" cy="246221"/>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600" b="0" i="0" u="none" strike="noStrike" kern="1200" cap="none" spc="0" normalizeH="0" baseline="0" noProof="1">
                <a:ln>
                  <a:noFill/>
                </a:ln>
                <a:solidFill>
                  <a:srgbClr val="0D004D"/>
                </a:solidFill>
                <a:effectLst/>
                <a:uLnTx/>
                <a:uFillTx/>
                <a:latin typeface="Plus Jakarta Sans SemiBold" panose="020B0609020204030204"/>
                <a:ea typeface="+mj-ea"/>
                <a:cs typeface="+mj-cs"/>
              </a:rPr>
              <a:t>Smaller subheads — SemiBold</a:t>
            </a:r>
          </a:p>
        </p:txBody>
      </p:sp>
      <p:sp>
        <p:nvSpPr>
          <p:cNvPr id="12" name="Title 1">
            <a:extLst>
              <a:ext uri="{FF2B5EF4-FFF2-40B4-BE49-F238E27FC236}">
                <a16:creationId xmlns:a16="http://schemas.microsoft.com/office/drawing/2014/main" id="{C2145967-1BCF-A0AD-9B31-667AB123C28E}"/>
              </a:ext>
            </a:extLst>
          </p:cNvPr>
          <p:cNvSpPr txBox="1">
            <a:spLocks/>
          </p:cNvSpPr>
          <p:nvPr userDrawn="1"/>
        </p:nvSpPr>
        <p:spPr bwMode="gray">
          <a:xfrm>
            <a:off x="4647721" y="3796026"/>
            <a:ext cx="6401317" cy="115416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Content— Regular</a:t>
            </a:r>
          </a:p>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400" b="0" i="0" u="none" strike="noStrike" kern="1200" cap="none" spc="0" normalizeH="0" baseline="0" noProof="1">
                <a:ln>
                  <a:noFill/>
                </a:ln>
                <a:solidFill>
                  <a:srgbClr val="0D004D"/>
                </a:solidFill>
                <a:effectLst/>
                <a:uLnTx/>
                <a:uFillTx/>
                <a:latin typeface="Plus Jakarta Sans Medium" panose="020B0604030504040204"/>
                <a:ea typeface="+mj-ea"/>
                <a:cs typeface="+mj-cs"/>
              </a:rPr>
              <a:t>Lorem ipsum dolor sit amet, consectetur adipiscing elit, sed do eiusmod tempor incididunt ut labore et dolore magna aliqua. Ut enim ad minim veniam, quis nostrud exercitation ullamco laboris nisi ut aliquip ex ea commodo consequat. </a:t>
            </a:r>
          </a:p>
        </p:txBody>
      </p:sp>
      <p:sp>
        <p:nvSpPr>
          <p:cNvPr id="13" name="Title 1">
            <a:extLst>
              <a:ext uri="{FF2B5EF4-FFF2-40B4-BE49-F238E27FC236}">
                <a16:creationId xmlns:a16="http://schemas.microsoft.com/office/drawing/2014/main" id="{D26A9AC9-28F1-BAC6-C232-360B73B36B99}"/>
              </a:ext>
            </a:extLst>
          </p:cNvPr>
          <p:cNvSpPr txBox="1">
            <a:spLocks/>
          </p:cNvSpPr>
          <p:nvPr userDrawn="1"/>
        </p:nvSpPr>
        <p:spPr bwMode="gray">
          <a:xfrm>
            <a:off x="4637089" y="5255773"/>
            <a:ext cx="6411910" cy="138499"/>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000" b="0" i="0" u="none" strike="noStrike" kern="1200" cap="none" spc="0" normalizeH="0" baseline="0" noProof="1">
                <a:ln>
                  <a:noFill/>
                </a:ln>
                <a:solidFill>
                  <a:srgbClr val="0D004D"/>
                </a:solidFill>
                <a:effectLst/>
                <a:uLnTx/>
                <a:uFillTx/>
                <a:latin typeface="Plus Jakarta Sans Medium" panose="020B0604030504040204"/>
                <a:ea typeface="+mj-ea"/>
                <a:cs typeface="+mj-cs"/>
              </a:rPr>
              <a:t>Annotation and citation — Regular</a:t>
            </a:r>
          </a:p>
        </p:txBody>
      </p:sp>
      <p:sp>
        <p:nvSpPr>
          <p:cNvPr id="15" name="Title 1">
            <a:extLst>
              <a:ext uri="{FF2B5EF4-FFF2-40B4-BE49-F238E27FC236}">
                <a16:creationId xmlns:a16="http://schemas.microsoft.com/office/drawing/2014/main" id="{E499D5DA-A7EC-CE09-5EF8-C14FE0A7645D}"/>
              </a:ext>
            </a:extLst>
          </p:cNvPr>
          <p:cNvSpPr txBox="1">
            <a:spLocks/>
          </p:cNvSpPr>
          <p:nvPr userDrawn="1"/>
        </p:nvSpPr>
        <p:spPr bwMode="gray">
          <a:xfrm>
            <a:off x="4637089" y="5458973"/>
            <a:ext cx="6411910" cy="110800"/>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800" b="0" i="0" u="none" strike="noStrike" kern="1200" cap="none" spc="0" normalizeH="0" baseline="0" noProof="1">
                <a:ln>
                  <a:noFill/>
                </a:ln>
                <a:solidFill>
                  <a:srgbClr val="0D004D"/>
                </a:solidFill>
                <a:effectLst/>
                <a:uLnTx/>
                <a:uFillTx/>
                <a:latin typeface="Plus Jakarta Sans Medium" panose="020B0604030504040204"/>
                <a:ea typeface="+mj-ea"/>
                <a:cs typeface="+mj-cs"/>
              </a:rPr>
              <a:t>Footer elements — Regular</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smtClean="0"/>
              <a:pPr/>
              <a:t>‹#›</a:t>
            </a:fld>
            <a:endParaRPr lang="en-US"/>
          </a:p>
        </p:txBody>
      </p:sp>
    </p:spTree>
    <p:extLst>
      <p:ext uri="{BB962C8B-B14F-4D97-AF65-F5344CB8AC3E}">
        <p14:creationId xmlns:p14="http://schemas.microsoft.com/office/powerpoint/2010/main" val="256000275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Lightmode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54961" cy="257492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colors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color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2" name="Text">
            <a:extLst>
              <a:ext uri="{FF2B5EF4-FFF2-40B4-BE49-F238E27FC236}">
                <a16:creationId xmlns:a16="http://schemas.microsoft.com/office/drawing/2014/main" id="{5DFAADE6-3259-1D3C-7867-5FC5E541770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31BBCCFD-7160-50BD-400C-BED8BEE208DD}"/>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011BFC08-9810-AC36-4734-2DBD3E8DC8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66DE5405-8D04-89A3-D50D-6A4E3994B4F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D2E79EF5-BCB0-4652-4D84-9771BDB88AB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10;">
            <a:extLst>
              <a:ext uri="{FF2B5EF4-FFF2-40B4-BE49-F238E27FC236}">
                <a16:creationId xmlns:a16="http://schemas.microsoft.com/office/drawing/2014/main" id="{6706DEBC-CA78-57B6-1ABD-0E06263FCED2}"/>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and white cube&#10;">
            <a:extLst>
              <a:ext uri="{FF2B5EF4-FFF2-40B4-BE49-F238E27FC236}">
                <a16:creationId xmlns:a16="http://schemas.microsoft.com/office/drawing/2014/main" id="{BFB38276-5BA2-B22D-DD5D-36936ED25C03}"/>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and white square with a graph going up">
            <a:extLst>
              <a:ext uri="{FF2B5EF4-FFF2-40B4-BE49-F238E27FC236}">
                <a16:creationId xmlns:a16="http://schemas.microsoft.com/office/drawing/2014/main" id="{BA08C0A7-E1A4-21CF-4A94-AA95B511517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four white circles with arrows pointing to the center&#10;">
            <a:extLst>
              <a:ext uri="{FF2B5EF4-FFF2-40B4-BE49-F238E27FC236}">
                <a16:creationId xmlns:a16="http://schemas.microsoft.com/office/drawing/2014/main" id="{CA1EFC87-9EBE-47A0-2495-D7F88385E154}"/>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purple globe&#10;">
            <a:extLst>
              <a:ext uri="{FF2B5EF4-FFF2-40B4-BE49-F238E27FC236}">
                <a16:creationId xmlns:a16="http://schemas.microsoft.com/office/drawing/2014/main" id="{0917A544-91AE-E692-5BF1-53402396F1D5}"/>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A purple and white cylinder&#10;">
            <a:extLst>
              <a:ext uri="{FF2B5EF4-FFF2-40B4-BE49-F238E27FC236}">
                <a16:creationId xmlns:a16="http://schemas.microsoft.com/office/drawing/2014/main" id="{42D8CE99-A187-B4EC-3CE8-E0A0079D147D}"/>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close-up of a square&#10;">
            <a:extLst>
              <a:ext uri="{FF2B5EF4-FFF2-40B4-BE49-F238E27FC236}">
                <a16:creationId xmlns:a16="http://schemas.microsoft.com/office/drawing/2014/main" id="{FD834259-89C8-6E7B-8174-C312F344B111}"/>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and white circle with a arrow&#10;">
            <a:extLst>
              <a:ext uri="{FF2B5EF4-FFF2-40B4-BE49-F238E27FC236}">
                <a16:creationId xmlns:a16="http://schemas.microsoft.com/office/drawing/2014/main" id="{6E9622CD-3F3E-E069-0117-5311FB2D87E6}"/>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15792"/>
            <a:ext cx="840821" cy="840821"/>
          </a:xfrm>
          <a:prstGeom prst="rect">
            <a:avLst/>
          </a:prstGeom>
        </p:spPr>
      </p:pic>
      <p:pic>
        <p:nvPicPr>
          <p:cNvPr id="20" name="Picture 19" descr="A white circle with purple">
            <a:extLst>
              <a:ext uri="{FF2B5EF4-FFF2-40B4-BE49-F238E27FC236}">
                <a16:creationId xmlns:a16="http://schemas.microsoft.com/office/drawing/2014/main" id="{91C2BF43-AAF0-002B-21FB-FA73AEB84345}"/>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
            <a:extLst>
              <a:ext uri="{FF2B5EF4-FFF2-40B4-BE49-F238E27FC236}">
                <a16:creationId xmlns:a16="http://schemas.microsoft.com/office/drawing/2014/main" id="{2D0B2A79-999B-F7B3-8F43-08CB8D6725D9}"/>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purple and blue squares with a arrow pointing up&#10;">
            <a:extLst>
              <a:ext uri="{FF2B5EF4-FFF2-40B4-BE49-F238E27FC236}">
                <a16:creationId xmlns:a16="http://schemas.microsoft.com/office/drawing/2014/main" id="{047BF9EE-1405-39B6-3F48-3A17B9054400}"/>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circular arrow in a square&#10;">
            <a:extLst>
              <a:ext uri="{FF2B5EF4-FFF2-40B4-BE49-F238E27FC236}">
                <a16:creationId xmlns:a16="http://schemas.microsoft.com/office/drawing/2014/main" id="{72B05824-00A0-6F51-012E-DF99FB44AE19}"/>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10;">
            <a:extLst>
              <a:ext uri="{FF2B5EF4-FFF2-40B4-BE49-F238E27FC236}">
                <a16:creationId xmlns:a16="http://schemas.microsoft.com/office/drawing/2014/main" id="{AA92891A-8984-DEBC-0056-18C894D90216}"/>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silhouette">
            <a:extLst>
              <a:ext uri="{FF2B5EF4-FFF2-40B4-BE49-F238E27FC236}">
                <a16:creationId xmlns:a16="http://schemas.microsoft.com/office/drawing/2014/main" id="{236B00E7-6FE4-35FB-DDD6-49ACC5116EEC}"/>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
            <a:extLst>
              <a:ext uri="{FF2B5EF4-FFF2-40B4-BE49-F238E27FC236}">
                <a16:creationId xmlns:a16="http://schemas.microsoft.com/office/drawing/2014/main" id="{1A250DBC-5589-D7D8-9BCF-3FBD9D409259}"/>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white circle with a purple arrow pointing up">
            <a:extLst>
              <a:ext uri="{FF2B5EF4-FFF2-40B4-BE49-F238E27FC236}">
                <a16:creationId xmlns:a16="http://schemas.microsoft.com/office/drawing/2014/main" id="{B6A7E10B-48F8-1B60-FE3E-3F9D9361288B}"/>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A white and purple chat bubbles&#10;">
            <a:extLst>
              <a:ext uri="{FF2B5EF4-FFF2-40B4-BE49-F238E27FC236}">
                <a16:creationId xmlns:a16="http://schemas.microsoft.com/office/drawing/2014/main" id="{E77A3DCF-3E85-A6AF-2BD4-A0AD4360B61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rays of light&#10;">
            <a:extLst>
              <a:ext uri="{FF2B5EF4-FFF2-40B4-BE49-F238E27FC236}">
                <a16:creationId xmlns:a16="http://schemas.microsoft.com/office/drawing/2014/main" id="{329AA1E7-9607-F36F-5ABF-6F083E528939}"/>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222E1BD5-BC43-DB3E-978E-B37BF41AF65F}"/>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F9927230-D0DD-5D94-6DB2-D5E5C4BA4968}"/>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center&#10;">
            <a:extLst>
              <a:ext uri="{FF2B5EF4-FFF2-40B4-BE49-F238E27FC236}">
                <a16:creationId xmlns:a16="http://schemas.microsoft.com/office/drawing/2014/main" id="{8786A3A9-6540-5EB8-02AF-08C2D0D15C18}"/>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a arrow&#10;">
            <a:extLst>
              <a:ext uri="{FF2B5EF4-FFF2-40B4-BE49-F238E27FC236}">
                <a16:creationId xmlns:a16="http://schemas.microsoft.com/office/drawing/2014/main" id="{5F6278FA-40E5-FD54-E596-8F568E3051E9}"/>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2309A011-C04F-08AB-F024-4619208760B8}"/>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2326B2BF-C7FA-E463-AFF3-EDD93A10D87E}"/>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white circle with a purple tick in it&#10;">
            <a:extLst>
              <a:ext uri="{FF2B5EF4-FFF2-40B4-BE49-F238E27FC236}">
                <a16:creationId xmlns:a16="http://schemas.microsoft.com/office/drawing/2014/main" id="{B8CDB3E7-9DFA-943C-86C2-BA15387C3FC5}"/>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white circle">
            <a:extLst>
              <a:ext uri="{FF2B5EF4-FFF2-40B4-BE49-F238E27FC236}">
                <a16:creationId xmlns:a16="http://schemas.microsoft.com/office/drawing/2014/main" id="{3311E44B-6028-5F19-9ED0-20795B9A4EF3}"/>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group of circles in a circle&#10;">
            <a:extLst>
              <a:ext uri="{FF2B5EF4-FFF2-40B4-BE49-F238E27FC236}">
                <a16:creationId xmlns:a16="http://schemas.microsoft.com/office/drawing/2014/main" id="{416B0BE8-E684-FB73-5FD9-A2C16C66498D}"/>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check mark">
            <a:extLst>
              <a:ext uri="{FF2B5EF4-FFF2-40B4-BE49-F238E27FC236}">
                <a16:creationId xmlns:a16="http://schemas.microsoft.com/office/drawing/2014/main" id="{6BDA4D64-41B6-9ACD-7AD9-2E9B16606845}"/>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star with rays&#10;">
            <a:extLst>
              <a:ext uri="{FF2B5EF4-FFF2-40B4-BE49-F238E27FC236}">
                <a16:creationId xmlns:a16="http://schemas.microsoft.com/office/drawing/2014/main" id="{ACDD156F-09AB-B863-574B-F1DB674609F4}"/>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BB3DAB53-8AE7-2D10-FB60-DC34A126C172}"/>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06D5036D-D491-5251-95A2-5C90FD4640BA}"/>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purple leaf in a circle&#10;">
            <a:extLst>
              <a:ext uri="{FF2B5EF4-FFF2-40B4-BE49-F238E27FC236}">
                <a16:creationId xmlns:a16="http://schemas.microsoft.com/office/drawing/2014/main" id="{4AE67EAB-DDAC-0020-4109-A5039E6270B8}"/>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8F53F262-53E1-4714-A3A7-12C64B274D5C}"/>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5F011C60-FDBE-16E0-47D0-525628BF229A}"/>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834CB413-28D2-0F60-7719-B548A012E2A9}"/>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A8CFB217-D041-4988-AD0A-8A4BA24A68EC}"/>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E3C1D33D-90C6-5739-8829-076FD6D94C38}"/>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69F4DBB8-A2C6-D0B8-5E28-2D9A9B988947}"/>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
            <a:extLst>
              <a:ext uri="{FF2B5EF4-FFF2-40B4-BE49-F238E27FC236}">
                <a16:creationId xmlns:a16="http://schemas.microsoft.com/office/drawing/2014/main" id="{E28DE957-28A1-E9C3-EF2F-B99739058C75}"/>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A6F31830-CD2C-EA16-0983-8D83715CD2EA}"/>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circular object with arrows pointing to the center&#10;">
            <a:extLst>
              <a:ext uri="{FF2B5EF4-FFF2-40B4-BE49-F238E27FC236}">
                <a16:creationId xmlns:a16="http://schemas.microsoft.com/office/drawing/2014/main" id="{7C5029A4-3385-DADA-CF09-24BAF1076E9E}"/>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765C7F41-4D55-B20F-6E41-B5450F3594DA}"/>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1D5180FB-B51F-9A0B-FE91-C598430B0CF5}"/>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purple eye">
            <a:extLst>
              <a:ext uri="{FF2B5EF4-FFF2-40B4-BE49-F238E27FC236}">
                <a16:creationId xmlns:a16="http://schemas.microsoft.com/office/drawing/2014/main" id="{03694271-7C32-5C1D-ACED-E96D268E8890}"/>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close-up of a fingerprint&#10;">
            <a:extLst>
              <a:ext uri="{FF2B5EF4-FFF2-40B4-BE49-F238E27FC236}">
                <a16:creationId xmlns:a16="http://schemas.microsoft.com/office/drawing/2014/main" id="{88AFA250-5DFC-4E1E-4A49-3F054A525500}"/>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1856199F-11D7-F62B-CAEC-893DFCEC7789}"/>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
            <a:extLst>
              <a:ext uri="{FF2B5EF4-FFF2-40B4-BE49-F238E27FC236}">
                <a16:creationId xmlns:a16="http://schemas.microsoft.com/office/drawing/2014/main" id="{DC38636B-D5D3-590F-2AEB-2F57EC8A311C}"/>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25997655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User Guide: Pictograms and Icons">
    <p:bg>
      <p:bgPr>
        <a:solidFill>
          <a:srgbClr val="0D004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Pictograms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Darkmode</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335911" cy="467995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While pictograms should be used in their original Purple colorway, they can also incorporate one of three accent colors, Amber, Turquoise and Fuchsia.</a:t>
            </a:r>
          </a:p>
          <a:p>
            <a:r>
              <a:rPr lang="en-GB">
                <a:solidFill>
                  <a:srgbClr val="0C004C"/>
                </a:solidFill>
                <a:effectLst/>
                <a:latin typeface="Plus Jakarta Sans Medium" pitchFamily="2" charset="77"/>
              </a:rPr>
              <a:t>Consider using pictograms with accent colors when: </a:t>
            </a:r>
          </a:p>
          <a:p>
            <a:pPr marL="171450" indent="-171450">
              <a:buFont typeface="Arial" panose="020B0604020202020204" pitchFamily="34" charset="0"/>
              <a:buChar char="•"/>
            </a:pPr>
            <a:r>
              <a:rPr lang="en-GB">
                <a:solidFill>
                  <a:srgbClr val="0C004C"/>
                </a:solidFill>
                <a:effectLst/>
                <a:latin typeface="Plus Jakarta Sans Medium" pitchFamily="2" charset="77"/>
              </a:rPr>
              <a:t>calling additional attention to one in a series </a:t>
            </a:r>
          </a:p>
          <a:p>
            <a:pPr marL="171450" indent="-171450">
              <a:buFont typeface="Arial" panose="020B0604020202020204" pitchFamily="34" charset="0"/>
              <a:buChar char="•"/>
            </a:pPr>
            <a:r>
              <a:rPr lang="en-GB">
                <a:solidFill>
                  <a:srgbClr val="0C004C"/>
                </a:solidFill>
                <a:effectLst/>
                <a:latin typeface="Plus Jakarta Sans Medium" pitchFamily="2" charset="77"/>
              </a:rPr>
              <a:t>complementing the color of a layout </a:t>
            </a:r>
          </a:p>
          <a:p>
            <a:pPr marL="171450" indent="-171450">
              <a:buFont typeface="Arial" panose="020B0604020202020204" pitchFamily="34" charset="0"/>
              <a:buChar char="•"/>
            </a:pPr>
            <a:r>
              <a:rPr lang="en-GB">
                <a:solidFill>
                  <a:srgbClr val="0C004C"/>
                </a:solidFill>
                <a:effectLst/>
                <a:latin typeface="Plus Jakarta Sans Medium" pitchFamily="2" charset="77"/>
              </a:rPr>
              <a:t>used as a large expressive illustration </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bg1"/>
                </a:solidFill>
              </a:defRPr>
            </a:lvl1pPr>
          </a:lstStyle>
          <a:p>
            <a:fld id="{27BB625B-AB5A-C845-B50B-ED205C3DDF7A}" type="slidenum">
              <a:rPr lang="en-US" smtClean="0"/>
              <a:pPr/>
              <a:t>‹#›</a:t>
            </a:fld>
            <a:endParaRPr lang="en-US"/>
          </a:p>
        </p:txBody>
      </p:sp>
      <p:sp>
        <p:nvSpPr>
          <p:cNvPr id="2" name="Text">
            <a:extLst>
              <a:ext uri="{FF2B5EF4-FFF2-40B4-BE49-F238E27FC236}">
                <a16:creationId xmlns:a16="http://schemas.microsoft.com/office/drawing/2014/main" id="{F104E53C-6716-4A3C-314D-EC0B86CF0F3C}"/>
              </a:ext>
            </a:extLst>
          </p:cNvPr>
          <p:cNvSpPr>
            <a:spLocks/>
          </p:cNvSpPr>
          <p:nvPr userDrawn="1"/>
        </p:nvSpPr>
        <p:spPr>
          <a:xfrm>
            <a:off x="440676" y="4269821"/>
            <a:ext cx="2378724" cy="74384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420"/>
              </a:lnSpc>
            </a:pPr>
            <a:r>
              <a:rPr lang="en-US" sz="1100" noProof="1">
                <a:solidFill>
                  <a:schemeClr val="tx2"/>
                </a:solidFill>
              </a:rPr>
              <a:t>Go to </a:t>
            </a:r>
            <a:r>
              <a:rPr lang="en-US" sz="1100" b="1" noProof="1">
                <a:solidFill>
                  <a:schemeClr val="tx2"/>
                </a:solidFill>
                <a:hlinkClick r:id="rId2">
                  <a:extLst>
                    <a:ext uri="{A12FA001-AC4F-418D-AE19-62706E023703}">
                      <ahyp:hlinkClr xmlns:ahyp="http://schemas.microsoft.com/office/drawing/2018/hyperlinkcolor" val="tx"/>
                    </a:ext>
                  </a:extLst>
                </a:hlinkClick>
              </a:rPr>
              <a:t>Pearson Brand Hub</a:t>
            </a:r>
            <a:r>
              <a:rPr lang="en-US" sz="1100" b="1" noProof="1">
                <a:solidFill>
                  <a:schemeClr val="tx2"/>
                </a:solidFill>
              </a:rPr>
              <a:t> </a:t>
            </a:r>
            <a:r>
              <a:rPr lang="en-US" sz="1100" noProof="1">
                <a:solidFill>
                  <a:schemeClr val="tx2"/>
                </a:solidFill>
              </a:rPr>
              <a:t>to access the pictograms with accent colors. </a:t>
            </a:r>
            <a:endParaRPr lang="en-US" sz="1100">
              <a:solidFill>
                <a:schemeClr val="tx2"/>
              </a:solidFill>
            </a:endParaRPr>
          </a:p>
        </p:txBody>
      </p:sp>
      <p:grpSp>
        <p:nvGrpSpPr>
          <p:cNvPr id="3" name="Group 2" descr="pictograms with accent colors">
            <a:extLst>
              <a:ext uri="{FF2B5EF4-FFF2-40B4-BE49-F238E27FC236}">
                <a16:creationId xmlns:a16="http://schemas.microsoft.com/office/drawing/2014/main" id="{7C3C6516-0D1F-DE93-B519-0D14733AECE8}"/>
              </a:ext>
            </a:extLst>
          </p:cNvPr>
          <p:cNvGrpSpPr/>
          <p:nvPr userDrawn="1"/>
        </p:nvGrpSpPr>
        <p:grpSpPr>
          <a:xfrm>
            <a:off x="550164" y="5125013"/>
            <a:ext cx="2159747" cy="680781"/>
            <a:chOff x="550164" y="5125013"/>
            <a:chExt cx="2159747" cy="680781"/>
          </a:xfrm>
        </p:grpSpPr>
        <p:pic>
          <p:nvPicPr>
            <p:cNvPr id="7" name="Picture 6" descr="A colorful cube with purple and yellow squares&#10;&#10;AI-generated content may be incorrect.">
              <a:extLst>
                <a:ext uri="{FF2B5EF4-FFF2-40B4-BE49-F238E27FC236}">
                  <a16:creationId xmlns:a16="http://schemas.microsoft.com/office/drawing/2014/main" id="{310D9A04-0514-F3DF-3835-79964BDE78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0164" y="5125013"/>
              <a:ext cx="680781" cy="680781"/>
            </a:xfrm>
            <a:prstGeom prst="rect">
              <a:avLst/>
            </a:prstGeom>
          </p:spPr>
        </p:pic>
        <p:pic>
          <p:nvPicPr>
            <p:cNvPr id="8" name="Picture 7">
              <a:extLst>
                <a:ext uri="{FF2B5EF4-FFF2-40B4-BE49-F238E27FC236}">
                  <a16:creationId xmlns:a16="http://schemas.microsoft.com/office/drawing/2014/main" id="{E6A36EFE-3215-5496-0828-DDC5F070DC3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89647" y="5125013"/>
              <a:ext cx="680781" cy="680781"/>
            </a:xfrm>
            <a:prstGeom prst="rect">
              <a:avLst/>
            </a:prstGeom>
          </p:spPr>
        </p:pic>
        <p:pic>
          <p:nvPicPr>
            <p:cNvPr id="9" name="Picture 8">
              <a:extLst>
                <a:ext uri="{FF2B5EF4-FFF2-40B4-BE49-F238E27FC236}">
                  <a16:creationId xmlns:a16="http://schemas.microsoft.com/office/drawing/2014/main" id="{B1FB22F5-ED55-1BB7-72C0-203864AEF9F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029130" y="5125013"/>
              <a:ext cx="680781" cy="680781"/>
            </a:xfrm>
            <a:prstGeom prst="rect">
              <a:avLst/>
            </a:prstGeom>
          </p:spPr>
        </p:pic>
      </p:grpSp>
      <p:pic>
        <p:nvPicPr>
          <p:cNvPr id="10" name="Picture 9" descr="A purple paper plane">
            <a:extLst>
              <a:ext uri="{FF2B5EF4-FFF2-40B4-BE49-F238E27FC236}">
                <a16:creationId xmlns:a16="http://schemas.microsoft.com/office/drawing/2014/main" id="{169DB5D7-A537-59D3-CAB1-52B43BB61C4C}"/>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3653155" y="722826"/>
            <a:ext cx="840821" cy="840821"/>
          </a:xfrm>
          <a:prstGeom prst="rect">
            <a:avLst/>
          </a:prstGeom>
        </p:spPr>
      </p:pic>
      <p:pic>
        <p:nvPicPr>
          <p:cNvPr id="12" name="Picture 11" descr="A purple cube with white lines&#10;">
            <a:extLst>
              <a:ext uri="{FF2B5EF4-FFF2-40B4-BE49-F238E27FC236}">
                <a16:creationId xmlns:a16="http://schemas.microsoft.com/office/drawing/2014/main" id="{10D96894-A8CF-E764-4CF1-EBE546C8E9B0}"/>
              </a:ext>
            </a:extLst>
          </p:cNvPr>
          <p:cNvPicPr>
            <a:picLocks noChangeAspect="1"/>
          </p:cNvPicPr>
          <p:nvPr userDrawn="1"/>
        </p:nvPicPr>
        <p:blipFill>
          <a:blip r:embed="rId7" cstate="screen">
            <a:extLst>
              <a:ext uri="{28A0092B-C50C-407E-A947-70E740481C1C}">
                <a14:useLocalDpi xmlns:a14="http://schemas.microsoft.com/office/drawing/2010/main"/>
              </a:ext>
            </a:extLst>
          </a:blip>
          <a:srcRect/>
          <a:stretch/>
        </p:blipFill>
        <p:spPr>
          <a:xfrm>
            <a:off x="4702209" y="722826"/>
            <a:ext cx="840821" cy="840821"/>
          </a:xfrm>
          <a:prstGeom prst="rect">
            <a:avLst/>
          </a:prstGeom>
        </p:spPr>
      </p:pic>
      <p:pic>
        <p:nvPicPr>
          <p:cNvPr id="13" name="Picture 12" descr="A purple square with a white arrow pointing up">
            <a:extLst>
              <a:ext uri="{FF2B5EF4-FFF2-40B4-BE49-F238E27FC236}">
                <a16:creationId xmlns:a16="http://schemas.microsoft.com/office/drawing/2014/main" id="{16252A5B-B67A-E5EC-F842-5D58DB580AAF}"/>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51263" y="722826"/>
            <a:ext cx="840821" cy="840821"/>
          </a:xfrm>
          <a:prstGeom prst="rect">
            <a:avLst/>
          </a:prstGeom>
        </p:spPr>
      </p:pic>
      <p:pic>
        <p:nvPicPr>
          <p:cNvPr id="15" name="Picture 14" descr="A blue circles with white arrows">
            <a:extLst>
              <a:ext uri="{FF2B5EF4-FFF2-40B4-BE49-F238E27FC236}">
                <a16:creationId xmlns:a16="http://schemas.microsoft.com/office/drawing/2014/main" id="{DCD02F9A-81C9-66FA-33D6-1EC1154483F7}"/>
              </a:ext>
            </a:extLst>
          </p:cNvPr>
          <p:cNvPicPr>
            <a:picLocks noChangeAspect="1"/>
          </p:cNvPicPr>
          <p:nvPr userDrawn="1"/>
        </p:nvPicPr>
        <p:blipFill>
          <a:blip r:embed="rId9" cstate="screen">
            <a:extLst>
              <a:ext uri="{28A0092B-C50C-407E-A947-70E740481C1C}">
                <a14:useLocalDpi xmlns:a14="http://schemas.microsoft.com/office/drawing/2010/main"/>
              </a:ext>
            </a:extLst>
          </a:blip>
          <a:srcRect/>
          <a:stretch/>
        </p:blipFill>
        <p:spPr>
          <a:xfrm>
            <a:off x="6800317" y="722826"/>
            <a:ext cx="840821" cy="840821"/>
          </a:xfrm>
          <a:prstGeom prst="rect">
            <a:avLst/>
          </a:prstGeom>
        </p:spPr>
      </p:pic>
      <p:pic>
        <p:nvPicPr>
          <p:cNvPr id="16" name="Picture 15" descr="A globe ">
            <a:extLst>
              <a:ext uri="{FF2B5EF4-FFF2-40B4-BE49-F238E27FC236}">
                <a16:creationId xmlns:a16="http://schemas.microsoft.com/office/drawing/2014/main" id="{F91D6D8C-3C38-6007-7E2C-757FBCC85483}"/>
              </a:ext>
            </a:extLst>
          </p:cNvPr>
          <p:cNvPicPr>
            <a:picLocks noChangeAspect="1"/>
          </p:cNvPicPr>
          <p:nvPr userDrawn="1"/>
        </p:nvPicPr>
        <p:blipFill>
          <a:blip r:embed="rId10" cstate="screen">
            <a:extLst>
              <a:ext uri="{28A0092B-C50C-407E-A947-70E740481C1C}">
                <a14:useLocalDpi xmlns:a14="http://schemas.microsoft.com/office/drawing/2010/main"/>
              </a:ext>
            </a:extLst>
          </a:blip>
          <a:srcRect/>
          <a:stretch/>
        </p:blipFill>
        <p:spPr>
          <a:xfrm>
            <a:off x="7849371" y="722826"/>
            <a:ext cx="840821" cy="840821"/>
          </a:xfrm>
          <a:prstGeom prst="rect">
            <a:avLst/>
          </a:prstGeom>
        </p:spPr>
      </p:pic>
      <p:pic>
        <p:nvPicPr>
          <p:cNvPr id="17" name="Picture 16" descr="Stacked circles">
            <a:extLst>
              <a:ext uri="{FF2B5EF4-FFF2-40B4-BE49-F238E27FC236}">
                <a16:creationId xmlns:a16="http://schemas.microsoft.com/office/drawing/2014/main" id="{6A1222E4-DAF6-CD10-7522-6201ECEBE648}"/>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8898425" y="722826"/>
            <a:ext cx="840821" cy="840821"/>
          </a:xfrm>
          <a:prstGeom prst="rect">
            <a:avLst/>
          </a:prstGeom>
        </p:spPr>
      </p:pic>
      <p:pic>
        <p:nvPicPr>
          <p:cNvPr id="18" name="Picture 17" descr="A purple square with a white square&#10;">
            <a:extLst>
              <a:ext uri="{FF2B5EF4-FFF2-40B4-BE49-F238E27FC236}">
                <a16:creationId xmlns:a16="http://schemas.microsoft.com/office/drawing/2014/main" id="{44C14866-7BF0-007D-2608-DCB8954430FA}"/>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9947479" y="722826"/>
            <a:ext cx="840821" cy="840821"/>
          </a:xfrm>
          <a:prstGeom prst="rect">
            <a:avLst/>
          </a:prstGeom>
        </p:spPr>
      </p:pic>
      <p:pic>
        <p:nvPicPr>
          <p:cNvPr id="19" name="Picture 18" descr="A purple circles with a white arrow&#10;">
            <a:extLst>
              <a:ext uri="{FF2B5EF4-FFF2-40B4-BE49-F238E27FC236}">
                <a16:creationId xmlns:a16="http://schemas.microsoft.com/office/drawing/2014/main" id="{1F1F4AF8-84CB-62AA-07E4-B788AAA0E34D}"/>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10996536" y="722826"/>
            <a:ext cx="840821" cy="840821"/>
          </a:xfrm>
          <a:prstGeom prst="rect">
            <a:avLst/>
          </a:prstGeom>
        </p:spPr>
      </p:pic>
      <p:pic>
        <p:nvPicPr>
          <p:cNvPr id="20" name="Picture 19" descr="A purple circle with a white circle in the middle">
            <a:extLst>
              <a:ext uri="{FF2B5EF4-FFF2-40B4-BE49-F238E27FC236}">
                <a16:creationId xmlns:a16="http://schemas.microsoft.com/office/drawing/2014/main" id="{917AF604-E6BB-6149-0D93-6E19B5DD428D}"/>
              </a:ext>
            </a:extLst>
          </p:cNvPr>
          <p:cNvPicPr>
            <a:picLocks noChangeAspect="1"/>
          </p:cNvPicPr>
          <p:nvPr userDrawn="1"/>
        </p:nvPicPr>
        <p:blipFill>
          <a:blip r:embed="rId14" cstate="screen">
            <a:extLst>
              <a:ext uri="{28A0092B-C50C-407E-A947-70E740481C1C}">
                <a14:useLocalDpi xmlns:a14="http://schemas.microsoft.com/office/drawing/2010/main"/>
              </a:ext>
            </a:extLst>
          </a:blip>
          <a:srcRect/>
          <a:stretch/>
        </p:blipFill>
        <p:spPr>
          <a:xfrm>
            <a:off x="3653155" y="1624884"/>
            <a:ext cx="840821" cy="840821"/>
          </a:xfrm>
          <a:prstGeom prst="rect">
            <a:avLst/>
          </a:prstGeom>
        </p:spPr>
      </p:pic>
      <p:pic>
        <p:nvPicPr>
          <p:cNvPr id="21" name="Picture 20" descr="A purple diamond with a white star&#10;">
            <a:extLst>
              <a:ext uri="{FF2B5EF4-FFF2-40B4-BE49-F238E27FC236}">
                <a16:creationId xmlns:a16="http://schemas.microsoft.com/office/drawing/2014/main" id="{B5BE04BC-6D8A-2B2E-57E2-74BD4BA7870A}"/>
              </a:ext>
            </a:extLst>
          </p:cNvPr>
          <p:cNvPicPr>
            <a:picLocks noChangeAspect="1"/>
          </p:cNvPicPr>
          <p:nvPr userDrawn="1"/>
        </p:nvPicPr>
        <p:blipFill>
          <a:blip r:embed="rId15" cstate="screen">
            <a:extLst>
              <a:ext uri="{28A0092B-C50C-407E-A947-70E740481C1C}">
                <a14:useLocalDpi xmlns:a14="http://schemas.microsoft.com/office/drawing/2010/main"/>
              </a:ext>
            </a:extLst>
          </a:blip>
          <a:srcRect/>
          <a:stretch/>
        </p:blipFill>
        <p:spPr>
          <a:xfrm>
            <a:off x="4702209" y="1624884"/>
            <a:ext cx="840821" cy="840821"/>
          </a:xfrm>
          <a:prstGeom prst="rect">
            <a:avLst/>
          </a:prstGeom>
        </p:spPr>
      </p:pic>
      <p:pic>
        <p:nvPicPr>
          <p:cNvPr id="22" name="Picture 21" descr="A blue squares with a white arrow pointing up&#10;">
            <a:extLst>
              <a:ext uri="{FF2B5EF4-FFF2-40B4-BE49-F238E27FC236}">
                <a16:creationId xmlns:a16="http://schemas.microsoft.com/office/drawing/2014/main" id="{F370C221-EE21-1DE8-4A58-968A6934B05B}"/>
              </a:ext>
            </a:extLst>
          </p:cNvPr>
          <p:cNvPicPr>
            <a:picLocks noChangeAspect="1"/>
          </p:cNvPicPr>
          <p:nvPr userDrawn="1"/>
        </p:nvPicPr>
        <p:blipFill>
          <a:blip r:embed="rId16" cstate="screen">
            <a:extLst>
              <a:ext uri="{28A0092B-C50C-407E-A947-70E740481C1C}">
                <a14:useLocalDpi xmlns:a14="http://schemas.microsoft.com/office/drawing/2010/main"/>
              </a:ext>
            </a:extLst>
          </a:blip>
          <a:srcRect/>
          <a:stretch/>
        </p:blipFill>
        <p:spPr>
          <a:xfrm>
            <a:off x="5751263" y="1624884"/>
            <a:ext cx="840821" cy="840821"/>
          </a:xfrm>
          <a:prstGeom prst="rect">
            <a:avLst/>
          </a:prstGeom>
        </p:spPr>
      </p:pic>
      <p:pic>
        <p:nvPicPr>
          <p:cNvPr id="23" name="Picture 22" descr="A purple and white logo&#10;">
            <a:extLst>
              <a:ext uri="{FF2B5EF4-FFF2-40B4-BE49-F238E27FC236}">
                <a16:creationId xmlns:a16="http://schemas.microsoft.com/office/drawing/2014/main" id="{705C76E5-1942-2587-A4AB-60F50D4E066C}"/>
              </a:ext>
            </a:extLst>
          </p:cNvPr>
          <p:cNvPicPr>
            <a:picLocks noChangeAspect="1"/>
          </p:cNvPicPr>
          <p:nvPr userDrawn="1"/>
        </p:nvPicPr>
        <p:blipFill>
          <a:blip r:embed="rId17" cstate="screen">
            <a:extLst>
              <a:ext uri="{28A0092B-C50C-407E-A947-70E740481C1C}">
                <a14:useLocalDpi xmlns:a14="http://schemas.microsoft.com/office/drawing/2010/main"/>
              </a:ext>
            </a:extLst>
          </a:blip>
          <a:srcRect/>
          <a:stretch/>
        </p:blipFill>
        <p:spPr>
          <a:xfrm>
            <a:off x="6800317" y="1624884"/>
            <a:ext cx="840821" cy="840821"/>
          </a:xfrm>
          <a:prstGeom prst="rect">
            <a:avLst/>
          </a:prstGeom>
        </p:spPr>
      </p:pic>
      <p:pic>
        <p:nvPicPr>
          <p:cNvPr id="24" name="Picture 23" descr="A bright light in a circle">
            <a:extLst>
              <a:ext uri="{FF2B5EF4-FFF2-40B4-BE49-F238E27FC236}">
                <a16:creationId xmlns:a16="http://schemas.microsoft.com/office/drawing/2014/main" id="{DD56DC83-8ECA-B166-1F1B-13263BF3227B}"/>
              </a:ext>
            </a:extLst>
          </p:cNvPr>
          <p:cNvPicPr>
            <a:picLocks noChangeAspect="1"/>
          </p:cNvPicPr>
          <p:nvPr userDrawn="1"/>
        </p:nvPicPr>
        <p:blipFill>
          <a:blip r:embed="rId18" cstate="screen">
            <a:extLst>
              <a:ext uri="{28A0092B-C50C-407E-A947-70E740481C1C}">
                <a14:useLocalDpi xmlns:a14="http://schemas.microsoft.com/office/drawing/2010/main"/>
              </a:ext>
            </a:extLst>
          </a:blip>
          <a:srcRect/>
          <a:stretch/>
        </p:blipFill>
        <p:spPr>
          <a:xfrm>
            <a:off x="7849371" y="1624884"/>
            <a:ext cx="840821" cy="840821"/>
          </a:xfrm>
          <a:prstGeom prst="rect">
            <a:avLst/>
          </a:prstGeom>
        </p:spPr>
      </p:pic>
      <p:pic>
        <p:nvPicPr>
          <p:cNvPr id="25" name="Picture 24" descr="A purple head">
            <a:extLst>
              <a:ext uri="{FF2B5EF4-FFF2-40B4-BE49-F238E27FC236}">
                <a16:creationId xmlns:a16="http://schemas.microsoft.com/office/drawing/2014/main" id="{6EC712BE-E444-F580-E566-0B44F735D403}"/>
              </a:ext>
            </a:extLst>
          </p:cNvPr>
          <p:cNvPicPr>
            <a:picLocks noChangeAspect="1"/>
          </p:cNvPicPr>
          <p:nvPr userDrawn="1"/>
        </p:nvPicPr>
        <p:blipFill>
          <a:blip r:embed="rId19" cstate="screen">
            <a:extLst>
              <a:ext uri="{28A0092B-C50C-407E-A947-70E740481C1C}">
                <a14:useLocalDpi xmlns:a14="http://schemas.microsoft.com/office/drawing/2010/main"/>
              </a:ext>
            </a:extLst>
          </a:blip>
          <a:srcRect/>
          <a:stretch/>
        </p:blipFill>
        <p:spPr>
          <a:xfrm>
            <a:off x="8898425" y="1624884"/>
            <a:ext cx="840821" cy="840821"/>
          </a:xfrm>
          <a:prstGeom prst="rect">
            <a:avLst/>
          </a:prstGeom>
        </p:spPr>
      </p:pic>
      <p:pic>
        <p:nvPicPr>
          <p:cNvPr id="26" name="Picture 25" descr="A group of people in a row&#10;">
            <a:extLst>
              <a:ext uri="{FF2B5EF4-FFF2-40B4-BE49-F238E27FC236}">
                <a16:creationId xmlns:a16="http://schemas.microsoft.com/office/drawing/2014/main" id="{89C6D770-F731-BDCF-7333-74279EC1F8BE}"/>
              </a:ext>
            </a:extLst>
          </p:cNvPr>
          <p:cNvPicPr>
            <a:picLocks noChangeAspect="1"/>
          </p:cNvPicPr>
          <p:nvPr userDrawn="1"/>
        </p:nvPicPr>
        <p:blipFill>
          <a:blip r:embed="rId20" cstate="screen">
            <a:extLst>
              <a:ext uri="{28A0092B-C50C-407E-A947-70E740481C1C}">
                <a14:useLocalDpi xmlns:a14="http://schemas.microsoft.com/office/drawing/2010/main"/>
              </a:ext>
            </a:extLst>
          </a:blip>
          <a:srcRect/>
          <a:stretch/>
        </p:blipFill>
        <p:spPr>
          <a:xfrm>
            <a:off x="9947479" y="1624884"/>
            <a:ext cx="840821" cy="840821"/>
          </a:xfrm>
          <a:prstGeom prst="rect">
            <a:avLst/>
          </a:prstGeom>
        </p:spPr>
      </p:pic>
      <p:pic>
        <p:nvPicPr>
          <p:cNvPr id="27" name="Picture 26" descr="A purple circle with white arrow pointing up&#10;">
            <a:extLst>
              <a:ext uri="{FF2B5EF4-FFF2-40B4-BE49-F238E27FC236}">
                <a16:creationId xmlns:a16="http://schemas.microsoft.com/office/drawing/2014/main" id="{456C2B74-4E43-9DA4-9807-8F6129732934}"/>
              </a:ext>
            </a:extLst>
          </p:cNvPr>
          <p:cNvPicPr>
            <a:picLocks noChangeAspect="1"/>
          </p:cNvPicPr>
          <p:nvPr userDrawn="1"/>
        </p:nvPicPr>
        <p:blipFill>
          <a:blip r:embed="rId21" cstate="screen">
            <a:extLst>
              <a:ext uri="{28A0092B-C50C-407E-A947-70E740481C1C}">
                <a14:useLocalDpi xmlns:a14="http://schemas.microsoft.com/office/drawing/2010/main"/>
              </a:ext>
            </a:extLst>
          </a:blip>
          <a:srcRect/>
          <a:stretch/>
        </p:blipFill>
        <p:spPr>
          <a:xfrm>
            <a:off x="10996536" y="1624884"/>
            <a:ext cx="840821" cy="840821"/>
          </a:xfrm>
          <a:prstGeom prst="rect">
            <a:avLst/>
          </a:prstGeom>
        </p:spPr>
      </p:pic>
      <p:pic>
        <p:nvPicPr>
          <p:cNvPr id="28" name="Picture 27" descr="Speech bubbles">
            <a:extLst>
              <a:ext uri="{FF2B5EF4-FFF2-40B4-BE49-F238E27FC236}">
                <a16:creationId xmlns:a16="http://schemas.microsoft.com/office/drawing/2014/main" id="{CCE81475-FEBB-9EE8-1855-024107B0F8FC}"/>
              </a:ext>
            </a:extLst>
          </p:cNvPr>
          <p:cNvPicPr>
            <a:picLocks noChangeAspect="1"/>
          </p:cNvPicPr>
          <p:nvPr userDrawn="1"/>
        </p:nvPicPr>
        <p:blipFill>
          <a:blip r:embed="rId22" cstate="screen">
            <a:extLst>
              <a:ext uri="{28A0092B-C50C-407E-A947-70E740481C1C}">
                <a14:useLocalDpi xmlns:a14="http://schemas.microsoft.com/office/drawing/2010/main"/>
              </a:ext>
            </a:extLst>
          </a:blip>
          <a:srcRect/>
          <a:stretch/>
        </p:blipFill>
        <p:spPr>
          <a:xfrm>
            <a:off x="3653155" y="2526942"/>
            <a:ext cx="840821" cy="840821"/>
          </a:xfrm>
          <a:prstGeom prst="rect">
            <a:avLst/>
          </a:prstGeom>
        </p:spPr>
      </p:pic>
      <p:pic>
        <p:nvPicPr>
          <p:cNvPr id="29" name="Picture 28" descr="A light bulb with lines coming out of it&#10;">
            <a:extLst>
              <a:ext uri="{FF2B5EF4-FFF2-40B4-BE49-F238E27FC236}">
                <a16:creationId xmlns:a16="http://schemas.microsoft.com/office/drawing/2014/main" id="{53F7685E-A60F-7F07-C240-992BD9F089F0}"/>
              </a:ext>
            </a:extLst>
          </p:cNvPr>
          <p:cNvPicPr>
            <a:picLocks noChangeAspect="1"/>
          </p:cNvPicPr>
          <p:nvPr userDrawn="1"/>
        </p:nvPicPr>
        <p:blipFill>
          <a:blip r:embed="rId23" cstate="screen">
            <a:extLst>
              <a:ext uri="{28A0092B-C50C-407E-A947-70E740481C1C}">
                <a14:useLocalDpi xmlns:a14="http://schemas.microsoft.com/office/drawing/2010/main"/>
              </a:ext>
            </a:extLst>
          </a:blip>
          <a:srcRect/>
          <a:stretch/>
        </p:blipFill>
        <p:spPr>
          <a:xfrm>
            <a:off x="4702209" y="2526942"/>
            <a:ext cx="840821" cy="840821"/>
          </a:xfrm>
          <a:prstGeom prst="rect">
            <a:avLst/>
          </a:prstGeom>
        </p:spPr>
      </p:pic>
      <p:pic>
        <p:nvPicPr>
          <p:cNvPr id="30" name="Picture 29" descr="A purple diamond">
            <a:extLst>
              <a:ext uri="{FF2B5EF4-FFF2-40B4-BE49-F238E27FC236}">
                <a16:creationId xmlns:a16="http://schemas.microsoft.com/office/drawing/2014/main" id="{D2F65CA9-4484-1FF6-2B22-F8FC4C8D7100}"/>
              </a:ext>
            </a:extLst>
          </p:cNvPr>
          <p:cNvPicPr>
            <a:picLocks noChangeAspect="1"/>
          </p:cNvPicPr>
          <p:nvPr userDrawn="1"/>
        </p:nvPicPr>
        <p:blipFill>
          <a:blip r:embed="rId24" cstate="screen">
            <a:extLst>
              <a:ext uri="{28A0092B-C50C-407E-A947-70E740481C1C}">
                <a14:useLocalDpi xmlns:a14="http://schemas.microsoft.com/office/drawing/2010/main"/>
              </a:ext>
            </a:extLst>
          </a:blip>
          <a:srcRect/>
          <a:stretch/>
        </p:blipFill>
        <p:spPr>
          <a:xfrm>
            <a:off x="5751263" y="2526942"/>
            <a:ext cx="840821" cy="840821"/>
          </a:xfrm>
          <a:prstGeom prst="rect">
            <a:avLst/>
          </a:prstGeom>
        </p:spPr>
      </p:pic>
      <p:pic>
        <p:nvPicPr>
          <p:cNvPr id="31" name="Picture 30" descr="A purple triangle with a flag on top&#10;">
            <a:extLst>
              <a:ext uri="{FF2B5EF4-FFF2-40B4-BE49-F238E27FC236}">
                <a16:creationId xmlns:a16="http://schemas.microsoft.com/office/drawing/2014/main" id="{588EC5A9-43F1-4D16-2820-AAAB0F83A6BF}"/>
              </a:ext>
            </a:extLst>
          </p:cNvPr>
          <p:cNvPicPr>
            <a:picLocks noChangeAspect="1"/>
          </p:cNvPicPr>
          <p:nvPr userDrawn="1"/>
        </p:nvPicPr>
        <p:blipFill>
          <a:blip r:embed="rId25" cstate="screen">
            <a:extLst>
              <a:ext uri="{28A0092B-C50C-407E-A947-70E740481C1C}">
                <a14:useLocalDpi xmlns:a14="http://schemas.microsoft.com/office/drawing/2010/main"/>
              </a:ext>
            </a:extLst>
          </a:blip>
          <a:srcRect/>
          <a:stretch/>
        </p:blipFill>
        <p:spPr>
          <a:xfrm>
            <a:off x="6800317" y="2526942"/>
            <a:ext cx="840821" cy="840821"/>
          </a:xfrm>
          <a:prstGeom prst="rect">
            <a:avLst/>
          </a:prstGeom>
        </p:spPr>
      </p:pic>
      <p:pic>
        <p:nvPicPr>
          <p:cNvPr id="32" name="Picture 31" descr="A purple eye with white dots&#10;">
            <a:extLst>
              <a:ext uri="{FF2B5EF4-FFF2-40B4-BE49-F238E27FC236}">
                <a16:creationId xmlns:a16="http://schemas.microsoft.com/office/drawing/2014/main" id="{22B13AED-A07E-42DC-F7CF-5B4F50B01EA1}"/>
              </a:ext>
            </a:extLst>
          </p:cNvPr>
          <p:cNvPicPr>
            <a:picLocks noChangeAspect="1"/>
          </p:cNvPicPr>
          <p:nvPr userDrawn="1"/>
        </p:nvPicPr>
        <p:blipFill>
          <a:blip r:embed="rId26" cstate="screen">
            <a:extLst>
              <a:ext uri="{28A0092B-C50C-407E-A947-70E740481C1C}">
                <a14:useLocalDpi xmlns:a14="http://schemas.microsoft.com/office/drawing/2010/main"/>
              </a:ext>
            </a:extLst>
          </a:blip>
          <a:srcRect/>
          <a:stretch/>
        </p:blipFill>
        <p:spPr>
          <a:xfrm>
            <a:off x="7849371" y="2526942"/>
            <a:ext cx="840821" cy="840821"/>
          </a:xfrm>
          <a:prstGeom prst="rect">
            <a:avLst/>
          </a:prstGeom>
        </p:spPr>
      </p:pic>
      <p:pic>
        <p:nvPicPr>
          <p:cNvPr id="33" name="Picture 32" descr="A purple briefcase with white arrow&#10;">
            <a:extLst>
              <a:ext uri="{FF2B5EF4-FFF2-40B4-BE49-F238E27FC236}">
                <a16:creationId xmlns:a16="http://schemas.microsoft.com/office/drawing/2014/main" id="{38514883-D515-0EE3-0DFA-A8771B6B0E6B}"/>
              </a:ext>
            </a:extLst>
          </p:cNvPr>
          <p:cNvPicPr>
            <a:picLocks noChangeAspect="1"/>
          </p:cNvPicPr>
          <p:nvPr userDrawn="1"/>
        </p:nvPicPr>
        <p:blipFill>
          <a:blip r:embed="rId27" cstate="screen">
            <a:extLst>
              <a:ext uri="{28A0092B-C50C-407E-A947-70E740481C1C}">
                <a14:useLocalDpi xmlns:a14="http://schemas.microsoft.com/office/drawing/2010/main"/>
              </a:ext>
            </a:extLst>
          </a:blip>
          <a:srcRect/>
          <a:stretch/>
        </p:blipFill>
        <p:spPr>
          <a:xfrm>
            <a:off x="9947479" y="2526942"/>
            <a:ext cx="840821" cy="840821"/>
          </a:xfrm>
          <a:prstGeom prst="rect">
            <a:avLst/>
          </a:prstGeom>
        </p:spPr>
      </p:pic>
      <p:pic>
        <p:nvPicPr>
          <p:cNvPr id="34" name="Picture 33" descr="A purple head with a chip in the middle&#10;">
            <a:extLst>
              <a:ext uri="{FF2B5EF4-FFF2-40B4-BE49-F238E27FC236}">
                <a16:creationId xmlns:a16="http://schemas.microsoft.com/office/drawing/2014/main" id="{B93BD8E7-F2AA-8F7A-29E3-1E606CDFCB8C}"/>
              </a:ext>
            </a:extLst>
          </p:cNvPr>
          <p:cNvPicPr>
            <a:picLocks noChangeAspect="1"/>
          </p:cNvPicPr>
          <p:nvPr userDrawn="1"/>
        </p:nvPicPr>
        <p:blipFill>
          <a:blip r:embed="rId28" cstate="screen">
            <a:extLst>
              <a:ext uri="{28A0092B-C50C-407E-A947-70E740481C1C}">
                <a14:useLocalDpi xmlns:a14="http://schemas.microsoft.com/office/drawing/2010/main"/>
              </a:ext>
            </a:extLst>
          </a:blip>
          <a:srcRect/>
          <a:stretch/>
        </p:blipFill>
        <p:spPr>
          <a:xfrm>
            <a:off x="10996536" y="2526942"/>
            <a:ext cx="840821" cy="840821"/>
          </a:xfrm>
          <a:prstGeom prst="rect">
            <a:avLst/>
          </a:prstGeom>
        </p:spPr>
      </p:pic>
      <p:pic>
        <p:nvPicPr>
          <p:cNvPr id="35" name="Picture 34" descr="A magnifying glass with a graph&#10;">
            <a:extLst>
              <a:ext uri="{FF2B5EF4-FFF2-40B4-BE49-F238E27FC236}">
                <a16:creationId xmlns:a16="http://schemas.microsoft.com/office/drawing/2014/main" id="{3ABE3EC7-5C13-EF97-BD3E-64D95B5BECF5}"/>
              </a:ext>
            </a:extLst>
          </p:cNvPr>
          <p:cNvPicPr>
            <a:picLocks noChangeAspect="1"/>
          </p:cNvPicPr>
          <p:nvPr userDrawn="1"/>
        </p:nvPicPr>
        <p:blipFill>
          <a:blip r:embed="rId29" cstate="screen">
            <a:extLst>
              <a:ext uri="{28A0092B-C50C-407E-A947-70E740481C1C}">
                <a14:useLocalDpi xmlns:a14="http://schemas.microsoft.com/office/drawing/2010/main"/>
              </a:ext>
            </a:extLst>
          </a:blip>
          <a:srcRect/>
          <a:stretch/>
        </p:blipFill>
        <p:spPr>
          <a:xfrm>
            <a:off x="8898425" y="2526942"/>
            <a:ext cx="840821" cy="840821"/>
          </a:xfrm>
          <a:prstGeom prst="rect">
            <a:avLst/>
          </a:prstGeom>
        </p:spPr>
      </p:pic>
      <p:pic>
        <p:nvPicPr>
          <p:cNvPr id="36" name="Picture 35" descr="A blue circle with a white tick in it&#10;">
            <a:extLst>
              <a:ext uri="{FF2B5EF4-FFF2-40B4-BE49-F238E27FC236}">
                <a16:creationId xmlns:a16="http://schemas.microsoft.com/office/drawing/2014/main" id="{59E95F6E-8295-81BA-5EBC-56CE8751259A}"/>
              </a:ext>
            </a:extLst>
          </p:cNvPr>
          <p:cNvPicPr>
            <a:picLocks noChangeAspect="1"/>
          </p:cNvPicPr>
          <p:nvPr userDrawn="1"/>
        </p:nvPicPr>
        <p:blipFill>
          <a:blip r:embed="rId30" cstate="screen">
            <a:extLst>
              <a:ext uri="{28A0092B-C50C-407E-A947-70E740481C1C}">
                <a14:useLocalDpi xmlns:a14="http://schemas.microsoft.com/office/drawing/2010/main"/>
              </a:ext>
            </a:extLst>
          </a:blip>
          <a:srcRect/>
          <a:stretch/>
        </p:blipFill>
        <p:spPr>
          <a:xfrm>
            <a:off x="3653155" y="3429000"/>
            <a:ext cx="840821" cy="840821"/>
          </a:xfrm>
          <a:prstGeom prst="rect">
            <a:avLst/>
          </a:prstGeom>
        </p:spPr>
      </p:pic>
      <p:pic>
        <p:nvPicPr>
          <p:cNvPr id="37" name="Picture 36" descr="A purple triangle and a white circle&#10;&#10;AI-generat">
            <a:extLst>
              <a:ext uri="{FF2B5EF4-FFF2-40B4-BE49-F238E27FC236}">
                <a16:creationId xmlns:a16="http://schemas.microsoft.com/office/drawing/2014/main" id="{FFEE593B-A589-3BC4-5EA8-72C3195CFF5C}"/>
              </a:ext>
            </a:extLst>
          </p:cNvPr>
          <p:cNvPicPr>
            <a:picLocks noChangeAspect="1"/>
          </p:cNvPicPr>
          <p:nvPr userDrawn="1"/>
        </p:nvPicPr>
        <p:blipFill>
          <a:blip r:embed="rId31" cstate="screen">
            <a:extLst>
              <a:ext uri="{28A0092B-C50C-407E-A947-70E740481C1C}">
                <a14:useLocalDpi xmlns:a14="http://schemas.microsoft.com/office/drawing/2010/main"/>
              </a:ext>
            </a:extLst>
          </a:blip>
          <a:srcRect/>
          <a:stretch/>
        </p:blipFill>
        <p:spPr>
          <a:xfrm>
            <a:off x="4702209" y="3429000"/>
            <a:ext cx="840821" cy="840821"/>
          </a:xfrm>
          <a:prstGeom prst="rect">
            <a:avLst/>
          </a:prstGeom>
        </p:spPr>
      </p:pic>
      <p:pic>
        <p:nvPicPr>
          <p:cNvPr id="38" name="Picture 37" descr="A purple and white tube&#10;">
            <a:extLst>
              <a:ext uri="{FF2B5EF4-FFF2-40B4-BE49-F238E27FC236}">
                <a16:creationId xmlns:a16="http://schemas.microsoft.com/office/drawing/2014/main" id="{775FCB67-94D5-310E-AD3B-3CBD40568921}"/>
              </a:ext>
            </a:extLst>
          </p:cNvPr>
          <p:cNvPicPr>
            <a:picLocks noChangeAspect="1"/>
          </p:cNvPicPr>
          <p:nvPr userDrawn="1"/>
        </p:nvPicPr>
        <p:blipFill>
          <a:blip r:embed="rId32" cstate="screen">
            <a:extLst>
              <a:ext uri="{28A0092B-C50C-407E-A947-70E740481C1C}">
                <a14:useLocalDpi xmlns:a14="http://schemas.microsoft.com/office/drawing/2010/main"/>
              </a:ext>
            </a:extLst>
          </a:blip>
          <a:srcRect/>
          <a:stretch/>
        </p:blipFill>
        <p:spPr>
          <a:xfrm>
            <a:off x="5751263" y="3429000"/>
            <a:ext cx="840821" cy="840821"/>
          </a:xfrm>
          <a:prstGeom prst="rect">
            <a:avLst/>
          </a:prstGeom>
        </p:spPr>
      </p:pic>
      <p:pic>
        <p:nvPicPr>
          <p:cNvPr id="39" name="Picture 38" descr="A purple circle with a white tick&#10;">
            <a:extLst>
              <a:ext uri="{FF2B5EF4-FFF2-40B4-BE49-F238E27FC236}">
                <a16:creationId xmlns:a16="http://schemas.microsoft.com/office/drawing/2014/main" id="{D6A64219-826E-0028-E3B2-CC7BA5D829AF}"/>
              </a:ext>
            </a:extLst>
          </p:cNvPr>
          <p:cNvPicPr>
            <a:picLocks noChangeAspect="1"/>
          </p:cNvPicPr>
          <p:nvPr userDrawn="1"/>
        </p:nvPicPr>
        <p:blipFill>
          <a:blip r:embed="rId33" cstate="screen">
            <a:extLst>
              <a:ext uri="{28A0092B-C50C-407E-A947-70E740481C1C}">
                <a14:useLocalDpi xmlns:a14="http://schemas.microsoft.com/office/drawing/2010/main"/>
              </a:ext>
            </a:extLst>
          </a:blip>
          <a:srcRect/>
          <a:stretch/>
        </p:blipFill>
        <p:spPr>
          <a:xfrm>
            <a:off x="6800317" y="3429000"/>
            <a:ext cx="840821" cy="840821"/>
          </a:xfrm>
          <a:prstGeom prst="rect">
            <a:avLst/>
          </a:prstGeom>
        </p:spPr>
      </p:pic>
      <p:pic>
        <p:nvPicPr>
          <p:cNvPr id="40" name="Picture 39" descr="A blue star with white lines&#10;">
            <a:extLst>
              <a:ext uri="{FF2B5EF4-FFF2-40B4-BE49-F238E27FC236}">
                <a16:creationId xmlns:a16="http://schemas.microsoft.com/office/drawing/2014/main" id="{524E8F65-7C01-4FB7-E0D5-AA4BEA035C6E}"/>
              </a:ext>
            </a:extLst>
          </p:cNvPr>
          <p:cNvPicPr>
            <a:picLocks noChangeAspect="1"/>
          </p:cNvPicPr>
          <p:nvPr userDrawn="1"/>
        </p:nvPicPr>
        <p:blipFill>
          <a:blip r:embed="rId34" cstate="screen">
            <a:extLst>
              <a:ext uri="{28A0092B-C50C-407E-A947-70E740481C1C}">
                <a14:useLocalDpi xmlns:a14="http://schemas.microsoft.com/office/drawing/2010/main"/>
              </a:ext>
            </a:extLst>
          </a:blip>
          <a:srcRect/>
          <a:stretch/>
        </p:blipFill>
        <p:spPr>
          <a:xfrm>
            <a:off x="7849371" y="3429000"/>
            <a:ext cx="840821" cy="840821"/>
          </a:xfrm>
          <a:prstGeom prst="rect">
            <a:avLst/>
          </a:prstGeom>
        </p:spPr>
      </p:pic>
      <p:pic>
        <p:nvPicPr>
          <p:cNvPr id="41" name="Picture 40" descr="A purple circle with a horizontal line">
            <a:extLst>
              <a:ext uri="{FF2B5EF4-FFF2-40B4-BE49-F238E27FC236}">
                <a16:creationId xmlns:a16="http://schemas.microsoft.com/office/drawing/2014/main" id="{9D724AD4-F851-25F4-E8F0-0A997FCA2C5F}"/>
              </a:ext>
            </a:extLst>
          </p:cNvPr>
          <p:cNvPicPr>
            <a:picLocks noChangeAspect="1"/>
          </p:cNvPicPr>
          <p:nvPr userDrawn="1"/>
        </p:nvPicPr>
        <p:blipFill>
          <a:blip r:embed="rId35" cstate="screen">
            <a:extLst>
              <a:ext uri="{28A0092B-C50C-407E-A947-70E740481C1C}">
                <a14:useLocalDpi xmlns:a14="http://schemas.microsoft.com/office/drawing/2010/main"/>
              </a:ext>
            </a:extLst>
          </a:blip>
          <a:srcRect/>
          <a:stretch/>
        </p:blipFill>
        <p:spPr>
          <a:xfrm>
            <a:off x="8898425" y="3429000"/>
            <a:ext cx="840821" cy="840821"/>
          </a:xfrm>
          <a:prstGeom prst="rect">
            <a:avLst/>
          </a:prstGeom>
        </p:spPr>
      </p:pic>
      <p:pic>
        <p:nvPicPr>
          <p:cNvPr id="42" name="Picture 41" descr="A cirle on inclined line in elevation">
            <a:extLst>
              <a:ext uri="{FF2B5EF4-FFF2-40B4-BE49-F238E27FC236}">
                <a16:creationId xmlns:a16="http://schemas.microsoft.com/office/drawing/2014/main" id="{AAB07C3E-AD6B-7CE0-42E4-AA6A0EE2AA6C}"/>
              </a:ext>
            </a:extLst>
          </p:cNvPr>
          <p:cNvPicPr>
            <a:picLocks noChangeAspect="1"/>
          </p:cNvPicPr>
          <p:nvPr userDrawn="1"/>
        </p:nvPicPr>
        <p:blipFill>
          <a:blip r:embed="rId36" cstate="screen">
            <a:extLst>
              <a:ext uri="{28A0092B-C50C-407E-A947-70E740481C1C}">
                <a14:useLocalDpi xmlns:a14="http://schemas.microsoft.com/office/drawing/2010/main"/>
              </a:ext>
            </a:extLst>
          </a:blip>
          <a:srcRect/>
          <a:stretch/>
        </p:blipFill>
        <p:spPr>
          <a:xfrm>
            <a:off x="9947479" y="3429000"/>
            <a:ext cx="840821" cy="840821"/>
          </a:xfrm>
          <a:prstGeom prst="rect">
            <a:avLst/>
          </a:prstGeom>
        </p:spPr>
      </p:pic>
      <p:pic>
        <p:nvPicPr>
          <p:cNvPr id="43" name="Picture 42" descr="A blue and white leaf&#10;">
            <a:extLst>
              <a:ext uri="{FF2B5EF4-FFF2-40B4-BE49-F238E27FC236}">
                <a16:creationId xmlns:a16="http://schemas.microsoft.com/office/drawing/2014/main" id="{5D3EC9C7-A5FF-CDD7-CA98-BD1FEAE82790}"/>
              </a:ext>
            </a:extLst>
          </p:cNvPr>
          <p:cNvPicPr>
            <a:picLocks noChangeAspect="1"/>
          </p:cNvPicPr>
          <p:nvPr userDrawn="1"/>
        </p:nvPicPr>
        <p:blipFill>
          <a:blip r:embed="rId37" cstate="screen">
            <a:extLst>
              <a:ext uri="{28A0092B-C50C-407E-A947-70E740481C1C}">
                <a14:useLocalDpi xmlns:a14="http://schemas.microsoft.com/office/drawing/2010/main"/>
              </a:ext>
            </a:extLst>
          </a:blip>
          <a:srcRect/>
          <a:stretch/>
        </p:blipFill>
        <p:spPr>
          <a:xfrm>
            <a:off x="10996536" y="3429000"/>
            <a:ext cx="840821" cy="840821"/>
          </a:xfrm>
          <a:prstGeom prst="rect">
            <a:avLst/>
          </a:prstGeom>
        </p:spPr>
      </p:pic>
      <p:pic>
        <p:nvPicPr>
          <p:cNvPr id="44" name="Picture 43" descr="4 circles with a square">
            <a:extLst>
              <a:ext uri="{FF2B5EF4-FFF2-40B4-BE49-F238E27FC236}">
                <a16:creationId xmlns:a16="http://schemas.microsoft.com/office/drawing/2014/main" id="{724C3709-E2FE-CF82-C6F9-72B333F814E0}"/>
              </a:ext>
            </a:extLst>
          </p:cNvPr>
          <p:cNvPicPr>
            <a:picLocks noChangeAspect="1"/>
          </p:cNvPicPr>
          <p:nvPr userDrawn="1"/>
        </p:nvPicPr>
        <p:blipFill>
          <a:blip r:embed="rId38" cstate="screen">
            <a:extLst>
              <a:ext uri="{28A0092B-C50C-407E-A947-70E740481C1C}">
                <a14:useLocalDpi xmlns:a14="http://schemas.microsoft.com/office/drawing/2010/main"/>
              </a:ext>
            </a:extLst>
          </a:blip>
          <a:srcRect/>
          <a:stretch/>
        </p:blipFill>
        <p:spPr>
          <a:xfrm>
            <a:off x="3653155" y="4331058"/>
            <a:ext cx="840821" cy="840821"/>
          </a:xfrm>
          <a:prstGeom prst="rect">
            <a:avLst/>
          </a:prstGeom>
        </p:spPr>
      </p:pic>
      <p:pic>
        <p:nvPicPr>
          <p:cNvPr id="45" name="Picture 44" descr="A building of institution&#10;">
            <a:extLst>
              <a:ext uri="{FF2B5EF4-FFF2-40B4-BE49-F238E27FC236}">
                <a16:creationId xmlns:a16="http://schemas.microsoft.com/office/drawing/2014/main" id="{3BDEC2C0-0B91-9DA3-360B-818B5E824BC6}"/>
              </a:ext>
            </a:extLst>
          </p:cNvPr>
          <p:cNvPicPr>
            <a:picLocks noChangeAspect="1"/>
          </p:cNvPicPr>
          <p:nvPr userDrawn="1"/>
        </p:nvPicPr>
        <p:blipFill>
          <a:blip r:embed="rId39" cstate="screen">
            <a:extLst>
              <a:ext uri="{28A0092B-C50C-407E-A947-70E740481C1C}">
                <a14:useLocalDpi xmlns:a14="http://schemas.microsoft.com/office/drawing/2010/main"/>
              </a:ext>
            </a:extLst>
          </a:blip>
          <a:srcRect/>
          <a:stretch/>
        </p:blipFill>
        <p:spPr>
          <a:xfrm>
            <a:off x="4702209" y="4331058"/>
            <a:ext cx="840821" cy="840821"/>
          </a:xfrm>
          <a:prstGeom prst="rect">
            <a:avLst/>
          </a:prstGeom>
        </p:spPr>
      </p:pic>
      <p:pic>
        <p:nvPicPr>
          <p:cNvPr id="46" name="Picture 45" descr="A building">
            <a:extLst>
              <a:ext uri="{FF2B5EF4-FFF2-40B4-BE49-F238E27FC236}">
                <a16:creationId xmlns:a16="http://schemas.microsoft.com/office/drawing/2014/main" id="{1C33CFA7-8B7F-3B62-35C7-F009E97CACE8}"/>
              </a:ext>
            </a:extLst>
          </p:cNvPr>
          <p:cNvPicPr>
            <a:picLocks noChangeAspect="1"/>
          </p:cNvPicPr>
          <p:nvPr userDrawn="1"/>
        </p:nvPicPr>
        <p:blipFill>
          <a:blip r:embed="rId40" cstate="screen">
            <a:extLst>
              <a:ext uri="{28A0092B-C50C-407E-A947-70E740481C1C}">
                <a14:useLocalDpi xmlns:a14="http://schemas.microsoft.com/office/drawing/2010/main"/>
              </a:ext>
            </a:extLst>
          </a:blip>
          <a:srcRect/>
          <a:stretch/>
        </p:blipFill>
        <p:spPr>
          <a:xfrm>
            <a:off x="5751263" y="4331058"/>
            <a:ext cx="840821" cy="840821"/>
          </a:xfrm>
          <a:prstGeom prst="rect">
            <a:avLst/>
          </a:prstGeom>
        </p:spPr>
      </p:pic>
      <p:pic>
        <p:nvPicPr>
          <p:cNvPr id="47" name="Picture 46" descr="A blue and white circle and triangle&#10;">
            <a:extLst>
              <a:ext uri="{FF2B5EF4-FFF2-40B4-BE49-F238E27FC236}">
                <a16:creationId xmlns:a16="http://schemas.microsoft.com/office/drawing/2014/main" id="{66B295D0-E0C1-D989-EC01-55A9DEA3D5C7}"/>
              </a:ext>
            </a:extLst>
          </p:cNvPr>
          <p:cNvPicPr>
            <a:picLocks noChangeAspect="1"/>
          </p:cNvPicPr>
          <p:nvPr userDrawn="1"/>
        </p:nvPicPr>
        <p:blipFill>
          <a:blip r:embed="rId41" cstate="screen">
            <a:extLst>
              <a:ext uri="{28A0092B-C50C-407E-A947-70E740481C1C}">
                <a14:useLocalDpi xmlns:a14="http://schemas.microsoft.com/office/drawing/2010/main"/>
              </a:ext>
            </a:extLst>
          </a:blip>
          <a:srcRect/>
          <a:stretch/>
        </p:blipFill>
        <p:spPr>
          <a:xfrm>
            <a:off x="6800317" y="4331058"/>
            <a:ext cx="840821" cy="840821"/>
          </a:xfrm>
          <a:prstGeom prst="rect">
            <a:avLst/>
          </a:prstGeom>
        </p:spPr>
      </p:pic>
      <p:pic>
        <p:nvPicPr>
          <p:cNvPr id="48" name="Picture 47" descr="A magnifying glass and a piece of paper">
            <a:extLst>
              <a:ext uri="{FF2B5EF4-FFF2-40B4-BE49-F238E27FC236}">
                <a16:creationId xmlns:a16="http://schemas.microsoft.com/office/drawing/2014/main" id="{6662CA20-3547-167E-C046-8FA17E2D2C36}"/>
              </a:ext>
            </a:extLst>
          </p:cNvPr>
          <p:cNvPicPr>
            <a:picLocks noChangeAspect="1"/>
          </p:cNvPicPr>
          <p:nvPr userDrawn="1"/>
        </p:nvPicPr>
        <p:blipFill>
          <a:blip r:embed="rId42" cstate="screen">
            <a:extLst>
              <a:ext uri="{28A0092B-C50C-407E-A947-70E740481C1C}">
                <a14:useLocalDpi xmlns:a14="http://schemas.microsoft.com/office/drawing/2010/main"/>
              </a:ext>
            </a:extLst>
          </a:blip>
          <a:srcRect/>
          <a:stretch/>
        </p:blipFill>
        <p:spPr>
          <a:xfrm>
            <a:off x="7849371" y="4331058"/>
            <a:ext cx="840821" cy="840821"/>
          </a:xfrm>
          <a:prstGeom prst="rect">
            <a:avLst/>
          </a:prstGeom>
        </p:spPr>
      </p:pic>
      <p:pic>
        <p:nvPicPr>
          <p:cNvPr id="49" name="Picture 48" descr="A white circle with a purple circle in the middle&#10;">
            <a:extLst>
              <a:ext uri="{FF2B5EF4-FFF2-40B4-BE49-F238E27FC236}">
                <a16:creationId xmlns:a16="http://schemas.microsoft.com/office/drawing/2014/main" id="{0A8C1679-C634-8374-A07C-87E60CA92092}"/>
              </a:ext>
            </a:extLst>
          </p:cNvPr>
          <p:cNvPicPr>
            <a:picLocks noChangeAspect="1"/>
          </p:cNvPicPr>
          <p:nvPr userDrawn="1"/>
        </p:nvPicPr>
        <p:blipFill>
          <a:blip r:embed="rId43" cstate="screen">
            <a:extLst>
              <a:ext uri="{28A0092B-C50C-407E-A947-70E740481C1C}">
                <a14:useLocalDpi xmlns:a14="http://schemas.microsoft.com/office/drawing/2010/main"/>
              </a:ext>
            </a:extLst>
          </a:blip>
          <a:srcRect/>
          <a:stretch/>
        </p:blipFill>
        <p:spPr>
          <a:xfrm>
            <a:off x="8898425" y="4331058"/>
            <a:ext cx="840821" cy="840821"/>
          </a:xfrm>
          <a:prstGeom prst="rect">
            <a:avLst/>
          </a:prstGeom>
        </p:spPr>
      </p:pic>
      <p:pic>
        <p:nvPicPr>
          <p:cNvPr id="50" name="Picture 49" descr="A diamond in a circle&#10;">
            <a:extLst>
              <a:ext uri="{FF2B5EF4-FFF2-40B4-BE49-F238E27FC236}">
                <a16:creationId xmlns:a16="http://schemas.microsoft.com/office/drawing/2014/main" id="{475B77B4-1C9A-C67F-4793-9C471957BA82}"/>
              </a:ext>
            </a:extLst>
          </p:cNvPr>
          <p:cNvPicPr>
            <a:picLocks noChangeAspect="1"/>
          </p:cNvPicPr>
          <p:nvPr userDrawn="1"/>
        </p:nvPicPr>
        <p:blipFill>
          <a:blip r:embed="rId44" cstate="screen">
            <a:extLst>
              <a:ext uri="{28A0092B-C50C-407E-A947-70E740481C1C}">
                <a14:useLocalDpi xmlns:a14="http://schemas.microsoft.com/office/drawing/2010/main"/>
              </a:ext>
            </a:extLst>
          </a:blip>
          <a:srcRect/>
          <a:stretch/>
        </p:blipFill>
        <p:spPr>
          <a:xfrm>
            <a:off x="9947479" y="4331058"/>
            <a:ext cx="840821" cy="840821"/>
          </a:xfrm>
          <a:prstGeom prst="rect">
            <a:avLst/>
          </a:prstGeom>
        </p:spPr>
      </p:pic>
      <p:pic>
        <p:nvPicPr>
          <p:cNvPr id="51" name="Picture 50" descr="Stacked circuit boards">
            <a:extLst>
              <a:ext uri="{FF2B5EF4-FFF2-40B4-BE49-F238E27FC236}">
                <a16:creationId xmlns:a16="http://schemas.microsoft.com/office/drawing/2014/main" id="{49C6E35F-9DF4-085F-89F2-A443A996AEF2}"/>
              </a:ext>
            </a:extLst>
          </p:cNvPr>
          <p:cNvPicPr>
            <a:picLocks noChangeAspect="1"/>
          </p:cNvPicPr>
          <p:nvPr userDrawn="1"/>
        </p:nvPicPr>
        <p:blipFill>
          <a:blip r:embed="rId45" cstate="screen">
            <a:extLst>
              <a:ext uri="{28A0092B-C50C-407E-A947-70E740481C1C}">
                <a14:useLocalDpi xmlns:a14="http://schemas.microsoft.com/office/drawing/2010/main"/>
              </a:ext>
            </a:extLst>
          </a:blip>
          <a:srcRect/>
          <a:stretch/>
        </p:blipFill>
        <p:spPr>
          <a:xfrm>
            <a:off x="10996536" y="4331058"/>
            <a:ext cx="840821" cy="840821"/>
          </a:xfrm>
          <a:prstGeom prst="rect">
            <a:avLst/>
          </a:prstGeom>
        </p:spPr>
      </p:pic>
      <p:pic>
        <p:nvPicPr>
          <p:cNvPr id="52" name="Picture 51" descr="A purple circle with arrows&#10;">
            <a:extLst>
              <a:ext uri="{FF2B5EF4-FFF2-40B4-BE49-F238E27FC236}">
                <a16:creationId xmlns:a16="http://schemas.microsoft.com/office/drawing/2014/main" id="{28ABBADF-2EEE-FCDF-578F-EF8DCEA8A6D8}"/>
              </a:ext>
            </a:extLst>
          </p:cNvPr>
          <p:cNvPicPr>
            <a:picLocks noChangeAspect="1"/>
          </p:cNvPicPr>
          <p:nvPr userDrawn="1"/>
        </p:nvPicPr>
        <p:blipFill>
          <a:blip r:embed="rId46" cstate="screen">
            <a:extLst>
              <a:ext uri="{28A0092B-C50C-407E-A947-70E740481C1C}">
                <a14:useLocalDpi xmlns:a14="http://schemas.microsoft.com/office/drawing/2010/main"/>
              </a:ext>
            </a:extLst>
          </a:blip>
          <a:srcRect/>
          <a:stretch/>
        </p:blipFill>
        <p:spPr>
          <a:xfrm>
            <a:off x="3653155" y="5233118"/>
            <a:ext cx="840821" cy="840821"/>
          </a:xfrm>
          <a:prstGeom prst="rect">
            <a:avLst/>
          </a:prstGeom>
        </p:spPr>
      </p:pic>
      <p:pic>
        <p:nvPicPr>
          <p:cNvPr id="53" name="Picture 52" descr="A circular arrows and circles&#10;">
            <a:extLst>
              <a:ext uri="{FF2B5EF4-FFF2-40B4-BE49-F238E27FC236}">
                <a16:creationId xmlns:a16="http://schemas.microsoft.com/office/drawing/2014/main" id="{448E86EF-F7F0-3486-6A21-806220E93A3F}"/>
              </a:ext>
            </a:extLst>
          </p:cNvPr>
          <p:cNvPicPr>
            <a:picLocks noChangeAspect="1"/>
          </p:cNvPicPr>
          <p:nvPr userDrawn="1"/>
        </p:nvPicPr>
        <p:blipFill>
          <a:blip r:embed="rId47" cstate="screen">
            <a:extLst>
              <a:ext uri="{28A0092B-C50C-407E-A947-70E740481C1C}">
                <a14:useLocalDpi xmlns:a14="http://schemas.microsoft.com/office/drawing/2010/main"/>
              </a:ext>
            </a:extLst>
          </a:blip>
          <a:srcRect/>
          <a:stretch/>
        </p:blipFill>
        <p:spPr>
          <a:xfrm>
            <a:off x="4702209" y="5233118"/>
            <a:ext cx="840821" cy="840821"/>
          </a:xfrm>
          <a:prstGeom prst="rect">
            <a:avLst/>
          </a:prstGeom>
        </p:spPr>
      </p:pic>
      <p:pic>
        <p:nvPicPr>
          <p:cNvPr id="54" name="Picture 53" descr="A blue and white square with a chess marker&#10;">
            <a:extLst>
              <a:ext uri="{FF2B5EF4-FFF2-40B4-BE49-F238E27FC236}">
                <a16:creationId xmlns:a16="http://schemas.microsoft.com/office/drawing/2014/main" id="{9122647F-C9D8-7F72-B2A8-454BC9AF2CA9}"/>
              </a:ext>
            </a:extLst>
          </p:cNvPr>
          <p:cNvPicPr>
            <a:picLocks noChangeAspect="1"/>
          </p:cNvPicPr>
          <p:nvPr userDrawn="1"/>
        </p:nvPicPr>
        <p:blipFill>
          <a:blip r:embed="rId48" cstate="screen">
            <a:extLst>
              <a:ext uri="{28A0092B-C50C-407E-A947-70E740481C1C}">
                <a14:useLocalDpi xmlns:a14="http://schemas.microsoft.com/office/drawing/2010/main"/>
              </a:ext>
            </a:extLst>
          </a:blip>
          <a:srcRect/>
          <a:stretch/>
        </p:blipFill>
        <p:spPr>
          <a:xfrm>
            <a:off x="5751263" y="5233118"/>
            <a:ext cx="840821" cy="840821"/>
          </a:xfrm>
          <a:prstGeom prst="rect">
            <a:avLst/>
          </a:prstGeom>
        </p:spPr>
      </p:pic>
      <p:pic>
        <p:nvPicPr>
          <p:cNvPr id="55" name="Picture 54" descr="A blue eye with white dots&#10;">
            <a:extLst>
              <a:ext uri="{FF2B5EF4-FFF2-40B4-BE49-F238E27FC236}">
                <a16:creationId xmlns:a16="http://schemas.microsoft.com/office/drawing/2014/main" id="{560F5F43-DB35-CB99-2022-57791B15ADF9}"/>
              </a:ext>
            </a:extLst>
          </p:cNvPr>
          <p:cNvPicPr>
            <a:picLocks noChangeAspect="1"/>
          </p:cNvPicPr>
          <p:nvPr userDrawn="1"/>
        </p:nvPicPr>
        <p:blipFill>
          <a:blip r:embed="rId49" cstate="screen">
            <a:extLst>
              <a:ext uri="{28A0092B-C50C-407E-A947-70E740481C1C}">
                <a14:useLocalDpi xmlns:a14="http://schemas.microsoft.com/office/drawing/2010/main"/>
              </a:ext>
            </a:extLst>
          </a:blip>
          <a:srcRect/>
          <a:stretch/>
        </p:blipFill>
        <p:spPr>
          <a:xfrm>
            <a:off x="6800317" y="5233118"/>
            <a:ext cx="840821" cy="840821"/>
          </a:xfrm>
          <a:prstGeom prst="rect">
            <a:avLst/>
          </a:prstGeom>
        </p:spPr>
      </p:pic>
      <p:pic>
        <p:nvPicPr>
          <p:cNvPr id="56" name="Picture 55" descr="A fingerprint scan&#10;">
            <a:extLst>
              <a:ext uri="{FF2B5EF4-FFF2-40B4-BE49-F238E27FC236}">
                <a16:creationId xmlns:a16="http://schemas.microsoft.com/office/drawing/2014/main" id="{05F1A7CA-8D45-4775-193A-BB58ABC5F30B}"/>
              </a:ext>
            </a:extLst>
          </p:cNvPr>
          <p:cNvPicPr>
            <a:picLocks noChangeAspect="1"/>
          </p:cNvPicPr>
          <p:nvPr userDrawn="1"/>
        </p:nvPicPr>
        <p:blipFill>
          <a:blip r:embed="rId50" cstate="screen">
            <a:extLst>
              <a:ext uri="{28A0092B-C50C-407E-A947-70E740481C1C}">
                <a14:useLocalDpi xmlns:a14="http://schemas.microsoft.com/office/drawing/2010/main"/>
              </a:ext>
            </a:extLst>
          </a:blip>
          <a:srcRect/>
          <a:stretch/>
        </p:blipFill>
        <p:spPr>
          <a:xfrm>
            <a:off x="7849371" y="5233118"/>
            <a:ext cx="840821" cy="840821"/>
          </a:xfrm>
          <a:prstGeom prst="rect">
            <a:avLst/>
          </a:prstGeom>
        </p:spPr>
      </p:pic>
      <p:pic>
        <p:nvPicPr>
          <p:cNvPr id="57" name="Picture 56" descr="A purple circle with squares and lines&#10;">
            <a:extLst>
              <a:ext uri="{FF2B5EF4-FFF2-40B4-BE49-F238E27FC236}">
                <a16:creationId xmlns:a16="http://schemas.microsoft.com/office/drawing/2014/main" id="{6008D849-77CE-0D1B-3611-13FC004DE314}"/>
              </a:ext>
            </a:extLst>
          </p:cNvPr>
          <p:cNvPicPr>
            <a:picLocks noChangeAspect="1"/>
          </p:cNvPicPr>
          <p:nvPr userDrawn="1"/>
        </p:nvPicPr>
        <p:blipFill>
          <a:blip r:embed="rId51" cstate="screen">
            <a:extLst>
              <a:ext uri="{28A0092B-C50C-407E-A947-70E740481C1C}">
                <a14:useLocalDpi xmlns:a14="http://schemas.microsoft.com/office/drawing/2010/main"/>
              </a:ext>
            </a:extLst>
          </a:blip>
          <a:srcRect/>
          <a:stretch/>
        </p:blipFill>
        <p:spPr>
          <a:xfrm>
            <a:off x="9947479" y="5233118"/>
            <a:ext cx="840821" cy="840821"/>
          </a:xfrm>
          <a:prstGeom prst="rect">
            <a:avLst/>
          </a:prstGeom>
        </p:spPr>
      </p:pic>
      <p:pic>
        <p:nvPicPr>
          <p:cNvPr id="58" name="Picture 57" descr="A purple head">
            <a:extLst>
              <a:ext uri="{FF2B5EF4-FFF2-40B4-BE49-F238E27FC236}">
                <a16:creationId xmlns:a16="http://schemas.microsoft.com/office/drawing/2014/main" id="{777E055D-88AA-5D71-D6D9-8D387E113543}"/>
              </a:ext>
            </a:extLst>
          </p:cNvPr>
          <p:cNvPicPr>
            <a:picLocks noChangeAspect="1"/>
          </p:cNvPicPr>
          <p:nvPr userDrawn="1"/>
        </p:nvPicPr>
        <p:blipFill>
          <a:blip r:embed="rId52" cstate="screen">
            <a:extLst>
              <a:ext uri="{28A0092B-C50C-407E-A947-70E740481C1C}">
                <a14:useLocalDpi xmlns:a14="http://schemas.microsoft.com/office/drawing/2010/main"/>
              </a:ext>
            </a:extLst>
          </a:blip>
          <a:srcRect/>
          <a:stretch/>
        </p:blipFill>
        <p:spPr>
          <a:xfrm>
            <a:off x="8898425" y="5233118"/>
            <a:ext cx="840821" cy="840821"/>
          </a:xfrm>
          <a:prstGeom prst="rect">
            <a:avLst/>
          </a:prstGeom>
        </p:spPr>
      </p:pic>
    </p:spTree>
    <p:extLst>
      <p:ext uri="{BB962C8B-B14F-4D97-AF65-F5344CB8AC3E}">
        <p14:creationId xmlns:p14="http://schemas.microsoft.com/office/powerpoint/2010/main" val="31236809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User Guide: Pictograms and Icons">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88" name="Section">
            <a:extLst>
              <a:ext uri="{FF2B5EF4-FFF2-40B4-BE49-F238E27FC236}">
                <a16:creationId xmlns:a16="http://schemas.microsoft.com/office/drawing/2014/main" id="{EBA5F521-577F-6087-09CE-FB6C3058BD6D}"/>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Icons</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00946" cy="124488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All icons should be the same color on a page unless one is specifically highlighted to draw attention. </a:t>
            </a:r>
          </a:p>
          <a:p>
            <a:r>
              <a:rPr lang="en-US" b="0" noProof="0"/>
              <a:t>Use icons as small accompaniments to copy, not as large pictograms.</a:t>
            </a:r>
          </a:p>
          <a:p>
            <a:pPr marL="0" marR="0" lvl="0" indent="0" algn="l" defTabSz="914400" rtl="0" eaLnBrk="1" fontAlgn="auto" latinLnBrk="0" hangingPunct="1">
              <a:lnSpc>
                <a:spcPct val="100000"/>
              </a:lnSpc>
              <a:spcBef>
                <a:spcPts val="0"/>
              </a:spcBef>
              <a:spcAft>
                <a:spcPts val="600"/>
              </a:spcAft>
              <a:buClrTx/>
              <a:buSzTx/>
              <a:buFont typeface="Plus Jakarta Sans" panose="020B0604020202020204" pitchFamily="34" charset="0"/>
              <a:buNone/>
              <a:tabLst/>
              <a:defRPr/>
            </a:pPr>
            <a:r>
              <a:rPr lang="en-GB"/>
              <a:t>Our icons offer flexible color options. </a:t>
            </a:r>
          </a:p>
          <a:p>
            <a:endParaRPr lang="en-US" b="0" noProof="0"/>
          </a:p>
          <a:p>
            <a:endParaRPr lang="en-US" b="0" noProof="0"/>
          </a:p>
          <a:p>
            <a:endParaRPr lang="en-US" b="0" noProof="0"/>
          </a:p>
        </p:txBody>
      </p:sp>
      <p:sp>
        <p:nvSpPr>
          <p:cNvPr id="9" name="Rounded Rectangle text">
            <a:extLst>
              <a:ext uri="{FF2B5EF4-FFF2-40B4-BE49-F238E27FC236}">
                <a16:creationId xmlns:a16="http://schemas.microsoft.com/office/drawing/2014/main" id="{2AB6CBA8-4D6C-3A8F-6216-C14B4136B73D}"/>
              </a:ext>
            </a:extLst>
          </p:cNvPr>
          <p:cNvSpPr>
            <a:spLocks/>
          </p:cNvSpPr>
          <p:nvPr userDrawn="1"/>
        </p:nvSpPr>
        <p:spPr>
          <a:xfrm>
            <a:off x="440675" y="2895319"/>
            <a:ext cx="2500945" cy="81915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ts val="1420"/>
              </a:lnSpc>
              <a:spcBef>
                <a:spcPts val="0"/>
              </a:spcBef>
              <a:spcAft>
                <a:spcPts val="600"/>
              </a:spcAft>
              <a:buClrTx/>
              <a:buSzTx/>
              <a:buFont typeface="Plus Jakarta Sans" panose="020B0604020202020204" pitchFamily="34" charset="0"/>
              <a:buNone/>
              <a:tabLst/>
              <a:defRPr/>
            </a:pPr>
            <a:r>
              <a:rPr lang="en-GB" sz="1100">
                <a:solidFill>
                  <a:schemeClr val="tx2"/>
                </a:solidFill>
              </a:rPr>
              <a:t>You can </a:t>
            </a:r>
            <a:r>
              <a:rPr lang="en-GB" sz="1100" b="1" i="0">
                <a:solidFill>
                  <a:schemeClr val="tx2"/>
                </a:solidFill>
                <a:latin typeface="Plus Jakarta Sans SemiBold" pitchFamily="2" charset="77"/>
                <a:cs typeface="Plus Jakarta Sans SemiBold" pitchFamily="2" charset="77"/>
              </a:rPr>
              <a:t>change their fill colors</a:t>
            </a:r>
            <a:r>
              <a:rPr lang="en-GB" sz="1100">
                <a:solidFill>
                  <a:schemeClr val="tx2"/>
                </a:solidFill>
              </a:rPr>
              <a:t> to coordinate with the background, using the recommended colors shown on this slide.</a:t>
            </a:r>
          </a:p>
        </p:txBody>
      </p:sp>
      <p:grpSp>
        <p:nvGrpSpPr>
          <p:cNvPr id="33" name="Group 32">
            <a:extLst>
              <a:ext uri="{FF2B5EF4-FFF2-40B4-BE49-F238E27FC236}">
                <a16:creationId xmlns:a16="http://schemas.microsoft.com/office/drawing/2014/main" id="{90D7A99F-4C84-D86B-4F6D-40E8528AB4B2}"/>
              </a:ext>
            </a:extLst>
          </p:cNvPr>
          <p:cNvGrpSpPr>
            <a:grpSpLocks noGrp="1" noUngrp="1" noRot="1" noMove="1" noResize="1"/>
          </p:cNvGrpSpPr>
          <p:nvPr userDrawn="1"/>
        </p:nvGrpSpPr>
        <p:grpSpPr>
          <a:xfrm>
            <a:off x="482645" y="3773077"/>
            <a:ext cx="2417003" cy="2338317"/>
            <a:chOff x="482645" y="3773077"/>
            <a:chExt cx="2417003" cy="2338317"/>
          </a:xfrm>
        </p:grpSpPr>
        <p:pic>
          <p:nvPicPr>
            <p:cNvPr id="8" name="Picture 7">
              <a:extLst>
                <a:ext uri="{FF2B5EF4-FFF2-40B4-BE49-F238E27FC236}">
                  <a16:creationId xmlns:a16="http://schemas.microsoft.com/office/drawing/2014/main" id="{9D0C9F66-2F03-8C9F-A27D-BF38BC7CB65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82645" y="3917663"/>
              <a:ext cx="2417003" cy="2193731"/>
            </a:xfrm>
            <a:prstGeom prst="rect">
              <a:avLst/>
            </a:prstGeom>
          </p:spPr>
        </p:pic>
        <p:sp>
          <p:nvSpPr>
            <p:cNvPr id="10" name="Oval 9">
              <a:extLst>
                <a:ext uri="{FF2B5EF4-FFF2-40B4-BE49-F238E27FC236}">
                  <a16:creationId xmlns:a16="http://schemas.microsoft.com/office/drawing/2014/main" id="{8E831B6B-BAA2-8DA3-B24C-A78B4F512497}"/>
                </a:ext>
              </a:extLst>
            </p:cNvPr>
            <p:cNvSpPr>
              <a:spLocks noGrp="1" noRot="1" noMove="1" noResize="1" noEditPoints="1" noAdjustHandles="1" noChangeArrowheads="1" noChangeShapeType="1"/>
            </p:cNvSpPr>
            <p:nvPr userDrawn="1"/>
          </p:nvSpPr>
          <p:spPr>
            <a:xfrm>
              <a:off x="1502446" y="3773077"/>
              <a:ext cx="849086" cy="460029"/>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On light">
            <a:extLst>
              <a:ext uri="{FF2B5EF4-FFF2-40B4-BE49-F238E27FC236}">
                <a16:creationId xmlns:a16="http://schemas.microsoft.com/office/drawing/2014/main" id="{D8A695E1-886B-C837-CEBA-816DB9E0B89A}"/>
              </a:ext>
            </a:extLst>
          </p:cNvPr>
          <p:cNvGrpSpPr/>
          <p:nvPr userDrawn="1"/>
        </p:nvGrpSpPr>
        <p:grpSpPr>
          <a:xfrm>
            <a:off x="3705008" y="423752"/>
            <a:ext cx="1635994" cy="678297"/>
            <a:chOff x="3705008" y="423752"/>
            <a:chExt cx="1635994" cy="678297"/>
          </a:xfrm>
        </p:grpSpPr>
        <p:sp>
          <p:nvSpPr>
            <p:cNvPr id="19" name="Subhead 1">
              <a:extLst>
                <a:ext uri="{FF2B5EF4-FFF2-40B4-BE49-F238E27FC236}">
                  <a16:creationId xmlns:a16="http://schemas.microsoft.com/office/drawing/2014/main" id="{42788206-0D8A-52C9-2873-CD7925732DC2}"/>
                </a:ext>
              </a:extLst>
            </p:cNvPr>
            <p:cNvSpPr txBox="1">
              <a:spLocks/>
            </p:cNvSpPr>
            <p:nvPr userDrawn="1"/>
          </p:nvSpPr>
          <p:spPr>
            <a:xfrm>
              <a:off x="3746785"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light</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pic>
          <p:nvPicPr>
            <p:cNvPr id="17" name="Graphic 1">
              <a:extLst>
                <a:ext uri="{FF2B5EF4-FFF2-40B4-BE49-F238E27FC236}">
                  <a16:creationId xmlns:a16="http://schemas.microsoft.com/office/drawing/2014/main" id="{A38BB24C-B72F-FB9D-C0F1-8B4A99E6EC5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3705008" y="690569"/>
              <a:ext cx="411480" cy="411480"/>
            </a:xfrm>
            <a:prstGeom prst="rect">
              <a:avLst/>
            </a:prstGeom>
          </p:spPr>
        </p:pic>
        <p:pic>
          <p:nvPicPr>
            <p:cNvPr id="16" name="Graphic 2">
              <a:extLst>
                <a:ext uri="{FF2B5EF4-FFF2-40B4-BE49-F238E27FC236}">
                  <a16:creationId xmlns:a16="http://schemas.microsoft.com/office/drawing/2014/main" id="{52B694B9-14E3-980E-06EB-459324C79A93}"/>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4317265" y="690569"/>
              <a:ext cx="411480" cy="411480"/>
            </a:xfrm>
            <a:prstGeom prst="rect">
              <a:avLst/>
            </a:prstGeom>
          </p:spPr>
        </p:pic>
        <p:pic>
          <p:nvPicPr>
            <p:cNvPr id="21" name="Graphic 3">
              <a:extLst>
                <a:ext uri="{FF2B5EF4-FFF2-40B4-BE49-F238E27FC236}">
                  <a16:creationId xmlns:a16="http://schemas.microsoft.com/office/drawing/2014/main" id="{A8030110-42F9-A910-F7A4-8C7C2FFB1D0B}"/>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4929522" y="690569"/>
              <a:ext cx="411480" cy="411480"/>
            </a:xfrm>
            <a:prstGeom prst="rect">
              <a:avLst/>
            </a:prstGeom>
          </p:spPr>
        </p:pic>
      </p:grpSp>
      <p:grpSp>
        <p:nvGrpSpPr>
          <p:cNvPr id="15" name="On dark">
            <a:extLst>
              <a:ext uri="{FF2B5EF4-FFF2-40B4-BE49-F238E27FC236}">
                <a16:creationId xmlns:a16="http://schemas.microsoft.com/office/drawing/2014/main" id="{1A0EA3D4-626A-10B3-9A99-1443975E4876}"/>
              </a:ext>
            </a:extLst>
          </p:cNvPr>
          <p:cNvGrpSpPr/>
          <p:nvPr userDrawn="1"/>
        </p:nvGrpSpPr>
        <p:grpSpPr>
          <a:xfrm>
            <a:off x="5440118" y="423752"/>
            <a:ext cx="3068262" cy="746157"/>
            <a:chOff x="5440118" y="423752"/>
            <a:chExt cx="3068262" cy="746157"/>
          </a:xfrm>
        </p:grpSpPr>
        <p:sp>
          <p:nvSpPr>
            <p:cNvPr id="26" name="Subhead 1">
              <a:extLst>
                <a:ext uri="{FF2B5EF4-FFF2-40B4-BE49-F238E27FC236}">
                  <a16:creationId xmlns:a16="http://schemas.microsoft.com/office/drawing/2014/main" id="{E0D2746A-8BA8-ECC4-C0DA-875E032BB58D}"/>
                </a:ext>
              </a:extLst>
            </p:cNvPr>
            <p:cNvSpPr txBox="1">
              <a:spLocks/>
            </p:cNvSpPr>
            <p:nvPr userDrawn="1"/>
          </p:nvSpPr>
          <p:spPr>
            <a:xfrm>
              <a:off x="5440118" y="423752"/>
              <a:ext cx="1045622" cy="15380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800">
                  <a:solidFill>
                    <a:srgbClr val="0D004D"/>
                  </a:solidFill>
                  <a:latin typeface="Plus Jakarta Sans Medium" panose="020B0604030504040204"/>
                </a:rPr>
                <a:t>On dark</a:t>
              </a:r>
              <a:endParaRPr kumimoji="0" lang="en-US" sz="800" b="0" i="0" u="none" strike="noStrike" kern="1200" cap="none" spc="0" normalizeH="0" baseline="0" noProof="0">
                <a:ln>
                  <a:noFill/>
                </a:ln>
                <a:solidFill>
                  <a:srgbClr val="0D004D"/>
                </a:solidFill>
                <a:effectLst/>
                <a:uLnTx/>
                <a:uFillTx/>
                <a:latin typeface="Plus Jakarta Sans Medium" panose="020B0604030504040204"/>
                <a:ea typeface="+mj-ea"/>
                <a:cs typeface="+mj-cs"/>
              </a:endParaRPr>
            </a:p>
          </p:txBody>
        </p:sp>
        <p:sp>
          <p:nvSpPr>
            <p:cNvPr id="18" name="Rectangle 1">
              <a:extLst>
                <a:ext uri="{FF2B5EF4-FFF2-40B4-BE49-F238E27FC236}">
                  <a16:creationId xmlns:a16="http://schemas.microsoft.com/office/drawing/2014/main" id="{9A9D5C88-984B-0E93-CCE8-D07F8EEABC2C}"/>
                </a:ext>
              </a:extLst>
            </p:cNvPr>
            <p:cNvSpPr/>
            <p:nvPr userDrawn="1"/>
          </p:nvSpPr>
          <p:spPr>
            <a:xfrm>
              <a:off x="5447578" y="622709"/>
              <a:ext cx="3060802" cy="547200"/>
            </a:xfrm>
            <a:prstGeom prst="rect">
              <a:avLst/>
            </a:prstGeom>
            <a:solidFill>
              <a:srgbClr val="0D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4">
              <a:extLst>
                <a:ext uri="{FF2B5EF4-FFF2-40B4-BE49-F238E27FC236}">
                  <a16:creationId xmlns:a16="http://schemas.microsoft.com/office/drawing/2014/main" id="{0456780E-8E52-ECF6-A662-56F07980CE4B}"/>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5541779" y="690569"/>
              <a:ext cx="411480" cy="411480"/>
            </a:xfrm>
            <a:prstGeom prst="rect">
              <a:avLst/>
            </a:prstGeom>
          </p:spPr>
        </p:pic>
        <p:pic>
          <p:nvPicPr>
            <p:cNvPr id="23" name="Graphic 5">
              <a:extLst>
                <a:ext uri="{FF2B5EF4-FFF2-40B4-BE49-F238E27FC236}">
                  <a16:creationId xmlns:a16="http://schemas.microsoft.com/office/drawing/2014/main" id="{ACBDB4D5-D2C2-21E9-893C-952086B379B5}"/>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6154036" y="690569"/>
              <a:ext cx="411480" cy="411480"/>
            </a:xfrm>
            <a:prstGeom prst="rect">
              <a:avLst/>
            </a:prstGeom>
          </p:spPr>
        </p:pic>
        <p:pic>
          <p:nvPicPr>
            <p:cNvPr id="24" name="Graphic 6">
              <a:extLst>
                <a:ext uri="{FF2B5EF4-FFF2-40B4-BE49-F238E27FC236}">
                  <a16:creationId xmlns:a16="http://schemas.microsoft.com/office/drawing/2014/main" id="{A134FBA3-1F31-E177-92CF-6531BA022FB7}"/>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766293" y="690569"/>
              <a:ext cx="411480" cy="411480"/>
            </a:xfrm>
            <a:prstGeom prst="rect">
              <a:avLst/>
            </a:prstGeom>
          </p:spPr>
        </p:pic>
        <p:pic>
          <p:nvPicPr>
            <p:cNvPr id="22" name="Graphic 7">
              <a:extLst>
                <a:ext uri="{FF2B5EF4-FFF2-40B4-BE49-F238E27FC236}">
                  <a16:creationId xmlns:a16="http://schemas.microsoft.com/office/drawing/2014/main" id="{E38D0874-FB89-DF1F-D669-62A4760B6A86}"/>
                </a:ext>
              </a:extLst>
            </p:cNvPr>
            <p:cNvPicPr>
              <a:picLocks noChangeAspect="1"/>
            </p:cNvPicPr>
            <p:nvPr userDrawn="1"/>
          </p:nvPicPr>
          <p:blipFill>
            <a:blip>
              <a:extLst>
                <a:ext uri="{96DAC541-7B7A-43D3-8B79-37D633B846F1}">
                  <asvg:svgBlip xmlns:asvg="http://schemas.microsoft.com/office/drawing/2016/SVG/main" r:embed="rId8"/>
                </a:ext>
              </a:extLst>
            </a:blip>
            <a:srcRect/>
            <a:stretch/>
          </p:blipFill>
          <p:spPr>
            <a:xfrm>
              <a:off x="7378550" y="690569"/>
              <a:ext cx="411480" cy="411480"/>
            </a:xfrm>
            <a:prstGeom prst="rect">
              <a:avLst/>
            </a:prstGeom>
          </p:spPr>
        </p:pic>
        <p:pic>
          <p:nvPicPr>
            <p:cNvPr id="20" name="Graphic 8">
              <a:extLst>
                <a:ext uri="{FF2B5EF4-FFF2-40B4-BE49-F238E27FC236}">
                  <a16:creationId xmlns:a16="http://schemas.microsoft.com/office/drawing/2014/main" id="{7A51DA80-F232-5BFC-4A8C-4E1206E4900F}"/>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a:xfrm>
              <a:off x="7990810" y="690569"/>
              <a:ext cx="411480" cy="411480"/>
            </a:xfrm>
            <a:prstGeom prst="rect">
              <a:avLst/>
            </a:prstGeom>
          </p:spPr>
        </p:pic>
      </p:grpSp>
      <p:cxnSp>
        <p:nvCxnSpPr>
          <p:cNvPr id="27" name="Straight Connector 1">
            <a:extLst>
              <a:ext uri="{FF2B5EF4-FFF2-40B4-BE49-F238E27FC236}">
                <a16:creationId xmlns:a16="http://schemas.microsoft.com/office/drawing/2014/main" id="{6144B257-AF92-B1CA-63DD-736F1457F568}"/>
              </a:ext>
            </a:extLst>
          </p:cNvPr>
          <p:cNvCxnSpPr>
            <a:cxnSpLocks/>
          </p:cNvCxnSpPr>
          <p:nvPr userDrawn="1"/>
        </p:nvCxnSpPr>
        <p:spPr>
          <a:xfrm>
            <a:off x="3691041" y="1291590"/>
            <a:ext cx="7699065" cy="0"/>
          </a:xfrm>
          <a:prstGeom prst="line">
            <a:avLst/>
          </a:prstGeom>
          <a:ln w="6350">
            <a:solidFill>
              <a:srgbClr val="0D004D"/>
            </a:solidFill>
            <a:prstDash val="sysDot"/>
          </a:ln>
        </p:spPr>
        <p:style>
          <a:lnRef idx="1">
            <a:schemeClr val="accent5"/>
          </a:lnRef>
          <a:fillRef idx="0">
            <a:schemeClr val="accent5"/>
          </a:fillRef>
          <a:effectRef idx="0">
            <a:schemeClr val="accent5"/>
          </a:effectRef>
          <a:fontRef idx="minor">
            <a:schemeClr val="tx1"/>
          </a:fontRef>
        </p:style>
      </p:cxnSp>
      <p:sp>
        <p:nvSpPr>
          <p:cNvPr id="4" name="Footer">
            <a:extLst>
              <a:ext uri="{FF2B5EF4-FFF2-40B4-BE49-F238E27FC236}">
                <a16:creationId xmlns:a16="http://schemas.microsoft.com/office/drawing/2014/main" id="{D98E3E45-621A-88DF-E490-7E6E2B0BC6E6}"/>
              </a:ext>
            </a:extLst>
          </p:cNvPr>
          <p:cNvSpPr>
            <a:spLocks noGrp="1"/>
          </p:cNvSpPr>
          <p:nvPr userDrawn="1">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userDrawn="1">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pic>
        <p:nvPicPr>
          <p:cNvPr id="2" name="Graphic 1" descr="calculator">
            <a:extLst>
              <a:ext uri="{FF2B5EF4-FFF2-40B4-BE49-F238E27FC236}">
                <a16:creationId xmlns:a16="http://schemas.microsoft.com/office/drawing/2014/main" id="{0885A5EB-D942-86B5-644A-CE8E9B659D30}"/>
              </a:ext>
            </a:extLst>
          </p:cNvPr>
          <p:cNvPicPr>
            <a:picLocks noChangeAspect="1"/>
          </p:cNvPicPr>
          <p:nvPr userDrawn="1"/>
        </p:nvPicPr>
        <p:blipFill>
          <a:blip>
            <a:extLst>
              <a:ext uri="{96DAC541-7B7A-43D3-8B79-37D633B846F1}">
                <asvg:svgBlip xmlns:asvg="http://schemas.microsoft.com/office/drawing/2016/SVG/main" r:embed="rId10"/>
              </a:ext>
            </a:extLst>
          </a:blip>
          <a:srcRect/>
          <a:stretch/>
        </p:blipFill>
        <p:spPr>
          <a:xfrm>
            <a:off x="4222502" y="2029633"/>
            <a:ext cx="411480" cy="411480"/>
          </a:xfrm>
          <a:prstGeom prst="rect">
            <a:avLst/>
          </a:prstGeom>
        </p:spPr>
      </p:pic>
      <p:pic>
        <p:nvPicPr>
          <p:cNvPr id="3" name="Graphic 2" descr="dashboard">
            <a:extLst>
              <a:ext uri="{FF2B5EF4-FFF2-40B4-BE49-F238E27FC236}">
                <a16:creationId xmlns:a16="http://schemas.microsoft.com/office/drawing/2014/main" id="{EC5E2C2C-F8C1-A61E-A0D8-97639BFB8633}"/>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5265958" y="2029633"/>
            <a:ext cx="411480" cy="411480"/>
          </a:xfrm>
          <a:prstGeom prst="rect">
            <a:avLst/>
          </a:prstGeom>
        </p:spPr>
      </p:pic>
      <p:pic>
        <p:nvPicPr>
          <p:cNvPr id="7" name="Graphic 6" descr="DNA">
            <a:extLst>
              <a:ext uri="{FF2B5EF4-FFF2-40B4-BE49-F238E27FC236}">
                <a16:creationId xmlns:a16="http://schemas.microsoft.com/office/drawing/2014/main" id="{1A8AB063-E0A0-8B21-5B4F-D1C58EA074E3}"/>
              </a:ext>
            </a:extLst>
          </p:cNvPr>
          <p:cNvPicPr>
            <a:picLocks noChangeAspect="1"/>
          </p:cNvPicPr>
          <p:nvPr userDrawn="1"/>
        </p:nvPicPr>
        <p:blipFill>
          <a:blip>
            <a:extLst>
              <a:ext uri="{96DAC541-7B7A-43D3-8B79-37D633B846F1}">
                <asvg:svgBlip xmlns:asvg="http://schemas.microsoft.com/office/drawing/2016/SVG/main" r:embed="rId12"/>
              </a:ext>
            </a:extLst>
          </a:blip>
          <a:srcRect/>
          <a:stretch/>
        </p:blipFill>
        <p:spPr>
          <a:xfrm>
            <a:off x="4744230" y="2029633"/>
            <a:ext cx="411480" cy="411480"/>
          </a:xfrm>
          <a:prstGeom prst="rect">
            <a:avLst/>
          </a:prstGeom>
        </p:spPr>
      </p:pic>
      <p:pic>
        <p:nvPicPr>
          <p:cNvPr id="12" name="Graphic 11" descr="globe">
            <a:extLst>
              <a:ext uri="{FF2B5EF4-FFF2-40B4-BE49-F238E27FC236}">
                <a16:creationId xmlns:a16="http://schemas.microsoft.com/office/drawing/2014/main" id="{0626B723-D8F6-E908-72C1-E7CA310573F0}"/>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11004968" y="2029633"/>
            <a:ext cx="411480" cy="411480"/>
          </a:xfrm>
          <a:prstGeom prst="rect">
            <a:avLst/>
          </a:prstGeom>
        </p:spPr>
      </p:pic>
      <p:pic>
        <p:nvPicPr>
          <p:cNvPr id="28" name="Graphic 27" descr="lightbulb">
            <a:extLst>
              <a:ext uri="{FF2B5EF4-FFF2-40B4-BE49-F238E27FC236}">
                <a16:creationId xmlns:a16="http://schemas.microsoft.com/office/drawing/2014/main" id="{1C5D1B28-3A8F-CA54-5AD4-6EAC7933C2C2}"/>
              </a:ext>
            </a:extLst>
          </p:cNvPr>
          <p:cNvPicPr>
            <a:picLocks noChangeAspect="1"/>
          </p:cNvPicPr>
          <p:nvPr userDrawn="1"/>
        </p:nvPicPr>
        <p:blipFill>
          <a:blip>
            <a:extLst>
              <a:ext uri="{96DAC541-7B7A-43D3-8B79-37D633B846F1}">
                <asvg:svgBlip xmlns:asvg="http://schemas.microsoft.com/office/drawing/2016/SVG/main" r:embed="rId14"/>
              </a:ext>
            </a:extLst>
          </a:blip>
          <a:srcRect/>
          <a:stretch/>
        </p:blipFill>
        <p:spPr>
          <a:xfrm>
            <a:off x="3700774" y="2029633"/>
            <a:ext cx="411480" cy="411480"/>
          </a:xfrm>
          <a:prstGeom prst="rect">
            <a:avLst/>
          </a:prstGeom>
        </p:spPr>
      </p:pic>
      <p:pic>
        <p:nvPicPr>
          <p:cNvPr id="29" name="Graphic 28" descr="magnifying glass">
            <a:extLst>
              <a:ext uri="{FF2B5EF4-FFF2-40B4-BE49-F238E27FC236}">
                <a16:creationId xmlns:a16="http://schemas.microsoft.com/office/drawing/2014/main" id="{5A2173CC-C1D9-EC24-C2C6-CAF549CB8BBD}"/>
              </a:ext>
            </a:extLst>
          </p:cNvPr>
          <p:cNvPicPr>
            <a:picLocks noChangeAspect="1"/>
          </p:cNvPicPr>
          <p:nvPr userDrawn="1"/>
        </p:nvPicPr>
        <p:blipFill>
          <a:blip>
            <a:extLst>
              <a:ext uri="{96DAC541-7B7A-43D3-8B79-37D633B846F1}">
                <asvg:svgBlip xmlns:asvg="http://schemas.microsoft.com/office/drawing/2016/SVG/main" r:embed="rId15"/>
              </a:ext>
            </a:extLst>
          </a:blip>
          <a:srcRect/>
          <a:stretch/>
        </p:blipFill>
        <p:spPr>
          <a:xfrm>
            <a:off x="5787686" y="2029633"/>
            <a:ext cx="411480" cy="411480"/>
          </a:xfrm>
          <a:prstGeom prst="rect">
            <a:avLst/>
          </a:prstGeom>
        </p:spPr>
      </p:pic>
      <p:pic>
        <p:nvPicPr>
          <p:cNvPr id="30" name="Graphic 29" descr="envelope">
            <a:extLst>
              <a:ext uri="{FF2B5EF4-FFF2-40B4-BE49-F238E27FC236}">
                <a16:creationId xmlns:a16="http://schemas.microsoft.com/office/drawing/2014/main" id="{FA627880-D255-6E5E-62FE-6945043849D7}"/>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6309414" y="2029633"/>
            <a:ext cx="411480" cy="411480"/>
          </a:xfrm>
          <a:prstGeom prst="rect">
            <a:avLst/>
          </a:prstGeom>
        </p:spPr>
      </p:pic>
      <p:pic>
        <p:nvPicPr>
          <p:cNvPr id="31" name="Graphic 30" descr="speaker">
            <a:extLst>
              <a:ext uri="{FF2B5EF4-FFF2-40B4-BE49-F238E27FC236}">
                <a16:creationId xmlns:a16="http://schemas.microsoft.com/office/drawing/2014/main" id="{51851F53-3D14-6194-61FC-0734D9D2AE7A}"/>
              </a:ext>
            </a:extLst>
          </p:cNvPr>
          <p:cNvPicPr>
            <a:picLocks noChangeAspect="1"/>
          </p:cNvPicPr>
          <p:nvPr userDrawn="1"/>
        </p:nvPicPr>
        <p:blipFill>
          <a:blip>
            <a:extLst>
              <a:ext uri="{96DAC541-7B7A-43D3-8B79-37D633B846F1}">
                <asvg:svgBlip xmlns:asvg="http://schemas.microsoft.com/office/drawing/2016/SVG/main" r:embed="rId17"/>
              </a:ext>
            </a:extLst>
          </a:blip>
          <a:srcRect/>
          <a:stretch/>
        </p:blipFill>
        <p:spPr>
          <a:xfrm>
            <a:off x="8918054" y="2029633"/>
            <a:ext cx="411480" cy="411480"/>
          </a:xfrm>
          <a:prstGeom prst="rect">
            <a:avLst/>
          </a:prstGeom>
        </p:spPr>
      </p:pic>
      <p:pic>
        <p:nvPicPr>
          <p:cNvPr id="32" name="Graphic 31" descr="speech bubble">
            <a:extLst>
              <a:ext uri="{FF2B5EF4-FFF2-40B4-BE49-F238E27FC236}">
                <a16:creationId xmlns:a16="http://schemas.microsoft.com/office/drawing/2014/main" id="{2902D51D-AFF1-2A83-E21C-74EBAF12827E}"/>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7352870" y="2029633"/>
            <a:ext cx="411480" cy="411480"/>
          </a:xfrm>
          <a:prstGeom prst="rect">
            <a:avLst/>
          </a:prstGeom>
        </p:spPr>
      </p:pic>
      <p:pic>
        <p:nvPicPr>
          <p:cNvPr id="34" name="Graphic 33" descr="speech bubbles">
            <a:extLst>
              <a:ext uri="{FF2B5EF4-FFF2-40B4-BE49-F238E27FC236}">
                <a16:creationId xmlns:a16="http://schemas.microsoft.com/office/drawing/2014/main" id="{5B3D3B03-9527-3371-8D8F-2D93554107EC}"/>
              </a:ext>
            </a:extLst>
          </p:cNvPr>
          <p:cNvPicPr>
            <a:picLocks noChangeAspect="1"/>
          </p:cNvPicPr>
          <p:nvPr userDrawn="1"/>
        </p:nvPicPr>
        <p:blipFill>
          <a:blip>
            <a:extLst>
              <a:ext uri="{96DAC541-7B7A-43D3-8B79-37D633B846F1}">
                <asvg:svgBlip xmlns:asvg="http://schemas.microsoft.com/office/drawing/2016/SVG/main" r:embed="rId19"/>
              </a:ext>
            </a:extLst>
          </a:blip>
          <a:srcRect/>
          <a:stretch/>
        </p:blipFill>
        <p:spPr>
          <a:xfrm>
            <a:off x="7874598" y="2029633"/>
            <a:ext cx="411480" cy="411480"/>
          </a:xfrm>
          <a:prstGeom prst="rect">
            <a:avLst/>
          </a:prstGeom>
        </p:spPr>
      </p:pic>
      <p:pic>
        <p:nvPicPr>
          <p:cNvPr id="35" name="Graphic 34" descr="star">
            <a:extLst>
              <a:ext uri="{FF2B5EF4-FFF2-40B4-BE49-F238E27FC236}">
                <a16:creationId xmlns:a16="http://schemas.microsoft.com/office/drawing/2014/main" id="{6147C56B-D36C-1299-D921-236415499EE8}"/>
              </a:ext>
            </a:extLst>
          </p:cNvPr>
          <p:cNvPicPr>
            <a:picLocks noChangeAspect="1"/>
          </p:cNvPicPr>
          <p:nvPr userDrawn="1"/>
        </p:nvPicPr>
        <p:blipFill>
          <a:blip>
            <a:extLst>
              <a:ext uri="{96DAC541-7B7A-43D3-8B79-37D633B846F1}">
                <asvg:svgBlip xmlns:asvg="http://schemas.microsoft.com/office/drawing/2016/SVG/main" r:embed="rId20"/>
              </a:ext>
            </a:extLst>
          </a:blip>
          <a:srcRect/>
          <a:stretch/>
        </p:blipFill>
        <p:spPr>
          <a:xfrm>
            <a:off x="10483238" y="2029633"/>
            <a:ext cx="411480" cy="411480"/>
          </a:xfrm>
          <a:prstGeom prst="rect">
            <a:avLst/>
          </a:prstGeom>
        </p:spPr>
      </p:pic>
      <p:pic>
        <p:nvPicPr>
          <p:cNvPr id="36" name="Graphic 35" descr="support">
            <a:extLst>
              <a:ext uri="{FF2B5EF4-FFF2-40B4-BE49-F238E27FC236}">
                <a16:creationId xmlns:a16="http://schemas.microsoft.com/office/drawing/2014/main" id="{6DE8ED58-203B-210C-8D90-D2CA337A39BA}"/>
              </a:ext>
            </a:extLst>
          </p:cNvPr>
          <p:cNvPicPr>
            <a:picLocks noChangeAspect="1"/>
          </p:cNvPicPr>
          <p:nvPr userDrawn="1"/>
        </p:nvPicPr>
        <p:blipFill>
          <a:blip>
            <a:extLst>
              <a:ext uri="{96DAC541-7B7A-43D3-8B79-37D633B846F1}">
                <asvg:svgBlip xmlns:asvg="http://schemas.microsoft.com/office/drawing/2016/SVG/main" r:embed="rId21"/>
              </a:ext>
            </a:extLst>
          </a:blip>
          <a:srcRect/>
          <a:stretch/>
        </p:blipFill>
        <p:spPr>
          <a:xfrm>
            <a:off x="9961510" y="2029633"/>
            <a:ext cx="411480" cy="411480"/>
          </a:xfrm>
          <a:prstGeom prst="rect">
            <a:avLst/>
          </a:prstGeom>
        </p:spPr>
      </p:pic>
      <p:pic>
        <p:nvPicPr>
          <p:cNvPr id="37" name="Graphic 36" descr="thought">
            <a:extLst>
              <a:ext uri="{FF2B5EF4-FFF2-40B4-BE49-F238E27FC236}">
                <a16:creationId xmlns:a16="http://schemas.microsoft.com/office/drawing/2014/main" id="{F4F2B026-14D6-241E-3E7F-6A52A3D397FC}"/>
              </a:ext>
            </a:extLst>
          </p:cNvPr>
          <p:cNvPicPr>
            <a:picLocks noChangeAspect="1"/>
          </p:cNvPicPr>
          <p:nvPr userDrawn="1"/>
        </p:nvPicPr>
        <p:blipFill>
          <a:blip>
            <a:extLst>
              <a:ext uri="{96DAC541-7B7A-43D3-8B79-37D633B846F1}">
                <asvg:svgBlip xmlns:asvg="http://schemas.microsoft.com/office/drawing/2016/SVG/main" r:embed="rId22"/>
              </a:ext>
            </a:extLst>
          </a:blip>
          <a:srcRect/>
          <a:stretch/>
        </p:blipFill>
        <p:spPr>
          <a:xfrm>
            <a:off x="8396326" y="2029633"/>
            <a:ext cx="411480" cy="411480"/>
          </a:xfrm>
          <a:prstGeom prst="rect">
            <a:avLst/>
          </a:prstGeom>
        </p:spPr>
      </p:pic>
      <p:pic>
        <p:nvPicPr>
          <p:cNvPr id="38" name="Graphic 37" descr="trees">
            <a:extLst>
              <a:ext uri="{FF2B5EF4-FFF2-40B4-BE49-F238E27FC236}">
                <a16:creationId xmlns:a16="http://schemas.microsoft.com/office/drawing/2014/main" id="{A47F400D-08E4-7F4F-FB7D-58ED63EB6B2F}"/>
              </a:ext>
            </a:extLst>
          </p:cNvPr>
          <p:cNvPicPr>
            <a:picLocks noChangeAspect="1"/>
          </p:cNvPicPr>
          <p:nvPr userDrawn="1"/>
        </p:nvPicPr>
        <p:blipFill>
          <a:blip>
            <a:extLst>
              <a:ext uri="{96DAC541-7B7A-43D3-8B79-37D633B846F1}">
                <asvg:svgBlip xmlns:asvg="http://schemas.microsoft.com/office/drawing/2016/SVG/main" r:embed="rId23"/>
              </a:ext>
            </a:extLst>
          </a:blip>
          <a:srcRect/>
          <a:stretch/>
        </p:blipFill>
        <p:spPr>
          <a:xfrm>
            <a:off x="9439782" y="2029633"/>
            <a:ext cx="411480" cy="411480"/>
          </a:xfrm>
          <a:prstGeom prst="rect">
            <a:avLst/>
          </a:prstGeom>
        </p:spPr>
      </p:pic>
      <p:pic>
        <p:nvPicPr>
          <p:cNvPr id="39" name="Graphic 38" descr="phone">
            <a:extLst>
              <a:ext uri="{FF2B5EF4-FFF2-40B4-BE49-F238E27FC236}">
                <a16:creationId xmlns:a16="http://schemas.microsoft.com/office/drawing/2014/main" id="{09619433-75F1-77C2-2449-18B2EB67BBE9}"/>
              </a:ext>
            </a:extLst>
          </p:cNvPr>
          <p:cNvPicPr>
            <a:picLocks noChangeAspect="1"/>
          </p:cNvPicPr>
          <p:nvPr userDrawn="1"/>
        </p:nvPicPr>
        <p:blipFill>
          <a:blip>
            <a:extLst>
              <a:ext uri="{96DAC541-7B7A-43D3-8B79-37D633B846F1}">
                <asvg:svgBlip xmlns:asvg="http://schemas.microsoft.com/office/drawing/2016/SVG/main" r:embed="rId24"/>
              </a:ext>
            </a:extLst>
          </a:blip>
          <a:srcRect/>
          <a:stretch/>
        </p:blipFill>
        <p:spPr>
          <a:xfrm>
            <a:off x="6831142" y="2029633"/>
            <a:ext cx="411480" cy="411480"/>
          </a:xfrm>
          <a:prstGeom prst="rect">
            <a:avLst/>
          </a:prstGeom>
        </p:spPr>
      </p:pic>
      <p:pic>
        <p:nvPicPr>
          <p:cNvPr id="40" name="Graphic 39" descr="pie chart">
            <a:extLst>
              <a:ext uri="{FF2B5EF4-FFF2-40B4-BE49-F238E27FC236}">
                <a16:creationId xmlns:a16="http://schemas.microsoft.com/office/drawing/2014/main" id="{6E491F45-DF5A-9E09-18B4-7B4367609E7C}"/>
              </a:ext>
            </a:extLst>
          </p:cNvPr>
          <p:cNvPicPr>
            <a:picLocks noChangeAspect="1"/>
          </p:cNvPicPr>
          <p:nvPr userDrawn="1"/>
        </p:nvPicPr>
        <p:blipFill>
          <a:blip>
            <a:extLst>
              <a:ext uri="{96DAC541-7B7A-43D3-8B79-37D633B846F1}">
                <asvg:svgBlip xmlns:asvg="http://schemas.microsoft.com/office/drawing/2016/SVG/main" r:embed="rId25"/>
              </a:ext>
            </a:extLst>
          </a:blip>
          <a:srcRect/>
          <a:stretch/>
        </p:blipFill>
        <p:spPr>
          <a:xfrm>
            <a:off x="5249748" y="1463708"/>
            <a:ext cx="411480" cy="411480"/>
          </a:xfrm>
          <a:prstGeom prst="rect">
            <a:avLst/>
          </a:prstGeom>
        </p:spPr>
      </p:pic>
      <p:pic>
        <p:nvPicPr>
          <p:cNvPr id="41" name="Graphic 40" descr="org chart">
            <a:extLst>
              <a:ext uri="{FF2B5EF4-FFF2-40B4-BE49-F238E27FC236}">
                <a16:creationId xmlns:a16="http://schemas.microsoft.com/office/drawing/2014/main" id="{991825D4-5072-17A7-6954-F91A715BF20C}"/>
              </a:ext>
            </a:extLst>
          </p:cNvPr>
          <p:cNvPicPr>
            <a:picLocks noChangeAspect="1"/>
          </p:cNvPicPr>
          <p:nvPr userDrawn="1"/>
        </p:nvPicPr>
        <p:blipFill>
          <a:blip>
            <a:extLst>
              <a:ext uri="{96DAC541-7B7A-43D3-8B79-37D633B846F1}">
                <asvg:svgBlip xmlns:asvg="http://schemas.microsoft.com/office/drawing/2016/SVG/main" r:embed="rId26"/>
              </a:ext>
            </a:extLst>
          </a:blip>
          <a:srcRect/>
          <a:stretch/>
        </p:blipFill>
        <p:spPr>
          <a:xfrm>
            <a:off x="4707385" y="1463708"/>
            <a:ext cx="411480" cy="411480"/>
          </a:xfrm>
          <a:prstGeom prst="rect">
            <a:avLst/>
          </a:prstGeom>
        </p:spPr>
      </p:pic>
      <p:pic>
        <p:nvPicPr>
          <p:cNvPr id="42" name="Graphic 41" descr="bar graph">
            <a:extLst>
              <a:ext uri="{FF2B5EF4-FFF2-40B4-BE49-F238E27FC236}">
                <a16:creationId xmlns:a16="http://schemas.microsoft.com/office/drawing/2014/main" id="{F004E6E8-8D09-D148-8DED-955F382A1187}"/>
              </a:ext>
            </a:extLst>
          </p:cNvPr>
          <p:cNvPicPr>
            <a:picLocks noChangeAspect="1"/>
          </p:cNvPicPr>
          <p:nvPr userDrawn="1"/>
        </p:nvPicPr>
        <p:blipFill>
          <a:blip>
            <a:extLst>
              <a:ext uri="{96DAC541-7B7A-43D3-8B79-37D633B846F1}">
                <asvg:svgBlip xmlns:asvg="http://schemas.microsoft.com/office/drawing/2016/SVG/main" r:embed="rId27"/>
              </a:ext>
            </a:extLst>
          </a:blip>
          <a:srcRect/>
          <a:stretch/>
        </p:blipFill>
        <p:spPr>
          <a:xfrm>
            <a:off x="5747673" y="1463708"/>
            <a:ext cx="411480" cy="411480"/>
          </a:xfrm>
          <a:prstGeom prst="rect">
            <a:avLst/>
          </a:prstGeom>
        </p:spPr>
      </p:pic>
      <p:pic>
        <p:nvPicPr>
          <p:cNvPr id="43" name="Graphic 42" descr="bar graph">
            <a:extLst>
              <a:ext uri="{FF2B5EF4-FFF2-40B4-BE49-F238E27FC236}">
                <a16:creationId xmlns:a16="http://schemas.microsoft.com/office/drawing/2014/main" id="{B237546F-0BD8-53E8-66F1-EA201814B3F1}"/>
              </a:ext>
            </a:extLst>
          </p:cNvPr>
          <p:cNvPicPr>
            <a:picLocks noChangeAspect="1"/>
          </p:cNvPicPr>
          <p:nvPr userDrawn="1"/>
        </p:nvPicPr>
        <p:blipFill>
          <a:blip>
            <a:extLst>
              <a:ext uri="{96DAC541-7B7A-43D3-8B79-37D633B846F1}">
                <asvg:svgBlip xmlns:asvg="http://schemas.microsoft.com/office/drawing/2016/SVG/main" r:embed="rId28"/>
              </a:ext>
            </a:extLst>
          </a:blip>
          <a:srcRect/>
          <a:stretch/>
        </p:blipFill>
        <p:spPr>
          <a:xfrm>
            <a:off x="6266889" y="1463708"/>
            <a:ext cx="411480" cy="411480"/>
          </a:xfrm>
          <a:prstGeom prst="rect">
            <a:avLst/>
          </a:prstGeom>
        </p:spPr>
      </p:pic>
      <p:pic>
        <p:nvPicPr>
          <p:cNvPr id="44" name="Graphic 43" descr="graph">
            <a:extLst>
              <a:ext uri="{FF2B5EF4-FFF2-40B4-BE49-F238E27FC236}">
                <a16:creationId xmlns:a16="http://schemas.microsoft.com/office/drawing/2014/main" id="{FF60FC9F-A3EC-A86B-9A1B-DFE6D9CD564C}"/>
              </a:ext>
            </a:extLst>
          </p:cNvPr>
          <p:cNvPicPr>
            <a:picLocks noChangeAspect="1"/>
          </p:cNvPicPr>
          <p:nvPr userDrawn="1"/>
        </p:nvPicPr>
        <p:blipFill>
          <a:blip>
            <a:extLst>
              <a:ext uri="{96DAC541-7B7A-43D3-8B79-37D633B846F1}">
                <asvg:svgBlip xmlns:asvg="http://schemas.microsoft.com/office/drawing/2016/SVG/main" r:embed="rId29"/>
              </a:ext>
            </a:extLst>
          </a:blip>
          <a:srcRect/>
          <a:stretch/>
        </p:blipFill>
        <p:spPr>
          <a:xfrm>
            <a:off x="6786105" y="1463708"/>
            <a:ext cx="411480" cy="411480"/>
          </a:xfrm>
          <a:prstGeom prst="rect">
            <a:avLst/>
          </a:prstGeom>
        </p:spPr>
      </p:pic>
      <p:pic>
        <p:nvPicPr>
          <p:cNvPr id="45" name="Graphic 44" descr="buildings">
            <a:extLst>
              <a:ext uri="{FF2B5EF4-FFF2-40B4-BE49-F238E27FC236}">
                <a16:creationId xmlns:a16="http://schemas.microsoft.com/office/drawing/2014/main" id="{37674BA9-12FC-7083-C12C-D34B9B2E77ED}"/>
              </a:ext>
            </a:extLst>
          </p:cNvPr>
          <p:cNvPicPr>
            <a:picLocks noChangeAspect="1"/>
          </p:cNvPicPr>
          <p:nvPr userDrawn="1"/>
        </p:nvPicPr>
        <p:blipFill>
          <a:blip>
            <a:extLst>
              <a:ext uri="{96DAC541-7B7A-43D3-8B79-37D633B846F1}">
                <asvg:svgBlip xmlns:asvg="http://schemas.microsoft.com/office/drawing/2016/SVG/main" r:embed="rId30"/>
              </a:ext>
            </a:extLst>
          </a:blip>
          <a:srcRect/>
          <a:stretch/>
        </p:blipFill>
        <p:spPr>
          <a:xfrm>
            <a:off x="3700774" y="1463708"/>
            <a:ext cx="411480" cy="411480"/>
          </a:xfrm>
          <a:prstGeom prst="rect">
            <a:avLst/>
          </a:prstGeom>
        </p:spPr>
      </p:pic>
      <p:pic>
        <p:nvPicPr>
          <p:cNvPr id="46" name="Graphic 45" descr="flag">
            <a:extLst>
              <a:ext uri="{FF2B5EF4-FFF2-40B4-BE49-F238E27FC236}">
                <a16:creationId xmlns:a16="http://schemas.microsoft.com/office/drawing/2014/main" id="{45D56C99-FDC2-7FAD-C85E-04813B73B7D4}"/>
              </a:ext>
            </a:extLst>
          </p:cNvPr>
          <p:cNvPicPr>
            <a:picLocks noChangeAspect="1"/>
          </p:cNvPicPr>
          <p:nvPr userDrawn="1"/>
        </p:nvPicPr>
        <p:blipFill>
          <a:blip>
            <a:extLst>
              <a:ext uri="{96DAC541-7B7A-43D3-8B79-37D633B846F1}">
                <asvg:svgBlip xmlns:asvg="http://schemas.microsoft.com/office/drawing/2016/SVG/main" r:embed="rId31"/>
              </a:ext>
            </a:extLst>
          </a:blip>
          <a:srcRect/>
          <a:stretch/>
        </p:blipFill>
        <p:spPr>
          <a:xfrm>
            <a:off x="9899545" y="1463708"/>
            <a:ext cx="411480" cy="411480"/>
          </a:xfrm>
          <a:prstGeom prst="rect">
            <a:avLst/>
          </a:prstGeom>
        </p:spPr>
      </p:pic>
      <p:pic>
        <p:nvPicPr>
          <p:cNvPr id="47" name="Graphic 46" descr="paper plane">
            <a:extLst>
              <a:ext uri="{FF2B5EF4-FFF2-40B4-BE49-F238E27FC236}">
                <a16:creationId xmlns:a16="http://schemas.microsoft.com/office/drawing/2014/main" id="{C70109F6-A7BF-96BC-5BA1-2FB35C6D9ED6}"/>
              </a:ext>
            </a:extLst>
          </p:cNvPr>
          <p:cNvPicPr>
            <a:picLocks noChangeAspect="1"/>
          </p:cNvPicPr>
          <p:nvPr userDrawn="1"/>
        </p:nvPicPr>
        <p:blipFill>
          <a:blip>
            <a:extLst>
              <a:ext uri="{96DAC541-7B7A-43D3-8B79-37D633B846F1}">
                <asvg:svgBlip xmlns:asvg="http://schemas.microsoft.com/office/drawing/2016/SVG/main" r:embed="rId32"/>
              </a:ext>
            </a:extLst>
          </a:blip>
          <a:srcRect/>
          <a:stretch/>
        </p:blipFill>
        <p:spPr>
          <a:xfrm>
            <a:off x="11004968" y="1463708"/>
            <a:ext cx="411480" cy="411480"/>
          </a:xfrm>
          <a:prstGeom prst="rect">
            <a:avLst/>
          </a:prstGeom>
        </p:spPr>
      </p:pic>
      <p:pic>
        <p:nvPicPr>
          <p:cNvPr id="48" name="Graphic 47" descr="strategy">
            <a:extLst>
              <a:ext uri="{FF2B5EF4-FFF2-40B4-BE49-F238E27FC236}">
                <a16:creationId xmlns:a16="http://schemas.microsoft.com/office/drawing/2014/main" id="{97591D90-C9C4-A601-EDAB-01FF2AE39004}"/>
              </a:ext>
            </a:extLst>
          </p:cNvPr>
          <p:cNvPicPr>
            <a:picLocks noChangeAspect="1"/>
          </p:cNvPicPr>
          <p:nvPr userDrawn="1"/>
        </p:nvPicPr>
        <p:blipFill>
          <a:blip>
            <a:extLst>
              <a:ext uri="{96DAC541-7B7A-43D3-8B79-37D633B846F1}">
                <asvg:svgBlip xmlns:asvg="http://schemas.microsoft.com/office/drawing/2016/SVG/main" r:embed="rId33"/>
              </a:ext>
            </a:extLst>
          </a:blip>
          <a:srcRect/>
          <a:stretch/>
        </p:blipFill>
        <p:spPr>
          <a:xfrm>
            <a:off x="9380329" y="1463708"/>
            <a:ext cx="411480" cy="411480"/>
          </a:xfrm>
          <a:prstGeom prst="rect">
            <a:avLst/>
          </a:prstGeom>
        </p:spPr>
      </p:pic>
      <p:pic>
        <p:nvPicPr>
          <p:cNvPr id="49" name="Graphic 48" descr="pin">
            <a:extLst>
              <a:ext uri="{FF2B5EF4-FFF2-40B4-BE49-F238E27FC236}">
                <a16:creationId xmlns:a16="http://schemas.microsoft.com/office/drawing/2014/main" id="{C920E071-B7F8-75A4-227E-CFD6C8F399D1}"/>
              </a:ext>
            </a:extLst>
          </p:cNvPr>
          <p:cNvPicPr>
            <a:picLocks noChangeAspect="1"/>
          </p:cNvPicPr>
          <p:nvPr userDrawn="1"/>
        </p:nvPicPr>
        <p:blipFill>
          <a:blip>
            <a:extLst>
              <a:ext uri="{96DAC541-7B7A-43D3-8B79-37D633B846F1}">
                <asvg:svgBlip xmlns:asvg="http://schemas.microsoft.com/office/drawing/2016/SVG/main" r:embed="rId34"/>
              </a:ext>
            </a:extLst>
          </a:blip>
          <a:srcRect/>
          <a:stretch/>
        </p:blipFill>
        <p:spPr>
          <a:xfrm>
            <a:off x="10418761" y="1463708"/>
            <a:ext cx="411480" cy="411480"/>
          </a:xfrm>
          <a:prstGeom prst="rect">
            <a:avLst/>
          </a:prstGeom>
        </p:spPr>
      </p:pic>
      <p:pic>
        <p:nvPicPr>
          <p:cNvPr id="50" name="Graphic 49" descr="process">
            <a:extLst>
              <a:ext uri="{FF2B5EF4-FFF2-40B4-BE49-F238E27FC236}">
                <a16:creationId xmlns:a16="http://schemas.microsoft.com/office/drawing/2014/main" id="{574C6CD9-5287-D759-912A-FB23874316D9}"/>
              </a:ext>
            </a:extLst>
          </p:cNvPr>
          <p:cNvPicPr>
            <a:picLocks noChangeAspect="1"/>
          </p:cNvPicPr>
          <p:nvPr userDrawn="1"/>
        </p:nvPicPr>
        <p:blipFill>
          <a:blip>
            <a:extLst>
              <a:ext uri="{96DAC541-7B7A-43D3-8B79-37D633B846F1}">
                <asvg:svgBlip xmlns:asvg="http://schemas.microsoft.com/office/drawing/2016/SVG/main" r:embed="rId35"/>
              </a:ext>
            </a:extLst>
          </a:blip>
          <a:srcRect/>
          <a:stretch/>
        </p:blipFill>
        <p:spPr>
          <a:xfrm>
            <a:off x="4195504" y="1463708"/>
            <a:ext cx="411480" cy="411480"/>
          </a:xfrm>
          <a:prstGeom prst="rect">
            <a:avLst/>
          </a:prstGeom>
        </p:spPr>
      </p:pic>
      <p:pic>
        <p:nvPicPr>
          <p:cNvPr id="51" name="Graphic 50" descr="products">
            <a:extLst>
              <a:ext uri="{FF2B5EF4-FFF2-40B4-BE49-F238E27FC236}">
                <a16:creationId xmlns:a16="http://schemas.microsoft.com/office/drawing/2014/main" id="{5A7D84E9-A8E5-2493-8852-A8D9FA1C6AB7}"/>
              </a:ext>
            </a:extLst>
          </p:cNvPr>
          <p:cNvPicPr>
            <a:picLocks noChangeAspect="1"/>
          </p:cNvPicPr>
          <p:nvPr userDrawn="1"/>
        </p:nvPicPr>
        <p:blipFill>
          <a:blip>
            <a:extLst>
              <a:ext uri="{96DAC541-7B7A-43D3-8B79-37D633B846F1}">
                <asvg:svgBlip xmlns:asvg="http://schemas.microsoft.com/office/drawing/2016/SVG/main" r:embed="rId36"/>
              </a:ext>
            </a:extLst>
          </a:blip>
          <a:srcRect/>
          <a:stretch/>
        </p:blipFill>
        <p:spPr>
          <a:xfrm>
            <a:off x="7304950" y="1463708"/>
            <a:ext cx="411480" cy="411480"/>
          </a:xfrm>
          <a:prstGeom prst="rect">
            <a:avLst/>
          </a:prstGeom>
        </p:spPr>
      </p:pic>
      <p:pic>
        <p:nvPicPr>
          <p:cNvPr id="52" name="Graphic 51" descr="sales">
            <a:extLst>
              <a:ext uri="{FF2B5EF4-FFF2-40B4-BE49-F238E27FC236}">
                <a16:creationId xmlns:a16="http://schemas.microsoft.com/office/drawing/2014/main" id="{1F3BF09D-ADDF-555D-F4F9-FE797B9BD63D}"/>
              </a:ext>
            </a:extLst>
          </p:cNvPr>
          <p:cNvPicPr>
            <a:picLocks noChangeAspect="1"/>
          </p:cNvPicPr>
          <p:nvPr userDrawn="1"/>
        </p:nvPicPr>
        <p:blipFill>
          <a:blip>
            <a:extLst>
              <a:ext uri="{96DAC541-7B7A-43D3-8B79-37D633B846F1}">
                <asvg:svgBlip xmlns:asvg="http://schemas.microsoft.com/office/drawing/2016/SVG/main" r:embed="rId37"/>
              </a:ext>
            </a:extLst>
          </a:blip>
          <a:srcRect/>
          <a:stretch/>
        </p:blipFill>
        <p:spPr>
          <a:xfrm>
            <a:off x="7823671" y="1463708"/>
            <a:ext cx="411480" cy="411480"/>
          </a:xfrm>
          <a:prstGeom prst="rect">
            <a:avLst/>
          </a:prstGeom>
        </p:spPr>
      </p:pic>
      <p:pic>
        <p:nvPicPr>
          <p:cNvPr id="53" name="Graphic 52" descr="protractor">
            <a:extLst>
              <a:ext uri="{FF2B5EF4-FFF2-40B4-BE49-F238E27FC236}">
                <a16:creationId xmlns:a16="http://schemas.microsoft.com/office/drawing/2014/main" id="{E33F8F88-9FDC-586D-559F-938EBBECC1AA}"/>
              </a:ext>
            </a:extLst>
          </p:cNvPr>
          <p:cNvPicPr>
            <a:picLocks noChangeAspect="1"/>
          </p:cNvPicPr>
          <p:nvPr userDrawn="1"/>
        </p:nvPicPr>
        <p:blipFill>
          <a:blip>
            <a:extLst>
              <a:ext uri="{96DAC541-7B7A-43D3-8B79-37D633B846F1}">
                <asvg:svgBlip xmlns:asvg="http://schemas.microsoft.com/office/drawing/2016/SVG/main" r:embed="rId38"/>
              </a:ext>
            </a:extLst>
          </a:blip>
          <a:srcRect/>
          <a:stretch/>
        </p:blipFill>
        <p:spPr>
          <a:xfrm>
            <a:off x="8342392" y="1463708"/>
            <a:ext cx="411480" cy="411480"/>
          </a:xfrm>
          <a:prstGeom prst="rect">
            <a:avLst/>
          </a:prstGeom>
        </p:spPr>
      </p:pic>
      <p:pic>
        <p:nvPicPr>
          <p:cNvPr id="54" name="Graphic 53" descr="puzzle">
            <a:extLst>
              <a:ext uri="{FF2B5EF4-FFF2-40B4-BE49-F238E27FC236}">
                <a16:creationId xmlns:a16="http://schemas.microsoft.com/office/drawing/2014/main" id="{9775D9E9-06B1-A65A-CFA6-7AD2EAC571CF}"/>
              </a:ext>
            </a:extLst>
          </p:cNvPr>
          <p:cNvPicPr>
            <a:picLocks noChangeAspect="1"/>
          </p:cNvPicPr>
          <p:nvPr userDrawn="1"/>
        </p:nvPicPr>
        <p:blipFill>
          <a:blip>
            <a:extLst>
              <a:ext uri="{96DAC541-7B7A-43D3-8B79-37D633B846F1}">
                <asvg:svgBlip xmlns:asvg="http://schemas.microsoft.com/office/drawing/2016/SVG/main" r:embed="rId39"/>
              </a:ext>
            </a:extLst>
          </a:blip>
          <a:srcRect/>
          <a:stretch/>
        </p:blipFill>
        <p:spPr>
          <a:xfrm>
            <a:off x="8861113" y="1463708"/>
            <a:ext cx="411480" cy="411480"/>
          </a:xfrm>
          <a:prstGeom prst="rect">
            <a:avLst/>
          </a:prstGeom>
        </p:spPr>
      </p:pic>
      <p:pic>
        <p:nvPicPr>
          <p:cNvPr id="55" name="Graphic 54" descr="phishing">
            <a:extLst>
              <a:ext uri="{FF2B5EF4-FFF2-40B4-BE49-F238E27FC236}">
                <a16:creationId xmlns:a16="http://schemas.microsoft.com/office/drawing/2014/main" id="{C7032838-F2C2-6B12-4038-87000F73631E}"/>
              </a:ext>
            </a:extLst>
          </p:cNvPr>
          <p:cNvPicPr>
            <a:picLocks noChangeAspect="1"/>
          </p:cNvPicPr>
          <p:nvPr userDrawn="1"/>
        </p:nvPicPr>
        <p:blipFill>
          <a:blip>
            <a:extLst>
              <a:ext uri="{96DAC541-7B7A-43D3-8B79-37D633B846F1}">
                <asvg:svgBlip xmlns:asvg="http://schemas.microsoft.com/office/drawing/2016/SVG/main" r:embed="rId40"/>
              </a:ext>
            </a:extLst>
          </a:blip>
          <a:srcRect/>
          <a:stretch/>
        </p:blipFill>
        <p:spPr>
          <a:xfrm>
            <a:off x="4222502" y="5991110"/>
            <a:ext cx="411480" cy="411480"/>
          </a:xfrm>
          <a:prstGeom prst="rect">
            <a:avLst/>
          </a:prstGeom>
        </p:spPr>
      </p:pic>
      <p:pic>
        <p:nvPicPr>
          <p:cNvPr id="56" name="Graphic 55" descr="information">
            <a:extLst>
              <a:ext uri="{FF2B5EF4-FFF2-40B4-BE49-F238E27FC236}">
                <a16:creationId xmlns:a16="http://schemas.microsoft.com/office/drawing/2014/main" id="{30BCAC02-0318-B478-560F-314534CED14E}"/>
              </a:ext>
            </a:extLst>
          </p:cNvPr>
          <p:cNvPicPr>
            <a:picLocks noChangeAspect="1"/>
          </p:cNvPicPr>
          <p:nvPr userDrawn="1"/>
        </p:nvPicPr>
        <p:blipFill>
          <a:blip>
            <a:extLst>
              <a:ext uri="{96DAC541-7B7A-43D3-8B79-37D633B846F1}">
                <asvg:svgBlip xmlns:asvg="http://schemas.microsoft.com/office/drawing/2016/SVG/main" r:embed="rId41"/>
              </a:ext>
            </a:extLst>
          </a:blip>
          <a:srcRect/>
          <a:stretch/>
        </p:blipFill>
        <p:spPr>
          <a:xfrm>
            <a:off x="4744230" y="5991110"/>
            <a:ext cx="411480" cy="411480"/>
          </a:xfrm>
          <a:prstGeom prst="rect">
            <a:avLst/>
          </a:prstGeom>
        </p:spPr>
      </p:pic>
      <p:pic>
        <p:nvPicPr>
          <p:cNvPr id="57" name="Graphic 56" descr="link">
            <a:extLst>
              <a:ext uri="{FF2B5EF4-FFF2-40B4-BE49-F238E27FC236}">
                <a16:creationId xmlns:a16="http://schemas.microsoft.com/office/drawing/2014/main" id="{18F75A02-D6F5-FCE9-4033-288A472BA9B9}"/>
              </a:ext>
            </a:extLst>
          </p:cNvPr>
          <p:cNvPicPr>
            <a:picLocks noChangeAspect="1"/>
          </p:cNvPicPr>
          <p:nvPr userDrawn="1"/>
        </p:nvPicPr>
        <p:blipFill>
          <a:blip>
            <a:extLst>
              <a:ext uri="{96DAC541-7B7A-43D3-8B79-37D633B846F1}">
                <asvg:svgBlip xmlns:asvg="http://schemas.microsoft.com/office/drawing/2016/SVG/main" r:embed="rId42"/>
              </a:ext>
            </a:extLst>
          </a:blip>
          <a:srcRect/>
          <a:stretch/>
        </p:blipFill>
        <p:spPr>
          <a:xfrm>
            <a:off x="5787686" y="5991110"/>
            <a:ext cx="411480" cy="411480"/>
          </a:xfrm>
          <a:prstGeom prst="rect">
            <a:avLst/>
          </a:prstGeom>
        </p:spPr>
      </p:pic>
      <p:pic>
        <p:nvPicPr>
          <p:cNvPr id="58" name="Graphic 57" descr="question">
            <a:extLst>
              <a:ext uri="{FF2B5EF4-FFF2-40B4-BE49-F238E27FC236}">
                <a16:creationId xmlns:a16="http://schemas.microsoft.com/office/drawing/2014/main" id="{8071A58C-740A-4E48-BA9D-3DE2043CD440}"/>
              </a:ext>
            </a:extLst>
          </p:cNvPr>
          <p:cNvPicPr>
            <a:picLocks noChangeAspect="1"/>
          </p:cNvPicPr>
          <p:nvPr userDrawn="1"/>
        </p:nvPicPr>
        <p:blipFill>
          <a:blip>
            <a:extLst>
              <a:ext uri="{96DAC541-7B7A-43D3-8B79-37D633B846F1}">
                <asvg:svgBlip xmlns:asvg="http://schemas.microsoft.com/office/drawing/2016/SVG/main" r:embed="rId43"/>
              </a:ext>
            </a:extLst>
          </a:blip>
          <a:srcRect/>
          <a:stretch/>
        </p:blipFill>
        <p:spPr>
          <a:xfrm>
            <a:off x="5265958" y="5991110"/>
            <a:ext cx="411480" cy="411480"/>
          </a:xfrm>
          <a:prstGeom prst="rect">
            <a:avLst/>
          </a:prstGeom>
        </p:spPr>
      </p:pic>
      <p:pic>
        <p:nvPicPr>
          <p:cNvPr id="59" name="Graphic 58" descr="warning">
            <a:extLst>
              <a:ext uri="{FF2B5EF4-FFF2-40B4-BE49-F238E27FC236}">
                <a16:creationId xmlns:a16="http://schemas.microsoft.com/office/drawing/2014/main" id="{FC3DE89F-4B3A-61A7-EF0F-4DAE2017D24D}"/>
              </a:ext>
            </a:extLst>
          </p:cNvPr>
          <p:cNvPicPr>
            <a:picLocks noChangeAspect="1"/>
          </p:cNvPicPr>
          <p:nvPr userDrawn="1"/>
        </p:nvPicPr>
        <p:blipFill>
          <a:blip>
            <a:extLst>
              <a:ext uri="{96DAC541-7B7A-43D3-8B79-37D633B846F1}">
                <asvg:svgBlip xmlns:asvg="http://schemas.microsoft.com/office/drawing/2016/SVG/main" r:embed="rId44"/>
              </a:ext>
            </a:extLst>
          </a:blip>
          <a:srcRect/>
          <a:stretch/>
        </p:blipFill>
        <p:spPr>
          <a:xfrm>
            <a:off x="6309414" y="5991110"/>
            <a:ext cx="411480" cy="411480"/>
          </a:xfrm>
          <a:prstGeom prst="rect">
            <a:avLst/>
          </a:prstGeom>
        </p:spPr>
      </p:pic>
      <p:pic>
        <p:nvPicPr>
          <p:cNvPr id="60" name="Graphic 59" descr="back">
            <a:extLst>
              <a:ext uri="{FF2B5EF4-FFF2-40B4-BE49-F238E27FC236}">
                <a16:creationId xmlns:a16="http://schemas.microsoft.com/office/drawing/2014/main" id="{73BA2EAD-B732-1594-A91F-BBE4292F3F0D}"/>
              </a:ext>
            </a:extLst>
          </p:cNvPr>
          <p:cNvPicPr>
            <a:picLocks noChangeAspect="1"/>
          </p:cNvPicPr>
          <p:nvPr userDrawn="1"/>
        </p:nvPicPr>
        <p:blipFill>
          <a:blip>
            <a:extLst>
              <a:ext uri="{96DAC541-7B7A-43D3-8B79-37D633B846F1}">
                <asvg:svgBlip xmlns:asvg="http://schemas.microsoft.com/office/drawing/2016/SVG/main" r:embed="rId45"/>
              </a:ext>
            </a:extLst>
          </a:blip>
          <a:srcRect/>
          <a:stretch/>
        </p:blipFill>
        <p:spPr>
          <a:xfrm>
            <a:off x="5238960" y="5425183"/>
            <a:ext cx="411480" cy="411480"/>
          </a:xfrm>
          <a:prstGeom prst="rect">
            <a:avLst/>
          </a:prstGeom>
        </p:spPr>
      </p:pic>
      <p:pic>
        <p:nvPicPr>
          <p:cNvPr id="61" name="Graphic 60" descr="arrrow down">
            <a:extLst>
              <a:ext uri="{FF2B5EF4-FFF2-40B4-BE49-F238E27FC236}">
                <a16:creationId xmlns:a16="http://schemas.microsoft.com/office/drawing/2014/main" id="{240EB784-F385-04C0-3465-19C0F2F82188}"/>
              </a:ext>
            </a:extLst>
          </p:cNvPr>
          <p:cNvPicPr>
            <a:picLocks noChangeAspect="1"/>
          </p:cNvPicPr>
          <p:nvPr userDrawn="1"/>
        </p:nvPicPr>
        <p:blipFill>
          <a:blip>
            <a:extLst>
              <a:ext uri="{96DAC541-7B7A-43D3-8B79-37D633B846F1}">
                <asvg:svgBlip xmlns:asvg="http://schemas.microsoft.com/office/drawing/2016/SVG/main" r:embed="rId46"/>
              </a:ext>
            </a:extLst>
          </a:blip>
          <a:srcRect/>
          <a:stretch/>
        </p:blipFill>
        <p:spPr>
          <a:xfrm>
            <a:off x="6282416" y="5425183"/>
            <a:ext cx="411480" cy="411480"/>
          </a:xfrm>
          <a:prstGeom prst="rect">
            <a:avLst/>
          </a:prstGeom>
        </p:spPr>
      </p:pic>
      <p:pic>
        <p:nvPicPr>
          <p:cNvPr id="62" name="Graphic 61" descr="forward">
            <a:extLst>
              <a:ext uri="{FF2B5EF4-FFF2-40B4-BE49-F238E27FC236}">
                <a16:creationId xmlns:a16="http://schemas.microsoft.com/office/drawing/2014/main" id="{4F3E1021-8222-D94D-2BA6-31CE84FBF0CC}"/>
              </a:ext>
            </a:extLst>
          </p:cNvPr>
          <p:cNvPicPr>
            <a:picLocks noChangeAspect="1"/>
          </p:cNvPicPr>
          <p:nvPr userDrawn="1"/>
        </p:nvPicPr>
        <p:blipFill>
          <a:blip>
            <a:extLst>
              <a:ext uri="{96DAC541-7B7A-43D3-8B79-37D633B846F1}">
                <asvg:svgBlip xmlns:asvg="http://schemas.microsoft.com/office/drawing/2016/SVG/main" r:embed="rId47"/>
              </a:ext>
            </a:extLst>
          </a:blip>
          <a:srcRect/>
          <a:stretch/>
        </p:blipFill>
        <p:spPr>
          <a:xfrm>
            <a:off x="5760688" y="5425183"/>
            <a:ext cx="411480" cy="411480"/>
          </a:xfrm>
          <a:prstGeom prst="rect">
            <a:avLst/>
          </a:prstGeom>
        </p:spPr>
      </p:pic>
      <p:pic>
        <p:nvPicPr>
          <p:cNvPr id="63" name="Graphic 62" descr="arrow right">
            <a:extLst>
              <a:ext uri="{FF2B5EF4-FFF2-40B4-BE49-F238E27FC236}">
                <a16:creationId xmlns:a16="http://schemas.microsoft.com/office/drawing/2014/main" id="{B7AFC1F7-5909-13A4-2164-F4B9D28404EE}"/>
              </a:ext>
            </a:extLst>
          </p:cNvPr>
          <p:cNvPicPr>
            <a:picLocks noChangeAspect="1"/>
          </p:cNvPicPr>
          <p:nvPr userDrawn="1"/>
        </p:nvPicPr>
        <p:blipFill>
          <a:blip>
            <a:extLst>
              <a:ext uri="{96DAC541-7B7A-43D3-8B79-37D633B846F1}">
                <asvg:svgBlip xmlns:asvg="http://schemas.microsoft.com/office/drawing/2016/SVG/main" r:embed="rId48"/>
              </a:ext>
            </a:extLst>
          </a:blip>
          <a:srcRect/>
          <a:stretch/>
        </p:blipFill>
        <p:spPr>
          <a:xfrm>
            <a:off x="7325872" y="5425183"/>
            <a:ext cx="411480" cy="411480"/>
          </a:xfrm>
          <a:prstGeom prst="rect">
            <a:avLst/>
          </a:prstGeom>
        </p:spPr>
      </p:pic>
      <p:pic>
        <p:nvPicPr>
          <p:cNvPr id="128" name="Graphic 127" descr="arrow up">
            <a:extLst>
              <a:ext uri="{FF2B5EF4-FFF2-40B4-BE49-F238E27FC236}">
                <a16:creationId xmlns:a16="http://schemas.microsoft.com/office/drawing/2014/main" id="{8AB11139-4EBE-D5F9-BE35-8845C4E26553}"/>
              </a:ext>
            </a:extLst>
          </p:cNvPr>
          <p:cNvPicPr>
            <a:picLocks noChangeAspect="1"/>
          </p:cNvPicPr>
          <p:nvPr userDrawn="1"/>
        </p:nvPicPr>
        <p:blipFill>
          <a:blip>
            <a:extLst>
              <a:ext uri="{96DAC541-7B7A-43D3-8B79-37D633B846F1}">
                <asvg:svgBlip xmlns:asvg="http://schemas.microsoft.com/office/drawing/2016/SVG/main" r:embed="rId49"/>
              </a:ext>
            </a:extLst>
          </a:blip>
          <a:srcRect/>
          <a:stretch/>
        </p:blipFill>
        <p:spPr>
          <a:xfrm>
            <a:off x="7847600" y="5425183"/>
            <a:ext cx="411480" cy="411480"/>
          </a:xfrm>
          <a:prstGeom prst="rect">
            <a:avLst/>
          </a:prstGeom>
        </p:spPr>
      </p:pic>
      <p:pic>
        <p:nvPicPr>
          <p:cNvPr id="129" name="Graphic 128" descr="multiply">
            <a:extLst>
              <a:ext uri="{FF2B5EF4-FFF2-40B4-BE49-F238E27FC236}">
                <a16:creationId xmlns:a16="http://schemas.microsoft.com/office/drawing/2014/main" id="{D1BE38CB-D261-8B8C-DC14-9D58FF6747DC}"/>
              </a:ext>
            </a:extLst>
          </p:cNvPr>
          <p:cNvPicPr>
            <a:picLocks noChangeAspect="1"/>
          </p:cNvPicPr>
          <p:nvPr userDrawn="1"/>
        </p:nvPicPr>
        <p:blipFill>
          <a:blip>
            <a:extLst>
              <a:ext uri="{96DAC541-7B7A-43D3-8B79-37D633B846F1}">
                <asvg:svgBlip xmlns:asvg="http://schemas.microsoft.com/office/drawing/2016/SVG/main" r:embed="rId50"/>
              </a:ext>
            </a:extLst>
          </a:blip>
          <a:srcRect/>
          <a:stretch/>
        </p:blipFill>
        <p:spPr>
          <a:xfrm>
            <a:off x="9412784" y="5425183"/>
            <a:ext cx="411480" cy="411480"/>
          </a:xfrm>
          <a:prstGeom prst="rect">
            <a:avLst/>
          </a:prstGeom>
        </p:spPr>
      </p:pic>
      <p:pic>
        <p:nvPicPr>
          <p:cNvPr id="130" name="Graphic 129" descr="download">
            <a:extLst>
              <a:ext uri="{FF2B5EF4-FFF2-40B4-BE49-F238E27FC236}">
                <a16:creationId xmlns:a16="http://schemas.microsoft.com/office/drawing/2014/main" id="{8F16441A-4AF5-AE69-716A-635AAB862943}"/>
              </a:ext>
            </a:extLst>
          </p:cNvPr>
          <p:cNvPicPr>
            <a:picLocks noChangeAspect="1"/>
          </p:cNvPicPr>
          <p:nvPr userDrawn="1"/>
        </p:nvPicPr>
        <p:blipFill>
          <a:blip>
            <a:extLst>
              <a:ext uri="{96DAC541-7B7A-43D3-8B79-37D633B846F1}">
                <asvg:svgBlip xmlns:asvg="http://schemas.microsoft.com/office/drawing/2016/SVG/main" r:embed="rId51"/>
              </a:ext>
            </a:extLst>
          </a:blip>
          <a:srcRect/>
          <a:stretch/>
        </p:blipFill>
        <p:spPr>
          <a:xfrm>
            <a:off x="3700774" y="5991110"/>
            <a:ext cx="411480" cy="411480"/>
          </a:xfrm>
          <a:prstGeom prst="rect">
            <a:avLst/>
          </a:prstGeom>
        </p:spPr>
      </p:pic>
      <p:pic>
        <p:nvPicPr>
          <p:cNvPr id="131" name="Graphic 130" descr="minus">
            <a:extLst>
              <a:ext uri="{FF2B5EF4-FFF2-40B4-BE49-F238E27FC236}">
                <a16:creationId xmlns:a16="http://schemas.microsoft.com/office/drawing/2014/main" id="{0D7F82C2-1451-5D95-2E7B-2D5BA8832829}"/>
              </a:ext>
            </a:extLst>
          </p:cNvPr>
          <p:cNvPicPr>
            <a:picLocks noChangeAspect="1"/>
          </p:cNvPicPr>
          <p:nvPr userDrawn="1"/>
        </p:nvPicPr>
        <p:blipFill>
          <a:blip>
            <a:extLst>
              <a:ext uri="{96DAC541-7B7A-43D3-8B79-37D633B846F1}">
                <asvg:svgBlip xmlns:asvg="http://schemas.microsoft.com/office/drawing/2016/SVG/main" r:embed="rId52"/>
              </a:ext>
            </a:extLst>
          </a:blip>
          <a:srcRect/>
          <a:stretch/>
        </p:blipFill>
        <p:spPr>
          <a:xfrm>
            <a:off x="8891056" y="5425183"/>
            <a:ext cx="411480" cy="411480"/>
          </a:xfrm>
          <a:prstGeom prst="rect">
            <a:avLst/>
          </a:prstGeom>
        </p:spPr>
      </p:pic>
      <p:pic>
        <p:nvPicPr>
          <p:cNvPr id="132" name="Graphic 131" descr="menu">
            <a:extLst>
              <a:ext uri="{FF2B5EF4-FFF2-40B4-BE49-F238E27FC236}">
                <a16:creationId xmlns:a16="http://schemas.microsoft.com/office/drawing/2014/main" id="{DBE5B7A2-722A-B9CA-FB88-82DA9D94057A}"/>
              </a:ext>
            </a:extLst>
          </p:cNvPr>
          <p:cNvPicPr>
            <a:picLocks noChangeAspect="1"/>
          </p:cNvPicPr>
          <p:nvPr userDrawn="1"/>
        </p:nvPicPr>
        <p:blipFill>
          <a:blip>
            <a:extLst>
              <a:ext uri="{96DAC541-7B7A-43D3-8B79-37D633B846F1}">
                <asvg:svgBlip xmlns:asvg="http://schemas.microsoft.com/office/drawing/2016/SVG/main" r:embed="rId53"/>
              </a:ext>
            </a:extLst>
          </a:blip>
          <a:srcRect/>
          <a:stretch/>
        </p:blipFill>
        <p:spPr>
          <a:xfrm>
            <a:off x="9934512" y="5425183"/>
            <a:ext cx="411480" cy="411480"/>
          </a:xfrm>
          <a:prstGeom prst="rect">
            <a:avLst/>
          </a:prstGeom>
        </p:spPr>
      </p:pic>
      <p:pic>
        <p:nvPicPr>
          <p:cNvPr id="133" name="Graphic 132" descr="new window">
            <a:extLst>
              <a:ext uri="{FF2B5EF4-FFF2-40B4-BE49-F238E27FC236}">
                <a16:creationId xmlns:a16="http://schemas.microsoft.com/office/drawing/2014/main" id="{1AF6C7AD-B942-6468-16EF-493958DC5402}"/>
              </a:ext>
            </a:extLst>
          </p:cNvPr>
          <p:cNvPicPr>
            <a:picLocks noChangeAspect="1"/>
          </p:cNvPicPr>
          <p:nvPr userDrawn="1"/>
        </p:nvPicPr>
        <p:blipFill>
          <a:blip>
            <a:extLst>
              <a:ext uri="{96DAC541-7B7A-43D3-8B79-37D633B846F1}">
                <asvg:svgBlip xmlns:asvg="http://schemas.microsoft.com/office/drawing/2016/SVG/main" r:embed="rId54"/>
              </a:ext>
            </a:extLst>
          </a:blip>
          <a:srcRect/>
          <a:stretch/>
        </p:blipFill>
        <p:spPr>
          <a:xfrm>
            <a:off x="10977968" y="5425183"/>
            <a:ext cx="411480" cy="411480"/>
          </a:xfrm>
          <a:prstGeom prst="rect">
            <a:avLst/>
          </a:prstGeom>
        </p:spPr>
      </p:pic>
      <p:pic>
        <p:nvPicPr>
          <p:cNvPr id="134" name="Graphic 133" descr="reload">
            <a:extLst>
              <a:ext uri="{FF2B5EF4-FFF2-40B4-BE49-F238E27FC236}">
                <a16:creationId xmlns:a16="http://schemas.microsoft.com/office/drawing/2014/main" id="{6191BD3F-A1A4-682B-0A95-CEBC29846E65}"/>
              </a:ext>
            </a:extLst>
          </p:cNvPr>
          <p:cNvPicPr>
            <a:picLocks noChangeAspect="1"/>
          </p:cNvPicPr>
          <p:nvPr userDrawn="1"/>
        </p:nvPicPr>
        <p:blipFill>
          <a:blip>
            <a:extLst>
              <a:ext uri="{96DAC541-7B7A-43D3-8B79-37D633B846F1}">
                <asvg:svgBlip xmlns:asvg="http://schemas.microsoft.com/office/drawing/2016/SVG/main" r:embed="rId55"/>
              </a:ext>
            </a:extLst>
          </a:blip>
          <a:srcRect/>
          <a:stretch/>
        </p:blipFill>
        <p:spPr>
          <a:xfrm>
            <a:off x="4717232" y="5425183"/>
            <a:ext cx="411480" cy="411480"/>
          </a:xfrm>
          <a:prstGeom prst="rect">
            <a:avLst/>
          </a:prstGeom>
        </p:spPr>
      </p:pic>
      <p:pic>
        <p:nvPicPr>
          <p:cNvPr id="135" name="Graphic 134" descr="tick">
            <a:extLst>
              <a:ext uri="{FF2B5EF4-FFF2-40B4-BE49-F238E27FC236}">
                <a16:creationId xmlns:a16="http://schemas.microsoft.com/office/drawing/2014/main" id="{EA9C5C8D-FB65-DDD7-831C-CDAB498B542D}"/>
              </a:ext>
            </a:extLst>
          </p:cNvPr>
          <p:cNvPicPr>
            <a:picLocks noChangeAspect="1"/>
          </p:cNvPicPr>
          <p:nvPr userDrawn="1"/>
        </p:nvPicPr>
        <p:blipFill>
          <a:blip>
            <a:extLst>
              <a:ext uri="{96DAC541-7B7A-43D3-8B79-37D633B846F1}">
                <asvg:svgBlip xmlns:asvg="http://schemas.microsoft.com/office/drawing/2016/SVG/main" r:embed="rId56"/>
              </a:ext>
            </a:extLst>
          </a:blip>
          <a:srcRect/>
          <a:stretch/>
        </p:blipFill>
        <p:spPr>
          <a:xfrm>
            <a:off x="4195504" y="5443744"/>
            <a:ext cx="411480" cy="411480"/>
          </a:xfrm>
          <a:prstGeom prst="rect">
            <a:avLst/>
          </a:prstGeom>
        </p:spPr>
      </p:pic>
      <p:pic>
        <p:nvPicPr>
          <p:cNvPr id="136" name="Graphic 135" descr="plus">
            <a:extLst>
              <a:ext uri="{FF2B5EF4-FFF2-40B4-BE49-F238E27FC236}">
                <a16:creationId xmlns:a16="http://schemas.microsoft.com/office/drawing/2014/main" id="{CB6AD463-16A1-BA1F-55FD-8CAE5BB1149B}"/>
              </a:ext>
            </a:extLst>
          </p:cNvPr>
          <p:cNvPicPr>
            <a:picLocks noChangeAspect="1"/>
          </p:cNvPicPr>
          <p:nvPr userDrawn="1"/>
        </p:nvPicPr>
        <p:blipFill>
          <a:blip>
            <a:extLst>
              <a:ext uri="{96DAC541-7B7A-43D3-8B79-37D633B846F1}">
                <asvg:svgBlip xmlns:asvg="http://schemas.microsoft.com/office/drawing/2016/SVG/main" r:embed="rId57"/>
              </a:ext>
            </a:extLst>
          </a:blip>
          <a:srcRect/>
          <a:stretch/>
        </p:blipFill>
        <p:spPr>
          <a:xfrm>
            <a:off x="8369328" y="5425183"/>
            <a:ext cx="411480" cy="411480"/>
          </a:xfrm>
          <a:prstGeom prst="rect">
            <a:avLst/>
          </a:prstGeom>
        </p:spPr>
      </p:pic>
      <p:pic>
        <p:nvPicPr>
          <p:cNvPr id="137" name="Graphic 136" descr="wifi">
            <a:extLst>
              <a:ext uri="{FF2B5EF4-FFF2-40B4-BE49-F238E27FC236}">
                <a16:creationId xmlns:a16="http://schemas.microsoft.com/office/drawing/2014/main" id="{5E63B689-1042-0237-3292-E7494398413D}"/>
              </a:ext>
            </a:extLst>
          </p:cNvPr>
          <p:cNvPicPr>
            <a:picLocks noChangeAspect="1"/>
          </p:cNvPicPr>
          <p:nvPr userDrawn="1"/>
        </p:nvPicPr>
        <p:blipFill>
          <a:blip>
            <a:extLst>
              <a:ext uri="{96DAC541-7B7A-43D3-8B79-37D633B846F1}">
                <asvg:svgBlip xmlns:asvg="http://schemas.microsoft.com/office/drawing/2016/SVG/main" r:embed="rId58"/>
              </a:ext>
            </a:extLst>
          </a:blip>
          <a:srcRect/>
          <a:stretch/>
        </p:blipFill>
        <p:spPr>
          <a:xfrm>
            <a:off x="10456240" y="5425183"/>
            <a:ext cx="411480" cy="411480"/>
          </a:xfrm>
          <a:prstGeom prst="rect">
            <a:avLst/>
          </a:prstGeom>
        </p:spPr>
      </p:pic>
      <p:pic>
        <p:nvPicPr>
          <p:cNvPr id="138" name="Graphic 137" descr="arrow left">
            <a:extLst>
              <a:ext uri="{FF2B5EF4-FFF2-40B4-BE49-F238E27FC236}">
                <a16:creationId xmlns:a16="http://schemas.microsoft.com/office/drawing/2014/main" id="{DF0D39FA-84CD-8597-7079-390C03D9ABE9}"/>
              </a:ext>
            </a:extLst>
          </p:cNvPr>
          <p:cNvPicPr>
            <a:picLocks noChangeAspect="1"/>
          </p:cNvPicPr>
          <p:nvPr userDrawn="1"/>
        </p:nvPicPr>
        <p:blipFill>
          <a:blip>
            <a:extLst>
              <a:ext uri="{96DAC541-7B7A-43D3-8B79-37D633B846F1}">
                <asvg:svgBlip xmlns:asvg="http://schemas.microsoft.com/office/drawing/2016/SVG/main" r:embed="rId59"/>
              </a:ext>
            </a:extLst>
          </a:blip>
          <a:srcRect/>
          <a:stretch/>
        </p:blipFill>
        <p:spPr>
          <a:xfrm>
            <a:off x="6804144" y="5425183"/>
            <a:ext cx="411480" cy="411480"/>
          </a:xfrm>
          <a:prstGeom prst="rect">
            <a:avLst/>
          </a:prstGeom>
        </p:spPr>
      </p:pic>
      <p:pic>
        <p:nvPicPr>
          <p:cNvPr id="139" name="Graphic 138" descr="zip folder">
            <a:extLst>
              <a:ext uri="{FF2B5EF4-FFF2-40B4-BE49-F238E27FC236}">
                <a16:creationId xmlns:a16="http://schemas.microsoft.com/office/drawing/2014/main" id="{4DAE2BF6-CC46-23BB-46C3-B85084E6DE1C}"/>
              </a:ext>
            </a:extLst>
          </p:cNvPr>
          <p:cNvPicPr>
            <a:picLocks noChangeAspect="1"/>
          </p:cNvPicPr>
          <p:nvPr userDrawn="1"/>
        </p:nvPicPr>
        <p:blipFill>
          <a:blip>
            <a:extLst>
              <a:ext uri="{96DAC541-7B7A-43D3-8B79-37D633B846F1}">
                <asvg:svgBlip xmlns:asvg="http://schemas.microsoft.com/office/drawing/2016/SVG/main" r:embed="rId60"/>
              </a:ext>
            </a:extLst>
          </a:blip>
          <a:srcRect/>
          <a:stretch/>
        </p:blipFill>
        <p:spPr>
          <a:xfrm>
            <a:off x="6309414" y="4859258"/>
            <a:ext cx="411480" cy="411480"/>
          </a:xfrm>
          <a:prstGeom prst="rect">
            <a:avLst/>
          </a:prstGeom>
        </p:spPr>
      </p:pic>
      <p:pic>
        <p:nvPicPr>
          <p:cNvPr id="140" name="Graphic 139" descr="chatbot">
            <a:extLst>
              <a:ext uri="{FF2B5EF4-FFF2-40B4-BE49-F238E27FC236}">
                <a16:creationId xmlns:a16="http://schemas.microsoft.com/office/drawing/2014/main" id="{1E42FBB9-8640-3107-EEDB-4B3337A5EB22}"/>
              </a:ext>
            </a:extLst>
          </p:cNvPr>
          <p:cNvPicPr>
            <a:picLocks noChangeAspect="1"/>
          </p:cNvPicPr>
          <p:nvPr userDrawn="1"/>
        </p:nvPicPr>
        <p:blipFill>
          <a:blip>
            <a:extLst>
              <a:ext uri="{96DAC541-7B7A-43D3-8B79-37D633B846F1}">
                <asvg:svgBlip xmlns:asvg="http://schemas.microsoft.com/office/drawing/2016/SVG/main" r:embed="rId61"/>
              </a:ext>
            </a:extLst>
          </a:blip>
          <a:srcRect/>
          <a:stretch/>
        </p:blipFill>
        <p:spPr>
          <a:xfrm>
            <a:off x="5265958" y="4859258"/>
            <a:ext cx="411480" cy="411480"/>
          </a:xfrm>
          <a:prstGeom prst="rect">
            <a:avLst/>
          </a:prstGeom>
        </p:spPr>
      </p:pic>
      <p:pic>
        <p:nvPicPr>
          <p:cNvPr id="141" name="Graphic 140" descr="back exit">
            <a:extLst>
              <a:ext uri="{FF2B5EF4-FFF2-40B4-BE49-F238E27FC236}">
                <a16:creationId xmlns:a16="http://schemas.microsoft.com/office/drawing/2014/main" id="{88746378-DA4E-B887-7DEE-05D9CB13DF39}"/>
              </a:ext>
            </a:extLst>
          </p:cNvPr>
          <p:cNvPicPr>
            <a:picLocks noChangeAspect="1"/>
          </p:cNvPicPr>
          <p:nvPr userDrawn="1"/>
        </p:nvPicPr>
        <p:blipFill>
          <a:blip>
            <a:extLst>
              <a:ext uri="{96DAC541-7B7A-43D3-8B79-37D633B846F1}">
                <asvg:svgBlip xmlns:asvg="http://schemas.microsoft.com/office/drawing/2016/SVG/main" r:embed="rId62"/>
              </a:ext>
            </a:extLst>
          </a:blip>
          <a:srcRect/>
          <a:stretch/>
        </p:blipFill>
        <p:spPr>
          <a:xfrm>
            <a:off x="3633273" y="5425183"/>
            <a:ext cx="411480" cy="411480"/>
          </a:xfrm>
          <a:prstGeom prst="rect">
            <a:avLst/>
          </a:prstGeom>
        </p:spPr>
      </p:pic>
      <p:pic>
        <p:nvPicPr>
          <p:cNvPr id="142" name="Graphic 141" descr="AI">
            <a:extLst>
              <a:ext uri="{FF2B5EF4-FFF2-40B4-BE49-F238E27FC236}">
                <a16:creationId xmlns:a16="http://schemas.microsoft.com/office/drawing/2014/main" id="{7B80FF17-8CE1-A0EF-BF0B-B6D6AE97A279}"/>
              </a:ext>
            </a:extLst>
          </p:cNvPr>
          <p:cNvPicPr>
            <a:picLocks noChangeAspect="1"/>
          </p:cNvPicPr>
          <p:nvPr userDrawn="1"/>
        </p:nvPicPr>
        <p:blipFill>
          <a:blip>
            <a:extLst>
              <a:ext uri="{96DAC541-7B7A-43D3-8B79-37D633B846F1}">
                <asvg:svgBlip xmlns:asvg="http://schemas.microsoft.com/office/drawing/2016/SVG/main" r:embed="rId63"/>
              </a:ext>
            </a:extLst>
          </a:blip>
          <a:srcRect/>
          <a:stretch/>
        </p:blipFill>
        <p:spPr>
          <a:xfrm>
            <a:off x="4744230" y="4859258"/>
            <a:ext cx="411480" cy="411480"/>
          </a:xfrm>
          <a:prstGeom prst="rect">
            <a:avLst/>
          </a:prstGeom>
        </p:spPr>
      </p:pic>
      <p:pic>
        <p:nvPicPr>
          <p:cNvPr id="143" name="Graphic 142" descr="bug">
            <a:extLst>
              <a:ext uri="{FF2B5EF4-FFF2-40B4-BE49-F238E27FC236}">
                <a16:creationId xmlns:a16="http://schemas.microsoft.com/office/drawing/2014/main" id="{5D791104-5861-0213-7103-D94DDD3ED607}"/>
              </a:ext>
            </a:extLst>
          </p:cNvPr>
          <p:cNvPicPr>
            <a:picLocks noChangeAspect="1"/>
          </p:cNvPicPr>
          <p:nvPr userDrawn="1"/>
        </p:nvPicPr>
        <p:blipFill>
          <a:blip>
            <a:extLst>
              <a:ext uri="{96DAC541-7B7A-43D3-8B79-37D633B846F1}">
                <asvg:svgBlip xmlns:asvg="http://schemas.microsoft.com/office/drawing/2016/SVG/main" r:embed="rId64"/>
              </a:ext>
            </a:extLst>
          </a:blip>
          <a:srcRect/>
          <a:stretch/>
        </p:blipFill>
        <p:spPr>
          <a:xfrm>
            <a:off x="5787686" y="4859258"/>
            <a:ext cx="411480" cy="411480"/>
          </a:xfrm>
          <a:prstGeom prst="rect">
            <a:avLst/>
          </a:prstGeom>
        </p:spPr>
      </p:pic>
      <p:pic>
        <p:nvPicPr>
          <p:cNvPr id="144" name="Graphic 143" descr="cloud activity">
            <a:extLst>
              <a:ext uri="{FF2B5EF4-FFF2-40B4-BE49-F238E27FC236}">
                <a16:creationId xmlns:a16="http://schemas.microsoft.com/office/drawing/2014/main" id="{DBA23614-ABF6-858E-A5DA-91676EBEEAD4}"/>
              </a:ext>
            </a:extLst>
          </p:cNvPr>
          <p:cNvPicPr>
            <a:picLocks noChangeAspect="1"/>
          </p:cNvPicPr>
          <p:nvPr userDrawn="1"/>
        </p:nvPicPr>
        <p:blipFill>
          <a:blip>
            <a:extLst>
              <a:ext uri="{96DAC541-7B7A-43D3-8B79-37D633B846F1}">
                <asvg:svgBlip xmlns:asvg="http://schemas.microsoft.com/office/drawing/2016/SVG/main" r:embed="rId65"/>
              </a:ext>
            </a:extLst>
          </a:blip>
          <a:srcRect/>
          <a:stretch/>
        </p:blipFill>
        <p:spPr>
          <a:xfrm>
            <a:off x="8396326" y="4859258"/>
            <a:ext cx="411480" cy="411480"/>
          </a:xfrm>
          <a:prstGeom prst="rect">
            <a:avLst/>
          </a:prstGeom>
        </p:spPr>
      </p:pic>
      <p:pic>
        <p:nvPicPr>
          <p:cNvPr id="145" name="Graphic 144" descr="cog">
            <a:extLst>
              <a:ext uri="{FF2B5EF4-FFF2-40B4-BE49-F238E27FC236}">
                <a16:creationId xmlns:a16="http://schemas.microsoft.com/office/drawing/2014/main" id="{39803BA8-4206-CA7A-E3C1-7D8612AB07AA}"/>
              </a:ext>
            </a:extLst>
          </p:cNvPr>
          <p:cNvPicPr>
            <a:picLocks noChangeAspect="1"/>
          </p:cNvPicPr>
          <p:nvPr userDrawn="1"/>
        </p:nvPicPr>
        <p:blipFill>
          <a:blip>
            <a:extLst>
              <a:ext uri="{96DAC541-7B7A-43D3-8B79-37D633B846F1}">
                <asvg:svgBlip xmlns:asvg="http://schemas.microsoft.com/office/drawing/2016/SVG/main" r:embed="rId66"/>
              </a:ext>
            </a:extLst>
          </a:blip>
          <a:srcRect/>
          <a:stretch/>
        </p:blipFill>
        <p:spPr>
          <a:xfrm>
            <a:off x="6831142" y="4859258"/>
            <a:ext cx="411480" cy="411480"/>
          </a:xfrm>
          <a:prstGeom prst="rect">
            <a:avLst/>
          </a:prstGeom>
        </p:spPr>
      </p:pic>
      <p:pic>
        <p:nvPicPr>
          <p:cNvPr id="146" name="Graphic 145" descr="home">
            <a:extLst>
              <a:ext uri="{FF2B5EF4-FFF2-40B4-BE49-F238E27FC236}">
                <a16:creationId xmlns:a16="http://schemas.microsoft.com/office/drawing/2014/main" id="{96B24EF8-877C-3522-B96D-3E888710CD6E}"/>
              </a:ext>
            </a:extLst>
          </p:cNvPr>
          <p:cNvPicPr>
            <a:picLocks noChangeAspect="1"/>
          </p:cNvPicPr>
          <p:nvPr userDrawn="1"/>
        </p:nvPicPr>
        <p:blipFill>
          <a:blip>
            <a:extLst>
              <a:ext uri="{96DAC541-7B7A-43D3-8B79-37D633B846F1}">
                <asvg:svgBlip xmlns:asvg="http://schemas.microsoft.com/office/drawing/2016/SVG/main" r:embed="rId67"/>
              </a:ext>
            </a:extLst>
          </a:blip>
          <a:srcRect/>
          <a:stretch/>
        </p:blipFill>
        <p:spPr>
          <a:xfrm>
            <a:off x="4222502" y="4859258"/>
            <a:ext cx="411480" cy="411480"/>
          </a:xfrm>
          <a:prstGeom prst="rect">
            <a:avLst/>
          </a:prstGeom>
        </p:spPr>
      </p:pic>
      <p:pic>
        <p:nvPicPr>
          <p:cNvPr id="147" name="Graphic 146" descr="unlocked">
            <a:extLst>
              <a:ext uri="{FF2B5EF4-FFF2-40B4-BE49-F238E27FC236}">
                <a16:creationId xmlns:a16="http://schemas.microsoft.com/office/drawing/2014/main" id="{6A50F052-700F-7447-D160-C532DBBFEEB2}"/>
              </a:ext>
            </a:extLst>
          </p:cNvPr>
          <p:cNvPicPr>
            <a:picLocks noChangeAspect="1"/>
          </p:cNvPicPr>
          <p:nvPr userDrawn="1"/>
        </p:nvPicPr>
        <p:blipFill>
          <a:blip>
            <a:extLst>
              <a:ext uri="{96DAC541-7B7A-43D3-8B79-37D633B846F1}">
                <asvg:svgBlip xmlns:asvg="http://schemas.microsoft.com/office/drawing/2016/SVG/main" r:embed="rId68"/>
              </a:ext>
            </a:extLst>
          </a:blip>
          <a:srcRect/>
          <a:stretch/>
        </p:blipFill>
        <p:spPr>
          <a:xfrm>
            <a:off x="7352870" y="4859258"/>
            <a:ext cx="411480" cy="411480"/>
          </a:xfrm>
          <a:prstGeom prst="rect">
            <a:avLst/>
          </a:prstGeom>
        </p:spPr>
      </p:pic>
      <p:pic>
        <p:nvPicPr>
          <p:cNvPr id="148" name="Graphic 147" descr="menu left">
            <a:extLst>
              <a:ext uri="{FF2B5EF4-FFF2-40B4-BE49-F238E27FC236}">
                <a16:creationId xmlns:a16="http://schemas.microsoft.com/office/drawing/2014/main" id="{8D08403E-149B-9601-238F-27C46029E3D4}"/>
              </a:ext>
            </a:extLst>
          </p:cNvPr>
          <p:cNvPicPr>
            <a:picLocks noChangeAspect="1"/>
          </p:cNvPicPr>
          <p:nvPr userDrawn="1"/>
        </p:nvPicPr>
        <p:blipFill>
          <a:blip>
            <a:extLst>
              <a:ext uri="{96DAC541-7B7A-43D3-8B79-37D633B846F1}">
                <asvg:svgBlip xmlns:asvg="http://schemas.microsoft.com/office/drawing/2016/SVG/main" r:embed="rId69"/>
              </a:ext>
            </a:extLst>
          </a:blip>
          <a:srcRect/>
          <a:stretch/>
        </p:blipFill>
        <p:spPr>
          <a:xfrm>
            <a:off x="10483238" y="4859258"/>
            <a:ext cx="411480" cy="411480"/>
          </a:xfrm>
          <a:prstGeom prst="rect">
            <a:avLst/>
          </a:prstGeom>
        </p:spPr>
      </p:pic>
      <p:pic>
        <p:nvPicPr>
          <p:cNvPr id="149" name="Graphic 148" descr="new window">
            <a:extLst>
              <a:ext uri="{FF2B5EF4-FFF2-40B4-BE49-F238E27FC236}">
                <a16:creationId xmlns:a16="http://schemas.microsoft.com/office/drawing/2014/main" id="{198EB4D3-1721-9110-8055-39A5257C5628}"/>
              </a:ext>
            </a:extLst>
          </p:cNvPr>
          <p:cNvPicPr>
            <a:picLocks noChangeAspect="1"/>
          </p:cNvPicPr>
          <p:nvPr userDrawn="1"/>
        </p:nvPicPr>
        <p:blipFill>
          <a:blip>
            <a:extLst>
              <a:ext uri="{96DAC541-7B7A-43D3-8B79-37D633B846F1}">
                <asvg:svgBlip xmlns:asvg="http://schemas.microsoft.com/office/drawing/2016/SVG/main" r:embed="rId70"/>
              </a:ext>
            </a:extLst>
          </a:blip>
          <a:srcRect/>
          <a:stretch/>
        </p:blipFill>
        <p:spPr>
          <a:xfrm>
            <a:off x="9439782" y="4859258"/>
            <a:ext cx="411480" cy="411480"/>
          </a:xfrm>
          <a:prstGeom prst="rect">
            <a:avLst/>
          </a:prstGeom>
        </p:spPr>
      </p:pic>
      <p:pic>
        <p:nvPicPr>
          <p:cNvPr id="150" name="Graphic 149" descr="locked">
            <a:extLst>
              <a:ext uri="{FF2B5EF4-FFF2-40B4-BE49-F238E27FC236}">
                <a16:creationId xmlns:a16="http://schemas.microsoft.com/office/drawing/2014/main" id="{7C667B51-A98E-986D-08AE-4F0691BF1DC1}"/>
              </a:ext>
            </a:extLst>
          </p:cNvPr>
          <p:cNvPicPr>
            <a:picLocks noChangeAspect="1"/>
          </p:cNvPicPr>
          <p:nvPr userDrawn="1"/>
        </p:nvPicPr>
        <p:blipFill>
          <a:blip>
            <a:extLst>
              <a:ext uri="{96DAC541-7B7A-43D3-8B79-37D633B846F1}">
                <asvg:svgBlip xmlns:asvg="http://schemas.microsoft.com/office/drawing/2016/SVG/main" r:embed="rId71"/>
              </a:ext>
            </a:extLst>
          </a:blip>
          <a:srcRect/>
          <a:stretch/>
        </p:blipFill>
        <p:spPr>
          <a:xfrm>
            <a:off x="7874598" y="4859258"/>
            <a:ext cx="411480" cy="411480"/>
          </a:xfrm>
          <a:prstGeom prst="rect">
            <a:avLst/>
          </a:prstGeom>
        </p:spPr>
      </p:pic>
      <p:pic>
        <p:nvPicPr>
          <p:cNvPr id="151" name="Graphic 150" descr="phishing email">
            <a:extLst>
              <a:ext uri="{FF2B5EF4-FFF2-40B4-BE49-F238E27FC236}">
                <a16:creationId xmlns:a16="http://schemas.microsoft.com/office/drawing/2014/main" id="{D8096288-4F51-7462-04CF-36429CD2D0D2}"/>
              </a:ext>
            </a:extLst>
          </p:cNvPr>
          <p:cNvPicPr>
            <a:picLocks noChangeAspect="1"/>
          </p:cNvPicPr>
          <p:nvPr userDrawn="1"/>
        </p:nvPicPr>
        <p:blipFill>
          <a:blip>
            <a:extLst>
              <a:ext uri="{96DAC541-7B7A-43D3-8B79-37D633B846F1}">
                <asvg:svgBlip xmlns:asvg="http://schemas.microsoft.com/office/drawing/2016/SVG/main" r:embed="rId72"/>
              </a:ext>
            </a:extLst>
          </a:blip>
          <a:srcRect/>
          <a:stretch/>
        </p:blipFill>
        <p:spPr>
          <a:xfrm>
            <a:off x="8918054" y="4859258"/>
            <a:ext cx="411480" cy="411480"/>
          </a:xfrm>
          <a:prstGeom prst="rect">
            <a:avLst/>
          </a:prstGeom>
        </p:spPr>
      </p:pic>
      <p:pic>
        <p:nvPicPr>
          <p:cNvPr id="152" name="Graphic 151" descr="wifi">
            <a:extLst>
              <a:ext uri="{FF2B5EF4-FFF2-40B4-BE49-F238E27FC236}">
                <a16:creationId xmlns:a16="http://schemas.microsoft.com/office/drawing/2014/main" id="{BEA5AEE0-1114-694B-FBA8-2F13DC4178BE}"/>
              </a:ext>
            </a:extLst>
          </p:cNvPr>
          <p:cNvPicPr>
            <a:picLocks noChangeAspect="1"/>
          </p:cNvPicPr>
          <p:nvPr userDrawn="1"/>
        </p:nvPicPr>
        <p:blipFill>
          <a:blip>
            <a:extLst>
              <a:ext uri="{96DAC541-7B7A-43D3-8B79-37D633B846F1}">
                <asvg:svgBlip xmlns:asvg="http://schemas.microsoft.com/office/drawing/2016/SVG/main" r:embed="rId73"/>
              </a:ext>
            </a:extLst>
          </a:blip>
          <a:srcRect/>
          <a:stretch/>
        </p:blipFill>
        <p:spPr>
          <a:xfrm>
            <a:off x="9961510" y="4859258"/>
            <a:ext cx="411480" cy="411480"/>
          </a:xfrm>
          <a:prstGeom prst="rect">
            <a:avLst/>
          </a:prstGeom>
        </p:spPr>
      </p:pic>
      <p:pic>
        <p:nvPicPr>
          <p:cNvPr id="153" name="Graphic 152" descr="menu right">
            <a:extLst>
              <a:ext uri="{FF2B5EF4-FFF2-40B4-BE49-F238E27FC236}">
                <a16:creationId xmlns:a16="http://schemas.microsoft.com/office/drawing/2014/main" id="{001461E8-F5FD-98DD-EACF-E8195B52B2C9}"/>
              </a:ext>
            </a:extLst>
          </p:cNvPr>
          <p:cNvPicPr>
            <a:picLocks noChangeAspect="1"/>
          </p:cNvPicPr>
          <p:nvPr userDrawn="1"/>
        </p:nvPicPr>
        <p:blipFill>
          <a:blip>
            <a:extLst>
              <a:ext uri="{96DAC541-7B7A-43D3-8B79-37D633B846F1}">
                <asvg:svgBlip xmlns:asvg="http://schemas.microsoft.com/office/drawing/2016/SVG/main" r:embed="rId74"/>
              </a:ext>
            </a:extLst>
          </a:blip>
          <a:stretch>
            <a:fillRect/>
          </a:stretch>
        </p:blipFill>
        <p:spPr>
          <a:xfrm>
            <a:off x="11004968" y="4859258"/>
            <a:ext cx="411480" cy="411480"/>
          </a:xfrm>
          <a:prstGeom prst="rect">
            <a:avLst/>
          </a:prstGeom>
        </p:spPr>
      </p:pic>
      <p:pic>
        <p:nvPicPr>
          <p:cNvPr id="154" name="Graphic 153" descr="audiobook">
            <a:extLst>
              <a:ext uri="{FF2B5EF4-FFF2-40B4-BE49-F238E27FC236}">
                <a16:creationId xmlns:a16="http://schemas.microsoft.com/office/drawing/2014/main" id="{8FBDB35B-1AA7-13EC-A8DB-E6CF51587797}"/>
              </a:ext>
            </a:extLst>
          </p:cNvPr>
          <p:cNvPicPr>
            <a:picLocks noChangeAspect="1"/>
          </p:cNvPicPr>
          <p:nvPr userDrawn="1"/>
        </p:nvPicPr>
        <p:blipFill>
          <a:blip>
            <a:extLst>
              <a:ext uri="{96DAC541-7B7A-43D3-8B79-37D633B846F1}">
                <asvg:svgBlip xmlns:asvg="http://schemas.microsoft.com/office/drawing/2016/SVG/main" r:embed="rId75"/>
              </a:ext>
            </a:extLst>
          </a:blip>
          <a:srcRect/>
          <a:stretch/>
        </p:blipFill>
        <p:spPr>
          <a:xfrm>
            <a:off x="8396326" y="3727408"/>
            <a:ext cx="411480" cy="411480"/>
          </a:xfrm>
          <a:prstGeom prst="rect">
            <a:avLst/>
          </a:prstGeom>
        </p:spPr>
      </p:pic>
      <p:pic>
        <p:nvPicPr>
          <p:cNvPr id="155" name="Graphic 154" descr="school bag">
            <a:extLst>
              <a:ext uri="{FF2B5EF4-FFF2-40B4-BE49-F238E27FC236}">
                <a16:creationId xmlns:a16="http://schemas.microsoft.com/office/drawing/2014/main" id="{750CABB0-CB5C-ED03-6613-CB35A6BBE082}"/>
              </a:ext>
            </a:extLst>
          </p:cNvPr>
          <p:cNvPicPr>
            <a:picLocks noChangeAspect="1"/>
          </p:cNvPicPr>
          <p:nvPr userDrawn="1"/>
        </p:nvPicPr>
        <p:blipFill>
          <a:blip>
            <a:extLst>
              <a:ext uri="{96DAC541-7B7A-43D3-8B79-37D633B846F1}">
                <asvg:svgBlip xmlns:asvg="http://schemas.microsoft.com/office/drawing/2016/SVG/main" r:embed="rId76"/>
              </a:ext>
            </a:extLst>
          </a:blip>
          <a:srcRect/>
          <a:stretch/>
        </p:blipFill>
        <p:spPr>
          <a:xfrm>
            <a:off x="7352870" y="3727408"/>
            <a:ext cx="411480" cy="411480"/>
          </a:xfrm>
          <a:prstGeom prst="rect">
            <a:avLst/>
          </a:prstGeom>
        </p:spPr>
      </p:pic>
      <p:pic>
        <p:nvPicPr>
          <p:cNvPr id="156" name="Graphic 155" descr="certificate">
            <a:extLst>
              <a:ext uri="{FF2B5EF4-FFF2-40B4-BE49-F238E27FC236}">
                <a16:creationId xmlns:a16="http://schemas.microsoft.com/office/drawing/2014/main" id="{AC410C04-F6EF-78FB-DBD0-430644692F69}"/>
              </a:ext>
            </a:extLst>
          </p:cNvPr>
          <p:cNvPicPr>
            <a:picLocks noChangeAspect="1"/>
          </p:cNvPicPr>
          <p:nvPr userDrawn="1"/>
        </p:nvPicPr>
        <p:blipFill>
          <a:blip>
            <a:extLst>
              <a:ext uri="{96DAC541-7B7A-43D3-8B79-37D633B846F1}">
                <asvg:svgBlip xmlns:asvg="http://schemas.microsoft.com/office/drawing/2016/SVG/main" r:embed="rId77"/>
              </a:ext>
            </a:extLst>
          </a:blip>
          <a:srcRect/>
          <a:stretch/>
        </p:blipFill>
        <p:spPr>
          <a:xfrm>
            <a:off x="6831142" y="3727408"/>
            <a:ext cx="411480" cy="411480"/>
          </a:xfrm>
          <a:prstGeom prst="rect">
            <a:avLst/>
          </a:prstGeom>
        </p:spPr>
      </p:pic>
      <p:pic>
        <p:nvPicPr>
          <p:cNvPr id="157" name="Graphic 156" descr="online learning">
            <a:extLst>
              <a:ext uri="{FF2B5EF4-FFF2-40B4-BE49-F238E27FC236}">
                <a16:creationId xmlns:a16="http://schemas.microsoft.com/office/drawing/2014/main" id="{61863485-E195-516A-29C4-45FEF529086D}"/>
              </a:ext>
            </a:extLst>
          </p:cNvPr>
          <p:cNvPicPr>
            <a:picLocks noChangeAspect="1"/>
          </p:cNvPicPr>
          <p:nvPr userDrawn="1"/>
        </p:nvPicPr>
        <p:blipFill>
          <a:blip>
            <a:extLst>
              <a:ext uri="{96DAC541-7B7A-43D3-8B79-37D633B846F1}">
                <asvg:svgBlip xmlns:asvg="http://schemas.microsoft.com/office/drawing/2016/SVG/main" r:embed="rId78"/>
              </a:ext>
            </a:extLst>
          </a:blip>
          <a:srcRect/>
          <a:stretch/>
        </p:blipFill>
        <p:spPr>
          <a:xfrm>
            <a:off x="6309414" y="3727408"/>
            <a:ext cx="411480" cy="411480"/>
          </a:xfrm>
          <a:prstGeom prst="rect">
            <a:avLst/>
          </a:prstGeom>
        </p:spPr>
      </p:pic>
      <p:pic>
        <p:nvPicPr>
          <p:cNvPr id="158" name="Graphic 157" descr="headset">
            <a:extLst>
              <a:ext uri="{FF2B5EF4-FFF2-40B4-BE49-F238E27FC236}">
                <a16:creationId xmlns:a16="http://schemas.microsoft.com/office/drawing/2014/main" id="{AD8D196E-58A9-40EC-55FF-05A7E88DB19B}"/>
              </a:ext>
            </a:extLst>
          </p:cNvPr>
          <p:cNvPicPr>
            <a:picLocks noChangeAspect="1"/>
          </p:cNvPicPr>
          <p:nvPr userDrawn="1"/>
        </p:nvPicPr>
        <p:blipFill>
          <a:blip>
            <a:extLst>
              <a:ext uri="{96DAC541-7B7A-43D3-8B79-37D633B846F1}">
                <asvg:svgBlip xmlns:asvg="http://schemas.microsoft.com/office/drawing/2016/SVG/main" r:embed="rId79"/>
              </a:ext>
            </a:extLst>
          </a:blip>
          <a:srcRect/>
          <a:stretch/>
        </p:blipFill>
        <p:spPr>
          <a:xfrm>
            <a:off x="7874598" y="3727408"/>
            <a:ext cx="411480" cy="411480"/>
          </a:xfrm>
          <a:prstGeom prst="rect">
            <a:avLst/>
          </a:prstGeom>
        </p:spPr>
      </p:pic>
      <p:pic>
        <p:nvPicPr>
          <p:cNvPr id="159" name="Graphic 158" descr="medal (1)">
            <a:extLst>
              <a:ext uri="{FF2B5EF4-FFF2-40B4-BE49-F238E27FC236}">
                <a16:creationId xmlns:a16="http://schemas.microsoft.com/office/drawing/2014/main" id="{3EBF3F82-FAE6-694A-1B81-D027F7B3B118}"/>
              </a:ext>
            </a:extLst>
          </p:cNvPr>
          <p:cNvPicPr>
            <a:picLocks noChangeAspect="1"/>
          </p:cNvPicPr>
          <p:nvPr userDrawn="1"/>
        </p:nvPicPr>
        <p:blipFill>
          <a:blip>
            <a:extLst>
              <a:ext uri="{96DAC541-7B7A-43D3-8B79-37D633B846F1}">
                <asvg:svgBlip xmlns:asvg="http://schemas.microsoft.com/office/drawing/2016/SVG/main" r:embed="rId80"/>
              </a:ext>
            </a:extLst>
          </a:blip>
          <a:srcRect/>
          <a:stretch/>
        </p:blipFill>
        <p:spPr>
          <a:xfrm>
            <a:off x="3700774" y="3727408"/>
            <a:ext cx="411480" cy="411480"/>
          </a:xfrm>
          <a:prstGeom prst="rect">
            <a:avLst/>
          </a:prstGeom>
        </p:spPr>
      </p:pic>
      <p:pic>
        <p:nvPicPr>
          <p:cNvPr id="160" name="Graphic 159" descr="medal (tick)">
            <a:extLst>
              <a:ext uri="{FF2B5EF4-FFF2-40B4-BE49-F238E27FC236}">
                <a16:creationId xmlns:a16="http://schemas.microsoft.com/office/drawing/2014/main" id="{D749AD59-01EB-9D64-87D0-946F9DDAC255}"/>
              </a:ext>
            </a:extLst>
          </p:cNvPr>
          <p:cNvPicPr>
            <a:picLocks noChangeAspect="1"/>
          </p:cNvPicPr>
          <p:nvPr userDrawn="1"/>
        </p:nvPicPr>
        <p:blipFill>
          <a:blip>
            <a:extLst>
              <a:ext uri="{96DAC541-7B7A-43D3-8B79-37D633B846F1}">
                <asvg:svgBlip xmlns:asvg="http://schemas.microsoft.com/office/drawing/2016/SVG/main" r:embed="rId81"/>
              </a:ext>
            </a:extLst>
          </a:blip>
          <a:srcRect/>
          <a:stretch/>
        </p:blipFill>
        <p:spPr>
          <a:xfrm>
            <a:off x="4222502" y="3727408"/>
            <a:ext cx="411480" cy="411480"/>
          </a:xfrm>
          <a:prstGeom prst="rect">
            <a:avLst/>
          </a:prstGeom>
        </p:spPr>
      </p:pic>
      <p:pic>
        <p:nvPicPr>
          <p:cNvPr id="161" name="Graphic 160" descr="school">
            <a:extLst>
              <a:ext uri="{FF2B5EF4-FFF2-40B4-BE49-F238E27FC236}">
                <a16:creationId xmlns:a16="http://schemas.microsoft.com/office/drawing/2014/main" id="{DE315E72-288C-ACFB-E031-2ADB67EBE7F3}"/>
              </a:ext>
            </a:extLst>
          </p:cNvPr>
          <p:cNvPicPr>
            <a:picLocks noChangeAspect="1"/>
          </p:cNvPicPr>
          <p:nvPr userDrawn="1"/>
        </p:nvPicPr>
        <p:blipFill>
          <a:blip>
            <a:extLst>
              <a:ext uri="{96DAC541-7B7A-43D3-8B79-37D633B846F1}">
                <asvg:svgBlip xmlns:asvg="http://schemas.microsoft.com/office/drawing/2016/SVG/main" r:embed="rId82"/>
              </a:ext>
            </a:extLst>
          </a:blip>
          <a:srcRect/>
          <a:stretch/>
        </p:blipFill>
        <p:spPr>
          <a:xfrm>
            <a:off x="5787686" y="3727408"/>
            <a:ext cx="411480" cy="411480"/>
          </a:xfrm>
          <a:prstGeom prst="rect">
            <a:avLst/>
          </a:prstGeom>
        </p:spPr>
      </p:pic>
      <p:pic>
        <p:nvPicPr>
          <p:cNvPr id="162" name="Graphic 161" descr="tablet">
            <a:extLst>
              <a:ext uri="{FF2B5EF4-FFF2-40B4-BE49-F238E27FC236}">
                <a16:creationId xmlns:a16="http://schemas.microsoft.com/office/drawing/2014/main" id="{1AB6368B-FE00-04A3-5019-144C65396844}"/>
              </a:ext>
            </a:extLst>
          </p:cNvPr>
          <p:cNvPicPr>
            <a:picLocks noChangeAspect="1"/>
          </p:cNvPicPr>
          <p:nvPr userDrawn="1"/>
        </p:nvPicPr>
        <p:blipFill>
          <a:blip>
            <a:extLst>
              <a:ext uri="{96DAC541-7B7A-43D3-8B79-37D633B846F1}">
                <asvg:svgBlip xmlns:asvg="http://schemas.microsoft.com/office/drawing/2016/SVG/main" r:embed="rId83"/>
              </a:ext>
            </a:extLst>
          </a:blip>
          <a:srcRect/>
          <a:stretch/>
        </p:blipFill>
        <p:spPr>
          <a:xfrm>
            <a:off x="3700780" y="4859256"/>
            <a:ext cx="411480" cy="411480"/>
          </a:xfrm>
          <a:prstGeom prst="rect">
            <a:avLst/>
          </a:prstGeom>
        </p:spPr>
      </p:pic>
      <p:pic>
        <p:nvPicPr>
          <p:cNvPr id="163" name="Graphic 162" descr="telescope">
            <a:extLst>
              <a:ext uri="{FF2B5EF4-FFF2-40B4-BE49-F238E27FC236}">
                <a16:creationId xmlns:a16="http://schemas.microsoft.com/office/drawing/2014/main" id="{57C1FDCA-97CC-C88F-F03A-D6A8C2027012}"/>
              </a:ext>
            </a:extLst>
          </p:cNvPr>
          <p:cNvPicPr>
            <a:picLocks noChangeAspect="1"/>
          </p:cNvPicPr>
          <p:nvPr userDrawn="1"/>
        </p:nvPicPr>
        <p:blipFill>
          <a:blip>
            <a:extLst>
              <a:ext uri="{96DAC541-7B7A-43D3-8B79-37D633B846F1}">
                <asvg:svgBlip xmlns:asvg="http://schemas.microsoft.com/office/drawing/2016/SVG/main" r:embed="rId84"/>
              </a:ext>
            </a:extLst>
          </a:blip>
          <a:srcRect/>
          <a:stretch/>
        </p:blipFill>
        <p:spPr>
          <a:xfrm>
            <a:off x="10483238" y="3727408"/>
            <a:ext cx="411480" cy="411480"/>
          </a:xfrm>
          <a:prstGeom prst="rect">
            <a:avLst/>
          </a:prstGeom>
        </p:spPr>
      </p:pic>
      <p:pic>
        <p:nvPicPr>
          <p:cNvPr id="164" name="Graphic 163" descr="Medal with star">
            <a:extLst>
              <a:ext uri="{FF2B5EF4-FFF2-40B4-BE49-F238E27FC236}">
                <a16:creationId xmlns:a16="http://schemas.microsoft.com/office/drawing/2014/main" id="{2B93A95F-A50A-15B7-B03F-216F98AE54EB}"/>
              </a:ext>
            </a:extLst>
          </p:cNvPr>
          <p:cNvPicPr>
            <a:picLocks noChangeAspect="1"/>
          </p:cNvPicPr>
          <p:nvPr userDrawn="1"/>
        </p:nvPicPr>
        <p:blipFill>
          <a:blip>
            <a:extLst>
              <a:ext uri="{96DAC541-7B7A-43D3-8B79-37D633B846F1}">
                <asvg:svgBlip xmlns:asvg="http://schemas.microsoft.com/office/drawing/2016/SVG/main" r:embed="rId85"/>
              </a:ext>
            </a:extLst>
          </a:blip>
          <a:stretch>
            <a:fillRect/>
          </a:stretch>
        </p:blipFill>
        <p:spPr>
          <a:xfrm>
            <a:off x="4744230" y="3727408"/>
            <a:ext cx="411480" cy="411480"/>
          </a:xfrm>
          <a:prstGeom prst="rect">
            <a:avLst/>
          </a:prstGeom>
        </p:spPr>
      </p:pic>
      <p:pic>
        <p:nvPicPr>
          <p:cNvPr id="165" name="Graphic 164" descr="picture">
            <a:extLst>
              <a:ext uri="{FF2B5EF4-FFF2-40B4-BE49-F238E27FC236}">
                <a16:creationId xmlns:a16="http://schemas.microsoft.com/office/drawing/2014/main" id="{EF319557-45F3-9CE2-8926-CBE5D5842B7B}"/>
              </a:ext>
            </a:extLst>
          </p:cNvPr>
          <p:cNvPicPr>
            <a:picLocks noChangeAspect="1"/>
          </p:cNvPicPr>
          <p:nvPr userDrawn="1"/>
        </p:nvPicPr>
        <p:blipFill>
          <a:blip>
            <a:extLst>
              <a:ext uri="{96DAC541-7B7A-43D3-8B79-37D633B846F1}">
                <asvg:svgBlip xmlns:asvg="http://schemas.microsoft.com/office/drawing/2016/SVG/main" r:embed="rId86"/>
              </a:ext>
            </a:extLst>
          </a:blip>
          <a:srcRect/>
          <a:stretch/>
        </p:blipFill>
        <p:spPr>
          <a:xfrm>
            <a:off x="8918054" y="3727408"/>
            <a:ext cx="411480" cy="411480"/>
          </a:xfrm>
          <a:prstGeom prst="rect">
            <a:avLst/>
          </a:prstGeom>
        </p:spPr>
      </p:pic>
      <p:pic>
        <p:nvPicPr>
          <p:cNvPr id="166" name="Graphic 165" descr="planet">
            <a:extLst>
              <a:ext uri="{FF2B5EF4-FFF2-40B4-BE49-F238E27FC236}">
                <a16:creationId xmlns:a16="http://schemas.microsoft.com/office/drawing/2014/main" id="{057ABBDC-E362-D147-AFEC-0F53949D13E1}"/>
              </a:ext>
            </a:extLst>
          </p:cNvPr>
          <p:cNvPicPr>
            <a:picLocks noChangeAspect="1"/>
          </p:cNvPicPr>
          <p:nvPr userDrawn="1"/>
        </p:nvPicPr>
        <p:blipFill>
          <a:blip>
            <a:extLst>
              <a:ext uri="{96DAC541-7B7A-43D3-8B79-37D633B846F1}">
                <asvg:svgBlip xmlns:asvg="http://schemas.microsoft.com/office/drawing/2016/SVG/main" r:embed="rId87"/>
              </a:ext>
            </a:extLst>
          </a:blip>
          <a:srcRect/>
          <a:stretch/>
        </p:blipFill>
        <p:spPr>
          <a:xfrm>
            <a:off x="9961510" y="3727408"/>
            <a:ext cx="411480" cy="411480"/>
          </a:xfrm>
          <a:prstGeom prst="rect">
            <a:avLst/>
          </a:prstGeom>
        </p:spPr>
      </p:pic>
      <p:pic>
        <p:nvPicPr>
          <p:cNvPr id="167" name="Graphic 166" descr="Medal displaying no symbol">
            <a:extLst>
              <a:ext uri="{FF2B5EF4-FFF2-40B4-BE49-F238E27FC236}">
                <a16:creationId xmlns:a16="http://schemas.microsoft.com/office/drawing/2014/main" id="{13D3CB7E-AAE5-DB15-517A-4CF9DAE79480}"/>
              </a:ext>
            </a:extLst>
          </p:cNvPr>
          <p:cNvPicPr>
            <a:picLocks noChangeAspect="1"/>
          </p:cNvPicPr>
          <p:nvPr userDrawn="1"/>
        </p:nvPicPr>
        <p:blipFill>
          <a:blip>
            <a:extLst>
              <a:ext uri="{96DAC541-7B7A-43D3-8B79-37D633B846F1}">
                <asvg:svgBlip xmlns:asvg="http://schemas.microsoft.com/office/drawing/2016/SVG/main" r:embed="rId88"/>
              </a:ext>
            </a:extLst>
          </a:blip>
          <a:stretch>
            <a:fillRect/>
          </a:stretch>
        </p:blipFill>
        <p:spPr>
          <a:xfrm>
            <a:off x="5265958" y="3727408"/>
            <a:ext cx="411480" cy="411480"/>
          </a:xfrm>
          <a:prstGeom prst="rect">
            <a:avLst/>
          </a:prstGeom>
        </p:spPr>
      </p:pic>
      <p:pic>
        <p:nvPicPr>
          <p:cNvPr id="168" name="Graphic 167" descr="molecule&#10;">
            <a:extLst>
              <a:ext uri="{FF2B5EF4-FFF2-40B4-BE49-F238E27FC236}">
                <a16:creationId xmlns:a16="http://schemas.microsoft.com/office/drawing/2014/main" id="{79190A88-33EC-9299-EA16-D08A42102DD8}"/>
              </a:ext>
            </a:extLst>
          </p:cNvPr>
          <p:cNvPicPr>
            <a:picLocks noChangeAspect="1"/>
          </p:cNvPicPr>
          <p:nvPr userDrawn="1"/>
        </p:nvPicPr>
        <p:blipFill>
          <a:blip>
            <a:extLst>
              <a:ext uri="{96DAC541-7B7A-43D3-8B79-37D633B846F1}">
                <asvg:svgBlip xmlns:asvg="http://schemas.microsoft.com/office/drawing/2016/SVG/main" r:embed="rId89"/>
              </a:ext>
            </a:extLst>
          </a:blip>
          <a:srcRect/>
          <a:stretch/>
        </p:blipFill>
        <p:spPr>
          <a:xfrm>
            <a:off x="9439782" y="3727408"/>
            <a:ext cx="411480" cy="411480"/>
          </a:xfrm>
          <a:prstGeom prst="rect">
            <a:avLst/>
          </a:prstGeom>
        </p:spPr>
      </p:pic>
      <p:pic>
        <p:nvPicPr>
          <p:cNvPr id="169" name="Graphic 168" descr="brain">
            <a:extLst>
              <a:ext uri="{FF2B5EF4-FFF2-40B4-BE49-F238E27FC236}">
                <a16:creationId xmlns:a16="http://schemas.microsoft.com/office/drawing/2014/main" id="{67BA9F53-D904-E0E5-D4E5-F34A983604B1}"/>
              </a:ext>
            </a:extLst>
          </p:cNvPr>
          <p:cNvPicPr>
            <a:picLocks noChangeAspect="1"/>
          </p:cNvPicPr>
          <p:nvPr userDrawn="1"/>
        </p:nvPicPr>
        <p:blipFill>
          <a:blip>
            <a:extLst>
              <a:ext uri="{96DAC541-7B7A-43D3-8B79-37D633B846F1}">
                <asvg:svgBlip xmlns:asvg="http://schemas.microsoft.com/office/drawing/2016/SVG/main" r:embed="rId90"/>
              </a:ext>
            </a:extLst>
          </a:blip>
          <a:srcRect/>
          <a:stretch/>
        </p:blipFill>
        <p:spPr>
          <a:xfrm>
            <a:off x="3700774" y="2595558"/>
            <a:ext cx="411480" cy="411480"/>
          </a:xfrm>
          <a:prstGeom prst="rect">
            <a:avLst/>
          </a:prstGeom>
        </p:spPr>
      </p:pic>
      <p:pic>
        <p:nvPicPr>
          <p:cNvPr id="170" name="Graphic 169" descr="thinking">
            <a:extLst>
              <a:ext uri="{FF2B5EF4-FFF2-40B4-BE49-F238E27FC236}">
                <a16:creationId xmlns:a16="http://schemas.microsoft.com/office/drawing/2014/main" id="{69EC4CC3-5C94-815D-79D8-421080B013D9}"/>
              </a:ext>
            </a:extLst>
          </p:cNvPr>
          <p:cNvPicPr>
            <a:picLocks noChangeAspect="1"/>
          </p:cNvPicPr>
          <p:nvPr userDrawn="1"/>
        </p:nvPicPr>
        <p:blipFill>
          <a:blip>
            <a:extLst>
              <a:ext uri="{96DAC541-7B7A-43D3-8B79-37D633B846F1}">
                <asvg:svgBlip xmlns:asvg="http://schemas.microsoft.com/office/drawing/2016/SVG/main" r:embed="rId91"/>
              </a:ext>
            </a:extLst>
          </a:blip>
          <a:srcRect/>
          <a:stretch/>
        </p:blipFill>
        <p:spPr>
          <a:xfrm>
            <a:off x="4222502" y="2595558"/>
            <a:ext cx="411480" cy="411480"/>
          </a:xfrm>
          <a:prstGeom prst="rect">
            <a:avLst/>
          </a:prstGeom>
        </p:spPr>
      </p:pic>
      <p:pic>
        <p:nvPicPr>
          <p:cNvPr id="171" name="Graphic 170" descr="camera">
            <a:extLst>
              <a:ext uri="{FF2B5EF4-FFF2-40B4-BE49-F238E27FC236}">
                <a16:creationId xmlns:a16="http://schemas.microsoft.com/office/drawing/2014/main" id="{3142684D-41B7-8591-4159-505298538820}"/>
              </a:ext>
            </a:extLst>
          </p:cNvPr>
          <p:cNvPicPr>
            <a:picLocks noChangeAspect="1"/>
          </p:cNvPicPr>
          <p:nvPr userDrawn="1"/>
        </p:nvPicPr>
        <p:blipFill>
          <a:blip>
            <a:extLst>
              <a:ext uri="{96DAC541-7B7A-43D3-8B79-37D633B846F1}">
                <asvg:svgBlip xmlns:asvg="http://schemas.microsoft.com/office/drawing/2016/SVG/main" r:embed="rId92"/>
              </a:ext>
            </a:extLst>
          </a:blip>
          <a:srcRect/>
          <a:stretch/>
        </p:blipFill>
        <p:spPr>
          <a:xfrm>
            <a:off x="11004968" y="2595558"/>
            <a:ext cx="411480" cy="411480"/>
          </a:xfrm>
          <a:prstGeom prst="rect">
            <a:avLst/>
          </a:prstGeom>
        </p:spPr>
      </p:pic>
      <p:pic>
        <p:nvPicPr>
          <p:cNvPr id="172" name="Graphic 171" descr="celebration">
            <a:extLst>
              <a:ext uri="{FF2B5EF4-FFF2-40B4-BE49-F238E27FC236}">
                <a16:creationId xmlns:a16="http://schemas.microsoft.com/office/drawing/2014/main" id="{C774C4D8-8A36-1962-43D6-EA4F55E4E8EF}"/>
              </a:ext>
            </a:extLst>
          </p:cNvPr>
          <p:cNvPicPr>
            <a:picLocks noChangeAspect="1"/>
          </p:cNvPicPr>
          <p:nvPr userDrawn="1"/>
        </p:nvPicPr>
        <p:blipFill>
          <a:blip>
            <a:extLst>
              <a:ext uri="{96DAC541-7B7A-43D3-8B79-37D633B846F1}">
                <asvg:svgBlip xmlns:asvg="http://schemas.microsoft.com/office/drawing/2016/SVG/main" r:embed="rId93"/>
              </a:ext>
            </a:extLst>
          </a:blip>
          <a:srcRect/>
          <a:stretch/>
        </p:blipFill>
        <p:spPr>
          <a:xfrm>
            <a:off x="8918054" y="2595558"/>
            <a:ext cx="411480" cy="411480"/>
          </a:xfrm>
          <a:prstGeom prst="rect">
            <a:avLst/>
          </a:prstGeom>
        </p:spPr>
      </p:pic>
      <p:pic>
        <p:nvPicPr>
          <p:cNvPr id="173" name="Graphic 172" descr="credit card">
            <a:extLst>
              <a:ext uri="{FF2B5EF4-FFF2-40B4-BE49-F238E27FC236}">
                <a16:creationId xmlns:a16="http://schemas.microsoft.com/office/drawing/2014/main" id="{6BBDF2D8-DDCF-02A5-4A39-D19066E6A00B}"/>
              </a:ext>
            </a:extLst>
          </p:cNvPr>
          <p:cNvPicPr>
            <a:picLocks noChangeAspect="1"/>
          </p:cNvPicPr>
          <p:nvPr userDrawn="1"/>
        </p:nvPicPr>
        <p:blipFill>
          <a:blip>
            <a:extLst>
              <a:ext uri="{96DAC541-7B7A-43D3-8B79-37D633B846F1}">
                <asvg:svgBlip xmlns:asvg="http://schemas.microsoft.com/office/drawing/2016/SVG/main" r:embed="rId94"/>
              </a:ext>
            </a:extLst>
          </a:blip>
          <a:srcRect/>
          <a:stretch/>
        </p:blipFill>
        <p:spPr>
          <a:xfrm>
            <a:off x="8396326" y="2595558"/>
            <a:ext cx="411480" cy="411480"/>
          </a:xfrm>
          <a:prstGeom prst="rect">
            <a:avLst/>
          </a:prstGeom>
        </p:spPr>
      </p:pic>
      <p:pic>
        <p:nvPicPr>
          <p:cNvPr id="174" name="Graphic 173" descr="like">
            <a:extLst>
              <a:ext uri="{FF2B5EF4-FFF2-40B4-BE49-F238E27FC236}">
                <a16:creationId xmlns:a16="http://schemas.microsoft.com/office/drawing/2014/main" id="{4669F8FF-2270-B6D2-D5AD-E46DF1FE8301}"/>
              </a:ext>
            </a:extLst>
          </p:cNvPr>
          <p:cNvPicPr>
            <a:picLocks noChangeAspect="1"/>
          </p:cNvPicPr>
          <p:nvPr userDrawn="1"/>
        </p:nvPicPr>
        <p:blipFill>
          <a:blip>
            <a:extLst>
              <a:ext uri="{96DAC541-7B7A-43D3-8B79-37D633B846F1}">
                <asvg:svgBlip xmlns:asvg="http://schemas.microsoft.com/office/drawing/2016/SVG/main" r:embed="rId95"/>
              </a:ext>
            </a:extLst>
          </a:blip>
          <a:srcRect/>
          <a:stretch/>
        </p:blipFill>
        <p:spPr>
          <a:xfrm>
            <a:off x="9439782" y="2595558"/>
            <a:ext cx="411480" cy="411480"/>
          </a:xfrm>
          <a:prstGeom prst="rect">
            <a:avLst/>
          </a:prstGeom>
        </p:spPr>
      </p:pic>
      <p:pic>
        <p:nvPicPr>
          <p:cNvPr id="175" name="Graphic 174" descr="love">
            <a:extLst>
              <a:ext uri="{FF2B5EF4-FFF2-40B4-BE49-F238E27FC236}">
                <a16:creationId xmlns:a16="http://schemas.microsoft.com/office/drawing/2014/main" id="{82D565AC-B1CA-329F-163F-9BFA240E8BED}"/>
              </a:ext>
            </a:extLst>
          </p:cNvPr>
          <p:cNvPicPr>
            <a:picLocks noChangeAspect="1"/>
          </p:cNvPicPr>
          <p:nvPr userDrawn="1"/>
        </p:nvPicPr>
        <p:blipFill>
          <a:blip>
            <a:extLst>
              <a:ext uri="{96DAC541-7B7A-43D3-8B79-37D633B846F1}">
                <asvg:svgBlip xmlns:asvg="http://schemas.microsoft.com/office/drawing/2016/SVG/main" r:embed="rId96"/>
              </a:ext>
            </a:extLst>
          </a:blip>
          <a:srcRect/>
          <a:stretch/>
        </p:blipFill>
        <p:spPr>
          <a:xfrm>
            <a:off x="9961510" y="2595558"/>
            <a:ext cx="411480" cy="411480"/>
          </a:xfrm>
          <a:prstGeom prst="rect">
            <a:avLst/>
          </a:prstGeom>
        </p:spPr>
      </p:pic>
      <p:pic>
        <p:nvPicPr>
          <p:cNvPr id="176" name="Graphic 175" descr="Money ($)">
            <a:extLst>
              <a:ext uri="{FF2B5EF4-FFF2-40B4-BE49-F238E27FC236}">
                <a16:creationId xmlns:a16="http://schemas.microsoft.com/office/drawing/2014/main" id="{0178674E-1241-A848-2B1C-C9CBAF6F9280}"/>
              </a:ext>
            </a:extLst>
          </p:cNvPr>
          <p:cNvPicPr>
            <a:picLocks noChangeAspect="1"/>
          </p:cNvPicPr>
          <p:nvPr userDrawn="1"/>
        </p:nvPicPr>
        <p:blipFill>
          <a:blip>
            <a:extLst>
              <a:ext uri="{96DAC541-7B7A-43D3-8B79-37D633B846F1}">
                <asvg:svgBlip xmlns:asvg="http://schemas.microsoft.com/office/drawing/2016/SVG/main" r:embed="rId97"/>
              </a:ext>
            </a:extLst>
          </a:blip>
          <a:stretch>
            <a:fillRect/>
          </a:stretch>
        </p:blipFill>
        <p:spPr>
          <a:xfrm>
            <a:off x="6309414" y="2595558"/>
            <a:ext cx="411480" cy="411480"/>
          </a:xfrm>
          <a:prstGeom prst="rect">
            <a:avLst/>
          </a:prstGeom>
        </p:spPr>
      </p:pic>
      <p:pic>
        <p:nvPicPr>
          <p:cNvPr id="177" name="Graphic 176" descr="Money tree ($)">
            <a:extLst>
              <a:ext uri="{FF2B5EF4-FFF2-40B4-BE49-F238E27FC236}">
                <a16:creationId xmlns:a16="http://schemas.microsoft.com/office/drawing/2014/main" id="{EEC6F71C-FAF6-DF94-A40B-9E7E7C03BDAC}"/>
              </a:ext>
            </a:extLst>
          </p:cNvPr>
          <p:cNvPicPr>
            <a:picLocks noChangeAspect="1"/>
          </p:cNvPicPr>
          <p:nvPr userDrawn="1"/>
        </p:nvPicPr>
        <p:blipFill>
          <a:blip>
            <a:extLst>
              <a:ext uri="{96DAC541-7B7A-43D3-8B79-37D633B846F1}">
                <asvg:svgBlip xmlns:asvg="http://schemas.microsoft.com/office/drawing/2016/SVG/main" r:embed="rId98"/>
              </a:ext>
            </a:extLst>
          </a:blip>
          <a:stretch>
            <a:fillRect/>
          </a:stretch>
        </p:blipFill>
        <p:spPr>
          <a:xfrm>
            <a:off x="7352870" y="2595558"/>
            <a:ext cx="411480" cy="411480"/>
          </a:xfrm>
          <a:prstGeom prst="rect">
            <a:avLst/>
          </a:prstGeom>
        </p:spPr>
      </p:pic>
      <p:pic>
        <p:nvPicPr>
          <p:cNvPr id="178" name="Graphic 177" descr="money (£)">
            <a:extLst>
              <a:ext uri="{FF2B5EF4-FFF2-40B4-BE49-F238E27FC236}">
                <a16:creationId xmlns:a16="http://schemas.microsoft.com/office/drawing/2014/main" id="{9A53964E-BD72-6479-D506-F7EB1F38021A}"/>
              </a:ext>
            </a:extLst>
          </p:cNvPr>
          <p:cNvPicPr>
            <a:picLocks noChangeAspect="1"/>
          </p:cNvPicPr>
          <p:nvPr userDrawn="1"/>
        </p:nvPicPr>
        <p:blipFill>
          <a:blip>
            <a:extLst>
              <a:ext uri="{96DAC541-7B7A-43D3-8B79-37D633B846F1}">
                <asvg:svgBlip xmlns:asvg="http://schemas.microsoft.com/office/drawing/2016/SVG/main" r:embed="rId99"/>
              </a:ext>
            </a:extLst>
          </a:blip>
          <a:srcRect/>
          <a:stretch/>
        </p:blipFill>
        <p:spPr>
          <a:xfrm>
            <a:off x="6831142" y="2595558"/>
            <a:ext cx="411480" cy="411480"/>
          </a:xfrm>
          <a:prstGeom prst="rect">
            <a:avLst/>
          </a:prstGeom>
        </p:spPr>
      </p:pic>
      <p:pic>
        <p:nvPicPr>
          <p:cNvPr id="179" name="Graphic 178" descr="persons">
            <a:extLst>
              <a:ext uri="{FF2B5EF4-FFF2-40B4-BE49-F238E27FC236}">
                <a16:creationId xmlns:a16="http://schemas.microsoft.com/office/drawing/2014/main" id="{71FE565A-B795-541B-EB8C-96FA5800A662}"/>
              </a:ext>
            </a:extLst>
          </p:cNvPr>
          <p:cNvPicPr>
            <a:picLocks noChangeAspect="1"/>
          </p:cNvPicPr>
          <p:nvPr userDrawn="1"/>
        </p:nvPicPr>
        <p:blipFill>
          <a:blip>
            <a:extLst>
              <a:ext uri="{96DAC541-7B7A-43D3-8B79-37D633B846F1}">
                <asvg:svgBlip xmlns:asvg="http://schemas.microsoft.com/office/drawing/2016/SVG/main" r:embed="rId100"/>
              </a:ext>
            </a:extLst>
          </a:blip>
          <a:srcRect/>
          <a:stretch/>
        </p:blipFill>
        <p:spPr>
          <a:xfrm>
            <a:off x="5265958" y="2595558"/>
            <a:ext cx="411480" cy="411480"/>
          </a:xfrm>
          <a:prstGeom prst="rect">
            <a:avLst/>
          </a:prstGeom>
        </p:spPr>
      </p:pic>
      <p:pic>
        <p:nvPicPr>
          <p:cNvPr id="180" name="Graphic 179" descr="shopping cart">
            <a:extLst>
              <a:ext uri="{FF2B5EF4-FFF2-40B4-BE49-F238E27FC236}">
                <a16:creationId xmlns:a16="http://schemas.microsoft.com/office/drawing/2014/main" id="{5EBED6BB-D6D1-007D-F94B-02392B4573E7}"/>
              </a:ext>
            </a:extLst>
          </p:cNvPr>
          <p:cNvPicPr>
            <a:picLocks noChangeAspect="1"/>
          </p:cNvPicPr>
          <p:nvPr userDrawn="1"/>
        </p:nvPicPr>
        <p:blipFill>
          <a:blip>
            <a:extLst>
              <a:ext uri="{96DAC541-7B7A-43D3-8B79-37D633B846F1}">
                <asvg:svgBlip xmlns:asvg="http://schemas.microsoft.com/office/drawing/2016/SVG/main" r:embed="rId101"/>
              </a:ext>
            </a:extLst>
          </a:blip>
          <a:srcRect/>
          <a:stretch/>
        </p:blipFill>
        <p:spPr>
          <a:xfrm>
            <a:off x="7874598" y="2595558"/>
            <a:ext cx="411480" cy="411480"/>
          </a:xfrm>
          <a:prstGeom prst="rect">
            <a:avLst/>
          </a:prstGeom>
        </p:spPr>
      </p:pic>
      <p:pic>
        <p:nvPicPr>
          <p:cNvPr id="181" name="Graphic 180" descr="a group of people">
            <a:extLst>
              <a:ext uri="{FF2B5EF4-FFF2-40B4-BE49-F238E27FC236}">
                <a16:creationId xmlns:a16="http://schemas.microsoft.com/office/drawing/2014/main" id="{C71842D6-CE5B-5117-DC21-E56BD4C3C7D5}"/>
              </a:ext>
            </a:extLst>
          </p:cNvPr>
          <p:cNvPicPr>
            <a:picLocks noChangeAspect="1"/>
          </p:cNvPicPr>
          <p:nvPr userDrawn="1"/>
        </p:nvPicPr>
        <p:blipFill>
          <a:blip>
            <a:extLst>
              <a:ext uri="{96DAC541-7B7A-43D3-8B79-37D633B846F1}">
                <asvg:svgBlip xmlns:asvg="http://schemas.microsoft.com/office/drawing/2016/SVG/main" r:embed="rId102"/>
              </a:ext>
            </a:extLst>
          </a:blip>
          <a:srcRect/>
          <a:stretch/>
        </p:blipFill>
        <p:spPr>
          <a:xfrm>
            <a:off x="5787686" y="2595558"/>
            <a:ext cx="411480" cy="411480"/>
          </a:xfrm>
          <a:prstGeom prst="rect">
            <a:avLst/>
          </a:prstGeom>
        </p:spPr>
      </p:pic>
      <p:pic>
        <p:nvPicPr>
          <p:cNvPr id="182" name="Graphic 181" descr="person">
            <a:extLst>
              <a:ext uri="{FF2B5EF4-FFF2-40B4-BE49-F238E27FC236}">
                <a16:creationId xmlns:a16="http://schemas.microsoft.com/office/drawing/2014/main" id="{F30B18A5-E44E-2F87-9653-A3854C8696E5}"/>
              </a:ext>
            </a:extLst>
          </p:cNvPr>
          <p:cNvPicPr>
            <a:picLocks noChangeAspect="1"/>
          </p:cNvPicPr>
          <p:nvPr userDrawn="1"/>
        </p:nvPicPr>
        <p:blipFill>
          <a:blip>
            <a:extLst>
              <a:ext uri="{96DAC541-7B7A-43D3-8B79-37D633B846F1}">
                <asvg:svgBlip xmlns:asvg="http://schemas.microsoft.com/office/drawing/2016/SVG/main" r:embed="rId103"/>
              </a:ext>
            </a:extLst>
          </a:blip>
          <a:srcRect/>
          <a:stretch/>
        </p:blipFill>
        <p:spPr>
          <a:xfrm>
            <a:off x="4744230" y="2595558"/>
            <a:ext cx="411480" cy="411480"/>
          </a:xfrm>
          <a:prstGeom prst="rect">
            <a:avLst/>
          </a:prstGeom>
        </p:spPr>
      </p:pic>
      <p:pic>
        <p:nvPicPr>
          <p:cNvPr id="183" name="Graphic 182" descr="VR goggles">
            <a:extLst>
              <a:ext uri="{FF2B5EF4-FFF2-40B4-BE49-F238E27FC236}">
                <a16:creationId xmlns:a16="http://schemas.microsoft.com/office/drawing/2014/main" id="{C576F1DC-49EB-1491-73FD-14981E799858}"/>
              </a:ext>
            </a:extLst>
          </p:cNvPr>
          <p:cNvPicPr>
            <a:picLocks noChangeAspect="1"/>
          </p:cNvPicPr>
          <p:nvPr userDrawn="1"/>
        </p:nvPicPr>
        <p:blipFill>
          <a:blip>
            <a:extLst>
              <a:ext uri="{96DAC541-7B7A-43D3-8B79-37D633B846F1}">
                <asvg:svgBlip xmlns:asvg="http://schemas.microsoft.com/office/drawing/2016/SVG/main" r:embed="rId104"/>
              </a:ext>
            </a:extLst>
          </a:blip>
          <a:srcRect/>
          <a:stretch/>
        </p:blipFill>
        <p:spPr>
          <a:xfrm>
            <a:off x="10483238" y="2595558"/>
            <a:ext cx="411480" cy="411480"/>
          </a:xfrm>
          <a:prstGeom prst="rect">
            <a:avLst/>
          </a:prstGeom>
        </p:spPr>
      </p:pic>
      <p:pic>
        <p:nvPicPr>
          <p:cNvPr id="184" name="Graphic 183" descr="bell">
            <a:extLst>
              <a:ext uri="{FF2B5EF4-FFF2-40B4-BE49-F238E27FC236}">
                <a16:creationId xmlns:a16="http://schemas.microsoft.com/office/drawing/2014/main" id="{1D0EA255-7694-67CA-6F7A-F4A260CB9BB8}"/>
              </a:ext>
            </a:extLst>
          </p:cNvPr>
          <p:cNvPicPr>
            <a:picLocks noChangeAspect="1"/>
          </p:cNvPicPr>
          <p:nvPr userDrawn="1"/>
        </p:nvPicPr>
        <p:blipFill>
          <a:blip>
            <a:extLst>
              <a:ext uri="{96DAC541-7B7A-43D3-8B79-37D633B846F1}">
                <asvg:svgBlip xmlns:asvg="http://schemas.microsoft.com/office/drawing/2016/SVG/main" r:embed="rId105"/>
              </a:ext>
            </a:extLst>
          </a:blip>
          <a:srcRect/>
          <a:stretch/>
        </p:blipFill>
        <p:spPr>
          <a:xfrm>
            <a:off x="9961510" y="3161483"/>
            <a:ext cx="411480" cy="411480"/>
          </a:xfrm>
          <a:prstGeom prst="rect">
            <a:avLst/>
          </a:prstGeom>
        </p:spPr>
      </p:pic>
      <p:pic>
        <p:nvPicPr>
          <p:cNvPr id="185" name="Graphic 184" descr="calendar with dots">
            <a:extLst>
              <a:ext uri="{FF2B5EF4-FFF2-40B4-BE49-F238E27FC236}">
                <a16:creationId xmlns:a16="http://schemas.microsoft.com/office/drawing/2014/main" id="{D3B15BAD-E5B5-A621-2079-651B6EADEDA1}"/>
              </a:ext>
            </a:extLst>
          </p:cNvPr>
          <p:cNvPicPr>
            <a:picLocks noChangeAspect="1"/>
          </p:cNvPicPr>
          <p:nvPr userDrawn="1"/>
        </p:nvPicPr>
        <p:blipFill>
          <a:blip>
            <a:extLst>
              <a:ext uri="{96DAC541-7B7A-43D3-8B79-37D633B846F1}">
                <asvg:svgBlip xmlns:asvg="http://schemas.microsoft.com/office/drawing/2016/SVG/main" r:embed="rId106"/>
              </a:ext>
            </a:extLst>
          </a:blip>
          <a:srcRect/>
          <a:stretch/>
        </p:blipFill>
        <p:spPr>
          <a:xfrm>
            <a:off x="3700774" y="3161483"/>
            <a:ext cx="411480" cy="411480"/>
          </a:xfrm>
          <a:prstGeom prst="rect">
            <a:avLst/>
          </a:prstGeom>
        </p:spPr>
      </p:pic>
      <p:pic>
        <p:nvPicPr>
          <p:cNvPr id="186" name="Graphic 185" descr="calendar with number 10">
            <a:extLst>
              <a:ext uri="{FF2B5EF4-FFF2-40B4-BE49-F238E27FC236}">
                <a16:creationId xmlns:a16="http://schemas.microsoft.com/office/drawing/2014/main" id="{D3788F9C-AB8B-FAF6-3A43-3EEDDBF02FE0}"/>
              </a:ext>
            </a:extLst>
          </p:cNvPr>
          <p:cNvPicPr>
            <a:picLocks noChangeAspect="1"/>
          </p:cNvPicPr>
          <p:nvPr userDrawn="1"/>
        </p:nvPicPr>
        <p:blipFill>
          <a:blip>
            <a:extLst>
              <a:ext uri="{96DAC541-7B7A-43D3-8B79-37D633B846F1}">
                <asvg:svgBlip xmlns:asvg="http://schemas.microsoft.com/office/drawing/2016/SVG/main" r:embed="rId107"/>
              </a:ext>
            </a:extLst>
          </a:blip>
          <a:srcRect/>
          <a:stretch/>
        </p:blipFill>
        <p:spPr>
          <a:xfrm>
            <a:off x="4222502" y="3161483"/>
            <a:ext cx="411480" cy="411480"/>
          </a:xfrm>
          <a:prstGeom prst="rect">
            <a:avLst/>
          </a:prstGeom>
        </p:spPr>
      </p:pic>
      <p:pic>
        <p:nvPicPr>
          <p:cNvPr id="187" name="Graphic 186" descr="blank calendar">
            <a:extLst>
              <a:ext uri="{FF2B5EF4-FFF2-40B4-BE49-F238E27FC236}">
                <a16:creationId xmlns:a16="http://schemas.microsoft.com/office/drawing/2014/main" id="{04E1E784-6DF5-1219-2372-12AB144EFADE}"/>
              </a:ext>
            </a:extLst>
          </p:cNvPr>
          <p:cNvPicPr>
            <a:picLocks noChangeAspect="1"/>
          </p:cNvPicPr>
          <p:nvPr userDrawn="1"/>
        </p:nvPicPr>
        <p:blipFill>
          <a:blip>
            <a:extLst>
              <a:ext uri="{96DAC541-7B7A-43D3-8B79-37D633B846F1}">
                <asvg:svgBlip xmlns:asvg="http://schemas.microsoft.com/office/drawing/2016/SVG/main" r:embed="rId108"/>
              </a:ext>
            </a:extLst>
          </a:blip>
          <a:srcRect/>
          <a:stretch/>
        </p:blipFill>
        <p:spPr>
          <a:xfrm>
            <a:off x="4744230" y="3161483"/>
            <a:ext cx="411480" cy="411480"/>
          </a:xfrm>
          <a:prstGeom prst="rect">
            <a:avLst/>
          </a:prstGeom>
        </p:spPr>
      </p:pic>
      <p:pic>
        <p:nvPicPr>
          <p:cNvPr id="189" name="Graphic 188" descr="clipboard">
            <a:extLst>
              <a:ext uri="{FF2B5EF4-FFF2-40B4-BE49-F238E27FC236}">
                <a16:creationId xmlns:a16="http://schemas.microsoft.com/office/drawing/2014/main" id="{58595762-3190-BC34-871E-246FC3F04BB8}"/>
              </a:ext>
            </a:extLst>
          </p:cNvPr>
          <p:cNvPicPr>
            <a:picLocks noChangeAspect="1"/>
          </p:cNvPicPr>
          <p:nvPr userDrawn="1"/>
        </p:nvPicPr>
        <p:blipFill>
          <a:blip>
            <a:extLst>
              <a:ext uri="{96DAC541-7B7A-43D3-8B79-37D633B846F1}">
                <asvg:svgBlip xmlns:asvg="http://schemas.microsoft.com/office/drawing/2016/SVG/main" r:embed="rId109"/>
              </a:ext>
            </a:extLst>
          </a:blip>
          <a:srcRect/>
          <a:stretch/>
        </p:blipFill>
        <p:spPr>
          <a:xfrm>
            <a:off x="5265958" y="3161483"/>
            <a:ext cx="411480" cy="411480"/>
          </a:xfrm>
          <a:prstGeom prst="rect">
            <a:avLst/>
          </a:prstGeom>
        </p:spPr>
      </p:pic>
      <p:pic>
        <p:nvPicPr>
          <p:cNvPr id="190" name="Graphic 189" descr="clipboard with a paper">
            <a:extLst>
              <a:ext uri="{FF2B5EF4-FFF2-40B4-BE49-F238E27FC236}">
                <a16:creationId xmlns:a16="http://schemas.microsoft.com/office/drawing/2014/main" id="{B61F357B-1D80-4ECB-A058-D65550F46BC8}"/>
              </a:ext>
            </a:extLst>
          </p:cNvPr>
          <p:cNvPicPr>
            <a:picLocks noChangeAspect="1"/>
          </p:cNvPicPr>
          <p:nvPr userDrawn="1"/>
        </p:nvPicPr>
        <p:blipFill>
          <a:blip>
            <a:extLst>
              <a:ext uri="{96DAC541-7B7A-43D3-8B79-37D633B846F1}">
                <asvg:svgBlip xmlns:asvg="http://schemas.microsoft.com/office/drawing/2016/SVG/main" r:embed="rId110"/>
              </a:ext>
            </a:extLst>
          </a:blip>
          <a:srcRect/>
          <a:stretch/>
        </p:blipFill>
        <p:spPr>
          <a:xfrm>
            <a:off x="5787686" y="3161483"/>
            <a:ext cx="411480" cy="411480"/>
          </a:xfrm>
          <a:prstGeom prst="rect">
            <a:avLst/>
          </a:prstGeom>
        </p:spPr>
      </p:pic>
      <p:pic>
        <p:nvPicPr>
          <p:cNvPr id="191" name="Graphic 190" descr="cup">
            <a:extLst>
              <a:ext uri="{FF2B5EF4-FFF2-40B4-BE49-F238E27FC236}">
                <a16:creationId xmlns:a16="http://schemas.microsoft.com/office/drawing/2014/main" id="{93309292-47F4-DDEF-48FD-FC2B15D2A3FC}"/>
              </a:ext>
            </a:extLst>
          </p:cNvPr>
          <p:cNvPicPr>
            <a:picLocks noChangeAspect="1"/>
          </p:cNvPicPr>
          <p:nvPr userDrawn="1"/>
        </p:nvPicPr>
        <p:blipFill>
          <a:blip>
            <a:extLst>
              <a:ext uri="{96DAC541-7B7A-43D3-8B79-37D633B846F1}">
                <asvg:svgBlip xmlns:asvg="http://schemas.microsoft.com/office/drawing/2016/SVG/main" r:embed="rId111"/>
              </a:ext>
            </a:extLst>
          </a:blip>
          <a:srcRect/>
          <a:stretch/>
        </p:blipFill>
        <p:spPr>
          <a:xfrm>
            <a:off x="11004968" y="3161483"/>
            <a:ext cx="411480" cy="411480"/>
          </a:xfrm>
          <a:prstGeom prst="rect">
            <a:avLst/>
          </a:prstGeom>
        </p:spPr>
      </p:pic>
      <p:pic>
        <p:nvPicPr>
          <p:cNvPr id="192" name="Graphic 191" descr="pen and ruler">
            <a:extLst>
              <a:ext uri="{FF2B5EF4-FFF2-40B4-BE49-F238E27FC236}">
                <a16:creationId xmlns:a16="http://schemas.microsoft.com/office/drawing/2014/main" id="{0B1C263D-1F56-1EEB-2477-235FA6F18060}"/>
              </a:ext>
            </a:extLst>
          </p:cNvPr>
          <p:cNvPicPr>
            <a:picLocks noChangeAspect="1"/>
          </p:cNvPicPr>
          <p:nvPr userDrawn="1"/>
        </p:nvPicPr>
        <p:blipFill>
          <a:blip>
            <a:extLst>
              <a:ext uri="{96DAC541-7B7A-43D3-8B79-37D633B846F1}">
                <asvg:svgBlip xmlns:asvg="http://schemas.microsoft.com/office/drawing/2016/SVG/main" r:embed="rId112"/>
              </a:ext>
            </a:extLst>
          </a:blip>
          <a:srcRect/>
          <a:stretch/>
        </p:blipFill>
        <p:spPr>
          <a:xfrm>
            <a:off x="8918054" y="3161483"/>
            <a:ext cx="411480" cy="411480"/>
          </a:xfrm>
          <a:prstGeom prst="rect">
            <a:avLst/>
          </a:prstGeom>
        </p:spPr>
      </p:pic>
      <p:pic>
        <p:nvPicPr>
          <p:cNvPr id="193" name="Graphic 192" descr="clcok">
            <a:extLst>
              <a:ext uri="{FF2B5EF4-FFF2-40B4-BE49-F238E27FC236}">
                <a16:creationId xmlns:a16="http://schemas.microsoft.com/office/drawing/2014/main" id="{9EC3D942-24C2-C677-D79C-D12A4306BA24}"/>
              </a:ext>
            </a:extLst>
          </p:cNvPr>
          <p:cNvPicPr>
            <a:picLocks noChangeAspect="1"/>
          </p:cNvPicPr>
          <p:nvPr userDrawn="1"/>
        </p:nvPicPr>
        <p:blipFill>
          <a:blip>
            <a:extLst>
              <a:ext uri="{96DAC541-7B7A-43D3-8B79-37D633B846F1}">
                <asvg:svgBlip xmlns:asvg="http://schemas.microsoft.com/office/drawing/2016/SVG/main" r:embed="rId113"/>
              </a:ext>
            </a:extLst>
          </a:blip>
          <a:srcRect/>
          <a:stretch/>
        </p:blipFill>
        <p:spPr>
          <a:xfrm>
            <a:off x="10483238" y="3161483"/>
            <a:ext cx="411480" cy="411480"/>
          </a:xfrm>
          <a:prstGeom prst="rect">
            <a:avLst/>
          </a:prstGeom>
        </p:spPr>
      </p:pic>
      <p:pic>
        <p:nvPicPr>
          <p:cNvPr id="194" name="Graphic 193" descr="form">
            <a:extLst>
              <a:ext uri="{FF2B5EF4-FFF2-40B4-BE49-F238E27FC236}">
                <a16:creationId xmlns:a16="http://schemas.microsoft.com/office/drawing/2014/main" id="{CD3F964E-66CD-3ED7-D3EB-E23F340B1F88}"/>
              </a:ext>
            </a:extLst>
          </p:cNvPr>
          <p:cNvPicPr>
            <a:picLocks noChangeAspect="1"/>
          </p:cNvPicPr>
          <p:nvPr userDrawn="1"/>
        </p:nvPicPr>
        <p:blipFill>
          <a:blip>
            <a:extLst>
              <a:ext uri="{96DAC541-7B7A-43D3-8B79-37D633B846F1}">
                <asvg:svgBlip xmlns:asvg="http://schemas.microsoft.com/office/drawing/2016/SVG/main" r:embed="rId114"/>
              </a:ext>
            </a:extLst>
          </a:blip>
          <a:srcRect/>
          <a:stretch/>
        </p:blipFill>
        <p:spPr>
          <a:xfrm>
            <a:off x="7352870" y="3161483"/>
            <a:ext cx="411480" cy="411480"/>
          </a:xfrm>
          <a:prstGeom prst="rect">
            <a:avLst/>
          </a:prstGeom>
        </p:spPr>
      </p:pic>
      <p:pic>
        <p:nvPicPr>
          <p:cNvPr id="195" name="Graphic 194" descr="highlighter pen">
            <a:extLst>
              <a:ext uri="{FF2B5EF4-FFF2-40B4-BE49-F238E27FC236}">
                <a16:creationId xmlns:a16="http://schemas.microsoft.com/office/drawing/2014/main" id="{F078130B-DD2B-40C0-12FF-4519151A761D}"/>
              </a:ext>
            </a:extLst>
          </p:cNvPr>
          <p:cNvPicPr>
            <a:picLocks noChangeAspect="1"/>
          </p:cNvPicPr>
          <p:nvPr userDrawn="1"/>
        </p:nvPicPr>
        <p:blipFill>
          <a:blip>
            <a:extLst>
              <a:ext uri="{96DAC541-7B7A-43D3-8B79-37D633B846F1}">
                <asvg:svgBlip xmlns:asvg="http://schemas.microsoft.com/office/drawing/2016/SVG/main" r:embed="rId115"/>
              </a:ext>
            </a:extLst>
          </a:blip>
          <a:srcRect/>
          <a:stretch/>
        </p:blipFill>
        <p:spPr>
          <a:xfrm>
            <a:off x="7874598" y="3161483"/>
            <a:ext cx="411480" cy="411480"/>
          </a:xfrm>
          <a:prstGeom prst="rect">
            <a:avLst/>
          </a:prstGeom>
        </p:spPr>
      </p:pic>
      <p:pic>
        <p:nvPicPr>
          <p:cNvPr id="196" name="Graphic 195" descr="clipped papers">
            <a:extLst>
              <a:ext uri="{FF2B5EF4-FFF2-40B4-BE49-F238E27FC236}">
                <a16:creationId xmlns:a16="http://schemas.microsoft.com/office/drawing/2014/main" id="{2645DEC8-A5EF-1AA1-3A80-05F5D4E0251C}"/>
              </a:ext>
            </a:extLst>
          </p:cNvPr>
          <p:cNvPicPr>
            <a:picLocks noChangeAspect="1"/>
          </p:cNvPicPr>
          <p:nvPr userDrawn="1"/>
        </p:nvPicPr>
        <p:blipFill>
          <a:blip>
            <a:extLst>
              <a:ext uri="{96DAC541-7B7A-43D3-8B79-37D633B846F1}">
                <asvg:svgBlip xmlns:asvg="http://schemas.microsoft.com/office/drawing/2016/SVG/main" r:embed="rId116"/>
              </a:ext>
            </a:extLst>
          </a:blip>
          <a:srcRect/>
          <a:stretch/>
        </p:blipFill>
        <p:spPr>
          <a:xfrm>
            <a:off x="6831142" y="3161483"/>
            <a:ext cx="411480" cy="411480"/>
          </a:xfrm>
          <a:prstGeom prst="rect">
            <a:avLst/>
          </a:prstGeom>
        </p:spPr>
      </p:pic>
      <p:pic>
        <p:nvPicPr>
          <p:cNvPr id="197" name="Graphic 196" descr="pen">
            <a:extLst>
              <a:ext uri="{FF2B5EF4-FFF2-40B4-BE49-F238E27FC236}">
                <a16:creationId xmlns:a16="http://schemas.microsoft.com/office/drawing/2014/main" id="{308E2DFD-0DCE-44C8-FD7B-55E7F7D7B650}"/>
              </a:ext>
            </a:extLst>
          </p:cNvPr>
          <p:cNvPicPr>
            <a:picLocks noChangeAspect="1"/>
          </p:cNvPicPr>
          <p:nvPr userDrawn="1"/>
        </p:nvPicPr>
        <p:blipFill>
          <a:blip>
            <a:extLst>
              <a:ext uri="{96DAC541-7B7A-43D3-8B79-37D633B846F1}">
                <asvg:svgBlip xmlns:asvg="http://schemas.microsoft.com/office/drawing/2016/SVG/main" r:embed="rId117"/>
              </a:ext>
            </a:extLst>
          </a:blip>
          <a:srcRect/>
          <a:stretch/>
        </p:blipFill>
        <p:spPr>
          <a:xfrm>
            <a:off x="8396326" y="3161483"/>
            <a:ext cx="411480" cy="411480"/>
          </a:xfrm>
          <a:prstGeom prst="rect">
            <a:avLst/>
          </a:prstGeom>
        </p:spPr>
      </p:pic>
      <p:pic>
        <p:nvPicPr>
          <p:cNvPr id="198" name="Graphic 197" descr="laptop and mug">
            <a:extLst>
              <a:ext uri="{FF2B5EF4-FFF2-40B4-BE49-F238E27FC236}">
                <a16:creationId xmlns:a16="http://schemas.microsoft.com/office/drawing/2014/main" id="{0FA5DEA2-8C30-29A2-3CE8-273BA6EAFD23}"/>
              </a:ext>
            </a:extLst>
          </p:cNvPr>
          <p:cNvPicPr>
            <a:picLocks noChangeAspect="1"/>
          </p:cNvPicPr>
          <p:nvPr userDrawn="1"/>
        </p:nvPicPr>
        <p:blipFill>
          <a:blip>
            <a:extLst>
              <a:ext uri="{96DAC541-7B7A-43D3-8B79-37D633B846F1}">
                <asvg:svgBlip xmlns:asvg="http://schemas.microsoft.com/office/drawing/2016/SVG/main" r:embed="rId118"/>
              </a:ext>
            </a:extLst>
          </a:blip>
          <a:srcRect/>
          <a:stretch/>
        </p:blipFill>
        <p:spPr>
          <a:xfrm>
            <a:off x="11004968" y="3745969"/>
            <a:ext cx="411480" cy="411480"/>
          </a:xfrm>
          <a:prstGeom prst="rect">
            <a:avLst/>
          </a:prstGeom>
        </p:spPr>
      </p:pic>
      <p:pic>
        <p:nvPicPr>
          <p:cNvPr id="199" name="Graphic 198" descr="note and pen">
            <a:extLst>
              <a:ext uri="{FF2B5EF4-FFF2-40B4-BE49-F238E27FC236}">
                <a16:creationId xmlns:a16="http://schemas.microsoft.com/office/drawing/2014/main" id="{DDD15496-CF4A-AD14-0EA0-DC67E8B91CA1}"/>
              </a:ext>
            </a:extLst>
          </p:cNvPr>
          <p:cNvPicPr>
            <a:picLocks noChangeAspect="1"/>
          </p:cNvPicPr>
          <p:nvPr userDrawn="1"/>
        </p:nvPicPr>
        <p:blipFill>
          <a:blip>
            <a:extLst>
              <a:ext uri="{96DAC541-7B7A-43D3-8B79-37D633B846F1}">
                <asvg:svgBlip xmlns:asvg="http://schemas.microsoft.com/office/drawing/2016/SVG/main" r:embed="rId119"/>
              </a:ext>
            </a:extLst>
          </a:blip>
          <a:srcRect/>
          <a:stretch/>
        </p:blipFill>
        <p:spPr>
          <a:xfrm>
            <a:off x="6309414" y="3161483"/>
            <a:ext cx="411480" cy="411480"/>
          </a:xfrm>
          <a:prstGeom prst="rect">
            <a:avLst/>
          </a:prstGeom>
        </p:spPr>
      </p:pic>
      <p:pic>
        <p:nvPicPr>
          <p:cNvPr id="200" name="Graphic 199" descr="book">
            <a:extLst>
              <a:ext uri="{FF2B5EF4-FFF2-40B4-BE49-F238E27FC236}">
                <a16:creationId xmlns:a16="http://schemas.microsoft.com/office/drawing/2014/main" id="{C4BE8C2B-6657-B8DC-85EA-5DB466F13AAF}"/>
              </a:ext>
            </a:extLst>
          </p:cNvPr>
          <p:cNvPicPr>
            <a:picLocks noChangeAspect="1"/>
          </p:cNvPicPr>
          <p:nvPr userDrawn="1"/>
        </p:nvPicPr>
        <p:blipFill>
          <a:blip>
            <a:extLst>
              <a:ext uri="{96DAC541-7B7A-43D3-8B79-37D633B846F1}">
                <asvg:svgBlip xmlns:asvg="http://schemas.microsoft.com/office/drawing/2016/SVG/main" r:embed="rId120"/>
              </a:ext>
            </a:extLst>
          </a:blip>
          <a:srcRect/>
          <a:stretch/>
        </p:blipFill>
        <p:spPr>
          <a:xfrm>
            <a:off x="9961510" y="4293333"/>
            <a:ext cx="411480" cy="411480"/>
          </a:xfrm>
          <a:prstGeom prst="rect">
            <a:avLst/>
          </a:prstGeom>
        </p:spPr>
      </p:pic>
      <p:pic>
        <p:nvPicPr>
          <p:cNvPr id="201" name="Graphic 200" descr="folders">
            <a:extLst>
              <a:ext uri="{FF2B5EF4-FFF2-40B4-BE49-F238E27FC236}">
                <a16:creationId xmlns:a16="http://schemas.microsoft.com/office/drawing/2014/main" id="{52C04259-1739-CB15-31F3-8891147B41AF}"/>
              </a:ext>
            </a:extLst>
          </p:cNvPr>
          <p:cNvPicPr>
            <a:picLocks noChangeAspect="1"/>
          </p:cNvPicPr>
          <p:nvPr userDrawn="1"/>
        </p:nvPicPr>
        <p:blipFill>
          <a:blip>
            <a:extLst>
              <a:ext uri="{96DAC541-7B7A-43D3-8B79-37D633B846F1}">
                <asvg:svgBlip xmlns:asvg="http://schemas.microsoft.com/office/drawing/2016/SVG/main" r:embed="rId121"/>
              </a:ext>
            </a:extLst>
          </a:blip>
          <a:srcRect/>
          <a:stretch/>
        </p:blipFill>
        <p:spPr>
          <a:xfrm>
            <a:off x="11004968" y="4293333"/>
            <a:ext cx="411480" cy="411480"/>
          </a:xfrm>
          <a:prstGeom prst="rect">
            <a:avLst/>
          </a:prstGeom>
        </p:spPr>
      </p:pic>
      <p:pic>
        <p:nvPicPr>
          <p:cNvPr id="202" name="Graphic 201" descr="Mobile device displaying content sharing">
            <a:extLst>
              <a:ext uri="{FF2B5EF4-FFF2-40B4-BE49-F238E27FC236}">
                <a16:creationId xmlns:a16="http://schemas.microsoft.com/office/drawing/2014/main" id="{F12082D8-D8E9-A50A-420D-290B7EAAC46D}"/>
              </a:ext>
            </a:extLst>
          </p:cNvPr>
          <p:cNvPicPr>
            <a:picLocks noChangeAspect="1"/>
          </p:cNvPicPr>
          <p:nvPr userDrawn="1"/>
        </p:nvPicPr>
        <p:blipFill>
          <a:blip>
            <a:extLst>
              <a:ext uri="{96DAC541-7B7A-43D3-8B79-37D633B846F1}">
                <asvg:svgBlip xmlns:asvg="http://schemas.microsoft.com/office/drawing/2016/SVG/main" r:embed="rId122"/>
              </a:ext>
            </a:extLst>
          </a:blip>
          <a:srcRect/>
          <a:stretch/>
        </p:blipFill>
        <p:spPr>
          <a:xfrm>
            <a:off x="5787686" y="4293333"/>
            <a:ext cx="411480" cy="411480"/>
          </a:xfrm>
          <a:prstGeom prst="rect">
            <a:avLst/>
          </a:prstGeom>
        </p:spPr>
      </p:pic>
      <p:pic>
        <p:nvPicPr>
          <p:cNvPr id="203" name="Graphic 202" descr="desktop device (blank)">
            <a:extLst>
              <a:ext uri="{FF2B5EF4-FFF2-40B4-BE49-F238E27FC236}">
                <a16:creationId xmlns:a16="http://schemas.microsoft.com/office/drawing/2014/main" id="{390509AD-C6DB-B465-901B-E2458BF8686E}"/>
              </a:ext>
            </a:extLst>
          </p:cNvPr>
          <p:cNvPicPr>
            <a:picLocks noChangeAspect="1"/>
          </p:cNvPicPr>
          <p:nvPr userDrawn="1"/>
        </p:nvPicPr>
        <p:blipFill>
          <a:blip>
            <a:extLst>
              <a:ext uri="{96DAC541-7B7A-43D3-8B79-37D633B846F1}">
                <asvg:svgBlip xmlns:asvg="http://schemas.microsoft.com/office/drawing/2016/SVG/main" r:embed="rId123"/>
              </a:ext>
            </a:extLst>
          </a:blip>
          <a:srcRect/>
          <a:stretch/>
        </p:blipFill>
        <p:spPr>
          <a:xfrm>
            <a:off x="6309414" y="4293333"/>
            <a:ext cx="411480" cy="411480"/>
          </a:xfrm>
          <a:prstGeom prst="rect">
            <a:avLst/>
          </a:prstGeom>
        </p:spPr>
      </p:pic>
      <p:pic>
        <p:nvPicPr>
          <p:cNvPr id="204" name="Graphic 203" descr="desktop device displaying content">
            <a:extLst>
              <a:ext uri="{FF2B5EF4-FFF2-40B4-BE49-F238E27FC236}">
                <a16:creationId xmlns:a16="http://schemas.microsoft.com/office/drawing/2014/main" id="{46FB5DCA-A358-B4E7-8587-6C49773678A8}"/>
              </a:ext>
            </a:extLst>
          </p:cNvPr>
          <p:cNvPicPr>
            <a:picLocks noChangeAspect="1"/>
          </p:cNvPicPr>
          <p:nvPr userDrawn="1"/>
        </p:nvPicPr>
        <p:blipFill>
          <a:blip>
            <a:extLst>
              <a:ext uri="{96DAC541-7B7A-43D3-8B79-37D633B846F1}">
                <asvg:svgBlip xmlns:asvg="http://schemas.microsoft.com/office/drawing/2016/SVG/main" r:embed="rId124"/>
              </a:ext>
            </a:extLst>
          </a:blip>
          <a:srcRect/>
          <a:stretch/>
        </p:blipFill>
        <p:spPr>
          <a:xfrm>
            <a:off x="6831142" y="4293333"/>
            <a:ext cx="411480" cy="411480"/>
          </a:xfrm>
          <a:prstGeom prst="rect">
            <a:avLst/>
          </a:prstGeom>
        </p:spPr>
      </p:pic>
      <p:pic>
        <p:nvPicPr>
          <p:cNvPr id="205" name="Graphic 204" descr="laptop device displaying online meeting">
            <a:extLst>
              <a:ext uri="{FF2B5EF4-FFF2-40B4-BE49-F238E27FC236}">
                <a16:creationId xmlns:a16="http://schemas.microsoft.com/office/drawing/2014/main" id="{B4B14E88-0F0E-1F49-E231-62DA83A7DC3B}"/>
              </a:ext>
            </a:extLst>
          </p:cNvPr>
          <p:cNvPicPr>
            <a:picLocks noChangeAspect="1"/>
          </p:cNvPicPr>
          <p:nvPr userDrawn="1"/>
        </p:nvPicPr>
        <p:blipFill>
          <a:blip>
            <a:extLst>
              <a:ext uri="{96DAC541-7B7A-43D3-8B79-37D633B846F1}">
                <asvg:svgBlip xmlns:asvg="http://schemas.microsoft.com/office/drawing/2016/SVG/main" r:embed="rId125"/>
              </a:ext>
            </a:extLst>
          </a:blip>
          <a:srcRect/>
          <a:stretch/>
        </p:blipFill>
        <p:spPr>
          <a:xfrm>
            <a:off x="7874598" y="4293333"/>
            <a:ext cx="411480" cy="411480"/>
          </a:xfrm>
          <a:prstGeom prst="rect">
            <a:avLst/>
          </a:prstGeom>
        </p:spPr>
      </p:pic>
      <p:pic>
        <p:nvPicPr>
          <p:cNvPr id="206" name="Graphic 205" descr="laptop device displaying a person">
            <a:extLst>
              <a:ext uri="{FF2B5EF4-FFF2-40B4-BE49-F238E27FC236}">
                <a16:creationId xmlns:a16="http://schemas.microsoft.com/office/drawing/2014/main" id="{6524904C-7284-4268-982C-B1435A0C9DB2}"/>
              </a:ext>
            </a:extLst>
          </p:cNvPr>
          <p:cNvPicPr>
            <a:picLocks noChangeAspect="1"/>
          </p:cNvPicPr>
          <p:nvPr userDrawn="1"/>
        </p:nvPicPr>
        <p:blipFill>
          <a:blip>
            <a:extLst>
              <a:ext uri="{96DAC541-7B7A-43D3-8B79-37D633B846F1}">
                <asvg:svgBlip xmlns:asvg="http://schemas.microsoft.com/office/drawing/2016/SVG/main" r:embed="rId126"/>
              </a:ext>
            </a:extLst>
          </a:blip>
          <a:srcRect/>
          <a:stretch/>
        </p:blipFill>
        <p:spPr>
          <a:xfrm>
            <a:off x="8396326" y="4293333"/>
            <a:ext cx="411480" cy="411480"/>
          </a:xfrm>
          <a:prstGeom prst="rect">
            <a:avLst/>
          </a:prstGeom>
        </p:spPr>
      </p:pic>
      <p:pic>
        <p:nvPicPr>
          <p:cNvPr id="207" name="Graphic 206" descr="laptop device displaying content">
            <a:extLst>
              <a:ext uri="{FF2B5EF4-FFF2-40B4-BE49-F238E27FC236}">
                <a16:creationId xmlns:a16="http://schemas.microsoft.com/office/drawing/2014/main" id="{FB21EB69-AF7D-D3CC-C415-BD22D7C28863}"/>
              </a:ext>
            </a:extLst>
          </p:cNvPr>
          <p:cNvPicPr>
            <a:picLocks noChangeAspect="1"/>
          </p:cNvPicPr>
          <p:nvPr userDrawn="1"/>
        </p:nvPicPr>
        <p:blipFill>
          <a:blip>
            <a:extLst>
              <a:ext uri="{96DAC541-7B7A-43D3-8B79-37D633B846F1}">
                <asvg:svgBlip xmlns:asvg="http://schemas.microsoft.com/office/drawing/2016/SVG/main" r:embed="rId127"/>
              </a:ext>
            </a:extLst>
          </a:blip>
          <a:srcRect/>
          <a:stretch/>
        </p:blipFill>
        <p:spPr>
          <a:xfrm>
            <a:off x="8918054" y="4293333"/>
            <a:ext cx="411480" cy="411480"/>
          </a:xfrm>
          <a:prstGeom prst="rect">
            <a:avLst/>
          </a:prstGeom>
        </p:spPr>
      </p:pic>
      <p:pic>
        <p:nvPicPr>
          <p:cNvPr id="208" name="Graphic 207" descr="laptop device displaying a play button">
            <a:extLst>
              <a:ext uri="{FF2B5EF4-FFF2-40B4-BE49-F238E27FC236}">
                <a16:creationId xmlns:a16="http://schemas.microsoft.com/office/drawing/2014/main" id="{1EEC4EEE-EFB1-2E53-2157-6D776919D5DA}"/>
              </a:ext>
            </a:extLst>
          </p:cNvPr>
          <p:cNvPicPr>
            <a:picLocks noChangeAspect="1"/>
          </p:cNvPicPr>
          <p:nvPr userDrawn="1"/>
        </p:nvPicPr>
        <p:blipFill>
          <a:blip>
            <a:extLst>
              <a:ext uri="{96DAC541-7B7A-43D3-8B79-37D633B846F1}">
                <asvg:svgBlip xmlns:asvg="http://schemas.microsoft.com/office/drawing/2016/SVG/main" r:embed="rId128"/>
              </a:ext>
            </a:extLst>
          </a:blip>
          <a:srcRect/>
          <a:stretch/>
        </p:blipFill>
        <p:spPr>
          <a:xfrm>
            <a:off x="9439782" y="4293333"/>
            <a:ext cx="411480" cy="411480"/>
          </a:xfrm>
          <a:prstGeom prst="rect">
            <a:avLst/>
          </a:prstGeom>
        </p:spPr>
      </p:pic>
      <p:pic>
        <p:nvPicPr>
          <p:cNvPr id="209" name="Graphic 208" descr="Mobile device (blank)">
            <a:extLst>
              <a:ext uri="{FF2B5EF4-FFF2-40B4-BE49-F238E27FC236}">
                <a16:creationId xmlns:a16="http://schemas.microsoft.com/office/drawing/2014/main" id="{06C967BA-7BE0-37C6-C0D3-A7C899DB7923}"/>
              </a:ext>
            </a:extLst>
          </p:cNvPr>
          <p:cNvPicPr>
            <a:picLocks noChangeAspect="1"/>
          </p:cNvPicPr>
          <p:nvPr userDrawn="1"/>
        </p:nvPicPr>
        <p:blipFill>
          <a:blip>
            <a:extLst>
              <a:ext uri="{96DAC541-7B7A-43D3-8B79-37D633B846F1}">
                <asvg:svgBlip xmlns:asvg="http://schemas.microsoft.com/office/drawing/2016/SVG/main" r:embed="rId129"/>
              </a:ext>
            </a:extLst>
          </a:blip>
          <a:srcRect/>
          <a:stretch/>
        </p:blipFill>
        <p:spPr>
          <a:xfrm>
            <a:off x="3700774" y="4293333"/>
            <a:ext cx="411480" cy="411480"/>
          </a:xfrm>
          <a:prstGeom prst="rect">
            <a:avLst/>
          </a:prstGeom>
        </p:spPr>
      </p:pic>
      <p:pic>
        <p:nvPicPr>
          <p:cNvPr id="210" name="Graphic 209" descr="Mobile device displaying person">
            <a:extLst>
              <a:ext uri="{FF2B5EF4-FFF2-40B4-BE49-F238E27FC236}">
                <a16:creationId xmlns:a16="http://schemas.microsoft.com/office/drawing/2014/main" id="{3BDA983E-8040-5921-18A8-5B9CC9432C48}"/>
              </a:ext>
            </a:extLst>
          </p:cNvPr>
          <p:cNvPicPr>
            <a:picLocks noChangeAspect="1"/>
          </p:cNvPicPr>
          <p:nvPr userDrawn="1"/>
        </p:nvPicPr>
        <p:blipFill>
          <a:blip>
            <a:extLst>
              <a:ext uri="{96DAC541-7B7A-43D3-8B79-37D633B846F1}">
                <asvg:svgBlip xmlns:asvg="http://schemas.microsoft.com/office/drawing/2016/SVG/main" r:embed="rId130"/>
              </a:ext>
            </a:extLst>
          </a:blip>
          <a:stretch>
            <a:fillRect/>
          </a:stretch>
        </p:blipFill>
        <p:spPr>
          <a:xfrm>
            <a:off x="4222502" y="4293333"/>
            <a:ext cx="411480" cy="411480"/>
          </a:xfrm>
          <a:prstGeom prst="rect">
            <a:avLst/>
          </a:prstGeom>
        </p:spPr>
      </p:pic>
      <p:pic>
        <p:nvPicPr>
          <p:cNvPr id="211" name="Graphic 210" descr="Mobile device displaying Play symbol">
            <a:extLst>
              <a:ext uri="{FF2B5EF4-FFF2-40B4-BE49-F238E27FC236}">
                <a16:creationId xmlns:a16="http://schemas.microsoft.com/office/drawing/2014/main" id="{B5D79337-691A-04E6-4F41-095F97EBBD2B}"/>
              </a:ext>
            </a:extLst>
          </p:cNvPr>
          <p:cNvPicPr>
            <a:picLocks noChangeAspect="1"/>
          </p:cNvPicPr>
          <p:nvPr userDrawn="1"/>
        </p:nvPicPr>
        <p:blipFill>
          <a:blip>
            <a:extLst>
              <a:ext uri="{96DAC541-7B7A-43D3-8B79-37D633B846F1}">
                <asvg:svgBlip xmlns:asvg="http://schemas.microsoft.com/office/drawing/2016/SVG/main" r:embed="rId131"/>
              </a:ext>
            </a:extLst>
          </a:blip>
          <a:stretch>
            <a:fillRect/>
          </a:stretch>
        </p:blipFill>
        <p:spPr>
          <a:xfrm>
            <a:off x="4744230" y="4293333"/>
            <a:ext cx="411480" cy="411480"/>
          </a:xfrm>
          <a:prstGeom prst="rect">
            <a:avLst/>
          </a:prstGeom>
        </p:spPr>
      </p:pic>
      <p:pic>
        <p:nvPicPr>
          <p:cNvPr id="212" name="Graphic 211" descr="printer">
            <a:extLst>
              <a:ext uri="{FF2B5EF4-FFF2-40B4-BE49-F238E27FC236}">
                <a16:creationId xmlns:a16="http://schemas.microsoft.com/office/drawing/2014/main" id="{070B6531-0CE3-5309-1FCE-5A561A593061}"/>
              </a:ext>
            </a:extLst>
          </p:cNvPr>
          <p:cNvPicPr>
            <a:picLocks noChangeAspect="1"/>
          </p:cNvPicPr>
          <p:nvPr userDrawn="1"/>
        </p:nvPicPr>
        <p:blipFill>
          <a:blip>
            <a:extLst>
              <a:ext uri="{96DAC541-7B7A-43D3-8B79-37D633B846F1}">
                <asvg:svgBlip xmlns:asvg="http://schemas.microsoft.com/office/drawing/2016/SVG/main" r:embed="rId132"/>
              </a:ext>
            </a:extLst>
          </a:blip>
          <a:srcRect/>
          <a:stretch/>
        </p:blipFill>
        <p:spPr>
          <a:xfrm>
            <a:off x="10483238" y="4293333"/>
            <a:ext cx="411480" cy="411480"/>
          </a:xfrm>
          <a:prstGeom prst="rect">
            <a:avLst/>
          </a:prstGeom>
        </p:spPr>
      </p:pic>
      <p:pic>
        <p:nvPicPr>
          <p:cNvPr id="213" name="Graphic 212" descr="Mobile device displaying content">
            <a:extLst>
              <a:ext uri="{FF2B5EF4-FFF2-40B4-BE49-F238E27FC236}">
                <a16:creationId xmlns:a16="http://schemas.microsoft.com/office/drawing/2014/main" id="{7D4C7F9A-157A-D901-E353-713C3432530B}"/>
              </a:ext>
            </a:extLst>
          </p:cNvPr>
          <p:cNvPicPr>
            <a:picLocks noChangeAspect="1"/>
          </p:cNvPicPr>
          <p:nvPr userDrawn="1"/>
        </p:nvPicPr>
        <p:blipFill>
          <a:blip>
            <a:extLst>
              <a:ext uri="{96DAC541-7B7A-43D3-8B79-37D633B846F1}">
                <asvg:svgBlip xmlns:asvg="http://schemas.microsoft.com/office/drawing/2016/SVG/main" r:embed="rId133"/>
              </a:ext>
            </a:extLst>
          </a:blip>
          <a:srcRect/>
          <a:stretch/>
        </p:blipFill>
        <p:spPr>
          <a:xfrm>
            <a:off x="5265958" y="4293333"/>
            <a:ext cx="411480" cy="411480"/>
          </a:xfrm>
          <a:prstGeom prst="rect">
            <a:avLst/>
          </a:prstGeom>
        </p:spPr>
      </p:pic>
      <p:pic>
        <p:nvPicPr>
          <p:cNvPr id="214" name="Graphic 213" descr="laptop (blank)">
            <a:extLst>
              <a:ext uri="{FF2B5EF4-FFF2-40B4-BE49-F238E27FC236}">
                <a16:creationId xmlns:a16="http://schemas.microsoft.com/office/drawing/2014/main" id="{F93B3C11-C51A-D9CC-D2AC-891E8B4472C6}"/>
              </a:ext>
            </a:extLst>
          </p:cNvPr>
          <p:cNvPicPr>
            <a:picLocks noChangeAspect="1"/>
          </p:cNvPicPr>
          <p:nvPr userDrawn="1"/>
        </p:nvPicPr>
        <p:blipFill>
          <a:blip>
            <a:extLst>
              <a:ext uri="{96DAC541-7B7A-43D3-8B79-37D633B846F1}">
                <asvg:svgBlip xmlns:asvg="http://schemas.microsoft.com/office/drawing/2016/SVG/main" r:embed="rId134"/>
              </a:ext>
            </a:extLst>
          </a:blip>
          <a:srcRect/>
          <a:stretch/>
        </p:blipFill>
        <p:spPr>
          <a:xfrm>
            <a:off x="7352870" y="4293333"/>
            <a:ext cx="411480" cy="411480"/>
          </a:xfrm>
          <a:prstGeom prst="rect">
            <a:avLst/>
          </a:prstGeom>
        </p:spPr>
      </p:pic>
      <p:pic>
        <p:nvPicPr>
          <p:cNvPr id="215" name="Graphic 214" descr="tools">
            <a:extLst>
              <a:ext uri="{FF2B5EF4-FFF2-40B4-BE49-F238E27FC236}">
                <a16:creationId xmlns:a16="http://schemas.microsoft.com/office/drawing/2014/main" id="{FF1D475F-0E2D-C982-2F0B-CBB601FFCC5F}"/>
              </a:ext>
            </a:extLst>
          </p:cNvPr>
          <p:cNvPicPr>
            <a:picLocks noChangeAspect="1"/>
          </p:cNvPicPr>
          <p:nvPr userDrawn="1"/>
        </p:nvPicPr>
        <p:blipFill>
          <a:blip>
            <a:extLst>
              <a:ext uri="{96DAC541-7B7A-43D3-8B79-37D633B846F1}">
                <asvg:svgBlip xmlns:asvg="http://schemas.microsoft.com/office/drawing/2016/SVG/main" r:embed="rId135"/>
              </a:ext>
            </a:extLst>
          </a:blip>
          <a:stretch>
            <a:fillRect/>
          </a:stretch>
        </p:blipFill>
        <p:spPr>
          <a:xfrm>
            <a:off x="9439782" y="3161483"/>
            <a:ext cx="411480" cy="411480"/>
          </a:xfrm>
          <a:prstGeom prst="rect">
            <a:avLst/>
          </a:prstGeom>
        </p:spPr>
      </p:pic>
    </p:spTree>
    <p:extLst>
      <p:ext uri="{BB962C8B-B14F-4D97-AF65-F5344CB8AC3E}">
        <p14:creationId xmlns:p14="http://schemas.microsoft.com/office/powerpoint/2010/main" val="11827295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55440" y="548641"/>
            <a:ext cx="3197132" cy="61119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Know what you’re preparing for —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is it an in-person presentation or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53666" y="543805"/>
            <a:ext cx="3276259" cy="5486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55440" y="1415500"/>
            <a:ext cx="3197132" cy="450066"/>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53666" y="1410665"/>
            <a:ext cx="3276259" cy="51295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55440" y="2121230"/>
            <a:ext cx="3197132" cy="660232"/>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53667" y="2116395"/>
            <a:ext cx="329327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cxnSp>
        <p:nvCxnSpPr>
          <p:cNvPr id="7" name="Straight Connector 6">
            <a:extLst>
              <a:ext uri="{FF2B5EF4-FFF2-40B4-BE49-F238E27FC236}">
                <a16:creationId xmlns:a16="http://schemas.microsoft.com/office/drawing/2014/main" id="{30474C75-01C3-74C9-237B-D90741710EE9}"/>
              </a:ext>
              <a:ext uri="{C183D7F6-B498-43B3-948B-1728B52AA6E4}">
                <adec:decorative xmlns:adec="http://schemas.microsoft.com/office/drawing/2017/decorative" val="1"/>
              </a:ext>
            </a:extLst>
          </p:cNvPr>
          <p:cNvCxnSpPr>
            <a:cxnSpLocks/>
          </p:cNvCxnSpPr>
          <p:nvPr userDrawn="1"/>
        </p:nvCxnSpPr>
        <p:spPr bwMode="gray">
          <a:xfrm>
            <a:off x="4155440" y="130464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5413C8B-CC3F-FE7A-CA92-11CAD6362CC6}"/>
              </a:ext>
              <a:ext uri="{C183D7F6-B498-43B3-948B-1728B52AA6E4}">
                <adec:decorative xmlns:adec="http://schemas.microsoft.com/office/drawing/2017/decorative" val="1"/>
              </a:ext>
            </a:extLst>
          </p:cNvPr>
          <p:cNvCxnSpPr>
            <a:cxnSpLocks/>
          </p:cNvCxnSpPr>
          <p:nvPr userDrawn="1"/>
        </p:nvCxnSpPr>
        <p:spPr bwMode="gray">
          <a:xfrm>
            <a:off x="4155440" y="2010376"/>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79A09BC9-7FEE-F651-8565-44AEA9FF7B17}"/>
              </a:ext>
              <a:ext uri="{C183D7F6-B498-43B3-948B-1728B52AA6E4}">
                <adec:decorative xmlns:adec="http://schemas.microsoft.com/office/drawing/2017/decorative" val="1"/>
              </a:ext>
            </a:extLst>
          </p:cNvPr>
          <p:cNvCxnSpPr>
            <a:cxnSpLocks/>
          </p:cNvCxnSpPr>
          <p:nvPr userDrawn="1"/>
        </p:nvCxnSpPr>
        <p:spPr bwMode="gray">
          <a:xfrm>
            <a:off x="4155440" y="3871991"/>
            <a:ext cx="6874485"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53667" y="2924271"/>
            <a:ext cx="3276258"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7807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3602736"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a:t>Here are some applicable best practices when setting up your PowerPoint document.</a:t>
            </a:r>
          </a:p>
        </p:txBody>
      </p:sp>
      <p:sp>
        <p:nvSpPr>
          <p:cNvPr id="2" name="Subhead 1">
            <a:extLst>
              <a:ext uri="{FF2B5EF4-FFF2-40B4-BE49-F238E27FC236}">
                <a16:creationId xmlns:a16="http://schemas.microsoft.com/office/drawing/2014/main" id="{EF10D453-0407-39C5-46E2-3A3740A2E40C}"/>
              </a:ext>
            </a:extLst>
          </p:cNvPr>
          <p:cNvSpPr txBox="1">
            <a:spLocks/>
          </p:cNvSpPr>
          <p:nvPr userDrawn="1"/>
        </p:nvSpPr>
        <p:spPr bwMode="gray">
          <a:xfrm>
            <a:off x="4142660" y="13669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Know what you’re preparing for —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is it an in-person presentation or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a document to read?</a:t>
            </a:r>
          </a:p>
        </p:txBody>
      </p:sp>
      <p:sp>
        <p:nvSpPr>
          <p:cNvPr id="3" name="Text 1">
            <a:extLst>
              <a:ext uri="{FF2B5EF4-FFF2-40B4-BE49-F238E27FC236}">
                <a16:creationId xmlns:a16="http://schemas.microsoft.com/office/drawing/2014/main" id="{06E0B9B9-F7DD-7626-84EA-18E96BD7A9F6}"/>
              </a:ext>
            </a:extLst>
          </p:cNvPr>
          <p:cNvSpPr txBox="1">
            <a:spLocks/>
          </p:cNvSpPr>
          <p:nvPr userDrawn="1"/>
        </p:nvSpPr>
        <p:spPr bwMode="gray">
          <a:xfrm>
            <a:off x="7740887" y="13620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This determines how much content you should include within a slide and how big/small the text needs to be.</a:t>
            </a:r>
          </a:p>
        </p:txBody>
      </p:sp>
      <p:sp>
        <p:nvSpPr>
          <p:cNvPr id="9" name="Subhead 2">
            <a:extLst>
              <a:ext uri="{FF2B5EF4-FFF2-40B4-BE49-F238E27FC236}">
                <a16:creationId xmlns:a16="http://schemas.microsoft.com/office/drawing/2014/main" id="{E445BE30-F3DD-D111-900F-08EDD021AE6F}"/>
              </a:ext>
            </a:extLst>
          </p:cNvPr>
          <p:cNvSpPr txBox="1">
            <a:spLocks/>
          </p:cNvSpPr>
          <p:nvPr userDrawn="1"/>
        </p:nvSpPr>
        <p:spPr bwMode="gray">
          <a:xfrm>
            <a:off x="4142660" y="2450644"/>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Get to know the brand — familiarize yourself with the visual identity.</a:t>
            </a:r>
          </a:p>
        </p:txBody>
      </p:sp>
      <p:sp>
        <p:nvSpPr>
          <p:cNvPr id="12" name="Text 2">
            <a:extLst>
              <a:ext uri="{FF2B5EF4-FFF2-40B4-BE49-F238E27FC236}">
                <a16:creationId xmlns:a16="http://schemas.microsoft.com/office/drawing/2014/main" id="{D5954D86-C4ED-FC75-AA0F-FC3550030BCC}"/>
              </a:ext>
            </a:extLst>
          </p:cNvPr>
          <p:cNvSpPr txBox="1">
            <a:spLocks/>
          </p:cNvSpPr>
          <p:nvPr userDrawn="1"/>
        </p:nvSpPr>
        <p:spPr bwMode="gray">
          <a:xfrm>
            <a:off x="7740887" y="2445809"/>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Consistency across communication is essential. Use the latest template and approved brand assets in your presentation.</a:t>
            </a:r>
          </a:p>
        </p:txBody>
      </p:sp>
      <p:sp>
        <p:nvSpPr>
          <p:cNvPr id="15" name="Subhead 3">
            <a:extLst>
              <a:ext uri="{FF2B5EF4-FFF2-40B4-BE49-F238E27FC236}">
                <a16:creationId xmlns:a16="http://schemas.microsoft.com/office/drawing/2014/main" id="{956C6F61-674F-35FA-CC56-028C501FDA78}"/>
              </a:ext>
            </a:extLst>
          </p:cNvPr>
          <p:cNvSpPr txBox="1">
            <a:spLocks/>
          </p:cNvSpPr>
          <p:nvPr userDrawn="1"/>
        </p:nvSpPr>
        <p:spPr bwMode="gray">
          <a:xfrm>
            <a:off x="4142660" y="3534377"/>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Adding slides from another template? Start with a blank slide within the correct template. </a:t>
            </a:r>
          </a:p>
        </p:txBody>
      </p:sp>
      <p:sp>
        <p:nvSpPr>
          <p:cNvPr id="187" name="Text 3">
            <a:extLst>
              <a:ext uri="{FF2B5EF4-FFF2-40B4-BE49-F238E27FC236}">
                <a16:creationId xmlns:a16="http://schemas.microsoft.com/office/drawing/2014/main" id="{3EA0B21A-4CD8-8E3B-6F21-B6C12E08F774}"/>
              </a:ext>
            </a:extLst>
          </p:cNvPr>
          <p:cNvSpPr txBox="1">
            <a:spLocks/>
          </p:cNvSpPr>
          <p:nvPr userDrawn="1"/>
        </p:nvSpPr>
        <p:spPr bwMode="gray">
          <a:xfrm>
            <a:off x="7740887" y="3529542"/>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Copying/pasting content from another file with a different template is not a straightforward task. Start with a blank or basic layout, then copy the content over to avoid theme fonts/colors clash.</a:t>
            </a:r>
          </a:p>
        </p:txBody>
      </p:sp>
      <p:sp>
        <p:nvSpPr>
          <p:cNvPr id="189" name="Subhead 4">
            <a:extLst>
              <a:ext uri="{FF2B5EF4-FFF2-40B4-BE49-F238E27FC236}">
                <a16:creationId xmlns:a16="http://schemas.microsoft.com/office/drawing/2014/main" id="{0C14AB4A-7B8A-929A-D582-24897BC62CBE}"/>
              </a:ext>
            </a:extLst>
          </p:cNvPr>
          <p:cNvSpPr txBox="1">
            <a:spLocks/>
          </p:cNvSpPr>
          <p:nvPr userDrawn="1"/>
        </p:nvSpPr>
        <p:spPr bwMode="gray">
          <a:xfrm>
            <a:off x="4142660" y="4618111"/>
            <a:ext cx="3197132"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Reach more audience, </a:t>
            </a:r>
            <a:br>
              <a:rPr lang="en-US" sz="1400" b="1" noProof="0">
                <a:solidFill>
                  <a:srgbClr val="0D004D"/>
                </a:solidFill>
                <a:latin typeface="Plus Jakarta Sans" panose="020B0604030504040204"/>
              </a:rPr>
            </a:br>
            <a:r>
              <a:rPr lang="en-US" sz="1400" b="1" noProof="0">
                <a:solidFill>
                  <a:srgbClr val="0D004D"/>
                </a:solidFill>
                <a:latin typeface="Plus Jakarta Sans" panose="020B0604030504040204"/>
              </a:rPr>
              <a:t>make it more accessible!</a:t>
            </a:r>
          </a:p>
        </p:txBody>
      </p:sp>
      <p:sp>
        <p:nvSpPr>
          <p:cNvPr id="190" name="Text 4">
            <a:extLst>
              <a:ext uri="{FF2B5EF4-FFF2-40B4-BE49-F238E27FC236}">
                <a16:creationId xmlns:a16="http://schemas.microsoft.com/office/drawing/2014/main" id="{4FCA0760-67FD-B307-1FF1-4A3AE1560BAB}"/>
              </a:ext>
            </a:extLst>
          </p:cNvPr>
          <p:cNvSpPr txBox="1">
            <a:spLocks/>
          </p:cNvSpPr>
          <p:nvPr userDrawn="1"/>
        </p:nvSpPr>
        <p:spPr bwMode="gray">
          <a:xfrm>
            <a:off x="7740887" y="4613276"/>
            <a:ext cx="3665546" cy="86686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noProof="0">
                <a:solidFill>
                  <a:srgbClr val="0D004D"/>
                </a:solidFill>
                <a:latin typeface="Plus Jakarta Sans Medium" panose="020B0604030504040204"/>
              </a:rPr>
              <a:t>Run your PowerPoint file through the “Check Accessibility” tool (located on the Review tab); ensure the reading order works well with screen reader, </a:t>
            </a:r>
            <a:br>
              <a:rPr lang="en-US" sz="1050" noProof="0">
                <a:solidFill>
                  <a:srgbClr val="0D004D"/>
                </a:solidFill>
                <a:latin typeface="Plus Jakarta Sans Medium" panose="020B0604030504040204"/>
              </a:rPr>
            </a:br>
            <a:r>
              <a:rPr lang="en-US" sz="1050" noProof="0">
                <a:solidFill>
                  <a:srgbClr val="0D004D"/>
                </a:solidFill>
                <a:latin typeface="Plus Jakarta Sans Medium" panose="020B0604030504040204"/>
              </a:rPr>
              <a:t>set alt text for images, etc.</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cxnSp>
        <p:nvCxnSpPr>
          <p:cNvPr id="16" name="Straight Connector 15">
            <a:extLst>
              <a:ext uri="{FF2B5EF4-FFF2-40B4-BE49-F238E27FC236}">
                <a16:creationId xmlns:a16="http://schemas.microsoft.com/office/drawing/2014/main" id="{27A96B58-CA17-E5BF-9564-FDEAE0E01C43}"/>
              </a:ext>
              <a:ext uri="{C183D7F6-B498-43B3-948B-1728B52AA6E4}">
                <adec:decorative xmlns:adec="http://schemas.microsoft.com/office/drawing/2017/decorative" val="1"/>
              </a:ext>
            </a:extLst>
          </p:cNvPr>
          <p:cNvCxnSpPr>
            <a:cxnSpLocks/>
          </p:cNvCxnSpPr>
          <p:nvPr userDrawn="1"/>
        </p:nvCxnSpPr>
        <p:spPr bwMode="gray">
          <a:xfrm>
            <a:off x="4068293" y="2254586"/>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1F2CA21-9604-4A61-D0D7-39302E45F319}"/>
              </a:ext>
              <a:ext uri="{C183D7F6-B498-43B3-948B-1728B52AA6E4}">
                <adec:decorative xmlns:adec="http://schemas.microsoft.com/office/drawing/2017/decorative" val="1"/>
              </a:ext>
            </a:extLst>
          </p:cNvPr>
          <p:cNvCxnSpPr>
            <a:cxnSpLocks/>
          </p:cNvCxnSpPr>
          <p:nvPr userDrawn="1"/>
        </p:nvCxnSpPr>
        <p:spPr bwMode="gray">
          <a:xfrm>
            <a:off x="4068293" y="3309791"/>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584A6ADC-D61E-6253-C621-9038C90E14E5}"/>
              </a:ext>
              <a:ext uri="{C183D7F6-B498-43B3-948B-1728B52AA6E4}">
                <adec:decorative xmlns:adec="http://schemas.microsoft.com/office/drawing/2017/decorative" val="1"/>
              </a:ext>
            </a:extLst>
          </p:cNvPr>
          <p:cNvCxnSpPr>
            <a:cxnSpLocks/>
          </p:cNvCxnSpPr>
          <p:nvPr userDrawn="1"/>
        </p:nvCxnSpPr>
        <p:spPr bwMode="gray">
          <a:xfrm>
            <a:off x="4068293" y="4412625"/>
            <a:ext cx="7338140"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027870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dirty="0"/>
              <a:t>Here are some </a:t>
            </a:r>
            <a:r>
              <a:rPr lang="en-US" b="1" noProof="0" dirty="0"/>
              <a:t>technical best practices </a:t>
            </a:r>
            <a:r>
              <a:rPr lang="en-US" b="0" noProof="0" dirty="0"/>
              <a:t>when setting up your PowerPoint document </a:t>
            </a:r>
            <a:r>
              <a:rPr lang="en-GB" dirty="0"/>
              <a:t>on Windows and Mac (via desktop apps)</a:t>
            </a:r>
            <a:r>
              <a:rPr lang="en-US" b="0" noProof="0" dirty="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7" y="356798"/>
            <a:ext cx="3197132"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dirty="0">
                <a:solidFill>
                  <a:srgbClr val="0D004D"/>
                </a:solidFill>
                <a:latin typeface="Plus Jakarta Sans" panose="020B0604030504040204"/>
              </a:rPr>
              <a:t>Reducing file size</a:t>
            </a:r>
          </a:p>
        </p:txBody>
      </p:sp>
      <p:sp>
        <p:nvSpPr>
          <p:cNvPr id="42" name="Text 1">
            <a:extLst>
              <a:ext uri="{FF2B5EF4-FFF2-40B4-BE49-F238E27FC236}">
                <a16:creationId xmlns:a16="http://schemas.microsoft.com/office/drawing/2014/main" id="{2591F121-BEAD-8A15-7931-EE9CBF7C0DBA}"/>
              </a:ext>
            </a:extLst>
          </p:cNvPr>
          <p:cNvSpPr txBox="1">
            <a:spLocks/>
          </p:cNvSpPr>
          <p:nvPr userDrawn="1"/>
        </p:nvSpPr>
        <p:spPr bwMode="gray">
          <a:xfrm>
            <a:off x="7740886" y="351963"/>
            <a:ext cx="3599559" cy="293011"/>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1" noProof="0" dirty="0">
                <a:solidFill>
                  <a:srgbClr val="0D004D"/>
                </a:solidFill>
                <a:latin typeface="Plus Jakarta Sans Medium" panose="020B0604030504040204"/>
              </a:rPr>
              <a:t>Optimize your file size at 150ppi </a:t>
            </a:r>
            <a:r>
              <a:rPr lang="en-US" sz="1050" noProof="0" dirty="0">
                <a:solidFill>
                  <a:srgbClr val="0D004D"/>
                </a:solidFill>
                <a:latin typeface="Plus Jakarta Sans Medium" panose="020B0604030504040204"/>
              </a:rPr>
              <a:t>by compressing pictures for general use.</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3039391"/>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7" y="3161065"/>
            <a:ext cx="3197132"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400" b="1" noProof="0">
                <a:solidFill>
                  <a:srgbClr val="0D004D"/>
                </a:solidFill>
                <a:latin typeface="Plus Jakarta Sans" panose="020B0604030504040204"/>
              </a:rPr>
              <a:t>Embedding fonts </a:t>
            </a:r>
          </a:p>
        </p:txBody>
      </p:sp>
      <p:sp>
        <p:nvSpPr>
          <p:cNvPr id="45" name="Text 3">
            <a:extLst>
              <a:ext uri="{FF2B5EF4-FFF2-40B4-BE49-F238E27FC236}">
                <a16:creationId xmlns:a16="http://schemas.microsoft.com/office/drawing/2014/main" id="{860D7D49-3009-419A-E943-8CC83EDD9738}"/>
              </a:ext>
            </a:extLst>
          </p:cNvPr>
          <p:cNvSpPr txBox="1">
            <a:spLocks/>
          </p:cNvSpPr>
          <p:nvPr userDrawn="1"/>
        </p:nvSpPr>
        <p:spPr bwMode="gray">
          <a:xfrm>
            <a:off x="7740886" y="3156230"/>
            <a:ext cx="3459797" cy="41828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r>
              <a:rPr lang="en-US" sz="1050" b="0" i="0">
                <a:solidFill>
                  <a:srgbClr val="0D004D"/>
                </a:solidFill>
                <a:latin typeface="Plus Jakarta Sans Medium" pitchFamily="2" charset="77"/>
                <a:cs typeface="Plus Jakarta Sans Medium" pitchFamily="2" charset="77"/>
              </a:rPr>
              <a:t>It is important to </a:t>
            </a:r>
            <a:r>
              <a:rPr lang="en-US" sz="1050" b="1" i="0">
                <a:solidFill>
                  <a:srgbClr val="0D004D"/>
                </a:solidFill>
                <a:latin typeface="Plus Jakarta Sans Medium" pitchFamily="2" charset="77"/>
                <a:cs typeface="Plus Jakarta Sans Medium" pitchFamily="2" charset="77"/>
              </a:rPr>
              <a:t>embed all characters in the file</a:t>
            </a:r>
            <a:r>
              <a:rPr lang="en-US" sz="1050" b="0" i="0">
                <a:solidFill>
                  <a:srgbClr val="0D004D"/>
                </a:solidFill>
                <a:latin typeface="Plus Jakarta Sans Medium" pitchFamily="2" charset="77"/>
                <a:cs typeface="Plus Jakarta Sans Medium" pitchFamily="2" charset="77"/>
              </a:rPr>
              <a:t> to ensure other people can edit when collaborating.</a:t>
            </a:r>
            <a:endParaRPr lang="en-US" sz="1050" b="0" i="0" noProof="0">
              <a:solidFill>
                <a:srgbClr val="0D004D"/>
              </a:solidFill>
              <a:latin typeface="Plus Jakarta Sans Medium" pitchFamily="2" charset="77"/>
              <a:cs typeface="Plus Jakarta Sans Medium" pitchFamily="2" charset="77"/>
            </a:endParaRP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3919378"/>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panose="020B0604030504040204"/>
            </a:endParaRPr>
          </a:p>
        </p:txBody>
      </p:sp>
      <p:grpSp>
        <p:nvGrpSpPr>
          <p:cNvPr id="47" name="Group 46">
            <a:extLst>
              <a:ext uri="{FF2B5EF4-FFF2-40B4-BE49-F238E27FC236}">
                <a16:creationId xmlns:a16="http://schemas.microsoft.com/office/drawing/2014/main" id="{7B53222B-3F6A-6856-D636-3FFA492A8BA0}"/>
              </a:ext>
            </a:extLst>
          </p:cNvPr>
          <p:cNvGrpSpPr/>
          <p:nvPr userDrawn="1"/>
        </p:nvGrpSpPr>
        <p:grpSpPr>
          <a:xfrm>
            <a:off x="7543799" y="3888136"/>
            <a:ext cx="3511092" cy="2251733"/>
            <a:chOff x="3582618" y="1713847"/>
            <a:chExt cx="3931365" cy="2586327"/>
          </a:xfrm>
        </p:grpSpPr>
        <p:sp>
          <p:nvSpPr>
            <p:cNvPr id="48" name="Rounded Rectangle 47">
              <a:extLst>
                <a:ext uri="{FF2B5EF4-FFF2-40B4-BE49-F238E27FC236}">
                  <a16:creationId xmlns:a16="http://schemas.microsoft.com/office/drawing/2014/main" id="{E8FC13F9-CF3E-C7DF-ACD5-A2C1F5010D27}"/>
                </a:ext>
              </a:extLst>
            </p:cNvPr>
            <p:cNvSpPr/>
            <p:nvPr/>
          </p:nvSpPr>
          <p:spPr>
            <a:xfrm>
              <a:off x="3768898" y="1713847"/>
              <a:ext cx="3745085" cy="2458630"/>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3582618" y="3207051"/>
              <a:ext cx="2314437" cy="1093123"/>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7740886" y="3653541"/>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Preferences&gt;Save </a:t>
            </a:r>
          </a:p>
        </p:txBody>
      </p:sp>
      <p:grpSp>
        <p:nvGrpSpPr>
          <p:cNvPr id="51" name="Group 50">
            <a:extLst>
              <a:ext uri="{FF2B5EF4-FFF2-40B4-BE49-F238E27FC236}">
                <a16:creationId xmlns:a16="http://schemas.microsoft.com/office/drawing/2014/main" id="{47BCD1C9-CAE7-8FFA-000A-15256BAA9533}"/>
              </a:ext>
            </a:extLst>
          </p:cNvPr>
          <p:cNvGrpSpPr/>
          <p:nvPr userDrawn="1"/>
        </p:nvGrpSpPr>
        <p:grpSpPr>
          <a:xfrm>
            <a:off x="7759153" y="1080885"/>
            <a:ext cx="2698985" cy="1772969"/>
            <a:chOff x="3835357" y="1801921"/>
            <a:chExt cx="3678624" cy="2370555"/>
          </a:xfrm>
        </p:grpSpPr>
        <p:sp>
          <p:nvSpPr>
            <p:cNvPr id="52" name="Rounded Rectangle 51">
              <a:extLst>
                <a:ext uri="{FF2B5EF4-FFF2-40B4-BE49-F238E27FC236}">
                  <a16:creationId xmlns:a16="http://schemas.microsoft.com/office/drawing/2014/main" id="{DDF31601-8C98-75D0-4B0D-5C783EAC5ADE}"/>
                </a:ext>
              </a:extLst>
            </p:cNvPr>
            <p:cNvSpPr/>
            <p:nvPr/>
          </p:nvSpPr>
          <p:spPr>
            <a:xfrm>
              <a:off x="3835357" y="1801921"/>
              <a:ext cx="3678624" cy="2370555"/>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4869057" y="2370644"/>
              <a:ext cx="2459448" cy="87142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3833527" y="3653541"/>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Windows: </a:t>
            </a:r>
            <a:r>
              <a:rPr lang="en-US" sz="1050" b="0" i="0" noProof="0" dirty="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3833527" y="3888136"/>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7740886" y="855184"/>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a:solidFill>
                  <a:srgbClr val="0D004D"/>
                </a:solidFill>
                <a:latin typeface="Plus Jakarta Sans Medium" pitchFamily="2" charset="77"/>
                <a:cs typeface="Plus Jakarta Sans Medium" pitchFamily="2" charset="77"/>
              </a:rPr>
              <a:t>On Mac: </a:t>
            </a:r>
            <a:r>
              <a:rPr lang="en-US" sz="1050" b="0" i="0" noProof="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3833527" y="855184"/>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Windows: </a:t>
            </a:r>
            <a:r>
              <a:rPr lang="en-US" sz="1050" b="0" i="0" noProof="0" dirty="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02305" y="1086094"/>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479660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5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Best practices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for PowerPoint</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529586"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US" b="0" noProof="0" dirty="0"/>
              <a:t>Here are some </a:t>
            </a:r>
            <a:r>
              <a:rPr lang="en-US" b="1" noProof="0" dirty="0"/>
              <a:t>technical best practices </a:t>
            </a:r>
            <a:r>
              <a:rPr lang="en-US" b="0" noProof="0" dirty="0"/>
              <a:t>when setting up your PowerPoint document </a:t>
            </a:r>
            <a:r>
              <a:rPr lang="en-GB" dirty="0"/>
              <a:t>on Windows and Mac (via desktop apps)</a:t>
            </a:r>
            <a:r>
              <a:rPr lang="en-US" b="0" noProof="0" dirty="0"/>
              <a:t>.</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a:xfrm>
            <a:off x="9908540" y="6439710"/>
            <a:ext cx="1734820" cy="418290"/>
          </a:xfrm>
        </p:spPr>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1" name="Subhead 1">
            <a:extLst>
              <a:ext uri="{FF2B5EF4-FFF2-40B4-BE49-F238E27FC236}">
                <a16:creationId xmlns:a16="http://schemas.microsoft.com/office/drawing/2014/main" id="{C3E77E8E-B3FE-F345-9673-AF4A3014054B}"/>
              </a:ext>
            </a:extLst>
          </p:cNvPr>
          <p:cNvSpPr txBox="1">
            <a:spLocks/>
          </p:cNvSpPr>
          <p:nvPr userDrawn="1"/>
        </p:nvSpPr>
        <p:spPr bwMode="gray">
          <a:xfrm>
            <a:off x="3833525" y="356798"/>
            <a:ext cx="7808311" cy="38368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dirty="0">
                <a:solidFill>
                  <a:srgbClr val="0D004D"/>
                </a:solidFill>
                <a:latin typeface="Plus Jakarta Sans" panose="020B0604030504040204"/>
              </a:rPr>
              <a:t>Reducing file size: </a:t>
            </a:r>
            <a:r>
              <a:rPr lang="en-US" sz="1400" b="1" noProof="0" dirty="0">
                <a:solidFill>
                  <a:srgbClr val="0D004D"/>
                </a:solidFill>
                <a:latin typeface="+mn-lt"/>
              </a:rPr>
              <a:t>Optimize your file size at 150ppi </a:t>
            </a:r>
            <a:r>
              <a:rPr lang="en-US" sz="1400" b="0" noProof="0" dirty="0">
                <a:solidFill>
                  <a:srgbClr val="0D004D"/>
                </a:solidFill>
                <a:latin typeface="+mn-lt"/>
              </a:rPr>
              <a:t>by compressing pictures for general use. </a:t>
            </a:r>
          </a:p>
        </p:txBody>
      </p:sp>
      <p:cxnSp>
        <p:nvCxnSpPr>
          <p:cNvPr id="43" name="Straight Connector 42">
            <a:extLst>
              <a:ext uri="{FF2B5EF4-FFF2-40B4-BE49-F238E27FC236}">
                <a16:creationId xmlns:a16="http://schemas.microsoft.com/office/drawing/2014/main" id="{AE2D4693-3FCB-CFF2-048A-7A7D79ACD81D}"/>
              </a:ext>
              <a:ext uri="{C183D7F6-B498-43B3-948B-1728B52AA6E4}">
                <adec:decorative xmlns:adec="http://schemas.microsoft.com/office/drawing/2017/decorative" val="1"/>
              </a:ext>
            </a:extLst>
          </p:cNvPr>
          <p:cNvCxnSpPr>
            <a:cxnSpLocks/>
          </p:cNvCxnSpPr>
          <p:nvPr userDrawn="1"/>
        </p:nvCxnSpPr>
        <p:spPr bwMode="gray">
          <a:xfrm>
            <a:off x="3833527" y="2944148"/>
            <a:ext cx="7809833" cy="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
        <p:nvSpPr>
          <p:cNvPr id="44" name="Subhead 3">
            <a:extLst>
              <a:ext uri="{FF2B5EF4-FFF2-40B4-BE49-F238E27FC236}">
                <a16:creationId xmlns:a16="http://schemas.microsoft.com/office/drawing/2014/main" id="{ECEB1FB4-C4FF-DD57-1582-B4011D638A3C}"/>
              </a:ext>
            </a:extLst>
          </p:cNvPr>
          <p:cNvSpPr txBox="1">
            <a:spLocks/>
          </p:cNvSpPr>
          <p:nvPr userDrawn="1"/>
        </p:nvSpPr>
        <p:spPr bwMode="gray">
          <a:xfrm>
            <a:off x="3833526" y="3086539"/>
            <a:ext cx="7808309" cy="428020"/>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lang="en-US" sz="1400" b="1" noProof="0" dirty="0">
                <a:solidFill>
                  <a:srgbClr val="0D004D"/>
                </a:solidFill>
                <a:latin typeface="Plus Jakarta Sans" panose="020B0604030504040204"/>
              </a:rPr>
              <a:t>Embedding fonts:</a:t>
            </a:r>
            <a:r>
              <a:rPr lang="en-US" sz="1400" b="0" noProof="0" dirty="0">
                <a:solidFill>
                  <a:srgbClr val="0D004D"/>
                </a:solidFill>
                <a:latin typeface="+mn-lt"/>
              </a:rPr>
              <a:t> </a:t>
            </a:r>
            <a:r>
              <a:rPr lang="en-US" sz="1400" b="1" i="0" noProof="0" dirty="0">
                <a:solidFill>
                  <a:srgbClr val="0D004D"/>
                </a:solidFill>
                <a:latin typeface="+mn-lt"/>
                <a:cs typeface="Plus Jakarta Sans Medium" pitchFamily="2" charset="77"/>
              </a:rPr>
              <a:t>Embed</a:t>
            </a:r>
            <a:r>
              <a:rPr lang="en-US" sz="1400" b="1" i="0" dirty="0">
                <a:solidFill>
                  <a:srgbClr val="0D004D"/>
                </a:solidFill>
                <a:latin typeface="+mn-lt"/>
                <a:cs typeface="Plus Jakarta Sans Medium" pitchFamily="2" charset="77"/>
              </a:rPr>
              <a:t> all characters</a:t>
            </a:r>
            <a:r>
              <a:rPr lang="en-US" sz="1400" b="0" i="0" dirty="0">
                <a:solidFill>
                  <a:srgbClr val="0D004D"/>
                </a:solidFill>
                <a:latin typeface="+mn-lt"/>
                <a:cs typeface="Plus Jakarta Sans Medium" pitchFamily="2" charset="77"/>
              </a:rPr>
              <a:t> in the file to ensure other people can edit when collaborating.</a:t>
            </a:r>
            <a:endParaRPr lang="en-US" sz="1400" b="0" i="0" noProof="0" dirty="0">
              <a:solidFill>
                <a:srgbClr val="0D004D"/>
              </a:solidFill>
              <a:latin typeface="+mn-lt"/>
              <a:cs typeface="Plus Jakarta Sans Medium" pitchFamily="2" charset="77"/>
            </a:endParaRPr>
          </a:p>
          <a:p>
            <a:pPr>
              <a:lnSpc>
                <a:spcPct val="100000"/>
              </a:lnSpc>
              <a:spcAft>
                <a:spcPts val="600"/>
              </a:spcAft>
              <a:defRPr/>
            </a:pPr>
            <a:r>
              <a:rPr lang="en-US" sz="1400" b="1" noProof="0" dirty="0">
                <a:solidFill>
                  <a:srgbClr val="0D004D"/>
                </a:solidFill>
                <a:latin typeface="Plus Jakarta Sans" panose="020B0604030504040204"/>
              </a:rPr>
              <a:t> </a:t>
            </a:r>
          </a:p>
        </p:txBody>
      </p:sp>
      <p:sp>
        <p:nvSpPr>
          <p:cNvPr id="46" name="Subhead 4">
            <a:extLst>
              <a:ext uri="{FF2B5EF4-FFF2-40B4-BE49-F238E27FC236}">
                <a16:creationId xmlns:a16="http://schemas.microsoft.com/office/drawing/2014/main" id="{0993F78B-C72D-39E6-D976-E51A740E7528}"/>
              </a:ext>
            </a:extLst>
          </p:cNvPr>
          <p:cNvSpPr txBox="1">
            <a:spLocks/>
          </p:cNvSpPr>
          <p:nvPr userDrawn="1"/>
        </p:nvSpPr>
        <p:spPr bwMode="gray">
          <a:xfrm>
            <a:off x="4702176" y="4017620"/>
            <a:ext cx="3197132" cy="22823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nSpc>
                <a:spcPct val="100000"/>
              </a:lnSpc>
              <a:spcAft>
                <a:spcPts val="600"/>
              </a:spcAft>
              <a:defRPr/>
            </a:pPr>
            <a:endParaRPr lang="en-US" sz="1400" b="1" noProof="0">
              <a:solidFill>
                <a:srgbClr val="0D004D"/>
              </a:solidFill>
              <a:latin typeface="Plus Jakarta Sans" panose="020B0604030504040204"/>
            </a:endParaRPr>
          </a:p>
        </p:txBody>
      </p:sp>
      <p:sp>
        <p:nvSpPr>
          <p:cNvPr id="48" name="Rounded Rectangle 47">
            <a:extLst>
              <a:ext uri="{FF2B5EF4-FFF2-40B4-BE49-F238E27FC236}">
                <a16:creationId xmlns:a16="http://schemas.microsoft.com/office/drawing/2014/main" id="{E8FC13F9-CF3E-C7DF-ACD5-A2C1F5010D27}"/>
              </a:ext>
            </a:extLst>
          </p:cNvPr>
          <p:cNvSpPr/>
          <p:nvPr/>
        </p:nvSpPr>
        <p:spPr>
          <a:xfrm>
            <a:off x="8111253" y="3936613"/>
            <a:ext cx="3344726" cy="2140556"/>
          </a:xfrm>
          <a:prstGeom prst="roundRect">
            <a:avLst>
              <a:gd name="adj" fmla="val 426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D069A47-18E4-AE4A-81AC-2C8041DAA7AE}"/>
              </a:ext>
            </a:extLst>
          </p:cNvPr>
          <p:cNvSpPr/>
          <p:nvPr/>
        </p:nvSpPr>
        <p:spPr>
          <a:xfrm>
            <a:off x="7927514" y="5210207"/>
            <a:ext cx="2067018" cy="951705"/>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 3">
            <a:extLst>
              <a:ext uri="{FF2B5EF4-FFF2-40B4-BE49-F238E27FC236}">
                <a16:creationId xmlns:a16="http://schemas.microsoft.com/office/drawing/2014/main" id="{B8ECD3F6-36DE-0D3B-8CBE-2A2882247B29}"/>
              </a:ext>
            </a:extLst>
          </p:cNvPr>
          <p:cNvSpPr txBox="1">
            <a:spLocks/>
          </p:cNvSpPr>
          <p:nvPr userDrawn="1"/>
        </p:nvSpPr>
        <p:spPr bwMode="gray">
          <a:xfrm>
            <a:off x="8092986" y="3700416"/>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Mac: </a:t>
            </a:r>
            <a:r>
              <a:rPr lang="en-US" sz="1050" b="0" i="0" noProof="0" dirty="0">
                <a:solidFill>
                  <a:srgbClr val="0D004D"/>
                </a:solidFill>
                <a:latin typeface="Plus Jakarta Sans Medium" pitchFamily="2" charset="77"/>
                <a:cs typeface="Plus Jakarta Sans Medium" pitchFamily="2" charset="77"/>
              </a:rPr>
              <a:t>Preferences&gt;Save </a:t>
            </a:r>
          </a:p>
        </p:txBody>
      </p:sp>
      <p:sp>
        <p:nvSpPr>
          <p:cNvPr id="52" name="Rounded Rectangle 51">
            <a:extLst>
              <a:ext uri="{FF2B5EF4-FFF2-40B4-BE49-F238E27FC236}">
                <a16:creationId xmlns:a16="http://schemas.microsoft.com/office/drawing/2014/main" id="{DDF31601-8C98-75D0-4B0D-5C783EAC5ADE}"/>
              </a:ext>
            </a:extLst>
          </p:cNvPr>
          <p:cNvSpPr/>
          <p:nvPr/>
        </p:nvSpPr>
        <p:spPr>
          <a:xfrm>
            <a:off x="8111253" y="989158"/>
            <a:ext cx="2698985" cy="1772969"/>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5E6ED0C-CE32-307E-F962-19BDA02FF56D}"/>
              </a:ext>
            </a:extLst>
          </p:cNvPr>
          <p:cNvSpPr/>
          <p:nvPr/>
        </p:nvSpPr>
        <p:spPr>
          <a:xfrm>
            <a:off x="8869673" y="1414513"/>
            <a:ext cx="1804483" cy="65175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3">
            <a:extLst>
              <a:ext uri="{FF2B5EF4-FFF2-40B4-BE49-F238E27FC236}">
                <a16:creationId xmlns:a16="http://schemas.microsoft.com/office/drawing/2014/main" id="{75E6D4D5-2146-59A3-0503-5009F56F6FFD}"/>
              </a:ext>
            </a:extLst>
          </p:cNvPr>
          <p:cNvSpPr txBox="1">
            <a:spLocks/>
          </p:cNvSpPr>
          <p:nvPr userDrawn="1"/>
        </p:nvSpPr>
        <p:spPr bwMode="gray">
          <a:xfrm>
            <a:off x="4185627" y="3700416"/>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Windows: </a:t>
            </a:r>
            <a:r>
              <a:rPr lang="en-US" sz="1050" b="0" i="0" noProof="0" dirty="0">
                <a:solidFill>
                  <a:srgbClr val="0D004D"/>
                </a:solidFill>
                <a:latin typeface="Plus Jakarta Sans Medium" pitchFamily="2" charset="77"/>
                <a:cs typeface="Plus Jakarta Sans Medium" pitchFamily="2" charset="77"/>
              </a:rPr>
              <a:t>File&gt;Options&gt;Save</a:t>
            </a:r>
          </a:p>
        </p:txBody>
      </p:sp>
      <p:grpSp>
        <p:nvGrpSpPr>
          <p:cNvPr id="2" name="Group 1">
            <a:extLst>
              <a:ext uri="{FF2B5EF4-FFF2-40B4-BE49-F238E27FC236}">
                <a16:creationId xmlns:a16="http://schemas.microsoft.com/office/drawing/2014/main" id="{0686BAFC-6D08-6F98-A453-5015392A70D2}"/>
              </a:ext>
            </a:extLst>
          </p:cNvPr>
          <p:cNvGrpSpPr/>
          <p:nvPr userDrawn="1"/>
        </p:nvGrpSpPr>
        <p:grpSpPr>
          <a:xfrm>
            <a:off x="4185627" y="3936613"/>
            <a:ext cx="3150026" cy="2558741"/>
            <a:chOff x="4142659" y="3888136"/>
            <a:chExt cx="3150026" cy="2558741"/>
          </a:xfrm>
        </p:grpSpPr>
        <p:sp>
          <p:nvSpPr>
            <p:cNvPr id="54" name="Rounded Rectangle 53">
              <a:extLst>
                <a:ext uri="{FF2B5EF4-FFF2-40B4-BE49-F238E27FC236}">
                  <a16:creationId xmlns:a16="http://schemas.microsoft.com/office/drawing/2014/main" id="{31748332-7F6B-A3AB-8BA4-63D85820AA87}"/>
                </a:ext>
              </a:extLst>
            </p:cNvPr>
            <p:cNvSpPr/>
            <p:nvPr userDrawn="1"/>
          </p:nvSpPr>
          <p:spPr>
            <a:xfrm>
              <a:off x="4142659" y="3888136"/>
              <a:ext cx="3150026" cy="2558741"/>
            </a:xfrm>
            <a:prstGeom prst="roundRect">
              <a:avLst>
                <a:gd name="adj" fmla="val 1173"/>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6329B9E-8AAB-F994-479D-AB7CE3402205}"/>
                </a:ext>
              </a:extLst>
            </p:cNvPr>
            <p:cNvSpPr/>
            <p:nvPr userDrawn="1"/>
          </p:nvSpPr>
          <p:spPr>
            <a:xfrm>
              <a:off x="4494759" y="5576599"/>
              <a:ext cx="1808070" cy="74572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7" name="Text 3">
            <a:extLst>
              <a:ext uri="{FF2B5EF4-FFF2-40B4-BE49-F238E27FC236}">
                <a16:creationId xmlns:a16="http://schemas.microsoft.com/office/drawing/2014/main" id="{067281E4-E04D-C790-A5FB-6981FF31721E}"/>
              </a:ext>
            </a:extLst>
          </p:cNvPr>
          <p:cNvSpPr txBox="1">
            <a:spLocks/>
          </p:cNvSpPr>
          <p:nvPr userDrawn="1"/>
        </p:nvSpPr>
        <p:spPr bwMode="gray">
          <a:xfrm>
            <a:off x="8092986" y="739110"/>
            <a:ext cx="2698985" cy="193373"/>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Mac: </a:t>
            </a:r>
            <a:r>
              <a:rPr lang="en-US" sz="1050" b="0" i="0" noProof="0" dirty="0">
                <a:solidFill>
                  <a:srgbClr val="0D004D"/>
                </a:solidFill>
                <a:latin typeface="Plus Jakarta Sans Medium" pitchFamily="2" charset="77"/>
                <a:cs typeface="Plus Jakarta Sans Medium" pitchFamily="2" charset="77"/>
              </a:rPr>
              <a:t>File&gt;Compress Pictures </a:t>
            </a:r>
          </a:p>
        </p:txBody>
      </p:sp>
      <p:sp>
        <p:nvSpPr>
          <p:cNvPr id="58" name="Text 3">
            <a:extLst>
              <a:ext uri="{FF2B5EF4-FFF2-40B4-BE49-F238E27FC236}">
                <a16:creationId xmlns:a16="http://schemas.microsoft.com/office/drawing/2014/main" id="{8E7A0297-2195-BD58-E3E3-DE5B94035BB1}"/>
              </a:ext>
            </a:extLst>
          </p:cNvPr>
          <p:cNvSpPr txBox="1">
            <a:spLocks/>
          </p:cNvSpPr>
          <p:nvPr userDrawn="1"/>
        </p:nvSpPr>
        <p:spPr bwMode="gray">
          <a:xfrm>
            <a:off x="4185627" y="739110"/>
            <a:ext cx="3153653" cy="24322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algn="l">
              <a:lnSpc>
                <a:spcPct val="100000"/>
              </a:lnSpc>
              <a:spcAft>
                <a:spcPts val="600"/>
              </a:spcAft>
              <a:defRPr/>
            </a:pPr>
            <a:r>
              <a:rPr lang="en-US" sz="1050" b="1" i="0" noProof="0" dirty="0">
                <a:solidFill>
                  <a:srgbClr val="0D004D"/>
                </a:solidFill>
                <a:latin typeface="Plus Jakarta Sans Medium" pitchFamily="2" charset="77"/>
                <a:cs typeface="Plus Jakarta Sans Medium" pitchFamily="2" charset="77"/>
              </a:rPr>
              <a:t>On Windows: </a:t>
            </a:r>
            <a:r>
              <a:rPr lang="en-US" sz="1050" b="0" i="0" noProof="0" dirty="0">
                <a:solidFill>
                  <a:srgbClr val="0D004D"/>
                </a:solidFill>
                <a:latin typeface="Plus Jakarta Sans Medium" pitchFamily="2" charset="77"/>
                <a:cs typeface="Plus Jakarta Sans Medium" pitchFamily="2" charset="77"/>
              </a:rPr>
              <a:t>Picture Format&gt;Compress Pictures</a:t>
            </a:r>
          </a:p>
        </p:txBody>
      </p:sp>
      <p:grpSp>
        <p:nvGrpSpPr>
          <p:cNvPr id="3" name="Group 2">
            <a:extLst>
              <a:ext uri="{FF2B5EF4-FFF2-40B4-BE49-F238E27FC236}">
                <a16:creationId xmlns:a16="http://schemas.microsoft.com/office/drawing/2014/main" id="{DD3016CC-8BF0-4A55-2516-E94C026D858D}"/>
              </a:ext>
            </a:extLst>
          </p:cNvPr>
          <p:cNvGrpSpPr/>
          <p:nvPr userDrawn="1"/>
        </p:nvGrpSpPr>
        <p:grpSpPr>
          <a:xfrm>
            <a:off x="4049102" y="994367"/>
            <a:ext cx="2397765" cy="1673095"/>
            <a:chOff x="4002305" y="1086094"/>
            <a:chExt cx="2397765" cy="1673095"/>
          </a:xfrm>
        </p:grpSpPr>
        <p:sp>
          <p:nvSpPr>
            <p:cNvPr id="59" name="Rounded Rectangle 58">
              <a:extLst>
                <a:ext uri="{FF2B5EF4-FFF2-40B4-BE49-F238E27FC236}">
                  <a16:creationId xmlns:a16="http://schemas.microsoft.com/office/drawing/2014/main" id="{301E599F-C7F2-BFD9-5C17-8E8DA904336C}"/>
                </a:ext>
              </a:extLst>
            </p:cNvPr>
            <p:cNvSpPr/>
            <p:nvPr userDrawn="1"/>
          </p:nvSpPr>
          <p:spPr>
            <a:xfrm>
              <a:off x="4142659" y="1086094"/>
              <a:ext cx="2248641" cy="1673095"/>
            </a:xfrm>
            <a:prstGeom prst="roundRect">
              <a:avLst>
                <a:gd name="adj" fmla="val 1173"/>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7C067C-326D-C914-D36E-67894956D9FE}"/>
                </a:ext>
              </a:extLst>
            </p:cNvPr>
            <p:cNvSpPr/>
            <p:nvPr userDrawn="1"/>
          </p:nvSpPr>
          <p:spPr>
            <a:xfrm>
              <a:off x="4002305" y="1989285"/>
              <a:ext cx="2397765" cy="43595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35498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4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195" name="Section">
            <a:extLst>
              <a:ext uri="{FF2B5EF4-FFF2-40B4-BE49-F238E27FC236}">
                <a16:creationId xmlns:a16="http://schemas.microsoft.com/office/drawing/2014/main" id="{233300AB-A9E7-3601-EA04-42424EC26F32}"/>
              </a:ext>
            </a:extLst>
          </p:cNvPr>
          <p:cNvSpPr txBox="1"/>
          <p:nvPr userDrawn="1"/>
        </p:nvSpPr>
        <p:spPr bwMode="gray">
          <a:xfrm>
            <a:off x="550164" y="0"/>
            <a:ext cx="2666111" cy="548640"/>
          </a:xfrm>
          <a:prstGeom prst="rect">
            <a:avLst/>
          </a:prstGeom>
          <a:noFill/>
        </p:spPr>
        <p:txBody>
          <a:bodyPr wrap="none" lIns="0" tIns="0" rIns="0" bIns="0" rtlCol="0" anchor="ctr" anchorCtr="0">
            <a:noAutofit/>
          </a:bodyPr>
          <a:lstStyle/>
          <a:p>
            <a:pPr algn="l"/>
            <a:r>
              <a:rPr lang="en-US" sz="1000" cap="all" baseline="0" noProof="0">
                <a:solidFill>
                  <a:srgbClr val="512EAB"/>
                </a:solidFill>
              </a:rPr>
              <a:t>User Guide</a:t>
            </a:r>
          </a:p>
        </p:txBody>
      </p:sp>
      <p:sp>
        <p:nvSpPr>
          <p:cNvPr id="11" name="Title 1">
            <a:extLst>
              <a:ext uri="{FF2B5EF4-FFF2-40B4-BE49-F238E27FC236}">
                <a16:creationId xmlns:a16="http://schemas.microsoft.com/office/drawing/2014/main" id="{9F569392-7410-5E80-76E3-002E14CCB93F}"/>
              </a:ext>
            </a:extLst>
          </p:cNvPr>
          <p:cNvSpPr txBox="1">
            <a:spLocks/>
          </p:cNvSpPr>
          <p:nvPr userDrawn="1"/>
        </p:nvSpPr>
        <p:spPr bwMode="gray">
          <a:xfrm>
            <a:off x="550164" y="552450"/>
            <a:ext cx="2666111" cy="819150"/>
          </a:xfrm>
          <a:prstGeom prst="rect">
            <a:avLst/>
          </a:prstGeom>
          <a:ln>
            <a:noFill/>
          </a:ln>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How to export a </a:t>
            </a:r>
            <a:b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br>
            <a:r>
              <a:rPr kumimoji="0" lang="en-US" sz="2200" b="0" i="0" u="none" strike="noStrike" kern="1200" cap="none" spc="0" normalizeH="0" baseline="0" noProof="0">
                <a:ln>
                  <a:noFill/>
                </a:ln>
                <a:solidFill>
                  <a:srgbClr val="0D004D"/>
                </a:solidFill>
                <a:effectLst/>
                <a:uLnTx/>
                <a:uFillTx/>
                <a:latin typeface="Plus Jakarta Sans SemiBold" panose="020B0609020204030204"/>
                <a:ea typeface="+mj-ea"/>
                <a:cs typeface="+mj-cs"/>
              </a:rPr>
              <a:t>PPT to PDF</a:t>
            </a:r>
          </a:p>
        </p:txBody>
      </p:sp>
      <p:sp>
        <p:nvSpPr>
          <p:cNvPr id="14" name="Text Placeholder 1">
            <a:extLst>
              <a:ext uri="{FF2B5EF4-FFF2-40B4-BE49-F238E27FC236}">
                <a16:creationId xmlns:a16="http://schemas.microsoft.com/office/drawing/2014/main" id="{385A84BD-04C7-0208-E294-9B5715738F9A}"/>
              </a:ext>
            </a:extLst>
          </p:cNvPr>
          <p:cNvSpPr txBox="1">
            <a:spLocks/>
          </p:cNvSpPr>
          <p:nvPr userDrawn="1"/>
        </p:nvSpPr>
        <p:spPr bwMode="gray">
          <a:xfrm>
            <a:off x="550164" y="1625600"/>
            <a:ext cx="2475840" cy="441007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100" kern="1200">
                <a:solidFill>
                  <a:schemeClr val="tx2"/>
                </a:solidFill>
                <a:latin typeface="+mn-lt"/>
                <a:ea typeface="+mn-ea"/>
                <a:cs typeface="+mn-cs"/>
              </a:defRPr>
            </a:lvl1pPr>
            <a:lvl2pPr marL="457200" indent="0" algn="l" defTabSz="914400" rtl="0" eaLnBrk="1" latinLnBrk="0" hangingPunct="1">
              <a:lnSpc>
                <a:spcPct val="100000"/>
              </a:lnSpc>
              <a:spcBef>
                <a:spcPts val="0"/>
              </a:spcBef>
              <a:spcAft>
                <a:spcPts val="600"/>
              </a:spcAft>
              <a:buFont typeface="Plus Jakarta Sans" panose="020B0604020202020204" pitchFamily="34" charset="0"/>
              <a:buNone/>
              <a:defRPr sz="1400" kern="1200">
                <a:solidFill>
                  <a:schemeClr val="tx2"/>
                </a:solidFill>
                <a:latin typeface="+mn-lt"/>
                <a:ea typeface="+mn-ea"/>
                <a:cs typeface="+mn-cs"/>
              </a:defRPr>
            </a:lvl2pPr>
            <a:lvl3pPr marL="914400" indent="0" algn="l" defTabSz="914400" rtl="0" eaLnBrk="1" latinLnBrk="0" hangingPunct="1">
              <a:lnSpc>
                <a:spcPct val="100000"/>
              </a:lnSpc>
              <a:spcBef>
                <a:spcPts val="0"/>
              </a:spcBef>
              <a:spcAft>
                <a:spcPts val="600"/>
              </a:spcAft>
              <a:buFont typeface="Plus Jakarta Sans" panose="020B0604020202020204" pitchFamily="34" charset="0"/>
              <a:buNone/>
              <a:defRPr sz="1200" kern="1200">
                <a:solidFill>
                  <a:schemeClr val="tx2"/>
                </a:solidFill>
                <a:latin typeface="+mn-lt"/>
                <a:ea typeface="+mn-ea"/>
                <a:cs typeface="+mn-cs"/>
              </a:defRPr>
            </a:lvl3pPr>
            <a:lvl4pPr marL="13716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4pPr>
            <a:lvl5pPr marL="1828800" indent="0" algn="l" defTabSz="914400" rtl="0" eaLnBrk="1" latinLnBrk="0" hangingPunct="1">
              <a:lnSpc>
                <a:spcPct val="100000"/>
              </a:lnSpc>
              <a:spcBef>
                <a:spcPts val="0"/>
              </a:spcBef>
              <a:spcAft>
                <a:spcPts val="600"/>
              </a:spcAft>
              <a:buFont typeface="Plus Jakarta Sans" panose="020B0604020202020204" pitchFamily="34" charset="0"/>
              <a:buNone/>
              <a:defRPr sz="1000" kern="1200">
                <a:solidFill>
                  <a:schemeClr val="tx2"/>
                </a:solidFill>
                <a:latin typeface="+mn-lt"/>
                <a:ea typeface="+mn-ea"/>
                <a:cs typeface="+mn-cs"/>
              </a:defRPr>
            </a:lvl5pPr>
            <a:lvl6pPr marL="22860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Plus Jakarta Sans" panose="020B0604020202020204" pitchFamily="34" charset="0"/>
              <a:buNone/>
              <a:defRPr sz="1000" kern="1200">
                <a:solidFill>
                  <a:schemeClr val="tx1"/>
                </a:solidFill>
                <a:latin typeface="+mn-lt"/>
                <a:ea typeface="+mn-ea"/>
                <a:cs typeface="+mn-cs"/>
              </a:defRPr>
            </a:lvl9pPr>
          </a:lstStyle>
          <a:p>
            <a:r>
              <a:rPr lang="en-GB" dirty="0"/>
              <a:t>Here's how to export a PPT to PDF with </a:t>
            </a:r>
            <a:r>
              <a:rPr lang="en-GB" b="1" dirty="0"/>
              <a:t>embedded fonts</a:t>
            </a:r>
            <a:r>
              <a:rPr lang="en-GB" dirty="0"/>
              <a:t> on Windows and Mac (via desktop apps).</a:t>
            </a:r>
          </a:p>
        </p:txBody>
      </p:sp>
      <p:sp>
        <p:nvSpPr>
          <p:cNvPr id="4" name="Footer">
            <a:extLst>
              <a:ext uri="{FF2B5EF4-FFF2-40B4-BE49-F238E27FC236}">
                <a16:creationId xmlns:a16="http://schemas.microsoft.com/office/drawing/2014/main" id="{D98E3E45-621A-88DF-E490-7E6E2B0BC6E6}"/>
              </a:ext>
            </a:extLst>
          </p:cNvPr>
          <p:cNvSpPr>
            <a:spLocks noGrp="1"/>
          </p:cNvSpPr>
          <p:nvPr>
            <p:ph type="ftr" sz="quarter" idx="11"/>
          </p:nvPr>
        </p:nvSpPr>
        <p:spPr bwMode="gray">
          <a:xfrm>
            <a:off x="550164" y="6439710"/>
            <a:ext cx="2666111" cy="418289"/>
          </a:xfrm>
        </p:spPr>
        <p:txBody>
          <a:bodyPr/>
          <a:lstStyle/>
          <a:p>
            <a:r>
              <a:rPr lang="en-US" noProof="0" dirty="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40" name="Text Placeholder 15">
            <a:extLst>
              <a:ext uri="{FF2B5EF4-FFF2-40B4-BE49-F238E27FC236}">
                <a16:creationId xmlns:a16="http://schemas.microsoft.com/office/drawing/2014/main" id="{074F03E6-15F5-7A12-C9A1-CC6BDFB3F0D2}"/>
              </a:ext>
            </a:extLst>
          </p:cNvPr>
          <p:cNvSpPr txBox="1">
            <a:spLocks/>
          </p:cNvSpPr>
          <p:nvPr userDrawn="1"/>
        </p:nvSpPr>
        <p:spPr bwMode="gray">
          <a:xfrm>
            <a:off x="835604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Mac</a:t>
            </a:r>
            <a:endParaRPr lang="en-US" sz="1400" noProof="1">
              <a:solidFill>
                <a:schemeClr val="tx2"/>
              </a:solidFill>
              <a:cs typeface="Plus Jakarta Sans Medium" pitchFamily="2" charset="0"/>
            </a:endParaRPr>
          </a:p>
        </p:txBody>
      </p:sp>
      <p:sp>
        <p:nvSpPr>
          <p:cNvPr id="42" name="Text Placeholder 15">
            <a:extLst>
              <a:ext uri="{FF2B5EF4-FFF2-40B4-BE49-F238E27FC236}">
                <a16:creationId xmlns:a16="http://schemas.microsoft.com/office/drawing/2014/main" id="{85F3D5DE-981E-6A3C-EDA8-5EB921A51F1F}"/>
              </a:ext>
            </a:extLst>
          </p:cNvPr>
          <p:cNvSpPr txBox="1">
            <a:spLocks/>
          </p:cNvSpPr>
          <p:nvPr userDrawn="1"/>
        </p:nvSpPr>
        <p:spPr bwMode="gray">
          <a:xfrm>
            <a:off x="3833527" y="547200"/>
            <a:ext cx="1692758" cy="143073"/>
          </a:xfrm>
          <a:prstGeom prst="rect">
            <a:avLst/>
          </a:prstGeom>
        </p:spPr>
        <p:txBody>
          <a:bodyPr lIns="0" tIns="0" rIns="0" bIns="0" anchor="t" anchorCtr="0"/>
          <a:lstStyle>
            <a:lvl1pPr marL="216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1pPr>
            <a:lvl2pPr marL="432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2pPr>
            <a:lvl3pPr marL="648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3pPr>
            <a:lvl4pPr marL="864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4pPr>
            <a:lvl5pPr marL="1080000" indent="-216000" algn="l" defTabSz="914400" rtl="0" eaLnBrk="1" latinLnBrk="0" hangingPunct="1">
              <a:lnSpc>
                <a:spcPct val="90000"/>
              </a:lnSpc>
              <a:spcBef>
                <a:spcPts val="0"/>
              </a:spcBef>
              <a:spcAft>
                <a:spcPts val="600"/>
              </a:spcAft>
              <a:buSzPct val="100000"/>
              <a:buFont typeface="Wingdings" panose="05000000000000000000" pitchFamily="2" charset="2"/>
              <a:buChar char="w"/>
              <a:defRPr sz="1200" kern="1200">
                <a:solidFill>
                  <a:schemeClr val="tx1"/>
                </a:solidFill>
                <a:latin typeface="+mn-lt"/>
                <a:ea typeface="+mn-ea"/>
                <a:cs typeface="+mn-cs"/>
              </a:defRPr>
            </a:lvl5pPr>
            <a:lvl6pPr marL="1296000" indent="-216000" algn="l" defTabSz="914400" rtl="0" eaLnBrk="1" latinLnBrk="0" hangingPunct="1">
              <a:lnSpc>
                <a:spcPct val="90000"/>
              </a:lnSpc>
              <a:spcBef>
                <a:spcPts val="0"/>
              </a:spcBef>
              <a:spcAft>
                <a:spcPts val="600"/>
              </a:spcAft>
              <a:buSzPct val="100000"/>
              <a:buFont typeface="PP Neue Montreal AOS PPT" pitchFamily="50" charset="0"/>
              <a:buChar char="–"/>
              <a:defRPr sz="1200" kern="1200">
                <a:solidFill>
                  <a:schemeClr val="tx1"/>
                </a:solidFill>
                <a:latin typeface="+mn-lt"/>
                <a:ea typeface="+mn-ea"/>
                <a:cs typeface="+mn-cs"/>
              </a:defRPr>
            </a:lvl6pPr>
            <a:lvl7pPr marL="1512000" indent="-216000" algn="l" defTabSz="914400" rtl="0" eaLnBrk="1" latinLnBrk="0" hangingPunct="1">
              <a:lnSpc>
                <a:spcPct val="90000"/>
              </a:lnSpc>
              <a:spcBef>
                <a:spcPts val="0"/>
              </a:spcBef>
              <a:spcAft>
                <a:spcPts val="600"/>
              </a:spcAft>
              <a:buFont typeface="Wingdings" panose="05000000000000000000" pitchFamily="2" charset="2"/>
              <a:buChar char="w"/>
              <a:defRPr sz="1200" kern="1200">
                <a:solidFill>
                  <a:schemeClr val="tx1"/>
                </a:solidFill>
                <a:latin typeface="+mn-lt"/>
                <a:ea typeface="+mn-ea"/>
                <a:cs typeface="+mn-cs"/>
              </a:defRPr>
            </a:lvl7pPr>
            <a:lvl8pPr marL="1728000" indent="-216000" algn="l" defTabSz="914400" rtl="0" eaLnBrk="1" latinLnBrk="0" hangingPunct="1">
              <a:lnSpc>
                <a:spcPct val="90000"/>
              </a:lnSpc>
              <a:spcBef>
                <a:spcPts val="0"/>
              </a:spcBef>
              <a:spcAft>
                <a:spcPts val="600"/>
              </a:spcAft>
              <a:buFont typeface="PP Neue Montreal AOS PPT" pitchFamily="50" charset="0"/>
              <a:buChar char="–"/>
              <a:defRPr sz="1200" kern="1200">
                <a:solidFill>
                  <a:schemeClr val="tx1"/>
                </a:solidFill>
                <a:latin typeface="+mn-lt"/>
                <a:ea typeface="+mn-ea"/>
                <a:cs typeface="+mn-cs"/>
              </a:defRPr>
            </a:lvl8pPr>
            <a:lvl9pPr marL="0" indent="0" algn="l" defTabSz="914400" rtl="0" eaLnBrk="1" latinLnBrk="0" hangingPunct="1">
              <a:lnSpc>
                <a:spcPct val="90000"/>
              </a:lnSpc>
              <a:spcBef>
                <a:spcPts val="1800"/>
              </a:spcBef>
              <a:spcAft>
                <a:spcPts val="600"/>
              </a:spcAft>
              <a:buFont typeface="PP Neue Montreal AOS PPT" panose="020B0604020202020204" pitchFamily="34" charset="0"/>
              <a:buNone/>
              <a:defRPr sz="700" kern="1200" cap="all" baseline="0">
                <a:solidFill>
                  <a:schemeClr val="tx1"/>
                </a:solidFill>
                <a:latin typeface="+mn-lt"/>
                <a:ea typeface="+mn-ea"/>
                <a:cs typeface="+mn-cs"/>
              </a:defRPr>
            </a:lvl9pPr>
          </a:lstStyle>
          <a:p>
            <a:pPr marL="0" marR="0" lvl="0" indent="0" defTabSz="914400" rtl="0" eaLnBrk="1" fontAlgn="auto" latinLnBrk="0" hangingPunct="1">
              <a:lnSpc>
                <a:spcPct val="90000"/>
              </a:lnSpc>
              <a:spcBef>
                <a:spcPts val="0"/>
              </a:spcBef>
              <a:spcAft>
                <a:spcPts val="600"/>
              </a:spcAft>
              <a:buClrTx/>
              <a:buSzTx/>
              <a:buFont typeface="Wingdings" panose="05000000000000000000" pitchFamily="2" charset="2"/>
              <a:buNone/>
              <a:tabLst/>
              <a:defRPr/>
            </a:pPr>
            <a:r>
              <a:rPr kumimoji="0" lang="en-US" sz="1400" b="1" i="0" u="none" strike="noStrike" kern="1200" normalizeH="0" baseline="0" noProof="1">
                <a:ln>
                  <a:noFill/>
                </a:ln>
                <a:solidFill>
                  <a:schemeClr val="tx2"/>
                </a:solidFill>
                <a:effectLst/>
                <a:uLnTx/>
                <a:uFillTx/>
                <a:cs typeface="Plus Jakarta Sans Medium" pitchFamily="2" charset="0"/>
              </a:rPr>
              <a:t>On Windows</a:t>
            </a:r>
            <a:endParaRPr lang="en-US" sz="1400" noProof="1">
              <a:solidFill>
                <a:schemeClr val="tx2"/>
              </a:solidFill>
              <a:cs typeface="Plus Jakarta Sans Medium" pitchFamily="2" charset="0"/>
            </a:endParaRPr>
          </a:p>
        </p:txBody>
      </p:sp>
      <p:grpSp>
        <p:nvGrpSpPr>
          <p:cNvPr id="45" name="Group 44">
            <a:extLst>
              <a:ext uri="{FF2B5EF4-FFF2-40B4-BE49-F238E27FC236}">
                <a16:creationId xmlns:a16="http://schemas.microsoft.com/office/drawing/2014/main" id="{6BD3AEDA-3DA6-A01A-219D-D5BBE72DE279}"/>
              </a:ext>
            </a:extLst>
          </p:cNvPr>
          <p:cNvGrpSpPr/>
          <p:nvPr userDrawn="1"/>
        </p:nvGrpSpPr>
        <p:grpSpPr>
          <a:xfrm>
            <a:off x="8356047" y="3975800"/>
            <a:ext cx="3241400" cy="1979884"/>
            <a:chOff x="3767139" y="4414957"/>
            <a:chExt cx="3085530" cy="1884677"/>
          </a:xfrm>
        </p:grpSpPr>
        <p:sp>
          <p:nvSpPr>
            <p:cNvPr id="46" name="Rounded Rectangle 45">
              <a:extLst>
                <a:ext uri="{FF2B5EF4-FFF2-40B4-BE49-F238E27FC236}">
                  <a16:creationId xmlns:a16="http://schemas.microsoft.com/office/drawing/2014/main" id="{CAA9F0D5-AA21-B564-48CF-3616A4E7AB83}"/>
                </a:ext>
              </a:extLst>
            </p:cNvPr>
            <p:cNvSpPr/>
            <p:nvPr/>
          </p:nvSpPr>
          <p:spPr>
            <a:xfrm>
              <a:off x="3767139" y="4414957"/>
              <a:ext cx="3085530" cy="1884677"/>
            </a:xfrm>
            <a:prstGeom prst="roundRect">
              <a:avLst>
                <a:gd name="adj" fmla="val 5080"/>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031DF0A4-05F4-6271-22F6-A4949D7AFBA8}"/>
                </a:ext>
              </a:extLst>
            </p:cNvPr>
            <p:cNvSpPr/>
            <p:nvPr/>
          </p:nvSpPr>
          <p:spPr>
            <a:xfrm>
              <a:off x="4516510" y="5401500"/>
              <a:ext cx="1300639" cy="725448"/>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8" name="TextBox 47">
            <a:extLst>
              <a:ext uri="{FF2B5EF4-FFF2-40B4-BE49-F238E27FC236}">
                <a16:creationId xmlns:a16="http://schemas.microsoft.com/office/drawing/2014/main" id="{CC6A89D4-1750-29E4-9F15-2C529B8969F5}"/>
              </a:ext>
            </a:extLst>
          </p:cNvPr>
          <p:cNvSpPr txBox="1"/>
          <p:nvPr userDrawn="1"/>
        </p:nvSpPr>
        <p:spPr>
          <a:xfrm>
            <a:off x="8293815" y="893132"/>
            <a:ext cx="3286539"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File&gt;Export</a:t>
            </a:r>
          </a:p>
        </p:txBody>
      </p:sp>
      <p:sp>
        <p:nvSpPr>
          <p:cNvPr id="49" name="Rounded Rectangle 48">
            <a:extLst>
              <a:ext uri="{FF2B5EF4-FFF2-40B4-BE49-F238E27FC236}">
                <a16:creationId xmlns:a16="http://schemas.microsoft.com/office/drawing/2014/main" id="{7009435D-BA0B-3C1C-0A8C-827EE240C487}"/>
              </a:ext>
            </a:extLst>
          </p:cNvPr>
          <p:cNvSpPr/>
          <p:nvPr userDrawn="1"/>
        </p:nvSpPr>
        <p:spPr>
          <a:xfrm>
            <a:off x="8356048" y="1231185"/>
            <a:ext cx="2244958" cy="1825192"/>
          </a:xfrm>
          <a:prstGeom prst="roundRect">
            <a:avLst>
              <a:gd name="adj" fmla="val 4268"/>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AF2623DC-0307-A2D0-D23C-25847BC86854}"/>
              </a:ext>
            </a:extLst>
          </p:cNvPr>
          <p:cNvSpPr/>
          <p:nvPr userDrawn="1"/>
        </p:nvSpPr>
        <p:spPr>
          <a:xfrm>
            <a:off x="8871855" y="2554516"/>
            <a:ext cx="971369" cy="307364"/>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CDD83D16-DC7B-B2AA-FAC2-348B98A902F4}"/>
              </a:ext>
            </a:extLst>
          </p:cNvPr>
          <p:cNvSpPr txBox="1"/>
          <p:nvPr userDrawn="1"/>
        </p:nvSpPr>
        <p:spPr>
          <a:xfrm>
            <a:off x="8293816" y="3428571"/>
            <a:ext cx="2775240" cy="461665"/>
          </a:xfrm>
          <a:prstGeom prst="rect">
            <a:avLst/>
          </a:prstGeom>
          <a:noFill/>
        </p:spPr>
        <p:txBody>
          <a:bodyPr wrap="square">
            <a:spAutoFit/>
          </a:bodyPr>
          <a:lstStyle/>
          <a:p>
            <a:pPr>
              <a:spcAft>
                <a:spcPts val="500"/>
              </a:spcAft>
            </a:pPr>
            <a:r>
              <a:rPr lang="en-GB" sz="1200" b="1">
                <a:solidFill>
                  <a:srgbClr val="0C004C"/>
                </a:solidFill>
              </a:rPr>
              <a:t>2. </a:t>
            </a:r>
            <a:r>
              <a:rPr lang="en-GB" sz="1200">
                <a:solidFill>
                  <a:srgbClr val="0C004C"/>
                </a:solidFill>
              </a:rPr>
              <a:t>Select PDF for File Format and ’</a:t>
            </a:r>
            <a:r>
              <a:rPr lang="en-GB" sz="1200" b="1">
                <a:solidFill>
                  <a:srgbClr val="0C004C"/>
                </a:solidFill>
              </a:rPr>
              <a:t>Best for printing</a:t>
            </a:r>
            <a:r>
              <a:rPr lang="en-GB" sz="1200">
                <a:solidFill>
                  <a:srgbClr val="0C004C"/>
                </a:solidFill>
              </a:rPr>
              <a:t>’.</a:t>
            </a:r>
          </a:p>
        </p:txBody>
      </p:sp>
      <p:sp>
        <p:nvSpPr>
          <p:cNvPr id="53" name="TextBox 52">
            <a:extLst>
              <a:ext uri="{FF2B5EF4-FFF2-40B4-BE49-F238E27FC236}">
                <a16:creationId xmlns:a16="http://schemas.microsoft.com/office/drawing/2014/main" id="{AB5E96C8-FF91-575C-3F36-9E6F5751BD13}"/>
              </a:ext>
            </a:extLst>
          </p:cNvPr>
          <p:cNvSpPr txBox="1"/>
          <p:nvPr userDrawn="1"/>
        </p:nvSpPr>
        <p:spPr>
          <a:xfrm>
            <a:off x="3766439" y="893132"/>
            <a:ext cx="3741796" cy="276999"/>
          </a:xfrm>
          <a:prstGeom prst="rect">
            <a:avLst/>
          </a:prstGeom>
          <a:noFill/>
        </p:spPr>
        <p:txBody>
          <a:bodyPr wrap="square">
            <a:spAutoFit/>
          </a:bodyPr>
          <a:lstStyle/>
          <a:p>
            <a:pPr>
              <a:spcAft>
                <a:spcPts val="500"/>
              </a:spcAft>
            </a:pPr>
            <a:r>
              <a:rPr lang="en-GB" sz="1200" b="1">
                <a:solidFill>
                  <a:srgbClr val="0C004C"/>
                </a:solidFill>
              </a:rPr>
              <a:t>1. </a:t>
            </a:r>
            <a:r>
              <a:rPr lang="en-GB" sz="1200">
                <a:solidFill>
                  <a:srgbClr val="0C004C"/>
                </a:solidFill>
              </a:rPr>
              <a:t>Go to Save As and select PDF for Save as type.</a:t>
            </a:r>
          </a:p>
        </p:txBody>
      </p:sp>
      <p:grpSp>
        <p:nvGrpSpPr>
          <p:cNvPr id="3" name="Group 2">
            <a:extLst>
              <a:ext uri="{FF2B5EF4-FFF2-40B4-BE49-F238E27FC236}">
                <a16:creationId xmlns:a16="http://schemas.microsoft.com/office/drawing/2014/main" id="{E7924D78-1F09-439D-91EE-F98853B711BA}"/>
              </a:ext>
            </a:extLst>
          </p:cNvPr>
          <p:cNvGrpSpPr/>
          <p:nvPr userDrawn="1"/>
        </p:nvGrpSpPr>
        <p:grpSpPr>
          <a:xfrm>
            <a:off x="3707376" y="1231184"/>
            <a:ext cx="3969187" cy="3308161"/>
            <a:chOff x="3707376" y="1187640"/>
            <a:chExt cx="3969187" cy="3308161"/>
          </a:xfrm>
        </p:grpSpPr>
        <p:sp>
          <p:nvSpPr>
            <p:cNvPr id="52" name="Rounded Rectangle 51">
              <a:extLst>
                <a:ext uri="{FF2B5EF4-FFF2-40B4-BE49-F238E27FC236}">
                  <a16:creationId xmlns:a16="http://schemas.microsoft.com/office/drawing/2014/main" id="{01E78DDC-2725-E546-967E-1C86C98377FB}"/>
                </a:ext>
              </a:extLst>
            </p:cNvPr>
            <p:cNvSpPr/>
            <p:nvPr userDrawn="1"/>
          </p:nvSpPr>
          <p:spPr>
            <a:xfrm>
              <a:off x="3766439" y="1187640"/>
              <a:ext cx="3910124" cy="3308161"/>
            </a:xfrm>
            <a:prstGeom prst="roundRect">
              <a:avLst>
                <a:gd name="adj" fmla="val 1040"/>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C7DA4AE7-DF5B-0665-81C7-2BE8F47FA6BE}"/>
                </a:ext>
              </a:extLst>
            </p:cNvPr>
            <p:cNvSpPr/>
            <p:nvPr userDrawn="1"/>
          </p:nvSpPr>
          <p:spPr>
            <a:xfrm>
              <a:off x="3707376" y="2411210"/>
              <a:ext cx="808063" cy="39624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A5AECD48-6DF2-9992-E464-E0CA8DBFE153}"/>
                </a:ext>
              </a:extLst>
            </p:cNvPr>
            <p:cNvSpPr/>
            <p:nvPr userDrawn="1"/>
          </p:nvSpPr>
          <p:spPr>
            <a:xfrm>
              <a:off x="4723235" y="3105604"/>
              <a:ext cx="1062925" cy="418290"/>
            </a:xfrm>
            <a:prstGeom prst="ellipse">
              <a:avLst/>
            </a:prstGeom>
            <a:noFill/>
            <a:ln w="28575">
              <a:solidFill>
                <a:srgbClr val="DF41C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5B56157B-3E35-CCE5-AFEA-4DCD17B3F315}"/>
              </a:ext>
              <a:ext uri="{C183D7F6-B498-43B3-948B-1728B52AA6E4}">
                <adec:decorative xmlns:adec="http://schemas.microsoft.com/office/drawing/2017/decorative" val="1"/>
              </a:ext>
            </a:extLst>
          </p:cNvPr>
          <p:cNvCxnSpPr>
            <a:cxnSpLocks/>
          </p:cNvCxnSpPr>
          <p:nvPr userDrawn="1"/>
        </p:nvCxnSpPr>
        <p:spPr bwMode="gray">
          <a:xfrm flipV="1">
            <a:off x="8025665" y="547200"/>
            <a:ext cx="0" cy="5569120"/>
          </a:xfrm>
          <a:prstGeom prst="line">
            <a:avLst/>
          </a:prstGeom>
          <a:ln w="9525">
            <a:solidFill>
              <a:srgbClr val="512EA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548034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User Guide: Best Practices for PowerPoint">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2A34BAF-57A8-2477-9162-A0C11600D9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bwMode="gray">
          <a:xfrm>
            <a:off x="0" y="0"/>
            <a:ext cx="3216275" cy="6858000"/>
          </a:xfrm>
          <a:prstGeom prst="rect">
            <a:avLst/>
          </a:prstGeom>
          <a:solidFill>
            <a:srgbClr val="EDEC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Plus Jakarta Sans" panose="020B0604030504040204"/>
              <a:ea typeface="+mn-ea"/>
              <a:cs typeface="+mn-cs"/>
            </a:endParaRPr>
          </a:p>
        </p:txBody>
      </p:sp>
      <p:sp>
        <p:nvSpPr>
          <p:cNvPr id="4" name="Footer">
            <a:extLst>
              <a:ext uri="{FF2B5EF4-FFF2-40B4-BE49-F238E27FC236}">
                <a16:creationId xmlns:a16="http://schemas.microsoft.com/office/drawing/2014/main" id="{D98E3E45-621A-88DF-E490-7E6E2B0BC6E6}"/>
              </a:ext>
            </a:extLst>
          </p:cNvPr>
          <p:cNvSpPr>
            <a:spLocks noGrp="1" noRot="1" noMove="1" noResize="1" noEditPoints="1" noAdjustHandles="1" noChangeArrowheads="1" noChangeShapeType="1"/>
          </p:cNvSpPr>
          <p:nvPr>
            <p:ph type="ftr" sz="quarter" idx="11"/>
          </p:nvPr>
        </p:nvSpPr>
        <p:spPr bwMode="gray">
          <a:xfrm>
            <a:off x="550164" y="6439710"/>
            <a:ext cx="2666111" cy="418289"/>
          </a:xfrm>
        </p:spPr>
        <p:txBody>
          <a:bodyPr/>
          <a:lstStyle/>
          <a:p>
            <a:r>
              <a:rPr lang="en-US" noProof="0"/>
              <a:t>Copyright 2025 Pearson. All rights reserved.</a:t>
            </a:r>
          </a:p>
        </p:txBody>
      </p:sp>
      <p:sp>
        <p:nvSpPr>
          <p:cNvPr id="5" name="Slide Number">
            <a:extLst>
              <a:ext uri="{FF2B5EF4-FFF2-40B4-BE49-F238E27FC236}">
                <a16:creationId xmlns:a16="http://schemas.microsoft.com/office/drawing/2014/main" id="{912DB833-253D-BDCA-D9DF-7C4BCBD1A196}"/>
              </a:ext>
            </a:extLst>
          </p:cNvPr>
          <p:cNvSpPr>
            <a:spLocks noGrp="1" noRot="1" noMove="1" noResize="1" noEditPoints="1" noAdjustHandles="1" noChangeArrowheads="1" noChangeShapeType="1"/>
          </p:cNvSpPr>
          <p:nvPr>
            <p:ph type="sldNum" sz="quarter" idx="12"/>
          </p:nvPr>
        </p:nvSpPr>
        <p:spPr bwMode="gray"/>
        <p:txBody>
          <a:bodyPr/>
          <a:lstStyle>
            <a:lvl1pPr>
              <a:defRPr>
                <a:solidFill>
                  <a:schemeClr val="tx2"/>
                </a:solidFill>
              </a:defRPr>
            </a:lvl1pPr>
          </a:lstStyle>
          <a:p>
            <a:fld id="{27BB625B-AB5A-C845-B50B-ED205C3DDF7A}" type="slidenum">
              <a:rPr lang="en-US" noProof="0" smtClean="0"/>
              <a:pPr/>
              <a:t>‹#›</a:t>
            </a:fld>
            <a:endParaRPr lang="en-US" noProof="0"/>
          </a:p>
        </p:txBody>
      </p:sp>
      <p:sp>
        <p:nvSpPr>
          <p:cNvPr id="10" name="Text">
            <a:extLst>
              <a:ext uri="{FF2B5EF4-FFF2-40B4-BE49-F238E27FC236}">
                <a16:creationId xmlns:a16="http://schemas.microsoft.com/office/drawing/2014/main" id="{B1F999C2-225E-B7AB-AEA7-08B33948150E}"/>
              </a:ext>
            </a:extLst>
          </p:cNvPr>
          <p:cNvSpPr>
            <a:spLocks noGrp="1"/>
          </p:cNvSpPr>
          <p:nvPr>
            <p:ph type="body" sz="half" idx="2" hasCustomPrompt="1"/>
          </p:nvPr>
        </p:nvSpPr>
        <p:spPr>
          <a:xfrm>
            <a:off x="550164" y="1849120"/>
            <a:ext cx="2457196" cy="4456430"/>
          </a:xfr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Place text here </a:t>
            </a:r>
          </a:p>
        </p:txBody>
      </p:sp>
      <p:sp>
        <p:nvSpPr>
          <p:cNvPr id="16" name="Content">
            <a:extLst>
              <a:ext uri="{FF2B5EF4-FFF2-40B4-BE49-F238E27FC236}">
                <a16:creationId xmlns:a16="http://schemas.microsoft.com/office/drawing/2014/main" id="{3823A507-B9CB-AA0A-06EB-6AAB95C33361}"/>
              </a:ext>
            </a:extLst>
          </p:cNvPr>
          <p:cNvSpPr>
            <a:spLocks noGrp="1"/>
          </p:cNvSpPr>
          <p:nvPr>
            <p:ph sz="quarter" idx="13"/>
          </p:nvPr>
        </p:nvSpPr>
        <p:spPr>
          <a:xfrm>
            <a:off x="3766440" y="548640"/>
            <a:ext cx="7877874" cy="578104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7" name="Title">
            <a:extLst>
              <a:ext uri="{FF2B5EF4-FFF2-40B4-BE49-F238E27FC236}">
                <a16:creationId xmlns:a16="http://schemas.microsoft.com/office/drawing/2014/main" id="{8C093552-A8E2-632A-9F57-C4BD8A440885}"/>
              </a:ext>
            </a:extLst>
          </p:cNvPr>
          <p:cNvSpPr>
            <a:spLocks noGrp="1"/>
          </p:cNvSpPr>
          <p:nvPr>
            <p:ph type="title" hasCustomPrompt="1"/>
          </p:nvPr>
        </p:nvSpPr>
        <p:spPr>
          <a:xfrm>
            <a:off x="550164" y="552450"/>
            <a:ext cx="2457196" cy="910590"/>
          </a:xfrm>
        </p:spPr>
        <p:txBody>
          <a:bodyPr/>
          <a:lstStyle>
            <a:lvl1pPr>
              <a:defRPr sz="2200"/>
            </a:lvl1pPr>
          </a:lstStyle>
          <a:p>
            <a:r>
              <a:rPr lang="en-US" noProof="0"/>
              <a:t>Place headline here</a:t>
            </a:r>
          </a:p>
        </p:txBody>
      </p:sp>
      <p:sp>
        <p:nvSpPr>
          <p:cNvPr id="18" name="Section">
            <a:extLst>
              <a:ext uri="{FF2B5EF4-FFF2-40B4-BE49-F238E27FC236}">
                <a16:creationId xmlns:a16="http://schemas.microsoft.com/office/drawing/2014/main" id="{6B6B5F26-9F68-9A1D-D0CD-E7302AC4C976}"/>
              </a:ext>
            </a:extLst>
          </p:cNvPr>
          <p:cNvSpPr>
            <a:spLocks noGrp="1"/>
          </p:cNvSpPr>
          <p:nvPr>
            <p:ph type="body" sz="quarter" idx="36" hasCustomPrompt="1"/>
          </p:nvPr>
        </p:nvSpPr>
        <p:spPr>
          <a:xfrm>
            <a:off x="550164" y="0"/>
            <a:ext cx="2666111" cy="547200"/>
          </a:xfrm>
        </p:spPr>
        <p:txBody>
          <a:bodyPr anchor="ctr" anchorCtr="0"/>
          <a:lstStyle>
            <a:lvl1pPr marL="0" indent="0">
              <a:spcAft>
                <a:spcPts val="0"/>
              </a:spcAft>
              <a:buNone/>
              <a:defRPr lang="en-US" sz="1000" kern="1200" cap="all" baseline="0" dirty="0">
                <a:solidFill>
                  <a:srgbClr val="512EAB"/>
                </a:solidFill>
                <a:latin typeface="+mn-lt"/>
                <a:ea typeface="+mn-ea"/>
                <a:cs typeface="+mn-cs"/>
              </a:defRPr>
            </a:lvl1pPr>
          </a:lstStyle>
          <a:p>
            <a:pPr marL="0" lvl="0" indent="0" algn="l" defTabSz="914400" rtl="0" eaLnBrk="1" latinLnBrk="0" hangingPunct="1">
              <a:lnSpc>
                <a:spcPct val="100000"/>
              </a:lnSpc>
              <a:spcBef>
                <a:spcPts val="0"/>
              </a:spcBef>
              <a:spcAft>
                <a:spcPts val="0"/>
              </a:spcAft>
              <a:buFont typeface="Plus Jakarta Sans" panose="020B0604020202020204" pitchFamily="34" charset="0"/>
              <a:buNone/>
            </a:pPr>
            <a:r>
              <a:rPr lang="en-US" noProof="0"/>
              <a:t>Section title</a:t>
            </a:r>
          </a:p>
        </p:txBody>
      </p:sp>
    </p:spTree>
    <p:extLst>
      <p:ext uri="{BB962C8B-B14F-4D97-AF65-F5344CB8AC3E}">
        <p14:creationId xmlns:p14="http://schemas.microsoft.com/office/powerpoint/2010/main" val="419440610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61" Type="http://schemas.openxmlformats.org/officeDocument/2006/relationships/slideLayout" Target="../slideLayouts/slideLayout61.xml"/><Relationship Id="rId82"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9AD60200-3E33-D436-0419-3AA0F4F60789}"/>
              </a:ext>
            </a:extLst>
          </p:cNvPr>
          <p:cNvSpPr>
            <a:spLocks noGrp="1"/>
          </p:cNvSpPr>
          <p:nvPr>
            <p:ph type="title"/>
          </p:nvPr>
        </p:nvSpPr>
        <p:spPr>
          <a:xfrm>
            <a:off x="550164" y="552450"/>
            <a:ext cx="11091672" cy="819150"/>
          </a:xfrm>
          <a:prstGeom prst="rect">
            <a:avLst/>
          </a:prstGeom>
        </p:spPr>
        <p:txBody>
          <a:bodyPr vert="horz" lIns="0" tIns="0" rIns="0" bIns="0" rtlCol="0" anchor="t">
            <a:noAutofit/>
          </a:bodyPr>
          <a:lstStyle/>
          <a:p>
            <a:r>
              <a:rPr lang="en-GB" noProof="0"/>
              <a:t>Click to edit Master title style</a:t>
            </a:r>
            <a:endParaRPr lang="en-US" noProof="0"/>
          </a:p>
        </p:txBody>
      </p:sp>
      <p:sp>
        <p:nvSpPr>
          <p:cNvPr id="3" name="Text Placeholder">
            <a:extLst>
              <a:ext uri="{FF2B5EF4-FFF2-40B4-BE49-F238E27FC236}">
                <a16:creationId xmlns:a16="http://schemas.microsoft.com/office/drawing/2014/main" id="{2BE2F4EB-8656-9C31-9CD6-2AB145224B91}"/>
              </a:ext>
            </a:extLst>
          </p:cNvPr>
          <p:cNvSpPr>
            <a:spLocks noGrp="1"/>
          </p:cNvSpPr>
          <p:nvPr>
            <p:ph type="body" idx="1"/>
          </p:nvPr>
        </p:nvSpPr>
        <p:spPr>
          <a:xfrm>
            <a:off x="550164" y="1370807"/>
            <a:ext cx="11091672" cy="4664868"/>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5" name="Footer Placeholder">
            <a:extLst>
              <a:ext uri="{FF2B5EF4-FFF2-40B4-BE49-F238E27FC236}">
                <a16:creationId xmlns:a16="http://schemas.microsoft.com/office/drawing/2014/main" id="{AEE6316A-B9EC-C74D-FAE0-6ADE46E3727F}"/>
              </a:ext>
            </a:extLst>
          </p:cNvPr>
          <p:cNvSpPr>
            <a:spLocks noGrp="1" noRot="1" noMove="1" noResize="1" noEditPoints="1" noAdjustHandles="1" noChangeArrowheads="1" noChangeShapeType="1"/>
          </p:cNvSpPr>
          <p:nvPr>
            <p:ph type="ftr" sz="quarter" idx="3"/>
          </p:nvPr>
        </p:nvSpPr>
        <p:spPr>
          <a:xfrm>
            <a:off x="550164" y="6439710"/>
            <a:ext cx="3605276" cy="418289"/>
          </a:xfrm>
          <a:prstGeom prst="rect">
            <a:avLst/>
          </a:prstGeom>
        </p:spPr>
        <p:txBody>
          <a:bodyPr vert="horz" lIns="0" tIns="0" rIns="0" bIns="0" rtlCol="0" anchor="ctr">
            <a:noAutofit/>
          </a:bodyPr>
          <a:lstStyle>
            <a:lvl1pPr algn="l">
              <a:defRPr sz="800">
                <a:solidFill>
                  <a:schemeClr val="tx2"/>
                </a:solidFill>
              </a:defRPr>
            </a:lvl1pPr>
          </a:lstStyle>
          <a:p>
            <a:r>
              <a:rPr lang="en-US" noProof="0"/>
              <a:t>Copyright 2025 Pearson. All rights reserved.</a:t>
            </a:r>
          </a:p>
        </p:txBody>
      </p:sp>
      <p:sp>
        <p:nvSpPr>
          <p:cNvPr id="6" name="Slide Number Placeholder">
            <a:extLst>
              <a:ext uri="{FF2B5EF4-FFF2-40B4-BE49-F238E27FC236}">
                <a16:creationId xmlns:a16="http://schemas.microsoft.com/office/drawing/2014/main" id="{958503A2-A518-3CE3-268E-AC18982F166D}"/>
              </a:ext>
            </a:extLst>
          </p:cNvPr>
          <p:cNvSpPr>
            <a:spLocks noGrp="1" noRot="1" noMove="1" noResize="1" noEditPoints="1" noAdjustHandles="1" noChangeArrowheads="1" noChangeShapeType="1"/>
          </p:cNvSpPr>
          <p:nvPr>
            <p:ph type="sldNum" sz="quarter" idx="4"/>
          </p:nvPr>
        </p:nvSpPr>
        <p:spPr>
          <a:xfrm>
            <a:off x="9908540" y="6439710"/>
            <a:ext cx="1734820" cy="418290"/>
          </a:xfrm>
          <a:prstGeom prst="rect">
            <a:avLst/>
          </a:prstGeom>
        </p:spPr>
        <p:txBody>
          <a:bodyPr vert="horz" lIns="0" tIns="0" rIns="0" bIns="0" rtlCol="0" anchor="ctr">
            <a:noAutofit/>
          </a:bodyPr>
          <a:lstStyle>
            <a:lvl1pPr algn="r">
              <a:defRPr sz="800">
                <a:solidFill>
                  <a:schemeClr val="tx2"/>
                </a:solidFill>
              </a:defRPr>
            </a:lvl1pPr>
          </a:lstStyle>
          <a:p>
            <a:fld id="{27BB625B-AB5A-C845-B50B-ED205C3DDF7A}" type="slidenum">
              <a:rPr lang="en-US" noProof="0" smtClean="0"/>
              <a:pPr/>
              <a:t>‹#›</a:t>
            </a:fld>
            <a:endParaRPr lang="en-US" noProof="0"/>
          </a:p>
        </p:txBody>
      </p:sp>
    </p:spTree>
    <p:extLst>
      <p:ext uri="{BB962C8B-B14F-4D97-AF65-F5344CB8AC3E}">
        <p14:creationId xmlns:p14="http://schemas.microsoft.com/office/powerpoint/2010/main" val="4150540610"/>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4086" r:id="rId9"/>
    <p:sldLayoutId id="2147484085" r:id="rId10"/>
    <p:sldLayoutId id="2147483960" r:id="rId11"/>
    <p:sldLayoutId id="2147483961" r:id="rId12"/>
    <p:sldLayoutId id="2147483962" r:id="rId13"/>
    <p:sldLayoutId id="2147483963" r:id="rId14"/>
    <p:sldLayoutId id="2147483964" r:id="rId15"/>
    <p:sldLayoutId id="2147483965" r:id="rId16"/>
    <p:sldLayoutId id="2147483966" r:id="rId17"/>
    <p:sldLayoutId id="2147483967" r:id="rId18"/>
    <p:sldLayoutId id="2147483948" r:id="rId19"/>
    <p:sldLayoutId id="2147483949" r:id="rId20"/>
    <p:sldLayoutId id="2147483891" r:id="rId21"/>
    <p:sldLayoutId id="2147483935" r:id="rId22"/>
    <p:sldLayoutId id="2147483667" r:id="rId23"/>
    <p:sldLayoutId id="2147483668" r:id="rId24"/>
    <p:sldLayoutId id="2147483709" r:id="rId25"/>
    <p:sldLayoutId id="2147483710" r:id="rId26"/>
    <p:sldLayoutId id="2147483669" r:id="rId27"/>
    <p:sldLayoutId id="2147483711" r:id="rId28"/>
    <p:sldLayoutId id="2147483674" r:id="rId29"/>
    <p:sldLayoutId id="2147484030" r:id="rId30"/>
    <p:sldLayoutId id="2147484032" r:id="rId31"/>
    <p:sldLayoutId id="2147484031" r:id="rId32"/>
    <p:sldLayoutId id="2147484033" r:id="rId33"/>
    <p:sldLayoutId id="2147484034" r:id="rId34"/>
    <p:sldLayoutId id="2147484037" r:id="rId35"/>
    <p:sldLayoutId id="2147484038" r:id="rId36"/>
    <p:sldLayoutId id="2147484039" r:id="rId37"/>
    <p:sldLayoutId id="2147484040" r:id="rId38"/>
    <p:sldLayoutId id="2147484041" r:id="rId39"/>
    <p:sldLayoutId id="2147484087" r:id="rId40"/>
    <p:sldLayoutId id="2147484042" r:id="rId41"/>
    <p:sldLayoutId id="2147484043" r:id="rId42"/>
    <p:sldLayoutId id="2147484014" r:id="rId43"/>
    <p:sldLayoutId id="2147483936" r:id="rId44"/>
    <p:sldLayoutId id="2147483937" r:id="rId45"/>
    <p:sldLayoutId id="2147483656" r:id="rId46"/>
    <p:sldLayoutId id="2147483940" r:id="rId47"/>
    <p:sldLayoutId id="2147483939" r:id="rId48"/>
    <p:sldLayoutId id="2147483863" r:id="rId49"/>
    <p:sldLayoutId id="2147483862" r:id="rId50"/>
    <p:sldLayoutId id="2147483942" r:id="rId51"/>
    <p:sldLayoutId id="2147483864" r:id="rId52"/>
    <p:sldLayoutId id="2147483943" r:id="rId53"/>
    <p:sldLayoutId id="2147483865" r:id="rId54"/>
    <p:sldLayoutId id="2147483944" r:id="rId55"/>
    <p:sldLayoutId id="2147483867" r:id="rId56"/>
    <p:sldLayoutId id="2147483866" r:id="rId57"/>
    <p:sldLayoutId id="2147483868" r:id="rId58"/>
    <p:sldLayoutId id="2147483934" r:id="rId59"/>
    <p:sldLayoutId id="2147484013" r:id="rId60"/>
    <p:sldLayoutId id="2147483869" r:id="rId61"/>
    <p:sldLayoutId id="2147483870" r:id="rId62"/>
    <p:sldLayoutId id="2147483941" r:id="rId63"/>
    <p:sldLayoutId id="2147483716" r:id="rId64"/>
    <p:sldLayoutId id="2147483717" r:id="rId65"/>
    <p:sldLayoutId id="2147484010" r:id="rId66"/>
    <p:sldLayoutId id="2147484011" r:id="rId67"/>
    <p:sldLayoutId id="2147483658" r:id="rId68"/>
    <p:sldLayoutId id="2147484067" r:id="rId69"/>
    <p:sldLayoutId id="2147484068" r:id="rId70"/>
    <p:sldLayoutId id="2147484070" r:id="rId71"/>
    <p:sldLayoutId id="2147484078" r:id="rId72"/>
    <p:sldLayoutId id="2147484072" r:id="rId73"/>
    <p:sldLayoutId id="2147484073" r:id="rId74"/>
    <p:sldLayoutId id="2147484074" r:id="rId75"/>
    <p:sldLayoutId id="2147484075" r:id="rId76"/>
    <p:sldLayoutId id="2147484082" r:id="rId77"/>
    <p:sldLayoutId id="2147484079" r:id="rId78"/>
    <p:sldLayoutId id="2147484080" r:id="rId79"/>
    <p:sldLayoutId id="2147484077" r:id="rId80"/>
    <p:sldLayoutId id="2147484088" r:id="rId81"/>
    <p:sldLayoutId id="2147484089" r:id="rId82"/>
    <p:sldLayoutId id="2147484091" r:id="rId83"/>
    <p:sldLayoutId id="2147484090" r:id="rId84"/>
    <p:sldLayoutId id="2147484083" r:id="rId85"/>
  </p:sldLayoutIdLst>
  <p:hf hdr="0" dt="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Plus Jakarta Sans" panose="020B0604020202020204" pitchFamily="34" charset="0"/>
        <a:buNone/>
        <a:defRPr sz="1600" kern="1200">
          <a:solidFill>
            <a:schemeClr val="tx2"/>
          </a:solidFill>
          <a:latin typeface="+mn-lt"/>
          <a:ea typeface="+mn-ea"/>
          <a:cs typeface="+mn-cs"/>
        </a:defRPr>
      </a:lvl1pPr>
      <a:lvl2pPr marL="4608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2pPr>
      <a:lvl3pPr marL="6912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3pPr>
      <a:lvl4pPr marL="9216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4pPr>
      <a:lvl5pPr marL="1152000" indent="-228600" algn="l" defTabSz="914400" rtl="0" eaLnBrk="1" latinLnBrk="0" hangingPunct="1">
        <a:lnSpc>
          <a:spcPct val="100000"/>
        </a:lnSpc>
        <a:spcBef>
          <a:spcPts val="0"/>
        </a:spcBef>
        <a:spcAft>
          <a:spcPts val="600"/>
        </a:spcAft>
        <a:buFont typeface="Plus Jakarta Sans"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lus Jakarta Sa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1440" userDrawn="1">
          <p15:clr>
            <a:srgbClr val="A4A3A4"/>
          </p15:clr>
        </p15:guide>
        <p15:guide id="3" pos="7680" userDrawn="1">
          <p15:clr>
            <a:srgbClr val="F26B43"/>
          </p15:clr>
        </p15:guide>
        <p15:guide id="4" orient="horz" pos="3975" userDrawn="1">
          <p15:clr>
            <a:srgbClr val="F26B43"/>
          </p15:clr>
        </p15:guide>
        <p15:guide id="5" pos="342" userDrawn="1">
          <p15:clr>
            <a:srgbClr val="F26B43"/>
          </p15:clr>
        </p15:guide>
        <p15:guide id="6" pos="7335" userDrawn="1">
          <p15:clr>
            <a:srgbClr val="F26B43"/>
          </p15:clr>
        </p15:guide>
        <p15:guide id="9" orient="horz" pos="3630" userDrawn="1">
          <p15:clr>
            <a:srgbClr val="A4A3A4"/>
          </p15:clr>
        </p15:guide>
        <p15:guide id="14" orient="horz" pos="3802" userDrawn="1">
          <p15:clr>
            <a:srgbClr val="A4A3A4"/>
          </p15:clr>
        </p15:guide>
        <p15:guide id="15" pos="6240" userDrawn="1">
          <p15:clr>
            <a:srgbClr val="A4A3A4"/>
          </p15:clr>
        </p15:guide>
        <p15:guide id="16" orient="horz" pos="4320" userDrawn="1">
          <p15:clr>
            <a:srgbClr val="F26B43"/>
          </p15:clr>
        </p15:guide>
        <p15:guide id="17" userDrawn="1">
          <p15:clr>
            <a:srgbClr val="F26B43"/>
          </p15:clr>
        </p15:guide>
        <p15:guide id="18" pos="846" userDrawn="1">
          <p15:clr>
            <a:srgbClr val="A4A3A4"/>
          </p15:clr>
        </p15:guide>
        <p15:guide id="19" pos="934" userDrawn="1">
          <p15:clr>
            <a:srgbClr val="A4A3A4"/>
          </p15:clr>
        </p15:guide>
        <p15:guide id="20" pos="1522" userDrawn="1">
          <p15:clr>
            <a:srgbClr val="A4A3A4"/>
          </p15:clr>
        </p15:guide>
        <p15:guide id="21" pos="6832" userDrawn="1">
          <p15:clr>
            <a:srgbClr val="A4A3A4"/>
          </p15:clr>
        </p15:guide>
        <p15:guide id="22" pos="6744" userDrawn="1">
          <p15:clr>
            <a:srgbClr val="A4A3A4"/>
          </p15:clr>
        </p15:guide>
        <p15:guide id="23" pos="6156" userDrawn="1">
          <p15:clr>
            <a:srgbClr val="A4A3A4"/>
          </p15:clr>
        </p15:guide>
        <p15:guide id="24" pos="2026" userDrawn="1">
          <p15:clr>
            <a:srgbClr val="A4A3A4"/>
          </p15:clr>
        </p15:guide>
        <p15:guide id="26" pos="5652" userDrawn="1">
          <p15:clr>
            <a:srgbClr val="A4A3A4"/>
          </p15:clr>
        </p15:guide>
        <p15:guide id="27" pos="5566" userDrawn="1">
          <p15:clr>
            <a:srgbClr val="A4A3A4"/>
          </p15:clr>
        </p15:guide>
        <p15:guide id="29" pos="2112" userDrawn="1">
          <p15:clr>
            <a:srgbClr val="A4A3A4"/>
          </p15:clr>
        </p15:guide>
        <p15:guide id="30" pos="3795" userDrawn="1">
          <p15:clr>
            <a:srgbClr val="A4A3A4"/>
          </p15:clr>
        </p15:guide>
        <p15:guide id="31" pos="3884" userDrawn="1">
          <p15:clr>
            <a:srgbClr val="A4A3A4"/>
          </p15:clr>
        </p15:guide>
        <p15:guide id="32" pos="3294" userDrawn="1">
          <p15:clr>
            <a:srgbClr val="A4A3A4"/>
          </p15:clr>
        </p15:guide>
        <p15:guide id="33" pos="4386" userDrawn="1">
          <p15:clr>
            <a:srgbClr val="A4A3A4"/>
          </p15:clr>
        </p15:guide>
        <p15:guide id="34" pos="3208" userDrawn="1">
          <p15:clr>
            <a:srgbClr val="A4A3A4"/>
          </p15:clr>
        </p15:guide>
        <p15:guide id="35" pos="4470" userDrawn="1">
          <p15:clr>
            <a:srgbClr val="A4A3A4"/>
          </p15:clr>
        </p15:guide>
        <p15:guide id="36" pos="2705" userDrawn="1">
          <p15:clr>
            <a:srgbClr val="A4A3A4"/>
          </p15:clr>
        </p15:guide>
        <p15:guide id="37" pos="2619" userDrawn="1">
          <p15:clr>
            <a:srgbClr val="A4A3A4"/>
          </p15:clr>
        </p15:guide>
        <p15:guide id="38" pos="4973" userDrawn="1">
          <p15:clr>
            <a:srgbClr val="A4A3A4"/>
          </p15:clr>
        </p15:guide>
        <p15:guide id="39" pos="5057" userDrawn="1">
          <p15:clr>
            <a:srgbClr val="A4A3A4"/>
          </p15:clr>
        </p15:guide>
        <p15:guide id="40" orient="horz" pos="2160" userDrawn="1">
          <p15:clr>
            <a:srgbClr val="A4A3A4"/>
          </p15:clr>
        </p15:guide>
        <p15:guide id="41" orient="horz" userDrawn="1">
          <p15:clr>
            <a:srgbClr val="F26B43"/>
          </p15:clr>
        </p15:guide>
        <p15:guide id="42" orient="horz" pos="344" userDrawn="1">
          <p15:clr>
            <a:srgbClr val="F26B43"/>
          </p15:clr>
        </p15:guide>
        <p15:guide id="43" orient="horz" pos="691" userDrawn="1">
          <p15:clr>
            <a:srgbClr val="A4A3A4"/>
          </p15:clr>
        </p15:guide>
        <p15:guide id="44" orient="horz" pos="861" userDrawn="1">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325.jpg"/><Relationship Id="rId3" Type="http://schemas.openxmlformats.org/officeDocument/2006/relationships/image" Target="../media/image320.jpg"/><Relationship Id="rId7" Type="http://schemas.openxmlformats.org/officeDocument/2006/relationships/image" Target="../media/image324.jp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323.jpg"/><Relationship Id="rId5" Type="http://schemas.openxmlformats.org/officeDocument/2006/relationships/image" Target="../media/image322.jpg"/><Relationship Id="rId4" Type="http://schemas.openxmlformats.org/officeDocument/2006/relationships/image" Target="../media/image32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326.jp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6.xml"/><Relationship Id="rId1" Type="http://schemas.openxmlformats.org/officeDocument/2006/relationships/video" Target="https://www.youtube.com/embed/HLJz2TyZ75I?feature=oembed" TargetMode="External"/><Relationship Id="rId4" Type="http://schemas.openxmlformats.org/officeDocument/2006/relationships/image" Target="../media/image32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6.xml"/><Relationship Id="rId1" Type="http://schemas.openxmlformats.org/officeDocument/2006/relationships/video" Target="https://www.youtube.com/embed/yp3h56OTNMw?feature=oembed" TargetMode="External"/><Relationship Id="rId4" Type="http://schemas.openxmlformats.org/officeDocument/2006/relationships/image" Target="../media/image328.jpeg"/></Relationships>
</file>

<file path=ppt/slides/_rels/slide6.xml.rels><?xml version="1.0" encoding="UTF-8" standalone="yes"?>
<Relationships xmlns="http://schemas.openxmlformats.org/package/2006/relationships"><Relationship Id="rId3" Type="http://schemas.openxmlformats.org/officeDocument/2006/relationships/image" Target="../media/image329.png"/><Relationship Id="rId7" Type="http://schemas.openxmlformats.org/officeDocument/2006/relationships/hyperlink" Target="https://www.pearson.com/en-gb/schools/subject-resources/mathematics/your-future-in-maths-a-z.html" TargetMode="External"/><Relationship Id="rId2" Type="http://schemas.openxmlformats.org/officeDocument/2006/relationships/notesSlide" Target="../notesSlides/notesSlide6.xml"/><Relationship Id="rId1" Type="http://schemas.openxmlformats.org/officeDocument/2006/relationships/slideLayout" Target="../slideLayouts/slideLayout70.xml"/><Relationship Id="rId6" Type="http://schemas.openxmlformats.org/officeDocument/2006/relationships/image" Target="../media/image332.png"/><Relationship Id="rId5" Type="http://schemas.openxmlformats.org/officeDocument/2006/relationships/image" Target="../media/image331.png"/><Relationship Id="rId4" Type="http://schemas.openxmlformats.org/officeDocument/2006/relationships/image" Target="../media/image330.png"/></Relationships>
</file>

<file path=ppt/slides/_rels/slide7.xml.rels><?xml version="1.0" encoding="UTF-8" standalone="yes"?>
<Relationships xmlns="http://schemas.openxmlformats.org/package/2006/relationships"><Relationship Id="rId3" Type="http://schemas.openxmlformats.org/officeDocument/2006/relationships/image" Target="../media/image333.jp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3" Type="http://schemas.openxmlformats.org/officeDocument/2006/relationships/image" Target="../media/image334.png"/><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335.jp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336.png"/><Relationship Id="rId2" Type="http://schemas.openxmlformats.org/officeDocument/2006/relationships/hyperlink" Target="https://www.pearson.com/en-gb/schools/subject-resources/mathematics/your-future-in-maths-a-z.html" TargetMode="External"/><Relationship Id="rId1" Type="http://schemas.openxmlformats.org/officeDocument/2006/relationships/slideLayout" Target="../slideLayouts/slideLayout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64D0C-0208-3599-3466-0F09AC8C34E5}"/>
              </a:ext>
            </a:extLst>
          </p:cNvPr>
          <p:cNvSpPr>
            <a:spLocks noGrp="1"/>
          </p:cNvSpPr>
          <p:nvPr>
            <p:ph type="ctrTitle"/>
          </p:nvPr>
        </p:nvSpPr>
        <p:spPr>
          <a:xfrm>
            <a:off x="542924" y="1646237"/>
            <a:ext cx="6419088" cy="3187020"/>
          </a:xfrm>
        </p:spPr>
        <p:txBody>
          <a:bodyPr anchor="b">
            <a:normAutofit/>
          </a:bodyPr>
          <a:lstStyle/>
          <a:p>
            <a:r>
              <a:rPr lang="en-GB" dirty="0"/>
              <a:t>Where can maths take you?</a:t>
            </a:r>
          </a:p>
        </p:txBody>
      </p:sp>
      <p:pic>
        <p:nvPicPr>
          <p:cNvPr id="6" name="Picture 5" descr="Low angle view of a modern building">
            <a:extLst>
              <a:ext uri="{FF2B5EF4-FFF2-40B4-BE49-F238E27FC236}">
                <a16:creationId xmlns:a16="http://schemas.microsoft.com/office/drawing/2014/main" id="{4F79A0CE-65E8-C131-8209-2ADA19FB7168}"/>
              </a:ext>
            </a:extLst>
          </p:cNvPr>
          <p:cNvPicPr>
            <a:picLocks noChangeAspect="1"/>
          </p:cNvPicPr>
          <p:nvPr/>
        </p:nvPicPr>
        <p:blipFill>
          <a:blip r:embed="rId3"/>
          <a:stretch>
            <a:fillRect/>
          </a:stretch>
        </p:blipFill>
        <p:spPr>
          <a:xfrm>
            <a:off x="8915400" y="4675242"/>
            <a:ext cx="2877221" cy="1990734"/>
          </a:xfrm>
          <a:prstGeom prst="rect">
            <a:avLst/>
          </a:prstGeom>
        </p:spPr>
      </p:pic>
      <p:pic>
        <p:nvPicPr>
          <p:cNvPr id="10" name="Picture 9" descr="Woman with camera">
            <a:extLst>
              <a:ext uri="{FF2B5EF4-FFF2-40B4-BE49-F238E27FC236}">
                <a16:creationId xmlns:a16="http://schemas.microsoft.com/office/drawing/2014/main" id="{7C99961B-11E0-A4BC-5A36-1152C7A23C52}"/>
              </a:ext>
            </a:extLst>
          </p:cNvPr>
          <p:cNvPicPr>
            <a:picLocks noChangeAspect="1"/>
          </p:cNvPicPr>
          <p:nvPr/>
        </p:nvPicPr>
        <p:blipFill>
          <a:blip r:embed="rId4"/>
          <a:stretch>
            <a:fillRect/>
          </a:stretch>
        </p:blipFill>
        <p:spPr>
          <a:xfrm>
            <a:off x="3840480" y="724408"/>
            <a:ext cx="2644140" cy="1762760"/>
          </a:xfrm>
          <a:prstGeom prst="rect">
            <a:avLst/>
          </a:prstGeom>
        </p:spPr>
      </p:pic>
      <p:pic>
        <p:nvPicPr>
          <p:cNvPr id="14" name="Picture 13" descr="Aerial view of football field at daytime">
            <a:extLst>
              <a:ext uri="{FF2B5EF4-FFF2-40B4-BE49-F238E27FC236}">
                <a16:creationId xmlns:a16="http://schemas.microsoft.com/office/drawing/2014/main" id="{9D72FC6D-CDB6-03E6-77F6-1F045A700EC4}"/>
              </a:ext>
            </a:extLst>
          </p:cNvPr>
          <p:cNvPicPr>
            <a:picLocks noChangeAspect="1"/>
          </p:cNvPicPr>
          <p:nvPr/>
        </p:nvPicPr>
        <p:blipFill>
          <a:blip r:embed="rId5"/>
          <a:stretch>
            <a:fillRect/>
          </a:stretch>
        </p:blipFill>
        <p:spPr>
          <a:xfrm>
            <a:off x="2587752" y="5024742"/>
            <a:ext cx="2508901" cy="1622945"/>
          </a:xfrm>
          <a:prstGeom prst="rect">
            <a:avLst/>
          </a:prstGeom>
        </p:spPr>
      </p:pic>
      <p:pic>
        <p:nvPicPr>
          <p:cNvPr id="16" name="Picture 15" descr="Artist welding sculpture">
            <a:extLst>
              <a:ext uri="{FF2B5EF4-FFF2-40B4-BE49-F238E27FC236}">
                <a16:creationId xmlns:a16="http://schemas.microsoft.com/office/drawing/2014/main" id="{E35ADFF2-D778-A6A5-510C-949B524EAAD7}"/>
              </a:ext>
            </a:extLst>
          </p:cNvPr>
          <p:cNvPicPr>
            <a:picLocks noChangeAspect="1"/>
          </p:cNvPicPr>
          <p:nvPr/>
        </p:nvPicPr>
        <p:blipFill>
          <a:blip r:embed="rId6"/>
          <a:stretch>
            <a:fillRect/>
          </a:stretch>
        </p:blipFill>
        <p:spPr>
          <a:xfrm>
            <a:off x="7091680" y="164592"/>
            <a:ext cx="3088640" cy="1737360"/>
          </a:xfrm>
          <a:prstGeom prst="rect">
            <a:avLst/>
          </a:prstGeom>
        </p:spPr>
      </p:pic>
      <p:pic>
        <p:nvPicPr>
          <p:cNvPr id="18" name="Picture 17" descr="Firefighters in uniform">
            <a:extLst>
              <a:ext uri="{FF2B5EF4-FFF2-40B4-BE49-F238E27FC236}">
                <a16:creationId xmlns:a16="http://schemas.microsoft.com/office/drawing/2014/main" id="{DCA01540-6323-C53D-6CB4-03923B9191AA}"/>
              </a:ext>
            </a:extLst>
          </p:cNvPr>
          <p:cNvPicPr>
            <a:picLocks noChangeAspect="1"/>
          </p:cNvPicPr>
          <p:nvPr/>
        </p:nvPicPr>
        <p:blipFill>
          <a:blip r:embed="rId7"/>
          <a:stretch>
            <a:fillRect/>
          </a:stretch>
        </p:blipFill>
        <p:spPr>
          <a:xfrm>
            <a:off x="5797296" y="4415536"/>
            <a:ext cx="2717292" cy="1811528"/>
          </a:xfrm>
          <a:prstGeom prst="rect">
            <a:avLst/>
          </a:prstGeom>
        </p:spPr>
      </p:pic>
      <p:pic>
        <p:nvPicPr>
          <p:cNvPr id="24" name="Picture 23" descr="Person in bakery">
            <a:extLst>
              <a:ext uri="{FF2B5EF4-FFF2-40B4-BE49-F238E27FC236}">
                <a16:creationId xmlns:a16="http://schemas.microsoft.com/office/drawing/2014/main" id="{A29AB687-FFE7-DAD4-1A3B-42501C2F2632}"/>
              </a:ext>
            </a:extLst>
          </p:cNvPr>
          <p:cNvPicPr>
            <a:picLocks noChangeAspect="1"/>
          </p:cNvPicPr>
          <p:nvPr/>
        </p:nvPicPr>
        <p:blipFill>
          <a:blip r:embed="rId8"/>
          <a:stretch>
            <a:fillRect/>
          </a:stretch>
        </p:blipFill>
        <p:spPr>
          <a:xfrm>
            <a:off x="8311896" y="2249148"/>
            <a:ext cx="2906758" cy="1938803"/>
          </a:xfrm>
          <a:prstGeom prst="rect">
            <a:avLst/>
          </a:prstGeom>
        </p:spPr>
      </p:pic>
    </p:spTree>
    <p:extLst>
      <p:ext uri="{BB962C8B-B14F-4D97-AF65-F5344CB8AC3E}">
        <p14:creationId xmlns:p14="http://schemas.microsoft.com/office/powerpoint/2010/main" val="228302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AE1D821-996D-0B62-3A2A-C975B856194A}"/>
              </a:ext>
            </a:extLst>
          </p:cNvPr>
          <p:cNvSpPr>
            <a:spLocks noGrp="1"/>
          </p:cNvSpPr>
          <p:nvPr>
            <p:ph type="body" sz="quarter" idx="27"/>
          </p:nvPr>
        </p:nvSpPr>
        <p:spPr/>
        <p:txBody>
          <a:bodyPr/>
          <a:lstStyle/>
          <a:p>
            <a:endParaRPr lang="en-GB"/>
          </a:p>
        </p:txBody>
      </p:sp>
      <p:sp>
        <p:nvSpPr>
          <p:cNvPr id="6" name="Title 5">
            <a:extLst>
              <a:ext uri="{FF2B5EF4-FFF2-40B4-BE49-F238E27FC236}">
                <a16:creationId xmlns:a16="http://schemas.microsoft.com/office/drawing/2014/main" id="{5A512597-983F-A829-D259-6B732F80C057}"/>
              </a:ext>
            </a:extLst>
          </p:cNvPr>
          <p:cNvSpPr>
            <a:spLocks noGrp="1"/>
          </p:cNvSpPr>
          <p:nvPr>
            <p:ph type="title"/>
          </p:nvPr>
        </p:nvSpPr>
        <p:spPr/>
        <p:txBody>
          <a:bodyPr/>
          <a:lstStyle/>
          <a:p>
            <a:r>
              <a:rPr lang="en-GB" sz="4000" dirty="0"/>
              <a:t>Quick Vote</a:t>
            </a:r>
          </a:p>
        </p:txBody>
      </p:sp>
      <p:sp>
        <p:nvSpPr>
          <p:cNvPr id="7" name="Text Placeholder 6">
            <a:extLst>
              <a:ext uri="{FF2B5EF4-FFF2-40B4-BE49-F238E27FC236}">
                <a16:creationId xmlns:a16="http://schemas.microsoft.com/office/drawing/2014/main" id="{8580458D-5852-E798-9FAE-D89DF5698E7D}"/>
              </a:ext>
            </a:extLst>
          </p:cNvPr>
          <p:cNvSpPr>
            <a:spLocks noGrp="1"/>
          </p:cNvSpPr>
          <p:nvPr>
            <p:ph type="body" sz="half" idx="2"/>
          </p:nvPr>
        </p:nvSpPr>
        <p:spPr/>
        <p:txBody>
          <a:bodyPr/>
          <a:lstStyle/>
          <a:p>
            <a:r>
              <a:rPr lang="en-GB" sz="2800" dirty="0"/>
              <a:t>Raise a hand if you think maths is used in…</a:t>
            </a:r>
          </a:p>
        </p:txBody>
      </p:sp>
      <p:sp>
        <p:nvSpPr>
          <p:cNvPr id="8" name="Content Placeholder 7">
            <a:extLst>
              <a:ext uri="{FF2B5EF4-FFF2-40B4-BE49-F238E27FC236}">
                <a16:creationId xmlns:a16="http://schemas.microsoft.com/office/drawing/2014/main" id="{69B66BFC-6440-259D-FBD4-BCBE2D08700A}"/>
              </a:ext>
            </a:extLst>
          </p:cNvPr>
          <p:cNvSpPr>
            <a:spLocks noGrp="1"/>
          </p:cNvSpPr>
          <p:nvPr>
            <p:ph sz="quarter" idx="13"/>
          </p:nvPr>
        </p:nvSpPr>
        <p:spPr>
          <a:xfrm>
            <a:off x="5195455" y="546100"/>
            <a:ext cx="6448858" cy="5215254"/>
          </a:xfrm>
        </p:spPr>
        <p:txBody>
          <a:bodyPr/>
          <a:lstStyle/>
          <a:p>
            <a:pPr marL="571500" indent="-571500">
              <a:buFont typeface="Arial" panose="020B0604020202020204" pitchFamily="34" charset="0"/>
              <a:buChar char="•"/>
            </a:pPr>
            <a:r>
              <a:rPr lang="en-GB" sz="3600" dirty="0"/>
              <a:t>Football</a:t>
            </a:r>
          </a:p>
          <a:p>
            <a:pPr marL="571500" indent="-571500">
              <a:buFont typeface="Arial" panose="020B0604020202020204" pitchFamily="34" charset="0"/>
              <a:buChar char="•"/>
            </a:pPr>
            <a:r>
              <a:rPr lang="en-GB" sz="3600" dirty="0"/>
              <a:t>Filming animals</a:t>
            </a:r>
          </a:p>
          <a:p>
            <a:pPr marL="571500" indent="-571500">
              <a:buFont typeface="Arial" panose="020B0604020202020204" pitchFamily="34" charset="0"/>
              <a:buChar char="•"/>
            </a:pPr>
            <a:r>
              <a:rPr lang="en-GB" sz="3600" dirty="0"/>
              <a:t>Firefighting</a:t>
            </a:r>
          </a:p>
          <a:p>
            <a:pPr marL="571500" indent="-571500">
              <a:buFont typeface="Arial" panose="020B0604020202020204" pitchFamily="34" charset="0"/>
              <a:buChar char="•"/>
            </a:pPr>
            <a:r>
              <a:rPr lang="en-GB" sz="3600" dirty="0"/>
              <a:t>Designing theatre sets</a:t>
            </a:r>
          </a:p>
          <a:p>
            <a:pPr marL="571500" indent="-571500">
              <a:buFont typeface="Arial" panose="020B0604020202020204" pitchFamily="34" charset="0"/>
              <a:buChar char="•"/>
            </a:pPr>
            <a:r>
              <a:rPr lang="en-GB" sz="3600" dirty="0"/>
              <a:t>Weather forecasts</a:t>
            </a:r>
          </a:p>
          <a:p>
            <a:pPr marL="571500" indent="-571500">
              <a:buFont typeface="Arial" panose="020B0604020202020204" pitchFamily="34" charset="0"/>
              <a:buChar char="•"/>
            </a:pPr>
            <a:r>
              <a:rPr lang="en-GB" sz="3600" dirty="0"/>
              <a:t>Running a pub or café</a:t>
            </a:r>
          </a:p>
          <a:p>
            <a:pPr marL="571500" indent="-571500">
              <a:buFont typeface="Arial" panose="020B0604020202020204" pitchFamily="34" charset="0"/>
              <a:buChar char="•"/>
            </a:pPr>
            <a:r>
              <a:rPr lang="en-GB" sz="3600" dirty="0"/>
              <a:t>All of the above</a:t>
            </a:r>
          </a:p>
        </p:txBody>
      </p:sp>
      <p:sp>
        <p:nvSpPr>
          <p:cNvPr id="9" name="Text Placeholder 8">
            <a:extLst>
              <a:ext uri="{FF2B5EF4-FFF2-40B4-BE49-F238E27FC236}">
                <a16:creationId xmlns:a16="http://schemas.microsoft.com/office/drawing/2014/main" id="{5C1FD579-BA9A-8736-E6AE-0F9167AF829D}"/>
              </a:ext>
            </a:extLst>
          </p:cNvPr>
          <p:cNvSpPr>
            <a:spLocks noGrp="1"/>
          </p:cNvSpPr>
          <p:nvPr>
            <p:ph type="body" sz="quarter" idx="14"/>
          </p:nvPr>
        </p:nvSpPr>
        <p:spPr/>
        <p:txBody>
          <a:bodyPr/>
          <a:lstStyle/>
          <a:p>
            <a:endParaRPr lang="en-GB"/>
          </a:p>
        </p:txBody>
      </p:sp>
      <p:sp>
        <p:nvSpPr>
          <p:cNvPr id="4" name="Footer Placeholder 3">
            <a:extLst>
              <a:ext uri="{FF2B5EF4-FFF2-40B4-BE49-F238E27FC236}">
                <a16:creationId xmlns:a16="http://schemas.microsoft.com/office/drawing/2014/main" id="{BB842092-92B3-8562-EC98-F5EBCC7328C9}"/>
              </a:ext>
            </a:extLst>
          </p:cNvPr>
          <p:cNvSpPr>
            <a:spLocks noGrp="1"/>
          </p:cNvSpPr>
          <p:nvPr>
            <p:ph type="ftr" sz="quarter" idx="11"/>
          </p:nvPr>
        </p:nvSpPr>
        <p:spPr/>
        <p:txBody>
          <a:bodyPr/>
          <a:lstStyle/>
          <a:p>
            <a:r>
              <a:rPr lang="en-US" noProof="0"/>
              <a:t>Copyright 2025 Pearson. All rights reserved.</a:t>
            </a:r>
          </a:p>
        </p:txBody>
      </p:sp>
      <p:sp>
        <p:nvSpPr>
          <p:cNvPr id="5" name="Slide Number Placeholder 4">
            <a:extLst>
              <a:ext uri="{FF2B5EF4-FFF2-40B4-BE49-F238E27FC236}">
                <a16:creationId xmlns:a16="http://schemas.microsoft.com/office/drawing/2014/main" id="{814287A4-429C-1EC5-68D6-BF54C5A7C8C3}"/>
              </a:ext>
            </a:extLst>
          </p:cNvPr>
          <p:cNvSpPr>
            <a:spLocks noGrp="1"/>
          </p:cNvSpPr>
          <p:nvPr>
            <p:ph type="sldNum" sz="quarter" idx="12"/>
          </p:nvPr>
        </p:nvSpPr>
        <p:spPr/>
        <p:txBody>
          <a:bodyPr/>
          <a:lstStyle/>
          <a:p>
            <a:fld id="{27BB625B-AB5A-C845-B50B-ED205C3DDF7A}" type="slidenum">
              <a:rPr lang="en-US" noProof="0" smtClean="0"/>
              <a:t>2</a:t>
            </a:fld>
            <a:endParaRPr lang="en-US" noProof="0"/>
          </a:p>
        </p:txBody>
      </p:sp>
    </p:spTree>
    <p:extLst>
      <p:ext uri="{BB962C8B-B14F-4D97-AF65-F5344CB8AC3E}">
        <p14:creationId xmlns:p14="http://schemas.microsoft.com/office/powerpoint/2010/main" val="311942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fade">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fade">
                                      <p:cBhvr>
                                        <p:cTn id="37"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D9322A-5B5F-DB8C-955B-9B5D90A5C212}"/>
              </a:ext>
            </a:extLst>
          </p:cNvPr>
          <p:cNvSpPr>
            <a:spLocks noGrp="1"/>
          </p:cNvSpPr>
          <p:nvPr>
            <p:ph type="title"/>
          </p:nvPr>
        </p:nvSpPr>
        <p:spPr>
          <a:xfrm>
            <a:off x="508599" y="524742"/>
            <a:ext cx="11091672" cy="819150"/>
          </a:xfrm>
        </p:spPr>
        <p:txBody>
          <a:bodyPr/>
          <a:lstStyle/>
          <a:p>
            <a:r>
              <a:rPr lang="en-GB" dirty="0"/>
              <a:t>Maths is Everywhere!</a:t>
            </a:r>
            <a:br>
              <a:rPr lang="en-GB" dirty="0"/>
            </a:br>
            <a:br>
              <a:rPr lang="en-GB" dirty="0"/>
            </a:br>
            <a:r>
              <a:rPr lang="en-GB" dirty="0"/>
              <a:t>Maths helps people….</a:t>
            </a:r>
          </a:p>
        </p:txBody>
      </p:sp>
      <p:sp>
        <p:nvSpPr>
          <p:cNvPr id="4" name="Footer Placeholder 3">
            <a:extLst>
              <a:ext uri="{FF2B5EF4-FFF2-40B4-BE49-F238E27FC236}">
                <a16:creationId xmlns:a16="http://schemas.microsoft.com/office/drawing/2014/main" id="{10D2F8A9-5BF2-7E54-1864-A03A3287C64E}"/>
              </a:ext>
            </a:extLst>
          </p:cNvPr>
          <p:cNvSpPr>
            <a:spLocks noGrp="1"/>
          </p:cNvSpPr>
          <p:nvPr>
            <p:ph type="ftr" sz="quarter" idx="11"/>
          </p:nvPr>
        </p:nvSpPr>
        <p:spPr/>
        <p:txBody>
          <a:bodyPr/>
          <a:lstStyle/>
          <a:p>
            <a:r>
              <a:rPr lang="en-US" noProof="0"/>
              <a:t>Copyright 2025 Pearson. All rights reserved.</a:t>
            </a:r>
          </a:p>
        </p:txBody>
      </p:sp>
      <p:sp>
        <p:nvSpPr>
          <p:cNvPr id="5" name="Slide Number Placeholder 4">
            <a:extLst>
              <a:ext uri="{FF2B5EF4-FFF2-40B4-BE49-F238E27FC236}">
                <a16:creationId xmlns:a16="http://schemas.microsoft.com/office/drawing/2014/main" id="{C701DCE8-4C31-7351-662E-A925247B7032}"/>
              </a:ext>
            </a:extLst>
          </p:cNvPr>
          <p:cNvSpPr>
            <a:spLocks noGrp="1"/>
          </p:cNvSpPr>
          <p:nvPr>
            <p:ph type="sldNum" sz="quarter" idx="12"/>
          </p:nvPr>
        </p:nvSpPr>
        <p:spPr/>
        <p:txBody>
          <a:bodyPr/>
          <a:lstStyle/>
          <a:p>
            <a:fld id="{27BB625B-AB5A-C845-B50B-ED205C3DDF7A}" type="slidenum">
              <a:rPr lang="en-US" noProof="0" smtClean="0"/>
              <a:t>3</a:t>
            </a:fld>
            <a:endParaRPr lang="en-US" noProof="0"/>
          </a:p>
        </p:txBody>
      </p:sp>
      <p:sp>
        <p:nvSpPr>
          <p:cNvPr id="6" name="Title 2">
            <a:extLst>
              <a:ext uri="{FF2B5EF4-FFF2-40B4-BE49-F238E27FC236}">
                <a16:creationId xmlns:a16="http://schemas.microsoft.com/office/drawing/2014/main" id="{064E3844-ECAE-E19E-28F8-0DE5E85CE78C}"/>
              </a:ext>
            </a:extLst>
          </p:cNvPr>
          <p:cNvSpPr txBox="1">
            <a:spLocks/>
          </p:cNvSpPr>
          <p:nvPr/>
        </p:nvSpPr>
        <p:spPr>
          <a:xfrm>
            <a:off x="7172637" y="1383724"/>
            <a:ext cx="3342964" cy="65289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r>
              <a:rPr lang="en-GB" dirty="0">
                <a:solidFill>
                  <a:srgbClr val="DF41CF"/>
                </a:solidFill>
              </a:rPr>
              <a:t>make decisions</a:t>
            </a:r>
          </a:p>
        </p:txBody>
      </p:sp>
      <p:sp>
        <p:nvSpPr>
          <p:cNvPr id="9" name="Title 2">
            <a:extLst>
              <a:ext uri="{FF2B5EF4-FFF2-40B4-BE49-F238E27FC236}">
                <a16:creationId xmlns:a16="http://schemas.microsoft.com/office/drawing/2014/main" id="{457718DC-E08F-D458-8BC2-0167DADC6E83}"/>
              </a:ext>
            </a:extLst>
          </p:cNvPr>
          <p:cNvSpPr txBox="1">
            <a:spLocks/>
          </p:cNvSpPr>
          <p:nvPr/>
        </p:nvSpPr>
        <p:spPr>
          <a:xfrm>
            <a:off x="7186493" y="2131869"/>
            <a:ext cx="3342964" cy="65289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r>
              <a:rPr lang="en-GB" dirty="0">
                <a:solidFill>
                  <a:srgbClr val="0070C0"/>
                </a:solidFill>
              </a:rPr>
              <a:t>spot patterns</a:t>
            </a:r>
          </a:p>
        </p:txBody>
      </p:sp>
      <p:sp>
        <p:nvSpPr>
          <p:cNvPr id="10" name="Title 2">
            <a:extLst>
              <a:ext uri="{FF2B5EF4-FFF2-40B4-BE49-F238E27FC236}">
                <a16:creationId xmlns:a16="http://schemas.microsoft.com/office/drawing/2014/main" id="{F444BE95-DDA0-308A-6960-6C79EB8D0910}"/>
              </a:ext>
            </a:extLst>
          </p:cNvPr>
          <p:cNvSpPr txBox="1">
            <a:spLocks/>
          </p:cNvSpPr>
          <p:nvPr/>
        </p:nvSpPr>
        <p:spPr>
          <a:xfrm>
            <a:off x="7200348" y="2824596"/>
            <a:ext cx="3342964" cy="65289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r>
              <a:rPr lang="en-GB" dirty="0">
                <a:solidFill>
                  <a:srgbClr val="00B050"/>
                </a:solidFill>
              </a:rPr>
              <a:t>understand risk</a:t>
            </a:r>
          </a:p>
        </p:txBody>
      </p:sp>
      <p:sp>
        <p:nvSpPr>
          <p:cNvPr id="11" name="Title 2">
            <a:extLst>
              <a:ext uri="{FF2B5EF4-FFF2-40B4-BE49-F238E27FC236}">
                <a16:creationId xmlns:a16="http://schemas.microsoft.com/office/drawing/2014/main" id="{0AD55CDD-5A8B-57E1-BB00-0385545E3581}"/>
              </a:ext>
            </a:extLst>
          </p:cNvPr>
          <p:cNvSpPr txBox="1">
            <a:spLocks/>
          </p:cNvSpPr>
          <p:nvPr/>
        </p:nvSpPr>
        <p:spPr>
          <a:xfrm>
            <a:off x="7186492" y="3545032"/>
            <a:ext cx="3938707" cy="65289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r>
              <a:rPr lang="en-GB" dirty="0">
                <a:solidFill>
                  <a:schemeClr val="accent2">
                    <a:lumMod val="75000"/>
                  </a:schemeClr>
                </a:solidFill>
              </a:rPr>
              <a:t>estimate and plan</a:t>
            </a:r>
          </a:p>
        </p:txBody>
      </p:sp>
      <p:sp>
        <p:nvSpPr>
          <p:cNvPr id="12" name="Title 2">
            <a:extLst>
              <a:ext uri="{FF2B5EF4-FFF2-40B4-BE49-F238E27FC236}">
                <a16:creationId xmlns:a16="http://schemas.microsoft.com/office/drawing/2014/main" id="{EDF7DB7E-3C77-3FF5-6EEA-4100BF193657}"/>
              </a:ext>
            </a:extLst>
          </p:cNvPr>
          <p:cNvSpPr txBox="1">
            <a:spLocks/>
          </p:cNvSpPr>
          <p:nvPr/>
        </p:nvSpPr>
        <p:spPr>
          <a:xfrm>
            <a:off x="7186491" y="4196196"/>
            <a:ext cx="3938707" cy="65289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r>
              <a:rPr lang="en-GB" dirty="0">
                <a:solidFill>
                  <a:schemeClr val="accent6">
                    <a:lumMod val="75000"/>
                  </a:schemeClr>
                </a:solidFill>
              </a:rPr>
              <a:t>use data</a:t>
            </a:r>
          </a:p>
        </p:txBody>
      </p:sp>
      <p:sp>
        <p:nvSpPr>
          <p:cNvPr id="13" name="Title 2">
            <a:extLst>
              <a:ext uri="{FF2B5EF4-FFF2-40B4-BE49-F238E27FC236}">
                <a16:creationId xmlns:a16="http://schemas.microsoft.com/office/drawing/2014/main" id="{B0282808-1304-7808-A825-2A6F8FCBD632}"/>
              </a:ext>
            </a:extLst>
          </p:cNvPr>
          <p:cNvSpPr txBox="1">
            <a:spLocks/>
          </p:cNvSpPr>
          <p:nvPr/>
        </p:nvSpPr>
        <p:spPr>
          <a:xfrm>
            <a:off x="7186491" y="4888923"/>
            <a:ext cx="3938707" cy="65289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r>
              <a:rPr lang="en-GB" dirty="0">
                <a:solidFill>
                  <a:schemeClr val="accent3">
                    <a:lumMod val="50000"/>
                  </a:schemeClr>
                </a:solidFill>
              </a:rPr>
              <a:t>design and create</a:t>
            </a:r>
          </a:p>
        </p:txBody>
      </p:sp>
      <p:sp>
        <p:nvSpPr>
          <p:cNvPr id="14" name="Title 2">
            <a:extLst>
              <a:ext uri="{FF2B5EF4-FFF2-40B4-BE49-F238E27FC236}">
                <a16:creationId xmlns:a16="http://schemas.microsoft.com/office/drawing/2014/main" id="{23A465AF-151A-FE11-262C-BFE90C5340F1}"/>
              </a:ext>
            </a:extLst>
          </p:cNvPr>
          <p:cNvSpPr txBox="1">
            <a:spLocks/>
          </p:cNvSpPr>
          <p:nvPr/>
        </p:nvSpPr>
        <p:spPr>
          <a:xfrm>
            <a:off x="7186492" y="5540088"/>
            <a:ext cx="4908526" cy="65289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2"/>
                </a:solidFill>
                <a:latin typeface="+mj-lt"/>
                <a:ea typeface="+mj-ea"/>
                <a:cs typeface="+mj-cs"/>
              </a:defRPr>
            </a:lvl1pPr>
          </a:lstStyle>
          <a:p>
            <a:r>
              <a:rPr lang="en-GB" dirty="0">
                <a:solidFill>
                  <a:schemeClr val="accent5">
                    <a:lumMod val="50000"/>
                  </a:schemeClr>
                </a:solidFill>
              </a:rPr>
              <a:t>solve problems under pressure</a:t>
            </a:r>
          </a:p>
        </p:txBody>
      </p:sp>
      <p:pic>
        <p:nvPicPr>
          <p:cNvPr id="16" name="Picture 15" descr="Worker using calculator">
            <a:extLst>
              <a:ext uri="{FF2B5EF4-FFF2-40B4-BE49-F238E27FC236}">
                <a16:creationId xmlns:a16="http://schemas.microsoft.com/office/drawing/2014/main" id="{CDA95EC3-704A-6BA5-1A34-23DFC8D81F04}"/>
              </a:ext>
            </a:extLst>
          </p:cNvPr>
          <p:cNvPicPr>
            <a:picLocks noChangeAspect="1"/>
          </p:cNvPicPr>
          <p:nvPr/>
        </p:nvPicPr>
        <p:blipFill>
          <a:blip r:embed="rId3"/>
          <a:stretch>
            <a:fillRect/>
          </a:stretch>
        </p:blipFill>
        <p:spPr>
          <a:xfrm>
            <a:off x="581891" y="2440710"/>
            <a:ext cx="5171506" cy="3447472"/>
          </a:xfrm>
          <a:prstGeom prst="rect">
            <a:avLst/>
          </a:prstGeom>
        </p:spPr>
      </p:pic>
    </p:spTree>
    <p:extLst>
      <p:ext uri="{BB962C8B-B14F-4D97-AF65-F5344CB8AC3E}">
        <p14:creationId xmlns:p14="http://schemas.microsoft.com/office/powerpoint/2010/main" val="2593074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697528-9F5C-60F1-1BE3-0F2B601B2077}"/>
              </a:ext>
            </a:extLst>
          </p:cNvPr>
          <p:cNvSpPr>
            <a:spLocks noGrp="1"/>
          </p:cNvSpPr>
          <p:nvPr>
            <p:ph type="body" sz="quarter" idx="27"/>
          </p:nvPr>
        </p:nvSpPr>
        <p:spPr/>
        <p:txBody>
          <a:bodyPr/>
          <a:lstStyle/>
          <a:p>
            <a:endParaRPr lang="en-GB"/>
          </a:p>
        </p:txBody>
      </p:sp>
      <p:sp>
        <p:nvSpPr>
          <p:cNvPr id="3" name="Title 2">
            <a:extLst>
              <a:ext uri="{FF2B5EF4-FFF2-40B4-BE49-F238E27FC236}">
                <a16:creationId xmlns:a16="http://schemas.microsoft.com/office/drawing/2014/main" id="{36E91AED-C44F-7C48-72EC-CCCB77F3AEE8}"/>
              </a:ext>
            </a:extLst>
          </p:cNvPr>
          <p:cNvSpPr>
            <a:spLocks noGrp="1"/>
          </p:cNvSpPr>
          <p:nvPr>
            <p:ph type="title"/>
          </p:nvPr>
        </p:nvSpPr>
        <p:spPr/>
        <p:txBody>
          <a:bodyPr/>
          <a:lstStyle/>
          <a:p>
            <a:r>
              <a:rPr lang="en-GB" dirty="0"/>
              <a:t>Darren</a:t>
            </a:r>
            <a:br>
              <a:rPr lang="en-GB" dirty="0"/>
            </a:br>
            <a:br>
              <a:rPr lang="en-GB" dirty="0"/>
            </a:br>
            <a:r>
              <a:rPr lang="en-GB" dirty="0"/>
              <a:t>Firefighter</a:t>
            </a:r>
          </a:p>
        </p:txBody>
      </p:sp>
      <p:sp>
        <p:nvSpPr>
          <p:cNvPr id="4" name="Text Placeholder 3">
            <a:extLst>
              <a:ext uri="{FF2B5EF4-FFF2-40B4-BE49-F238E27FC236}">
                <a16:creationId xmlns:a16="http://schemas.microsoft.com/office/drawing/2014/main" id="{77F58F18-9AA2-E1F7-FAD3-A2BC87DABFED}"/>
              </a:ext>
            </a:extLst>
          </p:cNvPr>
          <p:cNvSpPr>
            <a:spLocks noGrp="1"/>
          </p:cNvSpPr>
          <p:nvPr>
            <p:ph type="body" sz="half" idx="2"/>
          </p:nvPr>
        </p:nvSpPr>
        <p:spPr/>
        <p:txBody>
          <a:bodyPr/>
          <a:lstStyle/>
          <a:p>
            <a:r>
              <a:rPr lang="en-GB" dirty="0"/>
              <a:t>Darren Barrett is a firefighter with nearly 26 years’ experience. In his role, maths plays a crucial part in keeping both firefighters and the public safe. </a:t>
            </a:r>
          </a:p>
        </p:txBody>
      </p:sp>
      <p:pic>
        <p:nvPicPr>
          <p:cNvPr id="9" name="Online Media 8" title="Your future in maths A-Z: Firefighter">
            <a:hlinkClick r:id="" action="ppaction://media"/>
            <a:extLst>
              <a:ext uri="{FF2B5EF4-FFF2-40B4-BE49-F238E27FC236}">
                <a16:creationId xmlns:a16="http://schemas.microsoft.com/office/drawing/2014/main" id="{27EFA4F4-D094-94FB-86C9-4F2177DB43D3}"/>
              </a:ext>
            </a:extLst>
          </p:cNvPr>
          <p:cNvPicPr>
            <a:picLocks noGrp="1" noRot="1" noChangeAspect="1"/>
          </p:cNvPicPr>
          <p:nvPr>
            <p:ph sz="quarter" idx="13"/>
            <a:videoFile r:link="rId1"/>
          </p:nvPr>
        </p:nvPicPr>
        <p:blipFill>
          <a:blip r:embed="rId4"/>
          <a:stretch>
            <a:fillRect/>
          </a:stretch>
        </p:blipFill>
        <p:spPr>
          <a:xfrm>
            <a:off x="4294909" y="1134910"/>
            <a:ext cx="7897091" cy="4462326"/>
          </a:xfrm>
          <a:prstGeom prst="rect">
            <a:avLst/>
          </a:prstGeom>
        </p:spPr>
      </p:pic>
      <p:sp>
        <p:nvSpPr>
          <p:cNvPr id="6" name="Text Placeholder 5">
            <a:extLst>
              <a:ext uri="{FF2B5EF4-FFF2-40B4-BE49-F238E27FC236}">
                <a16:creationId xmlns:a16="http://schemas.microsoft.com/office/drawing/2014/main" id="{BB9ABEB3-3377-5FFD-772E-D71ED826F6E5}"/>
              </a:ext>
            </a:extLst>
          </p:cNvPr>
          <p:cNvSpPr>
            <a:spLocks noGrp="1"/>
          </p:cNvSpPr>
          <p:nvPr>
            <p:ph type="body" sz="quarter" idx="14"/>
          </p:nvPr>
        </p:nvSpPr>
        <p:spPr/>
        <p:txBody>
          <a:bodyPr/>
          <a:lstStyle/>
          <a:p>
            <a:endParaRPr lang="en-GB"/>
          </a:p>
        </p:txBody>
      </p:sp>
      <p:sp>
        <p:nvSpPr>
          <p:cNvPr id="7" name="Footer Placeholder 6">
            <a:extLst>
              <a:ext uri="{FF2B5EF4-FFF2-40B4-BE49-F238E27FC236}">
                <a16:creationId xmlns:a16="http://schemas.microsoft.com/office/drawing/2014/main" id="{6D3A1A08-2CE9-170F-7EB3-45E7D7E06D3F}"/>
              </a:ext>
            </a:extLst>
          </p:cNvPr>
          <p:cNvSpPr>
            <a:spLocks noGrp="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1AE31722-CC0D-37C7-7868-C2EE8C3B4DFB}"/>
              </a:ext>
            </a:extLst>
          </p:cNvPr>
          <p:cNvSpPr>
            <a:spLocks noGrp="1"/>
          </p:cNvSpPr>
          <p:nvPr>
            <p:ph type="sldNum" sz="quarter" idx="12"/>
          </p:nvPr>
        </p:nvSpPr>
        <p:spPr/>
        <p:txBody>
          <a:bodyPr/>
          <a:lstStyle/>
          <a:p>
            <a:fld id="{27BB625B-AB5A-C845-B50B-ED205C3DDF7A}" type="slidenum">
              <a:rPr lang="en-US" noProof="0" smtClean="0"/>
              <a:t>4</a:t>
            </a:fld>
            <a:endParaRPr lang="en-US" noProof="0"/>
          </a:p>
        </p:txBody>
      </p:sp>
    </p:spTree>
    <p:extLst>
      <p:ext uri="{BB962C8B-B14F-4D97-AF65-F5344CB8AC3E}">
        <p14:creationId xmlns:p14="http://schemas.microsoft.com/office/powerpoint/2010/main" val="111835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697528-9F5C-60F1-1BE3-0F2B601B2077}"/>
              </a:ext>
            </a:extLst>
          </p:cNvPr>
          <p:cNvSpPr>
            <a:spLocks noGrp="1"/>
          </p:cNvSpPr>
          <p:nvPr>
            <p:ph type="body" sz="quarter" idx="27"/>
          </p:nvPr>
        </p:nvSpPr>
        <p:spPr/>
        <p:txBody>
          <a:bodyPr/>
          <a:lstStyle/>
          <a:p>
            <a:endParaRPr lang="en-GB"/>
          </a:p>
        </p:txBody>
      </p:sp>
      <p:sp>
        <p:nvSpPr>
          <p:cNvPr id="3" name="Title 2">
            <a:extLst>
              <a:ext uri="{FF2B5EF4-FFF2-40B4-BE49-F238E27FC236}">
                <a16:creationId xmlns:a16="http://schemas.microsoft.com/office/drawing/2014/main" id="{36E91AED-C44F-7C48-72EC-CCCB77F3AEE8}"/>
              </a:ext>
            </a:extLst>
          </p:cNvPr>
          <p:cNvSpPr>
            <a:spLocks noGrp="1"/>
          </p:cNvSpPr>
          <p:nvPr>
            <p:ph type="title"/>
          </p:nvPr>
        </p:nvSpPr>
        <p:spPr/>
        <p:txBody>
          <a:bodyPr/>
          <a:lstStyle/>
          <a:p>
            <a:r>
              <a:rPr lang="en-GB" dirty="0"/>
              <a:t>Sophie, Hela and Bridget</a:t>
            </a:r>
            <a:br>
              <a:rPr lang="en-GB" dirty="0"/>
            </a:br>
            <a:br>
              <a:rPr lang="en-GB" dirty="0"/>
            </a:br>
            <a:r>
              <a:rPr lang="en-GB" dirty="0"/>
              <a:t>Set Designers</a:t>
            </a:r>
          </a:p>
        </p:txBody>
      </p:sp>
      <p:sp>
        <p:nvSpPr>
          <p:cNvPr id="4" name="Text Placeholder 3">
            <a:extLst>
              <a:ext uri="{FF2B5EF4-FFF2-40B4-BE49-F238E27FC236}">
                <a16:creationId xmlns:a16="http://schemas.microsoft.com/office/drawing/2014/main" id="{77F58F18-9AA2-E1F7-FAD3-A2BC87DABFED}"/>
              </a:ext>
            </a:extLst>
          </p:cNvPr>
          <p:cNvSpPr>
            <a:spLocks noGrp="1"/>
          </p:cNvSpPr>
          <p:nvPr>
            <p:ph type="body" sz="half" idx="2"/>
          </p:nvPr>
        </p:nvSpPr>
        <p:spPr/>
        <p:txBody>
          <a:bodyPr/>
          <a:lstStyle/>
          <a:p>
            <a:r>
              <a:rPr lang="en-GB" dirty="0"/>
              <a:t>Sophie Jacobs, Hela </a:t>
            </a:r>
            <a:r>
              <a:rPr lang="en-GB" dirty="0" err="1"/>
              <a:t>Dondertman</a:t>
            </a:r>
            <a:r>
              <a:rPr lang="en-GB" dirty="0"/>
              <a:t> and Bridget Merton are the creators of their own set design business: Set appeal. </a:t>
            </a:r>
          </a:p>
          <a:p>
            <a:r>
              <a:rPr lang="en-GB" dirty="0"/>
              <a:t>From looking at space, angle of visibility and moving sets from one location to another, maths is an important aspect of their day-to-day work.</a:t>
            </a:r>
          </a:p>
        </p:txBody>
      </p:sp>
      <p:sp>
        <p:nvSpPr>
          <p:cNvPr id="6" name="Text Placeholder 5">
            <a:extLst>
              <a:ext uri="{FF2B5EF4-FFF2-40B4-BE49-F238E27FC236}">
                <a16:creationId xmlns:a16="http://schemas.microsoft.com/office/drawing/2014/main" id="{BB9ABEB3-3377-5FFD-772E-D71ED826F6E5}"/>
              </a:ext>
            </a:extLst>
          </p:cNvPr>
          <p:cNvSpPr>
            <a:spLocks noGrp="1"/>
          </p:cNvSpPr>
          <p:nvPr>
            <p:ph type="body" sz="quarter" idx="14"/>
          </p:nvPr>
        </p:nvSpPr>
        <p:spPr/>
        <p:txBody>
          <a:bodyPr/>
          <a:lstStyle/>
          <a:p>
            <a:endParaRPr lang="en-GB"/>
          </a:p>
        </p:txBody>
      </p:sp>
      <p:sp>
        <p:nvSpPr>
          <p:cNvPr id="7" name="Footer Placeholder 6">
            <a:extLst>
              <a:ext uri="{FF2B5EF4-FFF2-40B4-BE49-F238E27FC236}">
                <a16:creationId xmlns:a16="http://schemas.microsoft.com/office/drawing/2014/main" id="{6D3A1A08-2CE9-170F-7EB3-45E7D7E06D3F}"/>
              </a:ext>
            </a:extLst>
          </p:cNvPr>
          <p:cNvSpPr>
            <a:spLocks noGrp="1"/>
          </p:cNvSpPr>
          <p:nvPr>
            <p:ph type="ftr" sz="quarter" idx="11"/>
          </p:nvPr>
        </p:nvSpPr>
        <p:spPr/>
        <p:txBody>
          <a:bodyPr/>
          <a:lstStyle/>
          <a:p>
            <a:r>
              <a:rPr lang="en-US" noProof="0"/>
              <a:t>Copyright 2025 Pearson. All rights reserved.</a:t>
            </a:r>
          </a:p>
        </p:txBody>
      </p:sp>
      <p:sp>
        <p:nvSpPr>
          <p:cNvPr id="8" name="Slide Number Placeholder 7">
            <a:extLst>
              <a:ext uri="{FF2B5EF4-FFF2-40B4-BE49-F238E27FC236}">
                <a16:creationId xmlns:a16="http://schemas.microsoft.com/office/drawing/2014/main" id="{1AE31722-CC0D-37C7-7868-C2EE8C3B4DFB}"/>
              </a:ext>
            </a:extLst>
          </p:cNvPr>
          <p:cNvSpPr>
            <a:spLocks noGrp="1"/>
          </p:cNvSpPr>
          <p:nvPr>
            <p:ph type="sldNum" sz="quarter" idx="12"/>
          </p:nvPr>
        </p:nvSpPr>
        <p:spPr/>
        <p:txBody>
          <a:bodyPr/>
          <a:lstStyle/>
          <a:p>
            <a:fld id="{27BB625B-AB5A-C845-B50B-ED205C3DDF7A}" type="slidenum">
              <a:rPr lang="en-US" noProof="0" smtClean="0"/>
              <a:t>5</a:t>
            </a:fld>
            <a:endParaRPr lang="en-US" noProof="0"/>
          </a:p>
        </p:txBody>
      </p:sp>
      <p:pic>
        <p:nvPicPr>
          <p:cNvPr id="5" name="Online Media 4" title="Yor future in maths A-Z: Set designer">
            <a:hlinkClick r:id="" action="ppaction://media"/>
            <a:extLst>
              <a:ext uri="{FF2B5EF4-FFF2-40B4-BE49-F238E27FC236}">
                <a16:creationId xmlns:a16="http://schemas.microsoft.com/office/drawing/2014/main" id="{91CA91CF-6BB0-5447-4C2F-29FDA8652085}"/>
              </a:ext>
            </a:extLst>
          </p:cNvPr>
          <p:cNvPicPr>
            <a:picLocks noRot="1" noChangeAspect="1"/>
          </p:cNvPicPr>
          <p:nvPr>
            <a:videoFile r:link="rId1"/>
          </p:nvPr>
        </p:nvPicPr>
        <p:blipFill>
          <a:blip r:embed="rId4"/>
          <a:stretch>
            <a:fillRect/>
          </a:stretch>
        </p:blipFill>
        <p:spPr>
          <a:xfrm>
            <a:off x="4345177" y="1011381"/>
            <a:ext cx="7846823" cy="4433455"/>
          </a:xfrm>
          <a:prstGeom prst="rect">
            <a:avLst/>
          </a:prstGeom>
        </p:spPr>
      </p:pic>
    </p:spTree>
    <p:extLst>
      <p:ext uri="{BB962C8B-B14F-4D97-AF65-F5344CB8AC3E}">
        <p14:creationId xmlns:p14="http://schemas.microsoft.com/office/powerpoint/2010/main" val="581206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DECF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9CFD3-E7E5-6E27-A0A1-4E8B7575B489}"/>
              </a:ext>
            </a:extLst>
          </p:cNvPr>
          <p:cNvSpPr>
            <a:spLocks noGrp="1"/>
          </p:cNvSpPr>
          <p:nvPr>
            <p:ph type="title"/>
          </p:nvPr>
        </p:nvSpPr>
        <p:spPr/>
        <p:txBody>
          <a:bodyPr/>
          <a:lstStyle/>
          <a:p>
            <a:endParaRPr lang="en-GB"/>
          </a:p>
        </p:txBody>
      </p:sp>
      <p:sp>
        <p:nvSpPr>
          <p:cNvPr id="3" name="Footer Placeholder 2">
            <a:extLst>
              <a:ext uri="{FF2B5EF4-FFF2-40B4-BE49-F238E27FC236}">
                <a16:creationId xmlns:a16="http://schemas.microsoft.com/office/drawing/2014/main" id="{D90AE2A3-9E90-5CE8-12F1-6E58E76ECF78}"/>
              </a:ext>
            </a:extLst>
          </p:cNvPr>
          <p:cNvSpPr>
            <a:spLocks noGrp="1"/>
          </p:cNvSpPr>
          <p:nvPr>
            <p:ph type="ftr" sz="quarter" idx="11"/>
          </p:nvPr>
        </p:nvSpPr>
        <p:spPr/>
        <p:txBody>
          <a:bodyPr/>
          <a:lstStyle/>
          <a:p>
            <a:r>
              <a:rPr lang="en-US"/>
              <a:t>Copyright 2025 Pearson. All rights reserved.</a:t>
            </a:r>
          </a:p>
        </p:txBody>
      </p:sp>
      <p:sp>
        <p:nvSpPr>
          <p:cNvPr id="4" name="Slide Number Placeholder 3">
            <a:extLst>
              <a:ext uri="{FF2B5EF4-FFF2-40B4-BE49-F238E27FC236}">
                <a16:creationId xmlns:a16="http://schemas.microsoft.com/office/drawing/2014/main" id="{BCE40BF4-D669-FEC8-0179-BE56FDF266DD}"/>
              </a:ext>
            </a:extLst>
          </p:cNvPr>
          <p:cNvSpPr>
            <a:spLocks noGrp="1"/>
          </p:cNvSpPr>
          <p:nvPr>
            <p:ph type="sldNum" sz="quarter" idx="12"/>
          </p:nvPr>
        </p:nvSpPr>
        <p:spPr/>
        <p:txBody>
          <a:bodyPr/>
          <a:lstStyle/>
          <a:p>
            <a:fld id="{27BB625B-AB5A-C845-B50B-ED205C3DDF7A}" type="slidenum">
              <a:rPr lang="en-US" smtClean="0"/>
              <a:pPr/>
              <a:t>6</a:t>
            </a:fld>
            <a:endParaRPr lang="en-US"/>
          </a:p>
        </p:txBody>
      </p:sp>
      <p:pic>
        <p:nvPicPr>
          <p:cNvPr id="6" name="Picture 5">
            <a:extLst>
              <a:ext uri="{FF2B5EF4-FFF2-40B4-BE49-F238E27FC236}">
                <a16:creationId xmlns:a16="http://schemas.microsoft.com/office/drawing/2014/main" id="{2EEB9186-60D8-4668-D0D7-DF1FCC221227}"/>
              </a:ext>
            </a:extLst>
          </p:cNvPr>
          <p:cNvPicPr>
            <a:picLocks noChangeAspect="1"/>
          </p:cNvPicPr>
          <p:nvPr/>
        </p:nvPicPr>
        <p:blipFill>
          <a:blip r:embed="rId3"/>
          <a:stretch>
            <a:fillRect/>
          </a:stretch>
        </p:blipFill>
        <p:spPr>
          <a:xfrm>
            <a:off x="1740908" y="261390"/>
            <a:ext cx="8869437" cy="2106425"/>
          </a:xfrm>
          <a:prstGeom prst="rect">
            <a:avLst/>
          </a:prstGeom>
        </p:spPr>
      </p:pic>
      <p:pic>
        <p:nvPicPr>
          <p:cNvPr id="8" name="Picture 7">
            <a:extLst>
              <a:ext uri="{FF2B5EF4-FFF2-40B4-BE49-F238E27FC236}">
                <a16:creationId xmlns:a16="http://schemas.microsoft.com/office/drawing/2014/main" id="{4F87084C-9B11-5012-0D39-9B79D6D23268}"/>
              </a:ext>
            </a:extLst>
          </p:cNvPr>
          <p:cNvPicPr>
            <a:picLocks noChangeAspect="1"/>
          </p:cNvPicPr>
          <p:nvPr/>
        </p:nvPicPr>
        <p:blipFill>
          <a:blip r:embed="rId4"/>
          <a:stretch>
            <a:fillRect/>
          </a:stretch>
        </p:blipFill>
        <p:spPr>
          <a:xfrm>
            <a:off x="1740815" y="2408892"/>
            <a:ext cx="2936616" cy="2134232"/>
          </a:xfrm>
          <a:prstGeom prst="rect">
            <a:avLst/>
          </a:prstGeom>
        </p:spPr>
      </p:pic>
      <p:pic>
        <p:nvPicPr>
          <p:cNvPr id="12" name="Picture 11">
            <a:extLst>
              <a:ext uri="{FF2B5EF4-FFF2-40B4-BE49-F238E27FC236}">
                <a16:creationId xmlns:a16="http://schemas.microsoft.com/office/drawing/2014/main" id="{B6ED0942-FBA9-6717-06B7-28D30928B61C}"/>
              </a:ext>
            </a:extLst>
          </p:cNvPr>
          <p:cNvPicPr>
            <a:picLocks noChangeAspect="1"/>
          </p:cNvPicPr>
          <p:nvPr/>
        </p:nvPicPr>
        <p:blipFill>
          <a:blip r:embed="rId5"/>
          <a:stretch>
            <a:fillRect/>
          </a:stretch>
        </p:blipFill>
        <p:spPr>
          <a:xfrm>
            <a:off x="4672541" y="2421593"/>
            <a:ext cx="5953750" cy="2102282"/>
          </a:xfrm>
          <a:prstGeom prst="rect">
            <a:avLst/>
          </a:prstGeom>
        </p:spPr>
      </p:pic>
      <p:pic>
        <p:nvPicPr>
          <p:cNvPr id="14" name="Picture 13">
            <a:extLst>
              <a:ext uri="{FF2B5EF4-FFF2-40B4-BE49-F238E27FC236}">
                <a16:creationId xmlns:a16="http://schemas.microsoft.com/office/drawing/2014/main" id="{33E12662-D472-A54C-6BDB-E13422294DAD}"/>
              </a:ext>
            </a:extLst>
          </p:cNvPr>
          <p:cNvPicPr>
            <a:picLocks noChangeAspect="1"/>
          </p:cNvPicPr>
          <p:nvPr/>
        </p:nvPicPr>
        <p:blipFill>
          <a:blip r:embed="rId6"/>
          <a:stretch>
            <a:fillRect/>
          </a:stretch>
        </p:blipFill>
        <p:spPr>
          <a:xfrm>
            <a:off x="4738036" y="4634961"/>
            <a:ext cx="2783611" cy="2024919"/>
          </a:xfrm>
          <a:prstGeom prst="rect">
            <a:avLst/>
          </a:prstGeom>
        </p:spPr>
      </p:pic>
      <p:sp>
        <p:nvSpPr>
          <p:cNvPr id="20" name="TextBox 19">
            <a:extLst>
              <a:ext uri="{FF2B5EF4-FFF2-40B4-BE49-F238E27FC236}">
                <a16:creationId xmlns:a16="http://schemas.microsoft.com/office/drawing/2014/main" id="{33284BD4-5F9E-89F4-5F8D-F20449A32CA3}"/>
              </a:ext>
            </a:extLst>
          </p:cNvPr>
          <p:cNvSpPr txBox="1"/>
          <p:nvPr/>
        </p:nvSpPr>
        <p:spPr>
          <a:xfrm>
            <a:off x="7698036" y="5191565"/>
            <a:ext cx="4299333" cy="382970"/>
          </a:xfrm>
          <a:prstGeom prst="rect">
            <a:avLst/>
          </a:prstGeom>
          <a:noFill/>
        </p:spPr>
        <p:txBody>
          <a:bodyPr wrap="square">
            <a:spAutoFit/>
          </a:bodyPr>
          <a:lstStyle/>
          <a:p>
            <a:r>
              <a:rPr lang="en-GB" dirty="0">
                <a:solidFill>
                  <a:schemeClr val="accent1">
                    <a:lumMod val="25000"/>
                  </a:schemeClr>
                </a:solidFill>
                <a:hlinkClick r:id="rId7">
                  <a:extLst>
                    <a:ext uri="{A12FA001-AC4F-418D-AE19-62706E023703}">
                      <ahyp:hlinkClr xmlns:ahyp="http://schemas.microsoft.com/office/drawing/2018/hyperlinkcolor" val="tx"/>
                    </a:ext>
                  </a:extLst>
                </a:hlinkClick>
              </a:rPr>
              <a:t>Your future in maths: A-Z | Pearson UK</a:t>
            </a:r>
            <a:endParaRPr lang="en-GB" dirty="0">
              <a:solidFill>
                <a:schemeClr val="accent1">
                  <a:lumMod val="25000"/>
                </a:schemeClr>
              </a:solidFill>
            </a:endParaRPr>
          </a:p>
        </p:txBody>
      </p:sp>
    </p:spTree>
    <p:extLst>
      <p:ext uri="{BB962C8B-B14F-4D97-AF65-F5344CB8AC3E}">
        <p14:creationId xmlns:p14="http://schemas.microsoft.com/office/powerpoint/2010/main" val="1206238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39F016-AD4E-F618-C775-FEA1E8EA6089}"/>
              </a:ext>
            </a:extLst>
          </p:cNvPr>
          <p:cNvSpPr>
            <a:spLocks noGrp="1"/>
          </p:cNvSpPr>
          <p:nvPr>
            <p:ph type="body" sz="quarter" idx="27"/>
          </p:nvPr>
        </p:nvSpPr>
        <p:spPr/>
        <p:txBody>
          <a:bodyPr/>
          <a:lstStyle/>
          <a:p>
            <a:endParaRPr lang="en-GB"/>
          </a:p>
        </p:txBody>
      </p:sp>
      <p:sp>
        <p:nvSpPr>
          <p:cNvPr id="3" name="Title 2">
            <a:extLst>
              <a:ext uri="{FF2B5EF4-FFF2-40B4-BE49-F238E27FC236}">
                <a16:creationId xmlns:a16="http://schemas.microsoft.com/office/drawing/2014/main" id="{FCD2D1F8-9725-920E-4901-0F34371D64A3}"/>
              </a:ext>
            </a:extLst>
          </p:cNvPr>
          <p:cNvSpPr>
            <a:spLocks noGrp="1"/>
          </p:cNvSpPr>
          <p:nvPr>
            <p:ph type="title"/>
          </p:nvPr>
        </p:nvSpPr>
        <p:spPr/>
        <p:txBody>
          <a:bodyPr/>
          <a:lstStyle/>
          <a:p>
            <a:r>
              <a:rPr lang="en-GB" dirty="0"/>
              <a:t>Maths skills, not just maths topics</a:t>
            </a:r>
          </a:p>
        </p:txBody>
      </p:sp>
      <p:sp>
        <p:nvSpPr>
          <p:cNvPr id="4" name="Footer Placeholder 3">
            <a:extLst>
              <a:ext uri="{FF2B5EF4-FFF2-40B4-BE49-F238E27FC236}">
                <a16:creationId xmlns:a16="http://schemas.microsoft.com/office/drawing/2014/main" id="{29800529-7328-2AEB-86BA-1B92ACB3C85C}"/>
              </a:ext>
            </a:extLst>
          </p:cNvPr>
          <p:cNvSpPr>
            <a:spLocks noGrp="1"/>
          </p:cNvSpPr>
          <p:nvPr>
            <p:ph type="ftr" sz="quarter" idx="11"/>
          </p:nvPr>
        </p:nvSpPr>
        <p:spPr/>
        <p:txBody>
          <a:bodyPr/>
          <a:lstStyle/>
          <a:p>
            <a:r>
              <a:rPr lang="en-US" noProof="0"/>
              <a:t>Copyright 2025 Pearson. All rights reserved.</a:t>
            </a:r>
          </a:p>
        </p:txBody>
      </p:sp>
      <p:sp>
        <p:nvSpPr>
          <p:cNvPr id="5" name="Slide Number Placeholder 4">
            <a:extLst>
              <a:ext uri="{FF2B5EF4-FFF2-40B4-BE49-F238E27FC236}">
                <a16:creationId xmlns:a16="http://schemas.microsoft.com/office/drawing/2014/main" id="{7E0428FD-5C9D-0FAB-3E54-2BB7535CF5CB}"/>
              </a:ext>
            </a:extLst>
          </p:cNvPr>
          <p:cNvSpPr>
            <a:spLocks noGrp="1"/>
          </p:cNvSpPr>
          <p:nvPr>
            <p:ph type="sldNum" sz="quarter" idx="12"/>
          </p:nvPr>
        </p:nvSpPr>
        <p:spPr/>
        <p:txBody>
          <a:bodyPr/>
          <a:lstStyle/>
          <a:p>
            <a:fld id="{27BB625B-AB5A-C845-B50B-ED205C3DDF7A}" type="slidenum">
              <a:rPr lang="en-US" noProof="0" smtClean="0"/>
              <a:t>7</a:t>
            </a:fld>
            <a:endParaRPr lang="en-US" noProof="0"/>
          </a:p>
        </p:txBody>
      </p:sp>
      <p:sp>
        <p:nvSpPr>
          <p:cNvPr id="8" name="TextBox 7">
            <a:extLst>
              <a:ext uri="{FF2B5EF4-FFF2-40B4-BE49-F238E27FC236}">
                <a16:creationId xmlns:a16="http://schemas.microsoft.com/office/drawing/2014/main" id="{06664A19-4E49-E611-61B5-2C8C2E0B019E}"/>
              </a:ext>
            </a:extLst>
          </p:cNvPr>
          <p:cNvSpPr txBox="1"/>
          <p:nvPr/>
        </p:nvSpPr>
        <p:spPr>
          <a:xfrm>
            <a:off x="440675" y="1344057"/>
            <a:ext cx="8372819" cy="4401205"/>
          </a:xfrm>
          <a:prstGeom prst="rect">
            <a:avLst/>
          </a:prstGeom>
          <a:noFill/>
        </p:spPr>
        <p:txBody>
          <a:bodyPr wrap="square">
            <a:spAutoFit/>
          </a:bodyPr>
          <a:lstStyle/>
          <a:p>
            <a:r>
              <a:rPr lang="en-GB" sz="2800" dirty="0"/>
              <a:t>You may already be building these skills:</a:t>
            </a:r>
          </a:p>
          <a:p>
            <a:endParaRPr lang="en-GB" sz="2800" dirty="0"/>
          </a:p>
          <a:p>
            <a:pPr marL="285750" indent="-285750">
              <a:buFont typeface="Arial" panose="020B0604020202020204" pitchFamily="34" charset="0"/>
              <a:buChar char="•"/>
            </a:pPr>
            <a:r>
              <a:rPr lang="en-GB" sz="2800" dirty="0"/>
              <a:t>Estimating</a:t>
            </a:r>
          </a:p>
          <a:p>
            <a:pPr marL="285750" indent="-285750">
              <a:buFont typeface="Arial" panose="020B0604020202020204" pitchFamily="34" charset="0"/>
              <a:buChar char="•"/>
            </a:pPr>
            <a:r>
              <a:rPr lang="en-GB" sz="2800" dirty="0"/>
              <a:t>Checking if an answer makes sense</a:t>
            </a:r>
          </a:p>
          <a:p>
            <a:pPr marL="285750" indent="-285750">
              <a:buFont typeface="Arial" panose="020B0604020202020204" pitchFamily="34" charset="0"/>
              <a:buChar char="•"/>
            </a:pPr>
            <a:r>
              <a:rPr lang="en-GB" sz="2800" dirty="0"/>
              <a:t>Reading graphs</a:t>
            </a:r>
          </a:p>
          <a:p>
            <a:pPr marL="285750" indent="-285750">
              <a:buFont typeface="Arial" panose="020B0604020202020204" pitchFamily="34" charset="0"/>
              <a:buChar char="•"/>
            </a:pPr>
            <a:r>
              <a:rPr lang="en-GB" sz="2800" dirty="0"/>
              <a:t>Using percentages</a:t>
            </a:r>
          </a:p>
          <a:p>
            <a:pPr marL="285750" indent="-285750">
              <a:buFont typeface="Arial" panose="020B0604020202020204" pitchFamily="34" charset="0"/>
              <a:buChar char="•"/>
            </a:pPr>
            <a:r>
              <a:rPr lang="en-GB" sz="2800" dirty="0"/>
              <a:t>Measuring</a:t>
            </a:r>
          </a:p>
          <a:p>
            <a:pPr marL="285750" indent="-285750">
              <a:buFont typeface="Arial" panose="020B0604020202020204" pitchFamily="34" charset="0"/>
              <a:buChar char="•"/>
            </a:pPr>
            <a:r>
              <a:rPr lang="en-GB" sz="2800" dirty="0"/>
              <a:t>Spotting patterns</a:t>
            </a:r>
          </a:p>
          <a:p>
            <a:pPr marL="285750" indent="-285750">
              <a:buFont typeface="Arial" panose="020B0604020202020204" pitchFamily="34" charset="0"/>
              <a:buChar char="•"/>
            </a:pPr>
            <a:r>
              <a:rPr lang="en-GB" sz="2800" dirty="0"/>
              <a:t>Explaining your thinking</a:t>
            </a:r>
          </a:p>
          <a:p>
            <a:pPr marL="285750" indent="-285750">
              <a:buFont typeface="Arial" panose="020B0604020202020204" pitchFamily="34" charset="0"/>
              <a:buChar char="•"/>
            </a:pPr>
            <a:r>
              <a:rPr lang="en-GB" sz="2800" dirty="0"/>
              <a:t>Solving problems step by step</a:t>
            </a:r>
          </a:p>
        </p:txBody>
      </p:sp>
      <p:pic>
        <p:nvPicPr>
          <p:cNvPr id="10" name="Picture 9" descr="Two people working on STEM project">
            <a:extLst>
              <a:ext uri="{FF2B5EF4-FFF2-40B4-BE49-F238E27FC236}">
                <a16:creationId xmlns:a16="http://schemas.microsoft.com/office/drawing/2014/main" id="{FD3B0CEA-4F90-50A7-F01B-3D96586605A5}"/>
              </a:ext>
            </a:extLst>
          </p:cNvPr>
          <p:cNvPicPr>
            <a:picLocks noChangeAspect="1"/>
          </p:cNvPicPr>
          <p:nvPr/>
        </p:nvPicPr>
        <p:blipFill>
          <a:blip r:embed="rId3"/>
          <a:stretch>
            <a:fillRect/>
          </a:stretch>
        </p:blipFill>
        <p:spPr>
          <a:xfrm>
            <a:off x="6984694" y="3228249"/>
            <a:ext cx="4651413" cy="3100942"/>
          </a:xfrm>
          <a:prstGeom prst="rect">
            <a:avLst/>
          </a:prstGeom>
        </p:spPr>
      </p:pic>
    </p:spTree>
    <p:extLst>
      <p:ext uri="{BB962C8B-B14F-4D97-AF65-F5344CB8AC3E}">
        <p14:creationId xmlns:p14="http://schemas.microsoft.com/office/powerpoint/2010/main" val="133567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5E415B-A9B8-5FFA-964E-67B2FA1EC6FA}"/>
              </a:ext>
            </a:extLst>
          </p:cNvPr>
          <p:cNvSpPr>
            <a:spLocks noGrp="1"/>
          </p:cNvSpPr>
          <p:nvPr>
            <p:ph type="body" sz="quarter" idx="27"/>
          </p:nvPr>
        </p:nvSpPr>
        <p:spPr/>
        <p:txBody>
          <a:bodyPr/>
          <a:lstStyle/>
          <a:p>
            <a:endParaRPr lang="en-GB"/>
          </a:p>
        </p:txBody>
      </p:sp>
      <p:sp>
        <p:nvSpPr>
          <p:cNvPr id="3" name="Title 2">
            <a:extLst>
              <a:ext uri="{FF2B5EF4-FFF2-40B4-BE49-F238E27FC236}">
                <a16:creationId xmlns:a16="http://schemas.microsoft.com/office/drawing/2014/main" id="{E349181F-B10D-A4C0-9477-28703983F739}"/>
              </a:ext>
            </a:extLst>
          </p:cNvPr>
          <p:cNvSpPr>
            <a:spLocks noGrp="1"/>
          </p:cNvSpPr>
          <p:nvPr>
            <p:ph type="title"/>
          </p:nvPr>
        </p:nvSpPr>
        <p:spPr/>
        <p:txBody>
          <a:bodyPr/>
          <a:lstStyle/>
          <a:p>
            <a:r>
              <a:rPr lang="en-GB" dirty="0"/>
              <a:t>Mini Challenge</a:t>
            </a:r>
            <a:br>
              <a:rPr lang="en-GB" dirty="0"/>
            </a:br>
            <a:br>
              <a:rPr lang="en-GB" dirty="0"/>
            </a:br>
            <a:r>
              <a:rPr lang="en-GB" dirty="0"/>
              <a:t>match the maths to the career</a:t>
            </a:r>
          </a:p>
        </p:txBody>
      </p:sp>
      <p:sp>
        <p:nvSpPr>
          <p:cNvPr id="4" name="Text Placeholder 3">
            <a:extLst>
              <a:ext uri="{FF2B5EF4-FFF2-40B4-BE49-F238E27FC236}">
                <a16:creationId xmlns:a16="http://schemas.microsoft.com/office/drawing/2014/main" id="{B9E51423-09D8-A74E-9F25-858FAC88B023}"/>
              </a:ext>
            </a:extLst>
          </p:cNvPr>
          <p:cNvSpPr>
            <a:spLocks noGrp="1"/>
          </p:cNvSpPr>
          <p:nvPr>
            <p:ph type="body" sz="quarter" idx="28"/>
          </p:nvPr>
        </p:nvSpPr>
        <p:spPr/>
        <p:txBody>
          <a:bodyPr/>
          <a:lstStyle/>
          <a:p>
            <a:endParaRPr lang="en-GB" dirty="0"/>
          </a:p>
          <a:p>
            <a:endParaRPr lang="en-GB" dirty="0"/>
          </a:p>
          <a:p>
            <a:endParaRPr lang="en-GB" dirty="0"/>
          </a:p>
          <a:p>
            <a:endParaRPr lang="en-GB" dirty="0"/>
          </a:p>
          <a:p>
            <a:endParaRPr lang="en-GB" dirty="0"/>
          </a:p>
          <a:p>
            <a:endParaRPr lang="en-GB" dirty="0"/>
          </a:p>
        </p:txBody>
      </p:sp>
      <p:graphicFrame>
        <p:nvGraphicFramePr>
          <p:cNvPr id="8" name="Table Placeholder 7">
            <a:extLst>
              <a:ext uri="{FF2B5EF4-FFF2-40B4-BE49-F238E27FC236}">
                <a16:creationId xmlns:a16="http://schemas.microsoft.com/office/drawing/2014/main" id="{966AFD66-5BDA-A1CC-5647-D22CBC51FB2D}"/>
              </a:ext>
            </a:extLst>
          </p:cNvPr>
          <p:cNvGraphicFramePr>
            <a:graphicFrameLocks noGrp="1"/>
          </p:cNvGraphicFramePr>
          <p:nvPr>
            <p:ph type="tbl" sz="quarter" idx="29"/>
            <p:extLst>
              <p:ext uri="{D42A27DB-BD31-4B8C-83A1-F6EECF244321}">
                <p14:modId xmlns:p14="http://schemas.microsoft.com/office/powerpoint/2010/main" val="1738772404"/>
              </p:ext>
            </p:extLst>
          </p:nvPr>
        </p:nvGraphicFramePr>
        <p:xfrm>
          <a:off x="4483865" y="547688"/>
          <a:ext cx="7165208" cy="5203114"/>
        </p:xfrm>
        <a:graphic>
          <a:graphicData uri="http://schemas.openxmlformats.org/drawingml/2006/table">
            <a:tbl>
              <a:tblPr firstRow="1" bandRow="1">
                <a:tableStyleId>{5C22544A-7EE6-4342-B048-85BDC9FD1C3A}</a:tableStyleId>
              </a:tblPr>
              <a:tblGrid>
                <a:gridCol w="2930487">
                  <a:extLst>
                    <a:ext uri="{9D8B030D-6E8A-4147-A177-3AD203B41FA5}">
                      <a16:colId xmlns:a16="http://schemas.microsoft.com/office/drawing/2014/main" val="200037894"/>
                    </a:ext>
                  </a:extLst>
                </a:gridCol>
                <a:gridCol w="882987">
                  <a:extLst>
                    <a:ext uri="{9D8B030D-6E8A-4147-A177-3AD203B41FA5}">
                      <a16:colId xmlns:a16="http://schemas.microsoft.com/office/drawing/2014/main" val="1043258377"/>
                    </a:ext>
                  </a:extLst>
                </a:gridCol>
                <a:gridCol w="3351734">
                  <a:extLst>
                    <a:ext uri="{9D8B030D-6E8A-4147-A177-3AD203B41FA5}">
                      <a16:colId xmlns:a16="http://schemas.microsoft.com/office/drawing/2014/main" val="3641949986"/>
                    </a:ext>
                  </a:extLst>
                </a:gridCol>
              </a:tblGrid>
              <a:tr h="743302">
                <a:tc>
                  <a:txBody>
                    <a:bodyPr/>
                    <a:lstStyle/>
                    <a:p>
                      <a:r>
                        <a:rPr lang="en-GB" dirty="0"/>
                        <a:t>Career</a:t>
                      </a:r>
                    </a:p>
                  </a:txBody>
                  <a:tcPr>
                    <a:lnR w="12700" cmpd="sng">
                      <a:noFill/>
                    </a:lnR>
                  </a:tcPr>
                </a:tc>
                <a:tc>
                  <a:txBody>
                    <a:bodyPr/>
                    <a:lstStyle/>
                    <a:p>
                      <a:endParaRPr lang="en-GB"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DECF6"/>
                    </a:solidFill>
                  </a:tcPr>
                </a:tc>
                <a:tc>
                  <a:txBody>
                    <a:bodyPr/>
                    <a:lstStyle/>
                    <a:p>
                      <a:r>
                        <a:rPr lang="en-GB" dirty="0"/>
                        <a:t>Maths skill</a:t>
                      </a:r>
                    </a:p>
                  </a:txBody>
                  <a:tcPr>
                    <a:lnL w="12700" cmpd="sng">
                      <a:noFill/>
                    </a:lnL>
                  </a:tcPr>
                </a:tc>
                <a:extLst>
                  <a:ext uri="{0D108BD9-81ED-4DB2-BD59-A6C34878D82A}">
                    <a16:rowId xmlns:a16="http://schemas.microsoft.com/office/drawing/2014/main" val="4213412089"/>
                  </a:ext>
                </a:extLst>
              </a:tr>
              <a:tr h="743302">
                <a:tc>
                  <a:txBody>
                    <a:bodyPr/>
                    <a:lstStyle/>
                    <a:p>
                      <a:pPr>
                        <a:buNone/>
                      </a:pPr>
                      <a:r>
                        <a:rPr lang="en-GB">
                          <a:effectLst/>
                        </a:rPr>
                        <a:t>Firefighter</a:t>
                      </a:r>
                    </a:p>
                  </a:txBody>
                  <a:tcPr anchor="ctr">
                    <a:lnR w="12700" cmpd="sng">
                      <a:noFill/>
                    </a:lnR>
                  </a:tcPr>
                </a:tc>
                <a:tc>
                  <a:txBody>
                    <a:bodyPr/>
                    <a:lstStyle/>
                    <a:p>
                      <a:pPr>
                        <a:buNone/>
                      </a:pPr>
                      <a:endParaRPr lang="en-GB" dirty="0">
                        <a:effectLs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DECF6"/>
                    </a:solidFill>
                  </a:tcPr>
                </a:tc>
                <a:tc>
                  <a:txBody>
                    <a:bodyPr/>
                    <a:lstStyle/>
                    <a:p>
                      <a:pPr>
                        <a:buNone/>
                      </a:pPr>
                      <a:r>
                        <a:rPr lang="en-GB" dirty="0">
                          <a:effectLst/>
                        </a:rPr>
                        <a:t>Data, points, probability</a:t>
                      </a:r>
                    </a:p>
                  </a:txBody>
                  <a:tcPr anchor="ctr">
                    <a:lnL w="12700" cmpd="sng">
                      <a:noFill/>
                    </a:lnL>
                  </a:tcPr>
                </a:tc>
                <a:extLst>
                  <a:ext uri="{0D108BD9-81ED-4DB2-BD59-A6C34878D82A}">
                    <a16:rowId xmlns:a16="http://schemas.microsoft.com/office/drawing/2014/main" val="3906093085"/>
                  </a:ext>
                </a:extLst>
              </a:tr>
              <a:tr h="743302">
                <a:tc>
                  <a:txBody>
                    <a:bodyPr/>
                    <a:lstStyle/>
                    <a:p>
                      <a:pPr>
                        <a:buNone/>
                      </a:pPr>
                      <a:r>
                        <a:rPr lang="en-GB">
                          <a:effectLst/>
                        </a:rPr>
                        <a:t>Set designer</a:t>
                      </a:r>
                    </a:p>
                  </a:txBody>
                  <a:tcPr anchor="ctr">
                    <a:lnR w="12700" cmpd="sng">
                      <a:noFill/>
                    </a:lnR>
                  </a:tcPr>
                </a:tc>
                <a:tc>
                  <a:txBody>
                    <a:bodyPr/>
                    <a:lstStyle/>
                    <a:p>
                      <a:pPr>
                        <a:buNone/>
                      </a:pPr>
                      <a:endParaRPr lang="en-GB" dirty="0">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ECF6"/>
                    </a:solidFill>
                  </a:tcPr>
                </a:tc>
                <a:tc>
                  <a:txBody>
                    <a:bodyPr/>
                    <a:lstStyle/>
                    <a:p>
                      <a:r>
                        <a:rPr lang="en-GB" dirty="0"/>
                        <a:t>Money, pricing, stock</a:t>
                      </a:r>
                    </a:p>
                  </a:txBody>
                  <a:tcPr anchor="ctr">
                    <a:lnL w="12700" cmpd="sng">
                      <a:noFill/>
                    </a:lnL>
                  </a:tcPr>
                </a:tc>
                <a:extLst>
                  <a:ext uri="{0D108BD9-81ED-4DB2-BD59-A6C34878D82A}">
                    <a16:rowId xmlns:a16="http://schemas.microsoft.com/office/drawing/2014/main" val="741775705"/>
                  </a:ext>
                </a:extLst>
              </a:tr>
              <a:tr h="743302">
                <a:tc>
                  <a:txBody>
                    <a:bodyPr/>
                    <a:lstStyle/>
                    <a:p>
                      <a:pPr>
                        <a:buNone/>
                      </a:pPr>
                      <a:r>
                        <a:rPr lang="en-GB">
                          <a:effectLst/>
                        </a:rPr>
                        <a:t>Fantasy football creator</a:t>
                      </a:r>
                    </a:p>
                  </a:txBody>
                  <a:tcPr anchor="ctr">
                    <a:lnR w="12700" cmpd="sng">
                      <a:noFill/>
                    </a:lnR>
                  </a:tcPr>
                </a:tc>
                <a:tc>
                  <a:txBody>
                    <a:bodyPr/>
                    <a:lstStyle/>
                    <a:p>
                      <a:pPr>
                        <a:buNone/>
                      </a:pPr>
                      <a:endParaRPr lang="en-GB" dirty="0">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ECF6"/>
                    </a:solidFill>
                  </a:tcPr>
                </a:tc>
                <a:tc>
                  <a:txBody>
                    <a:bodyPr/>
                    <a:lstStyle/>
                    <a:p>
                      <a:r>
                        <a:rPr lang="en-GB" dirty="0"/>
                        <a:t>Ratios, quantities, health data</a:t>
                      </a:r>
                      <a:endParaRPr lang="en-GB" sz="1050" dirty="0">
                        <a:latin typeface="Segoe UI" panose="020B0502040204020203" pitchFamily="34" charset="0"/>
                      </a:endParaRPr>
                    </a:p>
                  </a:txBody>
                  <a:tcPr anchor="ctr">
                    <a:lnL w="12700" cmpd="sng">
                      <a:noFill/>
                    </a:lnL>
                  </a:tcPr>
                </a:tc>
                <a:extLst>
                  <a:ext uri="{0D108BD9-81ED-4DB2-BD59-A6C34878D82A}">
                    <a16:rowId xmlns:a16="http://schemas.microsoft.com/office/drawing/2014/main" val="1435834040"/>
                  </a:ext>
                </a:extLst>
              </a:tr>
              <a:tr h="743302">
                <a:tc>
                  <a:txBody>
                    <a:bodyPr/>
                    <a:lstStyle/>
                    <a:p>
                      <a:pPr>
                        <a:buNone/>
                      </a:pPr>
                      <a:r>
                        <a:rPr lang="en-GB" dirty="0">
                          <a:effectLst/>
                        </a:rPr>
                        <a:t>Weather forecaster</a:t>
                      </a:r>
                    </a:p>
                  </a:txBody>
                  <a:tcPr anchor="ctr">
                    <a:lnR w="12700" cmpd="sng">
                      <a:noFill/>
                    </a:lnR>
                  </a:tcPr>
                </a:tc>
                <a:tc>
                  <a:txBody>
                    <a:bodyPr/>
                    <a:lstStyle/>
                    <a:p>
                      <a:pPr>
                        <a:buNone/>
                      </a:pPr>
                      <a:endParaRPr lang="en-GB" dirty="0">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ECF6"/>
                    </a:solidFill>
                  </a:tcPr>
                </a:tc>
                <a:tc>
                  <a:txBody>
                    <a:bodyPr/>
                    <a:lstStyle/>
                    <a:p>
                      <a:r>
                        <a:rPr lang="en-GB" dirty="0"/>
                        <a:t>Space, scale, angles</a:t>
                      </a:r>
                    </a:p>
                  </a:txBody>
                  <a:tcPr anchor="ctr">
                    <a:lnL w="12700" cmpd="sng">
                      <a:noFill/>
                    </a:lnL>
                  </a:tcPr>
                </a:tc>
                <a:extLst>
                  <a:ext uri="{0D108BD9-81ED-4DB2-BD59-A6C34878D82A}">
                    <a16:rowId xmlns:a16="http://schemas.microsoft.com/office/drawing/2014/main" val="2806228497"/>
                  </a:ext>
                </a:extLst>
              </a:tr>
              <a:tr h="743302">
                <a:tc>
                  <a:txBody>
                    <a:bodyPr/>
                    <a:lstStyle/>
                    <a:p>
                      <a:pPr>
                        <a:buNone/>
                      </a:pPr>
                      <a:r>
                        <a:rPr lang="en-GB">
                          <a:effectLst/>
                        </a:rPr>
                        <a:t>Pub owner</a:t>
                      </a:r>
                    </a:p>
                  </a:txBody>
                  <a:tcPr anchor="ctr">
                    <a:lnR w="12700" cmpd="sng">
                      <a:noFill/>
                    </a:lnR>
                  </a:tcPr>
                </a:tc>
                <a:tc>
                  <a:txBody>
                    <a:bodyPr/>
                    <a:lstStyle/>
                    <a:p>
                      <a:pPr>
                        <a:buNone/>
                      </a:pPr>
                      <a:endParaRPr lang="en-GB" dirty="0">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ECF6"/>
                    </a:solidFill>
                  </a:tcPr>
                </a:tc>
                <a:tc>
                  <a:txBody>
                    <a:bodyPr/>
                    <a:lstStyle/>
                    <a:p>
                      <a:pPr>
                        <a:buNone/>
                      </a:pPr>
                      <a:r>
                        <a:rPr lang="en-GB" dirty="0">
                          <a:effectLst/>
                        </a:rPr>
                        <a:t>Time, pressure, capacity</a:t>
                      </a:r>
                    </a:p>
                  </a:txBody>
                  <a:tcPr anchor="ctr">
                    <a:lnL w="12700" cmpd="sng">
                      <a:noFill/>
                    </a:lnL>
                  </a:tcPr>
                </a:tc>
                <a:extLst>
                  <a:ext uri="{0D108BD9-81ED-4DB2-BD59-A6C34878D82A}">
                    <a16:rowId xmlns:a16="http://schemas.microsoft.com/office/drawing/2014/main" val="452618088"/>
                  </a:ext>
                </a:extLst>
              </a:tr>
              <a:tr h="743302">
                <a:tc>
                  <a:txBody>
                    <a:bodyPr/>
                    <a:lstStyle/>
                    <a:p>
                      <a:pPr>
                        <a:buNone/>
                      </a:pPr>
                      <a:r>
                        <a:rPr lang="en-GB">
                          <a:effectLst/>
                        </a:rPr>
                        <a:t>Nutritionist</a:t>
                      </a:r>
                    </a:p>
                  </a:txBody>
                  <a:tcPr anchor="ctr">
                    <a:lnR w="12700" cmpd="sng">
                      <a:noFill/>
                    </a:lnR>
                  </a:tcPr>
                </a:tc>
                <a:tc>
                  <a:txBody>
                    <a:bodyPr/>
                    <a:lstStyle/>
                    <a:p>
                      <a:pPr>
                        <a:buNone/>
                      </a:pPr>
                      <a:endParaRPr lang="en-GB" dirty="0">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ECF6"/>
                    </a:solidFill>
                  </a:tcPr>
                </a:tc>
                <a:tc>
                  <a:txBody>
                    <a:bodyPr/>
                    <a:lstStyle/>
                    <a:p>
                      <a:r>
                        <a:rPr lang="en-GB" dirty="0"/>
                        <a:t>Graphs, models, statistics</a:t>
                      </a:r>
                    </a:p>
                  </a:txBody>
                  <a:tcPr anchor="ctr">
                    <a:lnL w="12700" cmpd="sng">
                      <a:noFill/>
                    </a:lnL>
                  </a:tcPr>
                </a:tc>
                <a:extLst>
                  <a:ext uri="{0D108BD9-81ED-4DB2-BD59-A6C34878D82A}">
                    <a16:rowId xmlns:a16="http://schemas.microsoft.com/office/drawing/2014/main" val="1555493963"/>
                  </a:ext>
                </a:extLst>
              </a:tr>
            </a:tbl>
          </a:graphicData>
        </a:graphic>
      </p:graphicFrame>
      <p:sp>
        <p:nvSpPr>
          <p:cNvPr id="6" name="Footer Placeholder 5">
            <a:extLst>
              <a:ext uri="{FF2B5EF4-FFF2-40B4-BE49-F238E27FC236}">
                <a16:creationId xmlns:a16="http://schemas.microsoft.com/office/drawing/2014/main" id="{42E017F1-5573-5AF7-7185-401C3EA3E88D}"/>
              </a:ext>
            </a:extLst>
          </p:cNvPr>
          <p:cNvSpPr>
            <a:spLocks noGrp="1"/>
          </p:cNvSpPr>
          <p:nvPr>
            <p:ph type="ftr" sz="quarter" idx="11"/>
          </p:nvPr>
        </p:nvSpPr>
        <p:spPr/>
        <p:txBody>
          <a:bodyPr/>
          <a:lstStyle/>
          <a:p>
            <a:r>
              <a:rPr lang="en-US" noProof="0"/>
              <a:t>Copyright 2025 Pearson. All rights reserved.</a:t>
            </a:r>
          </a:p>
        </p:txBody>
      </p:sp>
      <p:sp>
        <p:nvSpPr>
          <p:cNvPr id="7" name="Slide Number Placeholder 6">
            <a:extLst>
              <a:ext uri="{FF2B5EF4-FFF2-40B4-BE49-F238E27FC236}">
                <a16:creationId xmlns:a16="http://schemas.microsoft.com/office/drawing/2014/main" id="{D16AD47E-C225-B10D-0F15-3F9CB4749FEF}"/>
              </a:ext>
            </a:extLst>
          </p:cNvPr>
          <p:cNvSpPr>
            <a:spLocks noGrp="1"/>
          </p:cNvSpPr>
          <p:nvPr>
            <p:ph type="sldNum" sz="quarter" idx="12"/>
          </p:nvPr>
        </p:nvSpPr>
        <p:spPr/>
        <p:txBody>
          <a:bodyPr/>
          <a:lstStyle/>
          <a:p>
            <a:fld id="{27BB625B-AB5A-C845-B50B-ED205C3DDF7A}" type="slidenum">
              <a:rPr lang="en-US" noProof="0" smtClean="0"/>
              <a:t>8</a:t>
            </a:fld>
            <a:endParaRPr lang="en-US" noProof="0"/>
          </a:p>
        </p:txBody>
      </p:sp>
    </p:spTree>
    <p:extLst>
      <p:ext uri="{BB962C8B-B14F-4D97-AF65-F5344CB8AC3E}">
        <p14:creationId xmlns:p14="http://schemas.microsoft.com/office/powerpoint/2010/main" val="1408302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00D2F-BA0A-B07E-09D1-84D56F782BE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A6F5AC9-770D-8020-316B-F5BC21C75756}"/>
              </a:ext>
            </a:extLst>
          </p:cNvPr>
          <p:cNvSpPr>
            <a:spLocks noGrp="1"/>
          </p:cNvSpPr>
          <p:nvPr>
            <p:ph type="body" sz="quarter" idx="27"/>
          </p:nvPr>
        </p:nvSpPr>
        <p:spPr/>
        <p:txBody>
          <a:bodyPr/>
          <a:lstStyle/>
          <a:p>
            <a:endParaRPr lang="en-GB"/>
          </a:p>
        </p:txBody>
      </p:sp>
      <p:sp>
        <p:nvSpPr>
          <p:cNvPr id="3" name="Title 2">
            <a:extLst>
              <a:ext uri="{FF2B5EF4-FFF2-40B4-BE49-F238E27FC236}">
                <a16:creationId xmlns:a16="http://schemas.microsoft.com/office/drawing/2014/main" id="{42790F2F-C79B-3E58-7C8F-4C05FC7D254A}"/>
              </a:ext>
            </a:extLst>
          </p:cNvPr>
          <p:cNvSpPr>
            <a:spLocks noGrp="1"/>
          </p:cNvSpPr>
          <p:nvPr>
            <p:ph type="title"/>
          </p:nvPr>
        </p:nvSpPr>
        <p:spPr/>
        <p:txBody>
          <a:bodyPr/>
          <a:lstStyle/>
          <a:p>
            <a:r>
              <a:rPr lang="en-GB" dirty="0"/>
              <a:t>Mini Challenge</a:t>
            </a:r>
            <a:br>
              <a:rPr lang="en-GB" dirty="0"/>
            </a:br>
            <a:br>
              <a:rPr lang="en-GB" dirty="0"/>
            </a:br>
            <a:r>
              <a:rPr lang="en-GB" dirty="0"/>
              <a:t>answers</a:t>
            </a:r>
          </a:p>
        </p:txBody>
      </p:sp>
      <p:sp>
        <p:nvSpPr>
          <p:cNvPr id="4" name="Text Placeholder 3">
            <a:extLst>
              <a:ext uri="{FF2B5EF4-FFF2-40B4-BE49-F238E27FC236}">
                <a16:creationId xmlns:a16="http://schemas.microsoft.com/office/drawing/2014/main" id="{2EB8E324-8204-BEA1-CFFF-EACCA00C7279}"/>
              </a:ext>
            </a:extLst>
          </p:cNvPr>
          <p:cNvSpPr>
            <a:spLocks noGrp="1"/>
          </p:cNvSpPr>
          <p:nvPr>
            <p:ph type="body" sz="quarter" idx="28"/>
          </p:nvPr>
        </p:nvSpPr>
        <p:spPr/>
        <p:txBody>
          <a:bodyPr/>
          <a:lstStyle/>
          <a:p>
            <a:endParaRPr lang="en-GB" dirty="0"/>
          </a:p>
          <a:p>
            <a:endParaRPr lang="en-GB" dirty="0"/>
          </a:p>
          <a:p>
            <a:endParaRPr lang="en-GB" dirty="0"/>
          </a:p>
          <a:p>
            <a:endParaRPr lang="en-GB" dirty="0"/>
          </a:p>
          <a:p>
            <a:endParaRPr lang="en-GB" dirty="0"/>
          </a:p>
          <a:p>
            <a:endParaRPr lang="en-GB" dirty="0"/>
          </a:p>
        </p:txBody>
      </p:sp>
      <p:graphicFrame>
        <p:nvGraphicFramePr>
          <p:cNvPr id="8" name="Table Placeholder 7">
            <a:extLst>
              <a:ext uri="{FF2B5EF4-FFF2-40B4-BE49-F238E27FC236}">
                <a16:creationId xmlns:a16="http://schemas.microsoft.com/office/drawing/2014/main" id="{031F8D72-158B-C1E6-CE0E-134A99E3DD22}"/>
              </a:ext>
            </a:extLst>
          </p:cNvPr>
          <p:cNvGraphicFramePr>
            <a:graphicFrameLocks noGrp="1"/>
          </p:cNvGraphicFramePr>
          <p:nvPr>
            <p:ph type="tbl" sz="quarter" idx="29"/>
            <p:extLst>
              <p:ext uri="{D42A27DB-BD31-4B8C-83A1-F6EECF244321}">
                <p14:modId xmlns:p14="http://schemas.microsoft.com/office/powerpoint/2010/main" val="3810229250"/>
              </p:ext>
            </p:extLst>
          </p:nvPr>
        </p:nvGraphicFramePr>
        <p:xfrm>
          <a:off x="4483865" y="547688"/>
          <a:ext cx="7165208" cy="5203114"/>
        </p:xfrm>
        <a:graphic>
          <a:graphicData uri="http://schemas.openxmlformats.org/drawingml/2006/table">
            <a:tbl>
              <a:tblPr firstRow="1" bandRow="1">
                <a:tableStyleId>{5C22544A-7EE6-4342-B048-85BDC9FD1C3A}</a:tableStyleId>
              </a:tblPr>
              <a:tblGrid>
                <a:gridCol w="2930487">
                  <a:extLst>
                    <a:ext uri="{9D8B030D-6E8A-4147-A177-3AD203B41FA5}">
                      <a16:colId xmlns:a16="http://schemas.microsoft.com/office/drawing/2014/main" val="200037894"/>
                    </a:ext>
                  </a:extLst>
                </a:gridCol>
                <a:gridCol w="882987">
                  <a:extLst>
                    <a:ext uri="{9D8B030D-6E8A-4147-A177-3AD203B41FA5}">
                      <a16:colId xmlns:a16="http://schemas.microsoft.com/office/drawing/2014/main" val="1043258377"/>
                    </a:ext>
                  </a:extLst>
                </a:gridCol>
                <a:gridCol w="3351734">
                  <a:extLst>
                    <a:ext uri="{9D8B030D-6E8A-4147-A177-3AD203B41FA5}">
                      <a16:colId xmlns:a16="http://schemas.microsoft.com/office/drawing/2014/main" val="3641949986"/>
                    </a:ext>
                  </a:extLst>
                </a:gridCol>
              </a:tblGrid>
              <a:tr h="743302">
                <a:tc>
                  <a:txBody>
                    <a:bodyPr/>
                    <a:lstStyle/>
                    <a:p>
                      <a:r>
                        <a:rPr lang="en-GB" dirty="0"/>
                        <a:t>Career</a:t>
                      </a:r>
                    </a:p>
                  </a:txBody>
                  <a:tcPr>
                    <a:lnR w="12700" cmpd="sng">
                      <a:noFill/>
                    </a:lnR>
                  </a:tcPr>
                </a:tc>
                <a:tc>
                  <a:txBody>
                    <a:bodyPr/>
                    <a:lstStyle/>
                    <a:p>
                      <a:endParaRPr lang="en-GB"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DECF6"/>
                    </a:solidFill>
                  </a:tcPr>
                </a:tc>
                <a:tc>
                  <a:txBody>
                    <a:bodyPr/>
                    <a:lstStyle/>
                    <a:p>
                      <a:r>
                        <a:rPr lang="en-GB" dirty="0"/>
                        <a:t>Maths skill</a:t>
                      </a:r>
                    </a:p>
                  </a:txBody>
                  <a:tcPr>
                    <a:lnL w="12700" cmpd="sng">
                      <a:noFill/>
                    </a:lnL>
                  </a:tcPr>
                </a:tc>
                <a:extLst>
                  <a:ext uri="{0D108BD9-81ED-4DB2-BD59-A6C34878D82A}">
                    <a16:rowId xmlns:a16="http://schemas.microsoft.com/office/drawing/2014/main" val="4213412089"/>
                  </a:ext>
                </a:extLst>
              </a:tr>
              <a:tr h="743302">
                <a:tc>
                  <a:txBody>
                    <a:bodyPr/>
                    <a:lstStyle/>
                    <a:p>
                      <a:pPr>
                        <a:buNone/>
                      </a:pPr>
                      <a:r>
                        <a:rPr lang="en-GB">
                          <a:effectLst/>
                        </a:rPr>
                        <a:t>Firefighter</a:t>
                      </a:r>
                    </a:p>
                  </a:txBody>
                  <a:tcPr anchor="ctr">
                    <a:lnR w="12700" cmpd="sng">
                      <a:noFill/>
                    </a:lnR>
                  </a:tcPr>
                </a:tc>
                <a:tc>
                  <a:txBody>
                    <a:bodyPr/>
                    <a:lstStyle/>
                    <a:p>
                      <a:pPr>
                        <a:buNone/>
                      </a:pPr>
                      <a:endParaRPr lang="en-GB" dirty="0">
                        <a:effectLs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DECF6"/>
                    </a:solidFill>
                  </a:tcPr>
                </a:tc>
                <a:tc>
                  <a:txBody>
                    <a:bodyPr/>
                    <a:lstStyle/>
                    <a:p>
                      <a:pPr>
                        <a:buNone/>
                      </a:pPr>
                      <a:r>
                        <a:rPr lang="en-GB" dirty="0">
                          <a:effectLst/>
                        </a:rPr>
                        <a:t>Time, pressure, capacity</a:t>
                      </a:r>
                    </a:p>
                  </a:txBody>
                  <a:tcPr anchor="ctr">
                    <a:lnL w="12700" cmpd="sng">
                      <a:noFill/>
                    </a:lnL>
                  </a:tcPr>
                </a:tc>
                <a:extLst>
                  <a:ext uri="{0D108BD9-81ED-4DB2-BD59-A6C34878D82A}">
                    <a16:rowId xmlns:a16="http://schemas.microsoft.com/office/drawing/2014/main" val="3906093085"/>
                  </a:ext>
                </a:extLst>
              </a:tr>
              <a:tr h="743302">
                <a:tc>
                  <a:txBody>
                    <a:bodyPr/>
                    <a:lstStyle/>
                    <a:p>
                      <a:pPr>
                        <a:buNone/>
                      </a:pPr>
                      <a:r>
                        <a:rPr lang="en-GB">
                          <a:effectLst/>
                        </a:rPr>
                        <a:t>Set designer</a:t>
                      </a:r>
                    </a:p>
                  </a:txBody>
                  <a:tcPr anchor="ctr">
                    <a:lnR w="12700" cmpd="sng">
                      <a:noFill/>
                    </a:lnR>
                  </a:tcPr>
                </a:tc>
                <a:tc>
                  <a:txBody>
                    <a:bodyPr/>
                    <a:lstStyle/>
                    <a:p>
                      <a:pPr>
                        <a:buNone/>
                      </a:pPr>
                      <a:endParaRPr lang="en-GB" dirty="0">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ECF6"/>
                    </a:solidFill>
                  </a:tcPr>
                </a:tc>
                <a:tc>
                  <a:txBody>
                    <a:bodyPr/>
                    <a:lstStyle/>
                    <a:p>
                      <a:r>
                        <a:rPr lang="en-GB" dirty="0"/>
                        <a:t>Space, scale, angles</a:t>
                      </a:r>
                    </a:p>
                  </a:txBody>
                  <a:tcPr anchor="ctr">
                    <a:lnL w="12700" cmpd="sng">
                      <a:noFill/>
                    </a:lnL>
                  </a:tcPr>
                </a:tc>
                <a:extLst>
                  <a:ext uri="{0D108BD9-81ED-4DB2-BD59-A6C34878D82A}">
                    <a16:rowId xmlns:a16="http://schemas.microsoft.com/office/drawing/2014/main" val="741775705"/>
                  </a:ext>
                </a:extLst>
              </a:tr>
              <a:tr h="743302">
                <a:tc>
                  <a:txBody>
                    <a:bodyPr/>
                    <a:lstStyle/>
                    <a:p>
                      <a:pPr>
                        <a:buNone/>
                      </a:pPr>
                      <a:r>
                        <a:rPr lang="en-GB">
                          <a:effectLst/>
                        </a:rPr>
                        <a:t>Fantasy football creator</a:t>
                      </a:r>
                    </a:p>
                  </a:txBody>
                  <a:tcPr anchor="ctr">
                    <a:lnR w="12700" cmpd="sng">
                      <a:noFill/>
                    </a:lnR>
                  </a:tcPr>
                </a:tc>
                <a:tc>
                  <a:txBody>
                    <a:bodyPr/>
                    <a:lstStyle/>
                    <a:p>
                      <a:pPr>
                        <a:buNone/>
                      </a:pPr>
                      <a:endParaRPr lang="en-GB" dirty="0">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ECF6"/>
                    </a:solidFill>
                  </a:tcPr>
                </a:tc>
                <a:tc>
                  <a:txBody>
                    <a:bodyPr/>
                    <a:lstStyle/>
                    <a:p>
                      <a:pPr>
                        <a:buNone/>
                      </a:pPr>
                      <a:r>
                        <a:rPr lang="en-GB" dirty="0">
                          <a:effectLst/>
                        </a:rPr>
                        <a:t>Data, points, probability</a:t>
                      </a:r>
                    </a:p>
                  </a:txBody>
                  <a:tcPr anchor="ctr">
                    <a:lnL w="12700" cmpd="sng">
                      <a:noFill/>
                    </a:lnL>
                  </a:tcPr>
                </a:tc>
                <a:extLst>
                  <a:ext uri="{0D108BD9-81ED-4DB2-BD59-A6C34878D82A}">
                    <a16:rowId xmlns:a16="http://schemas.microsoft.com/office/drawing/2014/main" val="1435834040"/>
                  </a:ext>
                </a:extLst>
              </a:tr>
              <a:tr h="743302">
                <a:tc>
                  <a:txBody>
                    <a:bodyPr/>
                    <a:lstStyle/>
                    <a:p>
                      <a:pPr>
                        <a:buNone/>
                      </a:pPr>
                      <a:r>
                        <a:rPr lang="en-GB" dirty="0">
                          <a:effectLst/>
                        </a:rPr>
                        <a:t>Weather forecaster</a:t>
                      </a:r>
                    </a:p>
                  </a:txBody>
                  <a:tcPr anchor="ctr">
                    <a:lnR w="12700" cmpd="sng">
                      <a:noFill/>
                    </a:lnR>
                  </a:tcPr>
                </a:tc>
                <a:tc>
                  <a:txBody>
                    <a:bodyPr/>
                    <a:lstStyle/>
                    <a:p>
                      <a:pPr>
                        <a:buNone/>
                      </a:pPr>
                      <a:endParaRPr lang="en-GB" dirty="0">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ECF6"/>
                    </a:solidFill>
                  </a:tcPr>
                </a:tc>
                <a:tc>
                  <a:txBody>
                    <a:bodyPr/>
                    <a:lstStyle/>
                    <a:p>
                      <a:r>
                        <a:rPr lang="en-GB" dirty="0"/>
                        <a:t>Graphs, models, statistics</a:t>
                      </a:r>
                    </a:p>
                  </a:txBody>
                  <a:tcPr anchor="ctr">
                    <a:lnL w="12700" cmpd="sng">
                      <a:noFill/>
                    </a:lnL>
                  </a:tcPr>
                </a:tc>
                <a:extLst>
                  <a:ext uri="{0D108BD9-81ED-4DB2-BD59-A6C34878D82A}">
                    <a16:rowId xmlns:a16="http://schemas.microsoft.com/office/drawing/2014/main" val="2806228497"/>
                  </a:ext>
                </a:extLst>
              </a:tr>
              <a:tr h="743302">
                <a:tc>
                  <a:txBody>
                    <a:bodyPr/>
                    <a:lstStyle/>
                    <a:p>
                      <a:pPr>
                        <a:buNone/>
                      </a:pPr>
                      <a:r>
                        <a:rPr lang="en-GB">
                          <a:effectLst/>
                        </a:rPr>
                        <a:t>Pub owner</a:t>
                      </a:r>
                    </a:p>
                  </a:txBody>
                  <a:tcPr anchor="ctr">
                    <a:lnR w="12700" cmpd="sng">
                      <a:noFill/>
                    </a:lnR>
                  </a:tcPr>
                </a:tc>
                <a:tc>
                  <a:txBody>
                    <a:bodyPr/>
                    <a:lstStyle/>
                    <a:p>
                      <a:pPr>
                        <a:buNone/>
                      </a:pPr>
                      <a:endParaRPr lang="en-GB" dirty="0">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ECF6"/>
                    </a:solidFill>
                  </a:tcPr>
                </a:tc>
                <a:tc>
                  <a:txBody>
                    <a:bodyPr/>
                    <a:lstStyle/>
                    <a:p>
                      <a:r>
                        <a:rPr lang="en-GB" dirty="0"/>
                        <a:t>Money, pricing, stock</a:t>
                      </a:r>
                    </a:p>
                  </a:txBody>
                  <a:tcPr anchor="ctr">
                    <a:lnL w="12700" cmpd="sng">
                      <a:noFill/>
                    </a:lnL>
                  </a:tcPr>
                </a:tc>
                <a:extLst>
                  <a:ext uri="{0D108BD9-81ED-4DB2-BD59-A6C34878D82A}">
                    <a16:rowId xmlns:a16="http://schemas.microsoft.com/office/drawing/2014/main" val="452618088"/>
                  </a:ext>
                </a:extLst>
              </a:tr>
              <a:tr h="743302">
                <a:tc>
                  <a:txBody>
                    <a:bodyPr/>
                    <a:lstStyle/>
                    <a:p>
                      <a:pPr>
                        <a:buNone/>
                      </a:pPr>
                      <a:r>
                        <a:rPr lang="en-GB">
                          <a:effectLst/>
                        </a:rPr>
                        <a:t>Nutritionist</a:t>
                      </a:r>
                    </a:p>
                  </a:txBody>
                  <a:tcPr anchor="ctr">
                    <a:lnR w="12700" cmpd="sng">
                      <a:noFill/>
                    </a:lnR>
                  </a:tcPr>
                </a:tc>
                <a:tc>
                  <a:txBody>
                    <a:bodyPr/>
                    <a:lstStyle/>
                    <a:p>
                      <a:pPr>
                        <a:buNone/>
                      </a:pPr>
                      <a:endParaRPr lang="en-GB" dirty="0">
                        <a:effectLs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ECF6"/>
                    </a:solidFill>
                  </a:tcPr>
                </a:tc>
                <a:tc>
                  <a:txBody>
                    <a:bodyPr/>
                    <a:lstStyle/>
                    <a:p>
                      <a:r>
                        <a:rPr lang="en-GB" dirty="0"/>
                        <a:t>Ratios, quantities, health data</a:t>
                      </a:r>
                      <a:endParaRPr lang="en-GB" sz="1050" dirty="0">
                        <a:latin typeface="Segoe UI" panose="020B0502040204020203" pitchFamily="34" charset="0"/>
                      </a:endParaRPr>
                    </a:p>
                  </a:txBody>
                  <a:tcPr anchor="ctr">
                    <a:lnL w="12700" cmpd="sng">
                      <a:noFill/>
                    </a:lnL>
                  </a:tcPr>
                </a:tc>
                <a:extLst>
                  <a:ext uri="{0D108BD9-81ED-4DB2-BD59-A6C34878D82A}">
                    <a16:rowId xmlns:a16="http://schemas.microsoft.com/office/drawing/2014/main" val="1555493963"/>
                  </a:ext>
                </a:extLst>
              </a:tr>
            </a:tbl>
          </a:graphicData>
        </a:graphic>
      </p:graphicFrame>
      <p:sp>
        <p:nvSpPr>
          <p:cNvPr id="6" name="Footer Placeholder 5">
            <a:extLst>
              <a:ext uri="{FF2B5EF4-FFF2-40B4-BE49-F238E27FC236}">
                <a16:creationId xmlns:a16="http://schemas.microsoft.com/office/drawing/2014/main" id="{8659EE7F-7ED5-E76E-F4E0-1E6186035644}"/>
              </a:ext>
            </a:extLst>
          </p:cNvPr>
          <p:cNvSpPr>
            <a:spLocks noGrp="1"/>
          </p:cNvSpPr>
          <p:nvPr>
            <p:ph type="ftr" sz="quarter" idx="11"/>
          </p:nvPr>
        </p:nvSpPr>
        <p:spPr/>
        <p:txBody>
          <a:bodyPr/>
          <a:lstStyle/>
          <a:p>
            <a:r>
              <a:rPr lang="en-US" noProof="0"/>
              <a:t>Copyright 2025 Pearson. All rights reserved.</a:t>
            </a:r>
          </a:p>
        </p:txBody>
      </p:sp>
      <p:sp>
        <p:nvSpPr>
          <p:cNvPr id="7" name="Slide Number Placeholder 6">
            <a:extLst>
              <a:ext uri="{FF2B5EF4-FFF2-40B4-BE49-F238E27FC236}">
                <a16:creationId xmlns:a16="http://schemas.microsoft.com/office/drawing/2014/main" id="{83211D6A-6878-AEB0-40B6-8883BB80E8E9}"/>
              </a:ext>
            </a:extLst>
          </p:cNvPr>
          <p:cNvSpPr>
            <a:spLocks noGrp="1"/>
          </p:cNvSpPr>
          <p:nvPr>
            <p:ph type="sldNum" sz="quarter" idx="12"/>
          </p:nvPr>
        </p:nvSpPr>
        <p:spPr/>
        <p:txBody>
          <a:bodyPr/>
          <a:lstStyle/>
          <a:p>
            <a:fld id="{27BB625B-AB5A-C845-B50B-ED205C3DDF7A}" type="slidenum">
              <a:rPr lang="en-US" noProof="0" smtClean="0"/>
              <a:t>9</a:t>
            </a:fld>
            <a:endParaRPr lang="en-US" noProof="0"/>
          </a:p>
        </p:txBody>
      </p:sp>
    </p:spTree>
    <p:extLst>
      <p:ext uri="{BB962C8B-B14F-4D97-AF65-F5344CB8AC3E}">
        <p14:creationId xmlns:p14="http://schemas.microsoft.com/office/powerpoint/2010/main" val="45832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1BFFF"/>
        </a:solidFill>
        <a:effectLst/>
      </p:bgPr>
    </p:bg>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43431C1-1667-D190-F6DD-A8ED86A7F698}"/>
              </a:ext>
            </a:extLst>
          </p:cNvPr>
          <p:cNvSpPr>
            <a:spLocks noGrp="1"/>
          </p:cNvSpPr>
          <p:nvPr>
            <p:ph type="body" sz="quarter" idx="27"/>
          </p:nvPr>
        </p:nvSpPr>
        <p:spPr/>
        <p:txBody>
          <a:bodyPr/>
          <a:lstStyle/>
          <a:p>
            <a:endParaRPr lang="en-GB"/>
          </a:p>
        </p:txBody>
      </p:sp>
      <p:sp>
        <p:nvSpPr>
          <p:cNvPr id="8" name="Title 7">
            <a:extLst>
              <a:ext uri="{FF2B5EF4-FFF2-40B4-BE49-F238E27FC236}">
                <a16:creationId xmlns:a16="http://schemas.microsoft.com/office/drawing/2014/main" id="{B73B53B8-18ED-35F5-40EB-2BF9D99F4002}"/>
              </a:ext>
            </a:extLst>
          </p:cNvPr>
          <p:cNvSpPr>
            <a:spLocks noGrp="1"/>
          </p:cNvSpPr>
          <p:nvPr>
            <p:ph type="title"/>
          </p:nvPr>
        </p:nvSpPr>
        <p:spPr/>
        <p:txBody>
          <a:bodyPr/>
          <a:lstStyle/>
          <a:p>
            <a:r>
              <a:rPr lang="en-GB" dirty="0"/>
              <a:t>What if maths feels difficult?</a:t>
            </a:r>
          </a:p>
        </p:txBody>
      </p:sp>
      <p:sp>
        <p:nvSpPr>
          <p:cNvPr id="9" name="Content Placeholder 8">
            <a:extLst>
              <a:ext uri="{FF2B5EF4-FFF2-40B4-BE49-F238E27FC236}">
                <a16:creationId xmlns:a16="http://schemas.microsoft.com/office/drawing/2014/main" id="{695276F7-CB51-C270-5C36-302EBC9EA068}"/>
              </a:ext>
            </a:extLst>
          </p:cNvPr>
          <p:cNvSpPr>
            <a:spLocks noGrp="1"/>
          </p:cNvSpPr>
          <p:nvPr>
            <p:ph idx="1"/>
          </p:nvPr>
        </p:nvSpPr>
        <p:spPr/>
        <p:txBody>
          <a:bodyPr/>
          <a:lstStyle/>
          <a:p>
            <a:r>
              <a:rPr lang="en-GB" sz="2400" dirty="0"/>
              <a:t>Maths can still be part of your future if…</a:t>
            </a:r>
          </a:p>
          <a:p>
            <a:endParaRPr lang="en-GB" sz="2400" dirty="0"/>
          </a:p>
          <a:p>
            <a:pPr marL="285750" indent="-285750">
              <a:buFont typeface="Arial" panose="020B0604020202020204" pitchFamily="34" charset="0"/>
              <a:buChar char="•"/>
            </a:pPr>
            <a:r>
              <a:rPr lang="en-GB" sz="2400" dirty="0"/>
              <a:t>You find it hard sometimes</a:t>
            </a:r>
          </a:p>
          <a:p>
            <a:pPr marL="285750" indent="-285750">
              <a:buFont typeface="Arial" panose="020B0604020202020204" pitchFamily="34" charset="0"/>
              <a:buChar char="•"/>
            </a:pPr>
            <a:r>
              <a:rPr lang="en-GB" sz="2400" dirty="0"/>
              <a:t>You need more time</a:t>
            </a:r>
          </a:p>
          <a:p>
            <a:pPr marL="285750" indent="-285750">
              <a:buFont typeface="Arial" panose="020B0604020202020204" pitchFamily="34" charset="0"/>
              <a:buChar char="•"/>
            </a:pPr>
            <a:r>
              <a:rPr lang="en-GB" sz="2400" dirty="0"/>
              <a:t>You prefer practical examples</a:t>
            </a:r>
          </a:p>
          <a:p>
            <a:pPr marL="285750" indent="-285750">
              <a:buFont typeface="Arial" panose="020B0604020202020204" pitchFamily="34" charset="0"/>
              <a:buChar char="•"/>
            </a:pPr>
            <a:r>
              <a:rPr lang="en-GB" sz="2400" dirty="0"/>
              <a:t>You are stronger with visual thinking</a:t>
            </a:r>
          </a:p>
          <a:p>
            <a:pPr marL="285750" indent="-285750">
              <a:buFont typeface="Arial" panose="020B0604020202020204" pitchFamily="34" charset="0"/>
              <a:buChar char="•"/>
            </a:pPr>
            <a:r>
              <a:rPr lang="en-GB" sz="2400" dirty="0"/>
              <a:t>You do not see yourself as “a maths person” yet</a:t>
            </a:r>
          </a:p>
        </p:txBody>
      </p:sp>
      <p:sp>
        <p:nvSpPr>
          <p:cNvPr id="10" name="Text Placeholder 9">
            <a:extLst>
              <a:ext uri="{FF2B5EF4-FFF2-40B4-BE49-F238E27FC236}">
                <a16:creationId xmlns:a16="http://schemas.microsoft.com/office/drawing/2014/main" id="{C6D32ACA-BE5F-BF1A-5D28-6E7322FF83D4}"/>
              </a:ext>
            </a:extLst>
          </p:cNvPr>
          <p:cNvSpPr>
            <a:spLocks noGrp="1"/>
          </p:cNvSpPr>
          <p:nvPr>
            <p:ph type="body" sz="quarter" idx="14"/>
          </p:nvPr>
        </p:nvSpPr>
        <p:spPr/>
        <p:txBody>
          <a:bodyPr/>
          <a:lstStyle/>
          <a:p>
            <a:endParaRPr lang="en-GB"/>
          </a:p>
        </p:txBody>
      </p:sp>
      <p:sp>
        <p:nvSpPr>
          <p:cNvPr id="6" name="Footer Placeholder 5">
            <a:extLst>
              <a:ext uri="{FF2B5EF4-FFF2-40B4-BE49-F238E27FC236}">
                <a16:creationId xmlns:a16="http://schemas.microsoft.com/office/drawing/2014/main" id="{AE629970-6076-27E0-B738-71C53E41D1C6}"/>
              </a:ext>
            </a:extLst>
          </p:cNvPr>
          <p:cNvSpPr>
            <a:spLocks noGrp="1"/>
          </p:cNvSpPr>
          <p:nvPr>
            <p:ph type="ftr" sz="quarter" idx="11"/>
          </p:nvPr>
        </p:nvSpPr>
        <p:spPr/>
        <p:txBody>
          <a:bodyPr/>
          <a:lstStyle/>
          <a:p>
            <a:r>
              <a:rPr lang="en-US" noProof="0"/>
              <a:t>Copyright 2025 Pearson. All rights reserved.</a:t>
            </a:r>
          </a:p>
        </p:txBody>
      </p:sp>
      <p:sp>
        <p:nvSpPr>
          <p:cNvPr id="7" name="Slide Number Placeholder 6">
            <a:extLst>
              <a:ext uri="{FF2B5EF4-FFF2-40B4-BE49-F238E27FC236}">
                <a16:creationId xmlns:a16="http://schemas.microsoft.com/office/drawing/2014/main" id="{4543D366-F99F-3383-8E36-4437BD85BB0E}"/>
              </a:ext>
            </a:extLst>
          </p:cNvPr>
          <p:cNvSpPr>
            <a:spLocks noGrp="1"/>
          </p:cNvSpPr>
          <p:nvPr>
            <p:ph type="sldNum" sz="quarter" idx="12"/>
          </p:nvPr>
        </p:nvSpPr>
        <p:spPr/>
        <p:txBody>
          <a:bodyPr/>
          <a:lstStyle/>
          <a:p>
            <a:fld id="{27BB625B-AB5A-C845-B50B-ED205C3DDF7A}" type="slidenum">
              <a:rPr lang="en-US" noProof="0" smtClean="0"/>
              <a:t>10</a:t>
            </a:fld>
            <a:endParaRPr lang="en-US" noProof="0"/>
          </a:p>
        </p:txBody>
      </p:sp>
      <p:pic>
        <p:nvPicPr>
          <p:cNvPr id="14" name="Picture 13">
            <a:extLst>
              <a:ext uri="{FF2B5EF4-FFF2-40B4-BE49-F238E27FC236}">
                <a16:creationId xmlns:a16="http://schemas.microsoft.com/office/drawing/2014/main" id="{9355401C-9D58-4DF3-FF7B-23606DDFC20D}"/>
              </a:ext>
            </a:extLst>
          </p:cNvPr>
          <p:cNvPicPr>
            <a:picLocks noChangeAspect="1"/>
          </p:cNvPicPr>
          <p:nvPr/>
        </p:nvPicPr>
        <p:blipFill>
          <a:blip r:embed="rId3"/>
          <a:stretch>
            <a:fillRect/>
          </a:stretch>
        </p:blipFill>
        <p:spPr>
          <a:xfrm>
            <a:off x="7965195" y="2051891"/>
            <a:ext cx="3766099" cy="3985218"/>
          </a:xfrm>
          <a:prstGeom prst="rect">
            <a:avLst/>
          </a:prstGeom>
        </p:spPr>
      </p:pic>
    </p:spTree>
    <p:extLst>
      <p:ext uri="{BB962C8B-B14F-4D97-AF65-F5344CB8AC3E}">
        <p14:creationId xmlns:p14="http://schemas.microsoft.com/office/powerpoint/2010/main" val="3126358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2000"/>
                                        <p:tgtEl>
                                          <p:spTgt spid="9">
                                            <p:txEl>
                                              <p:pRg st="2" end="2"/>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animEffect transition="in" filter="fade">
                                      <p:cBhvr>
                                        <p:cTn id="11" dur="2000"/>
                                        <p:tgtEl>
                                          <p:spTgt spid="9">
                                            <p:txEl>
                                              <p:pRg st="3" end="3"/>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animEffect transition="in" filter="fade">
                                      <p:cBhvr>
                                        <p:cTn id="15" dur="2000"/>
                                        <p:tgtEl>
                                          <p:spTgt spid="9">
                                            <p:txEl>
                                              <p:pRg st="4" end="4"/>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animEffect transition="in" filter="fade">
                                      <p:cBhvr>
                                        <p:cTn id="19" dur="2000"/>
                                        <p:tgtEl>
                                          <p:spTgt spid="9">
                                            <p:txEl>
                                              <p:pRg st="5" end="5"/>
                                            </p:txEl>
                                          </p:spTgt>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animEffect transition="in" filter="fade">
                                      <p:cBhvr>
                                        <p:cTn id="23" dur="20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1F1B7-38C6-D97B-8225-4431B2EA7481}"/>
            </a:ext>
          </a:extLst>
        </p:cNvPr>
        <p:cNvGrpSpPr/>
        <p:nvPr/>
      </p:nvGrpSpPr>
      <p:grpSpPr>
        <a:xfrm>
          <a:off x="0" y="0"/>
          <a:ext cx="0" cy="0"/>
          <a:chOff x="0" y="0"/>
          <a:chExt cx="0" cy="0"/>
        </a:xfrm>
      </p:grpSpPr>
      <p:sp>
        <p:nvSpPr>
          <p:cNvPr id="16" name="Text Placeholder 1">
            <a:extLst>
              <a:ext uri="{FF2B5EF4-FFF2-40B4-BE49-F238E27FC236}">
                <a16:creationId xmlns:a16="http://schemas.microsoft.com/office/drawing/2014/main" id="{BA4ADBB4-17D1-F308-0D24-753CEC07BB06}"/>
              </a:ext>
            </a:extLst>
          </p:cNvPr>
          <p:cNvSpPr>
            <a:spLocks noGrp="1"/>
          </p:cNvSpPr>
          <p:nvPr>
            <p:ph type="body" sz="quarter" idx="27"/>
          </p:nvPr>
        </p:nvSpPr>
        <p:spPr>
          <a:xfrm>
            <a:off x="550164" y="0"/>
            <a:ext cx="3607200" cy="547200"/>
          </a:xfrm>
        </p:spPr>
        <p:txBody>
          <a:bodyPr/>
          <a:lstStyle/>
          <a:p>
            <a:endParaRPr lang="en-US"/>
          </a:p>
        </p:txBody>
      </p:sp>
      <p:sp>
        <p:nvSpPr>
          <p:cNvPr id="9" name="Content Placeholder 8">
            <a:extLst>
              <a:ext uri="{FF2B5EF4-FFF2-40B4-BE49-F238E27FC236}">
                <a16:creationId xmlns:a16="http://schemas.microsoft.com/office/drawing/2014/main" id="{C3CA24B5-E6A9-2613-FBE1-2215D62D5897}"/>
              </a:ext>
            </a:extLst>
          </p:cNvPr>
          <p:cNvSpPr>
            <a:spLocks noGrp="1"/>
          </p:cNvSpPr>
          <p:nvPr>
            <p:ph type="body" sz="quarter" idx="30"/>
          </p:nvPr>
        </p:nvSpPr>
        <p:spPr>
          <a:xfrm>
            <a:off x="312738" y="1046602"/>
            <a:ext cx="5711825" cy="5133861"/>
          </a:xfrm>
        </p:spPr>
        <p:txBody>
          <a:bodyPr>
            <a:normAutofit/>
          </a:bodyPr>
          <a:lstStyle/>
          <a:p>
            <a:r>
              <a:rPr lang="en-GB" sz="2500" dirty="0"/>
              <a:t>Complete one sentence:</a:t>
            </a:r>
          </a:p>
          <a:p>
            <a:endParaRPr lang="en-GB" sz="2500" dirty="0"/>
          </a:p>
          <a:p>
            <a:pPr marL="285750" indent="-285750">
              <a:buFont typeface="Arial" panose="020B0604020202020204" pitchFamily="34" charset="0"/>
              <a:buChar char="•"/>
            </a:pPr>
            <a:r>
              <a:rPr lang="en-GB" sz="2500" b="0" dirty="0"/>
              <a:t>Maths could help me with…</a:t>
            </a:r>
          </a:p>
          <a:p>
            <a:pPr marL="285750" indent="-285750">
              <a:buFont typeface="Arial" panose="020B0604020202020204" pitchFamily="34" charset="0"/>
              <a:buChar char="•"/>
            </a:pPr>
            <a:endParaRPr lang="en-GB" sz="2500" b="0" dirty="0"/>
          </a:p>
          <a:p>
            <a:pPr marL="285750" indent="-285750">
              <a:buFont typeface="Arial" panose="020B0604020202020204" pitchFamily="34" charset="0"/>
              <a:buChar char="•"/>
            </a:pPr>
            <a:r>
              <a:rPr lang="en-GB" sz="2500" b="0" dirty="0"/>
              <a:t>I was surprised that maths is used in…</a:t>
            </a:r>
          </a:p>
          <a:p>
            <a:pPr marL="285750" indent="-285750">
              <a:buFont typeface="Arial" panose="020B0604020202020204" pitchFamily="34" charset="0"/>
              <a:buChar char="•"/>
            </a:pPr>
            <a:endParaRPr lang="en-GB" sz="2500" b="0" dirty="0"/>
          </a:p>
          <a:p>
            <a:pPr marL="285750" indent="-285750">
              <a:buFont typeface="Arial" panose="020B0604020202020204" pitchFamily="34" charset="0"/>
              <a:buChar char="•"/>
            </a:pPr>
            <a:r>
              <a:rPr lang="en-GB" sz="2500" b="0" dirty="0"/>
              <a:t>One career I want to know more about is…</a:t>
            </a:r>
          </a:p>
          <a:p>
            <a:pPr marL="285750" indent="-285750">
              <a:buFont typeface="Arial" panose="020B0604020202020204" pitchFamily="34" charset="0"/>
              <a:buChar char="•"/>
            </a:pPr>
            <a:endParaRPr lang="en-GB" sz="2500" b="0" dirty="0"/>
          </a:p>
          <a:p>
            <a:pPr marL="285750" indent="-285750">
              <a:buFont typeface="Arial" panose="020B0604020202020204" pitchFamily="34" charset="0"/>
              <a:buChar char="•"/>
            </a:pPr>
            <a:r>
              <a:rPr lang="en-GB" sz="2500" b="0" dirty="0"/>
              <a:t>One maths skill I already use is…</a:t>
            </a:r>
          </a:p>
        </p:txBody>
      </p:sp>
      <p:pic>
        <p:nvPicPr>
          <p:cNvPr id="4" name="Picture 3" descr="Safety professional in front of power plant">
            <a:extLst>
              <a:ext uri="{FF2B5EF4-FFF2-40B4-BE49-F238E27FC236}">
                <a16:creationId xmlns:a16="http://schemas.microsoft.com/office/drawing/2014/main" id="{B64B0A19-C879-BDDB-67BB-63D32D8F06F1}"/>
              </a:ext>
            </a:extLst>
          </p:cNvPr>
          <p:cNvPicPr>
            <a:picLocks noChangeAspect="1"/>
          </p:cNvPicPr>
          <p:nvPr/>
        </p:nvPicPr>
        <p:blipFill>
          <a:blip r:embed="rId3"/>
          <a:srcRect l="39324" r="6534" b="1"/>
          <a:stretch>
            <a:fillRect/>
          </a:stretch>
        </p:blipFill>
        <p:spPr>
          <a:xfrm>
            <a:off x="6959822" y="546099"/>
            <a:ext cx="4684969" cy="5775960"/>
          </a:xfrm>
          <a:custGeom>
            <a:avLst/>
            <a:gdLst>
              <a:gd name="connsiteX0" fmla="*/ 155419 w 4684969"/>
              <a:gd name="connsiteY0" fmla="*/ 0 h 5775960"/>
              <a:gd name="connsiteX1" fmla="*/ 4532504 w 4684969"/>
              <a:gd name="connsiteY1" fmla="*/ 0 h 5775960"/>
              <a:gd name="connsiteX2" fmla="*/ 4684969 w 4684969"/>
              <a:gd name="connsiteY2" fmla="*/ 152465 h 5775960"/>
              <a:gd name="connsiteX3" fmla="*/ 4684969 w 4684969"/>
              <a:gd name="connsiteY3" fmla="*/ 1255551 h 5775960"/>
              <a:gd name="connsiteX4" fmla="*/ 4684969 w 4684969"/>
              <a:gd name="connsiteY4" fmla="*/ 2625686 h 5775960"/>
              <a:gd name="connsiteX5" fmla="*/ 4684969 w 4684969"/>
              <a:gd name="connsiteY5" fmla="*/ 3728772 h 5775960"/>
              <a:gd name="connsiteX6" fmla="*/ 4682015 w 4684969"/>
              <a:gd name="connsiteY6" fmla="*/ 3743404 h 5775960"/>
              <a:gd name="connsiteX7" fmla="*/ 4682015 w 4684969"/>
              <a:gd name="connsiteY7" fmla="*/ 5623495 h 5775960"/>
              <a:gd name="connsiteX8" fmla="*/ 4529550 w 4684969"/>
              <a:gd name="connsiteY8" fmla="*/ 5775960 h 5775960"/>
              <a:gd name="connsiteX9" fmla="*/ 152465 w 4684969"/>
              <a:gd name="connsiteY9" fmla="*/ 5775960 h 5775960"/>
              <a:gd name="connsiteX10" fmla="*/ 0 w 4684969"/>
              <a:gd name="connsiteY10" fmla="*/ 5623495 h 5775960"/>
              <a:gd name="connsiteX11" fmla="*/ 0 w 4684969"/>
              <a:gd name="connsiteY11" fmla="*/ 3150274 h 5775960"/>
              <a:gd name="connsiteX12" fmla="*/ 2954 w 4684969"/>
              <a:gd name="connsiteY12" fmla="*/ 3135643 h 5775960"/>
              <a:gd name="connsiteX13" fmla="*/ 2954 w 4684969"/>
              <a:gd name="connsiteY13" fmla="*/ 2625686 h 5775960"/>
              <a:gd name="connsiteX14" fmla="*/ 2954 w 4684969"/>
              <a:gd name="connsiteY14" fmla="*/ 1255551 h 5775960"/>
              <a:gd name="connsiteX15" fmla="*/ 2954 w 4684969"/>
              <a:gd name="connsiteY15" fmla="*/ 152465 h 5775960"/>
              <a:gd name="connsiteX16" fmla="*/ 155419 w 4684969"/>
              <a:gd name="connsiteY16" fmla="*/ 0 h 577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969" h="5775960">
                <a:moveTo>
                  <a:pt x="155419" y="0"/>
                </a:moveTo>
                <a:lnTo>
                  <a:pt x="4532504" y="0"/>
                </a:lnTo>
                <a:cubicBezTo>
                  <a:pt x="4616708" y="0"/>
                  <a:pt x="4684969" y="68261"/>
                  <a:pt x="4684969" y="152465"/>
                </a:cubicBezTo>
                <a:lnTo>
                  <a:pt x="4684969" y="1255551"/>
                </a:lnTo>
                <a:lnTo>
                  <a:pt x="4684969" y="2625686"/>
                </a:lnTo>
                <a:lnTo>
                  <a:pt x="4684969" y="3728772"/>
                </a:lnTo>
                <a:lnTo>
                  <a:pt x="4682015" y="3743404"/>
                </a:lnTo>
                <a:lnTo>
                  <a:pt x="4682015" y="5623495"/>
                </a:lnTo>
                <a:cubicBezTo>
                  <a:pt x="4682015" y="5707699"/>
                  <a:pt x="4613754" y="5775960"/>
                  <a:pt x="4529550" y="5775960"/>
                </a:cubicBezTo>
                <a:lnTo>
                  <a:pt x="152465" y="5775960"/>
                </a:lnTo>
                <a:cubicBezTo>
                  <a:pt x="68261" y="5775960"/>
                  <a:pt x="0" y="5707699"/>
                  <a:pt x="0" y="5623495"/>
                </a:cubicBezTo>
                <a:lnTo>
                  <a:pt x="0" y="3150274"/>
                </a:lnTo>
                <a:lnTo>
                  <a:pt x="2954" y="3135643"/>
                </a:lnTo>
                <a:lnTo>
                  <a:pt x="2954" y="2625686"/>
                </a:lnTo>
                <a:lnTo>
                  <a:pt x="2954" y="1255551"/>
                </a:lnTo>
                <a:lnTo>
                  <a:pt x="2954" y="152465"/>
                </a:lnTo>
                <a:cubicBezTo>
                  <a:pt x="2954" y="68261"/>
                  <a:pt x="71215" y="0"/>
                  <a:pt x="155419" y="0"/>
                </a:cubicBezTo>
                <a:close/>
              </a:path>
            </a:pathLst>
          </a:custGeom>
          <a:noFill/>
        </p:spPr>
      </p:pic>
      <p:sp>
        <p:nvSpPr>
          <p:cNvPr id="6" name="Footer Placeholder 5">
            <a:extLst>
              <a:ext uri="{FF2B5EF4-FFF2-40B4-BE49-F238E27FC236}">
                <a16:creationId xmlns:a16="http://schemas.microsoft.com/office/drawing/2014/main" id="{87BA06A8-46D0-B5CD-5221-A412C58619FA}"/>
              </a:ext>
            </a:extLst>
          </p:cNvPr>
          <p:cNvSpPr>
            <a:spLocks noGrp="1"/>
          </p:cNvSpPr>
          <p:nvPr>
            <p:ph type="ftr" sz="quarter" idx="11"/>
          </p:nvPr>
        </p:nvSpPr>
        <p:spPr>
          <a:xfrm>
            <a:off x="550164" y="6439710"/>
            <a:ext cx="3605276" cy="418289"/>
          </a:xfrm>
        </p:spPr>
        <p:txBody>
          <a:bodyPr anchor="ctr">
            <a:normAutofit/>
          </a:bodyPr>
          <a:lstStyle/>
          <a:p>
            <a:pPr>
              <a:spcAft>
                <a:spcPts val="600"/>
              </a:spcAft>
            </a:pPr>
            <a:r>
              <a:rPr lang="en-US" noProof="0"/>
              <a:t>Copyright 2025 Pearson. All rights reserved.</a:t>
            </a:r>
          </a:p>
        </p:txBody>
      </p:sp>
      <p:sp>
        <p:nvSpPr>
          <p:cNvPr id="7" name="Slide Number Placeholder 6">
            <a:extLst>
              <a:ext uri="{FF2B5EF4-FFF2-40B4-BE49-F238E27FC236}">
                <a16:creationId xmlns:a16="http://schemas.microsoft.com/office/drawing/2014/main" id="{CDA6EB2F-F739-2779-9685-B08651902AF1}"/>
              </a:ext>
            </a:extLst>
          </p:cNvPr>
          <p:cNvSpPr>
            <a:spLocks noGrp="1"/>
          </p:cNvSpPr>
          <p:nvPr>
            <p:ph type="sldNum" sz="quarter" idx="12"/>
          </p:nvPr>
        </p:nvSpPr>
        <p:spPr>
          <a:xfrm>
            <a:off x="9908540" y="6439710"/>
            <a:ext cx="1734820" cy="418290"/>
          </a:xfrm>
        </p:spPr>
        <p:txBody>
          <a:bodyPr anchor="ctr">
            <a:normAutofit/>
          </a:bodyPr>
          <a:lstStyle/>
          <a:p>
            <a:pPr>
              <a:spcAft>
                <a:spcPts val="600"/>
              </a:spcAft>
            </a:pPr>
            <a:fld id="{27BB625B-AB5A-C845-B50B-ED205C3DDF7A}" type="slidenum">
              <a:rPr lang="en-US" noProof="0" smtClean="0"/>
              <a:pPr>
                <a:spcAft>
                  <a:spcPts val="600"/>
                </a:spcAft>
              </a:pPr>
              <a:t>11</a:t>
            </a:fld>
            <a:endParaRPr lang="en-US" noProof="0"/>
          </a:p>
        </p:txBody>
      </p:sp>
    </p:spTree>
    <p:extLst>
      <p:ext uri="{BB962C8B-B14F-4D97-AF65-F5344CB8AC3E}">
        <p14:creationId xmlns:p14="http://schemas.microsoft.com/office/powerpoint/2010/main" val="3852745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animEffect transition="in" filter="fade">
                                      <p:cBhvr>
                                        <p:cTn id="11" dur="2000"/>
                                        <p:tgtEl>
                                          <p:spTgt spid="9">
                                            <p:txEl>
                                              <p:pRg st="2" end="2"/>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animEffect transition="in" filter="fade">
                                      <p:cBhvr>
                                        <p:cTn id="15" dur="2000"/>
                                        <p:tgtEl>
                                          <p:spTgt spid="9">
                                            <p:txEl>
                                              <p:pRg st="4" end="4"/>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animEffect transition="in" filter="fade">
                                      <p:cBhvr>
                                        <p:cTn id="19" dur="2000"/>
                                        <p:tgtEl>
                                          <p:spTgt spid="9">
                                            <p:txEl>
                                              <p:pRg st="6" end="6"/>
                                            </p:txEl>
                                          </p:spTgt>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9">
                                            <p:txEl>
                                              <p:pRg st="8" end="8"/>
                                            </p:txEl>
                                          </p:spTgt>
                                        </p:tgtEl>
                                        <p:attrNameLst>
                                          <p:attrName>style.visibility</p:attrName>
                                        </p:attrNameLst>
                                      </p:cBhvr>
                                      <p:to>
                                        <p:strVal val="visible"/>
                                      </p:to>
                                    </p:set>
                                    <p:animEffect transition="in" filter="fade">
                                      <p:cBhvr>
                                        <p:cTn id="23" dur="20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5923-3C79-7577-99D5-657CD9277933}"/>
              </a:ext>
            </a:extLst>
          </p:cNvPr>
          <p:cNvSpPr>
            <a:spLocks noGrp="1"/>
          </p:cNvSpPr>
          <p:nvPr>
            <p:ph type="ctrTitle"/>
          </p:nvPr>
        </p:nvSpPr>
        <p:spPr/>
        <p:txBody>
          <a:bodyPr/>
          <a:lstStyle/>
          <a:p>
            <a:endParaRPr lang="en-GB"/>
          </a:p>
        </p:txBody>
      </p:sp>
      <p:sp>
        <p:nvSpPr>
          <p:cNvPr id="3" name="Text Placeholder 2">
            <a:extLst>
              <a:ext uri="{FF2B5EF4-FFF2-40B4-BE49-F238E27FC236}">
                <a16:creationId xmlns:a16="http://schemas.microsoft.com/office/drawing/2014/main" id="{27CCB13F-3FA8-E055-6F45-92B7D3FF976F}"/>
              </a:ext>
            </a:extLst>
          </p:cNvPr>
          <p:cNvSpPr>
            <a:spLocks noGrp="1"/>
          </p:cNvSpPr>
          <p:nvPr>
            <p:ph type="body" sz="quarter" idx="11"/>
          </p:nvPr>
        </p:nvSpPr>
        <p:spPr/>
        <p:txBody>
          <a:bodyPr/>
          <a:lstStyle/>
          <a:p>
            <a:r>
              <a:rPr lang="en-GB" dirty="0"/>
              <a:t>Your Future in Maths</a:t>
            </a:r>
          </a:p>
        </p:txBody>
      </p:sp>
      <p:sp>
        <p:nvSpPr>
          <p:cNvPr id="4" name="Subtitle 3">
            <a:extLst>
              <a:ext uri="{FF2B5EF4-FFF2-40B4-BE49-F238E27FC236}">
                <a16:creationId xmlns:a16="http://schemas.microsoft.com/office/drawing/2014/main" id="{240964C7-3B89-836F-112A-73BA22153257}"/>
              </a:ext>
            </a:extLst>
          </p:cNvPr>
          <p:cNvSpPr>
            <a:spLocks noGrp="1"/>
          </p:cNvSpPr>
          <p:nvPr>
            <p:ph type="subTitle" idx="1"/>
          </p:nvPr>
        </p:nvSpPr>
        <p:spPr/>
        <p:txBody>
          <a:bodyPr/>
          <a:lstStyle/>
          <a:p>
            <a:r>
              <a:rPr lang="en-GB" dirty="0">
                <a:hlinkClick r:id="rId2"/>
              </a:rPr>
              <a:t>Your future in maths: A-Z | Pearson UK</a:t>
            </a:r>
            <a:endParaRPr lang="en-GB" dirty="0"/>
          </a:p>
        </p:txBody>
      </p:sp>
      <p:pic>
        <p:nvPicPr>
          <p:cNvPr id="7" name="Picture Placeholder 6">
            <a:extLst>
              <a:ext uri="{FF2B5EF4-FFF2-40B4-BE49-F238E27FC236}">
                <a16:creationId xmlns:a16="http://schemas.microsoft.com/office/drawing/2014/main" id="{2FED4E54-BDE8-6F6E-6123-AF4155886643}"/>
              </a:ext>
            </a:extLst>
          </p:cNvPr>
          <p:cNvPicPr>
            <a:picLocks noGrp="1" noChangeAspect="1"/>
          </p:cNvPicPr>
          <p:nvPr>
            <p:ph type="pic" sz="quarter" idx="10"/>
          </p:nvPr>
        </p:nvPicPr>
        <p:blipFill>
          <a:blip r:embed="rId3"/>
          <a:srcRect t="7631" b="7631"/>
          <a:stretch/>
        </p:blipFill>
        <p:spPr bwMode="gray">
          <a:custGeom>
            <a:avLst/>
            <a:gdLst>
              <a:gd name="connsiteX0" fmla="*/ 203222 w 4540250"/>
              <a:gd name="connsiteY0" fmla="*/ 0 h 4665661"/>
              <a:gd name="connsiteX1" fmla="*/ 4337028 w 4540250"/>
              <a:gd name="connsiteY1" fmla="*/ 0 h 4665661"/>
              <a:gd name="connsiteX2" fmla="*/ 4540250 w 4540250"/>
              <a:gd name="connsiteY2" fmla="*/ 203222 h 4665661"/>
              <a:gd name="connsiteX3" fmla="*/ 4540250 w 4540250"/>
              <a:gd name="connsiteY3" fmla="*/ 4462439 h 4665661"/>
              <a:gd name="connsiteX4" fmla="*/ 4337028 w 4540250"/>
              <a:gd name="connsiteY4" fmla="*/ 4665661 h 4665661"/>
              <a:gd name="connsiteX5" fmla="*/ 203222 w 4540250"/>
              <a:gd name="connsiteY5" fmla="*/ 4665661 h 4665661"/>
              <a:gd name="connsiteX6" fmla="*/ 0 w 4540250"/>
              <a:gd name="connsiteY6" fmla="*/ 4462439 h 4665661"/>
              <a:gd name="connsiteX7" fmla="*/ 0 w 4540250"/>
              <a:gd name="connsiteY7" fmla="*/ 203222 h 4665661"/>
              <a:gd name="connsiteX8" fmla="*/ 203222 w 4540250"/>
              <a:gd name="connsiteY8" fmla="*/ 0 h 4665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250" h="4665661">
                <a:moveTo>
                  <a:pt x="203222" y="0"/>
                </a:moveTo>
                <a:lnTo>
                  <a:pt x="4337028" y="0"/>
                </a:lnTo>
                <a:cubicBezTo>
                  <a:pt x="4449264" y="0"/>
                  <a:pt x="4540250" y="90986"/>
                  <a:pt x="4540250" y="203222"/>
                </a:cubicBezTo>
                <a:lnTo>
                  <a:pt x="4540250" y="4462439"/>
                </a:lnTo>
                <a:cubicBezTo>
                  <a:pt x="4540250" y="4574675"/>
                  <a:pt x="4449264" y="4665661"/>
                  <a:pt x="4337028" y="4665661"/>
                </a:cubicBezTo>
                <a:lnTo>
                  <a:pt x="203222" y="4665661"/>
                </a:lnTo>
                <a:cubicBezTo>
                  <a:pt x="90986" y="4665661"/>
                  <a:pt x="0" y="4574675"/>
                  <a:pt x="0" y="4462439"/>
                </a:cubicBezTo>
                <a:lnTo>
                  <a:pt x="0" y="203222"/>
                </a:lnTo>
                <a:cubicBezTo>
                  <a:pt x="0" y="90986"/>
                  <a:pt x="90986" y="0"/>
                  <a:pt x="203222" y="0"/>
                </a:cubicBezTo>
                <a:close/>
              </a:path>
            </a:pathLst>
          </a:custGeom>
          <a:solidFill>
            <a:srgbClr val="EDECF6"/>
          </a:solidFill>
        </p:spPr>
      </p:pic>
    </p:spTree>
    <p:extLst>
      <p:ext uri="{BB962C8B-B14F-4D97-AF65-F5344CB8AC3E}">
        <p14:creationId xmlns:p14="http://schemas.microsoft.com/office/powerpoint/2010/main" val="516691636"/>
      </p:ext>
    </p:extLst>
  </p:cSld>
  <p:clrMapOvr>
    <a:masterClrMapping/>
  </p:clrMapOvr>
</p:sld>
</file>

<file path=ppt/theme/theme1.xml><?xml version="1.0" encoding="utf-8"?>
<a:theme xmlns:a="http://schemas.openxmlformats.org/drawingml/2006/main" name="Pearson Theme">
  <a:themeElements>
    <a:clrScheme name="Pearson Theme">
      <a:dk1>
        <a:srgbClr val="000000"/>
      </a:dk1>
      <a:lt1>
        <a:srgbClr val="FFFFFF"/>
      </a:lt1>
      <a:dk2>
        <a:srgbClr val="0D004D"/>
      </a:dk2>
      <a:lt2>
        <a:srgbClr val="FFFFFF"/>
      </a:lt2>
      <a:accent1>
        <a:srgbClr val="B79BFE"/>
      </a:accent1>
      <a:accent2>
        <a:srgbClr val="7950E2"/>
      </a:accent2>
      <a:accent3>
        <a:srgbClr val="56E2E1"/>
      </a:accent3>
      <a:accent4>
        <a:srgbClr val="EC8DE2"/>
      </a:accent4>
      <a:accent5>
        <a:srgbClr val="FFCE00"/>
      </a:accent5>
      <a:accent6>
        <a:srgbClr val="B820A9"/>
      </a:accent6>
      <a:hlink>
        <a:srgbClr val="B79BFE"/>
      </a:hlink>
      <a:folHlink>
        <a:srgbClr val="B79BFE"/>
      </a:folHlink>
    </a:clrScheme>
    <a:fontScheme name="Plus Jakarta Sans SemiBold-Plus Jakarta Sans">
      <a:majorFont>
        <a:latin typeface="Plus Jakarta Sans SemiBold"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lus Jakarta Sans"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lgn="l">
          <a:defRPr sz="1100" dirty="0" smtClean="0">
            <a:solidFill>
              <a:schemeClr val="tx2"/>
            </a:solidFill>
          </a:defRPr>
        </a:defPPr>
      </a:lstStyle>
    </a:txDef>
  </a:objectDefaults>
  <a:extraClrSchemeLst/>
  <a:custClrLst>
    <a:custClr name="Pearson Purple">
      <a:srgbClr val="0D004D"/>
    </a:custClr>
    <a:custClr name="Amethyst">
      <a:srgbClr val="512EAB"/>
    </a:custClr>
    <a:custClr name="Light Purple">
      <a:srgbClr val="C1BFFF"/>
    </a:custClr>
    <a:custClr name="Fuchsia">
      <a:srgbClr val="DF41CF"/>
    </a:custClr>
    <a:custClr name="Amber">
      <a:srgbClr val="FFCE00"/>
    </a:custClr>
    <a:custClr name="Turquoise">
      <a:srgbClr val="56E2E1"/>
    </a:custClr>
    <a:custClr name="Blank">
      <a:srgbClr val="FFFFFF"/>
    </a:custClr>
    <a:custClr name="Blank">
      <a:srgbClr val="FFFFFF"/>
    </a:custClr>
    <a:custClr name="Blank">
      <a:srgbClr val="FFFFFF"/>
    </a:custClr>
    <a:custClr name="Positive">
      <a:srgbClr val="00C800"/>
    </a:custClr>
    <a:custClr name="Blank">
      <a:srgbClr val="FFFFFF"/>
    </a:custClr>
    <a:custClr name="Blank">
      <a:srgbClr val="FFFFFF"/>
    </a:custClr>
    <a:custClr name="Mist Purple">
      <a:srgbClr val="EDECF6"/>
    </a:custClr>
    <a:custClr name="Fuschia Tint">
      <a:srgbClr val="EFA0E7"/>
    </a:custClr>
    <a:custClr name="Amber Tint">
      <a:srgbClr val="FFE67F"/>
    </a:custClr>
    <a:custClr name="Turquoise Tint">
      <a:srgbClr val="B3F2F1"/>
    </a:custClr>
    <a:custClr name="Blank">
      <a:srgbClr val="FFFFFF"/>
    </a:custClr>
    <a:custClr name="Blank">
      <a:srgbClr val="FFFFFF"/>
    </a:custClr>
    <a:custClr name="Blank">
      <a:srgbClr val="FFFFFF"/>
    </a:custClr>
    <a:custClr name="Negative">
      <a:srgbClr val="FF0000"/>
    </a:custClr>
  </a:custClrLst>
  <a:extLst>
    <a:ext uri="{05A4C25C-085E-4340-85A3-A5531E510DB2}">
      <thm15:themeFamily xmlns:thm15="http://schemas.microsoft.com/office/thememl/2012/main" name="sPearson_PPT-Template-MATER" id="{79B6B0D6-2E33-B34D-A39A-4F3201A2CE45}" vid="{507AAD7F-F5FF-0D46-972D-39A75A18AB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Plus Jakarta Sans"/>
        <a:font script="Hebr" typeface="Plus Jakarta Sa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Pearson Purple">
      <a:srgbClr val="0D004D"/>
    </a:custClr>
    <a:custClr name="Amethyst">
      <a:srgbClr val="512EAB"/>
    </a:custClr>
    <a:custClr name="Light Purple">
      <a:srgbClr val="C1BFFF"/>
    </a:custClr>
    <a:custClr name="Fuchsia">
      <a:srgbClr val="DF41CF"/>
    </a:custClr>
    <a:custClr name="Amber">
      <a:srgbClr val="FFCE00"/>
    </a:custClr>
    <a:custClr name="Turquoise">
      <a:srgbClr val="56E2E1"/>
    </a:custClr>
    <a:custClr name="Blank">
      <a:srgbClr val="FFFFFF"/>
    </a:custClr>
    <a:custClr name="Blank">
      <a:srgbClr val="FFFFFF"/>
    </a:custClr>
    <a:custClr name="Blank">
      <a:srgbClr val="FFFFFF"/>
    </a:custClr>
    <a:custClr name="Positive">
      <a:srgbClr val="00C800"/>
    </a:custClr>
    <a:custClr name="Blank">
      <a:srgbClr val="FFFFFF"/>
    </a:custClr>
    <a:custClr name="Blank">
      <a:srgbClr val="FFFFFF"/>
    </a:custClr>
    <a:custClr name="Mist Purple">
      <a:srgbClr val="EDECF6"/>
    </a:custClr>
    <a:custClr name="Fuschia Tint">
      <a:srgbClr val="EFA0E7"/>
    </a:custClr>
    <a:custClr name="Amber Tint">
      <a:srgbClr val="FFE67F"/>
    </a:custClr>
    <a:custClr name="Turquoise Tint">
      <a:srgbClr val="B3F2F1"/>
    </a:custClr>
    <a:custClr name="Blank">
      <a:srgbClr val="FFFFFF"/>
    </a:custClr>
    <a:custClr name="Blank">
      <a:srgbClr val="FFFFFF"/>
    </a:custClr>
    <a:custClr name="Blank">
      <a:srgbClr val="FFFFFF"/>
    </a:custClr>
    <a:custClr name="Negative">
      <a:srgbClr val="FF0000"/>
    </a:custClr>
  </a:custClr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Plus Jakarta Sans"/>
        <a:font script="Hebr" typeface="Plus Jakarta Sa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lus Jakarta Sans"/>
        <a:font script="Uigh" typeface="Microsoft Uighur"/>
        <a:font script="Geor" typeface="Sylfaen"/>
        <a:font script="Armn" typeface="Plus Jakarta Sa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7F12155DC34684097DFFA9B1A005973" ma:contentTypeVersion="14" ma:contentTypeDescription="Create a new document." ma:contentTypeScope="" ma:versionID="baa7ceda96eefa7a5edd46deb02a8fd0">
  <xsd:schema xmlns:xsd="http://www.w3.org/2001/XMLSchema" xmlns:xs="http://www.w3.org/2001/XMLSchema" xmlns:p="http://schemas.microsoft.com/office/2006/metadata/properties" xmlns:ns2="67f32d8e-c004-4b2a-8588-6055e191469e" xmlns:ns3="84ffc5bf-a0ff-449e-baf2-5e09aebe7ba1" targetNamespace="http://schemas.microsoft.com/office/2006/metadata/properties" ma:root="true" ma:fieldsID="bcf612f2a52a0bb8ffae56a1c0e08fc5" ns2:_="" ns3:_="">
    <xsd:import namespace="67f32d8e-c004-4b2a-8588-6055e191469e"/>
    <xsd:import namespace="84ffc5bf-a0ff-449e-baf2-5e09aebe7b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Preview"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f32d8e-c004-4b2a-8588-6055e19146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6342d94-4a90-4c9b-8c88-cb4c8647e98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Preview" ma:index="21" nillable="true" ma:displayName="Preview" ma:format="Thumbnail" ma:internalName="Preview">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ffc5bf-a0ff-449e-baf2-5e09aebe7ba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9193cb2-cb51-48b2-a90e-5130575901ff}" ma:internalName="TaxCatchAll" ma:showField="CatchAllData" ma:web="84ffc5bf-a0ff-449e-baf2-5e09aebe7b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7f32d8e-c004-4b2a-8588-6055e191469e">
      <Terms xmlns="http://schemas.microsoft.com/office/infopath/2007/PartnerControls"/>
    </lcf76f155ced4ddcb4097134ff3c332f>
    <TaxCatchAll xmlns="84ffc5bf-a0ff-449e-baf2-5e09aebe7ba1" xsi:nil="true"/>
    <Preview xmlns="67f32d8e-c004-4b2a-8588-6055e191469e" xsi:nil="true"/>
  </documentManagement>
</p:properties>
</file>

<file path=customXml/itemProps1.xml><?xml version="1.0" encoding="utf-8"?>
<ds:datastoreItem xmlns:ds="http://schemas.openxmlformats.org/officeDocument/2006/customXml" ds:itemID="{B643D923-6A28-4B74-8767-AAE03B2639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f32d8e-c004-4b2a-8588-6055e191469e"/>
    <ds:schemaRef ds:uri="84ffc5bf-a0ff-449e-baf2-5e09aebe7b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5567F57-78B4-46F6-80D2-A007D6BF718A}">
  <ds:schemaRefs>
    <ds:schemaRef ds:uri="http://schemas.microsoft.com/sharepoint/v3/contenttype/forms"/>
  </ds:schemaRefs>
</ds:datastoreItem>
</file>

<file path=customXml/itemProps3.xml><?xml version="1.0" encoding="utf-8"?>
<ds:datastoreItem xmlns:ds="http://schemas.openxmlformats.org/officeDocument/2006/customXml" ds:itemID="{CB632359-E01D-454D-81AF-DC4F0EFDEC38}">
  <ds:schemaRefs>
    <ds:schemaRef ds:uri="http://schemas.openxmlformats.org/package/2006/metadata/core-properties"/>
    <ds:schemaRef ds:uri="http://purl.org/dc/elements/1.1/"/>
    <ds:schemaRef ds:uri="http://schemas.microsoft.com/office/2006/documentManagement/types"/>
    <ds:schemaRef ds:uri="http://www.w3.org/XML/1998/namespace"/>
    <ds:schemaRef ds:uri="http://purl.org/dc/terms/"/>
    <ds:schemaRef ds:uri="http://schemas.microsoft.com/office/infopath/2007/PartnerControls"/>
    <ds:schemaRef ds:uri="84ffc5bf-a0ff-449e-baf2-5e09aebe7ba1"/>
    <ds:schemaRef ds:uri="67f32d8e-c004-4b2a-8588-6055e191469e"/>
    <ds:schemaRef ds:uri="http://schemas.microsoft.com/office/2006/metadata/properties"/>
    <ds:schemaRef ds:uri="http://purl.org/dc/dcmitype/"/>
  </ds:schemaRefs>
</ds:datastoreItem>
</file>

<file path=docMetadata/LabelInfo.xml><?xml version="1.0" encoding="utf-8"?>
<clbl:labelList xmlns:clbl="http://schemas.microsoft.com/office/2020/mipLabelMetadata">
  <clbl:label id="{8cc434d7-97d0-47d3-b5c5-14fe0e33e34b}" enabled="0" method="" siteId="{8cc434d7-97d0-47d3-b5c5-14fe0e33e34b}" removed="1"/>
</clbl:labelList>
</file>

<file path=docProps/app.xml><?xml version="1.0" encoding="utf-8"?>
<Properties xmlns="http://schemas.openxmlformats.org/officeDocument/2006/extended-properties" xmlns:vt="http://schemas.openxmlformats.org/officeDocument/2006/docPropsVTypes">
  <Template>Pearson_PPT-Template_MASTERBlank</Template>
  <TotalTime>1147</TotalTime>
  <Words>1514</Words>
  <Application>Microsoft Office PowerPoint</Application>
  <PresentationFormat>Widescreen</PresentationFormat>
  <Paragraphs>169</Paragraphs>
  <Slides>12</Slides>
  <Notes>11</Notes>
  <HiddenSlides>0</HiddenSlides>
  <MMClips>2</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Pearson Theme</vt:lpstr>
      <vt:lpstr>Where can maths take you?</vt:lpstr>
      <vt:lpstr>Quick Vote</vt:lpstr>
      <vt:lpstr>Maths is Everywhere!  Maths helps people….</vt:lpstr>
      <vt:lpstr>Darren  Firefighter</vt:lpstr>
      <vt:lpstr>Sophie, Hela and Bridget  Set Designers</vt:lpstr>
      <vt:lpstr>PowerPoint Presentation</vt:lpstr>
      <vt:lpstr>Maths skills, not just maths topics</vt:lpstr>
      <vt:lpstr>Mini Challenge  match the maths to the career</vt:lpstr>
      <vt:lpstr>Mini Challenge  answers</vt:lpstr>
      <vt:lpstr>What if maths feels difficult?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Vicky Wood</dc:creator>
  <cp:lastModifiedBy>Vicky Wood</cp:lastModifiedBy>
  <cp:revision>7</cp:revision>
  <dcterms:created xsi:type="dcterms:W3CDTF">2025-09-05T12:13:39Z</dcterms:created>
  <dcterms:modified xsi:type="dcterms:W3CDTF">2026-09-14T15:41:04Z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0x01010097F12155DC34684097DFFA9B1A005973</vt:lpwstr>
  </property>
  <property fmtid="{D5CDD505-2E9C-101B-9397-08002B2CF9AE}" pid="3" name="MediaServiceImageTags">
    <vt:lpwstr/>
  </property>
</Properties>
</file>