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2" r:id="rId2"/>
  </p:sldMasterIdLst>
  <p:notesMasterIdLst>
    <p:notesMasterId r:id="rId24"/>
  </p:notesMasterIdLst>
  <p:sldIdLst>
    <p:sldId id="444" r:id="rId3"/>
    <p:sldId id="540" r:id="rId4"/>
    <p:sldId id="538" r:id="rId5"/>
    <p:sldId id="488" r:id="rId6"/>
    <p:sldId id="541" r:id="rId7"/>
    <p:sldId id="542" r:id="rId8"/>
    <p:sldId id="543" r:id="rId9"/>
    <p:sldId id="544" r:id="rId10"/>
    <p:sldId id="545" r:id="rId11"/>
    <p:sldId id="547" r:id="rId12"/>
    <p:sldId id="549" r:id="rId13"/>
    <p:sldId id="550" r:id="rId14"/>
    <p:sldId id="551" r:id="rId15"/>
    <p:sldId id="552" r:id="rId16"/>
    <p:sldId id="553" r:id="rId17"/>
    <p:sldId id="554" r:id="rId18"/>
    <p:sldId id="555" r:id="rId19"/>
    <p:sldId id="556" r:id="rId20"/>
    <p:sldId id="473" r:id="rId21"/>
    <p:sldId id="536" r:id="rId22"/>
    <p:sldId id="557" r:id="rId23"/>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02B6912-E97E-4650-A349-EFA9458CD9F1}" v="186" dt="2026-09-10T12:57:10.9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11" d="100"/>
          <a:sy n="111" d="100"/>
        </p:scale>
        <p:origin x="55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sha Al-Harithi" userId="bc7eeff5-7c46-474d-aeac-ea9600020e11" providerId="ADAL" clId="{9FEA2EE9-0E12-4717-9226-DCB86769F4FB}"/>
    <pc:docChg chg="undo custSel addSld delSld modSld sldOrd addMainMaster delMainMaster modMainMaster">
      <pc:chgData name="Rasha Al-Harithi" userId="bc7eeff5-7c46-474d-aeac-ea9600020e11" providerId="ADAL" clId="{9FEA2EE9-0E12-4717-9226-DCB86769F4FB}" dt="2026-09-10T12:58:25.013" v="1802" actId="122"/>
      <pc:docMkLst>
        <pc:docMk/>
      </pc:docMkLst>
      <pc:sldChg chg="del">
        <pc:chgData name="Rasha Al-Harithi" userId="bc7eeff5-7c46-474d-aeac-ea9600020e11" providerId="ADAL" clId="{9FEA2EE9-0E12-4717-9226-DCB86769F4FB}" dt="2026-09-09T14:09:40.552" v="37" actId="47"/>
        <pc:sldMkLst>
          <pc:docMk/>
          <pc:sldMk cId="0" sldId="259"/>
        </pc:sldMkLst>
      </pc:sldChg>
      <pc:sldChg chg="del">
        <pc:chgData name="Rasha Al-Harithi" userId="bc7eeff5-7c46-474d-aeac-ea9600020e11" providerId="ADAL" clId="{9FEA2EE9-0E12-4717-9226-DCB86769F4FB}" dt="2026-09-09T14:59:59.820" v="257" actId="47"/>
        <pc:sldMkLst>
          <pc:docMk/>
          <pc:sldMk cId="0" sldId="260"/>
        </pc:sldMkLst>
      </pc:sldChg>
      <pc:sldChg chg="del">
        <pc:chgData name="Rasha Al-Harithi" userId="bc7eeff5-7c46-474d-aeac-ea9600020e11" providerId="ADAL" clId="{9FEA2EE9-0E12-4717-9226-DCB86769F4FB}" dt="2026-09-09T15:12:04.497" v="479" actId="47"/>
        <pc:sldMkLst>
          <pc:docMk/>
          <pc:sldMk cId="0" sldId="261"/>
        </pc:sldMkLst>
      </pc:sldChg>
      <pc:sldChg chg="del">
        <pc:chgData name="Rasha Al-Harithi" userId="bc7eeff5-7c46-474d-aeac-ea9600020e11" providerId="ADAL" clId="{9FEA2EE9-0E12-4717-9226-DCB86769F4FB}" dt="2026-09-09T15:12:33.259" v="480" actId="47"/>
        <pc:sldMkLst>
          <pc:docMk/>
          <pc:sldMk cId="0" sldId="262"/>
        </pc:sldMkLst>
      </pc:sldChg>
      <pc:sldChg chg="del">
        <pc:chgData name="Rasha Al-Harithi" userId="bc7eeff5-7c46-474d-aeac-ea9600020e11" providerId="ADAL" clId="{9FEA2EE9-0E12-4717-9226-DCB86769F4FB}" dt="2026-09-09T15:26:06.933" v="658" actId="47"/>
        <pc:sldMkLst>
          <pc:docMk/>
          <pc:sldMk cId="0" sldId="263"/>
        </pc:sldMkLst>
      </pc:sldChg>
      <pc:sldChg chg="del">
        <pc:chgData name="Rasha Al-Harithi" userId="bc7eeff5-7c46-474d-aeac-ea9600020e11" providerId="ADAL" clId="{9FEA2EE9-0E12-4717-9226-DCB86769F4FB}" dt="2026-09-09T15:26:10.752" v="659" actId="47"/>
        <pc:sldMkLst>
          <pc:docMk/>
          <pc:sldMk cId="0" sldId="264"/>
        </pc:sldMkLst>
      </pc:sldChg>
      <pc:sldChg chg="del">
        <pc:chgData name="Rasha Al-Harithi" userId="bc7eeff5-7c46-474d-aeac-ea9600020e11" providerId="ADAL" clId="{9FEA2EE9-0E12-4717-9226-DCB86769F4FB}" dt="2026-09-09T15:34:01.101" v="876" actId="47"/>
        <pc:sldMkLst>
          <pc:docMk/>
          <pc:sldMk cId="0" sldId="265"/>
        </pc:sldMkLst>
      </pc:sldChg>
      <pc:sldChg chg="del">
        <pc:chgData name="Rasha Al-Harithi" userId="bc7eeff5-7c46-474d-aeac-ea9600020e11" providerId="ADAL" clId="{9FEA2EE9-0E12-4717-9226-DCB86769F4FB}" dt="2026-09-09T15:35:09.031" v="898" actId="47"/>
        <pc:sldMkLst>
          <pc:docMk/>
          <pc:sldMk cId="0" sldId="266"/>
        </pc:sldMkLst>
      </pc:sldChg>
      <pc:sldChg chg="addSp modSp del">
        <pc:chgData name="Rasha Al-Harithi" userId="bc7eeff5-7c46-474d-aeac-ea9600020e11" providerId="ADAL" clId="{9FEA2EE9-0E12-4717-9226-DCB86769F4FB}" dt="2026-09-09T15:41:24.405" v="1000" actId="47"/>
        <pc:sldMkLst>
          <pc:docMk/>
          <pc:sldMk cId="0" sldId="267"/>
        </pc:sldMkLst>
        <pc:spChg chg="mod">
          <ac:chgData name="Rasha Al-Harithi" userId="bc7eeff5-7c46-474d-aeac-ea9600020e11" providerId="ADAL" clId="{9FEA2EE9-0E12-4717-9226-DCB86769F4FB}" dt="2026-09-09T15:40:16.001" v="989" actId="164"/>
          <ac:spMkLst>
            <pc:docMk/>
            <pc:sldMk cId="0" sldId="267"/>
            <ac:spMk id="6" creationId="{00000000-0000-0000-0000-000000000000}"/>
          </ac:spMkLst>
        </pc:spChg>
        <pc:spChg chg="mod">
          <ac:chgData name="Rasha Al-Harithi" userId="bc7eeff5-7c46-474d-aeac-ea9600020e11" providerId="ADAL" clId="{9FEA2EE9-0E12-4717-9226-DCB86769F4FB}" dt="2026-09-09T15:40:16.001" v="989" actId="164"/>
          <ac:spMkLst>
            <pc:docMk/>
            <pc:sldMk cId="0" sldId="267"/>
            <ac:spMk id="7" creationId="{00000000-0000-0000-0000-000000000000}"/>
          </ac:spMkLst>
        </pc:spChg>
        <pc:spChg chg="mod">
          <ac:chgData name="Rasha Al-Harithi" userId="bc7eeff5-7c46-474d-aeac-ea9600020e11" providerId="ADAL" clId="{9FEA2EE9-0E12-4717-9226-DCB86769F4FB}" dt="2026-09-09T15:40:16.001" v="989" actId="164"/>
          <ac:spMkLst>
            <pc:docMk/>
            <pc:sldMk cId="0" sldId="267"/>
            <ac:spMk id="8" creationId="{00000000-0000-0000-0000-000000000000}"/>
          </ac:spMkLst>
        </pc:spChg>
        <pc:grpChg chg="add mod">
          <ac:chgData name="Rasha Al-Harithi" userId="bc7eeff5-7c46-474d-aeac-ea9600020e11" providerId="ADAL" clId="{9FEA2EE9-0E12-4717-9226-DCB86769F4FB}" dt="2026-09-09T15:40:16.001" v="989" actId="164"/>
          <ac:grpSpMkLst>
            <pc:docMk/>
            <pc:sldMk cId="0" sldId="267"/>
            <ac:grpSpMk id="14" creationId="{5C40EC4A-3E6E-3D2B-CC62-B7394931DDDA}"/>
          </ac:grpSpMkLst>
        </pc:grpChg>
      </pc:sldChg>
      <pc:sldChg chg="del">
        <pc:chgData name="Rasha Al-Harithi" userId="bc7eeff5-7c46-474d-aeac-ea9600020e11" providerId="ADAL" clId="{9FEA2EE9-0E12-4717-9226-DCB86769F4FB}" dt="2026-09-09T15:45:55.636" v="1151" actId="47"/>
        <pc:sldMkLst>
          <pc:docMk/>
          <pc:sldMk cId="0" sldId="268"/>
        </pc:sldMkLst>
      </pc:sldChg>
      <pc:sldChg chg="del">
        <pc:chgData name="Rasha Al-Harithi" userId="bc7eeff5-7c46-474d-aeac-ea9600020e11" providerId="ADAL" clId="{9FEA2EE9-0E12-4717-9226-DCB86769F4FB}" dt="2026-09-09T15:47:10.382" v="1171" actId="47"/>
        <pc:sldMkLst>
          <pc:docMk/>
          <pc:sldMk cId="0" sldId="269"/>
        </pc:sldMkLst>
      </pc:sldChg>
      <pc:sldChg chg="modSp del mod modClrScheme chgLayout">
        <pc:chgData name="Rasha Al-Harithi" userId="bc7eeff5-7c46-474d-aeac-ea9600020e11" providerId="ADAL" clId="{9FEA2EE9-0E12-4717-9226-DCB86769F4FB}" dt="2026-09-09T15:54:26.460" v="1343" actId="47"/>
        <pc:sldMkLst>
          <pc:docMk/>
          <pc:sldMk cId="0" sldId="270"/>
        </pc:sldMkLst>
        <pc:spChg chg="mod">
          <ac:chgData name="Rasha Al-Harithi" userId="bc7eeff5-7c46-474d-aeac-ea9600020e11" providerId="ADAL" clId="{9FEA2EE9-0E12-4717-9226-DCB86769F4FB}" dt="2026-09-09T15:51:15.520" v="1229" actId="1076"/>
          <ac:spMkLst>
            <pc:docMk/>
            <pc:sldMk cId="0" sldId="270"/>
            <ac:spMk id="5" creationId="{00000000-0000-0000-0000-000000000000}"/>
          </ac:spMkLst>
        </pc:spChg>
        <pc:spChg chg="add mod">
          <ac:chgData name="Rasha Al-Harithi" userId="bc7eeff5-7c46-474d-aeac-ea9600020e11" providerId="ADAL" clId="{9FEA2EE9-0E12-4717-9226-DCB86769F4FB}" dt="2026-09-09T15:47:53.653" v="1177" actId="26606"/>
          <ac:spMkLst>
            <pc:docMk/>
            <pc:sldMk cId="0" sldId="270"/>
            <ac:spMk id="25" creationId="{00000000-0000-0000-0000-000000000000}"/>
          </ac:spMkLst>
        </pc:spChg>
      </pc:sldChg>
      <pc:sldChg chg="modSp del mod modClrScheme chgLayout">
        <pc:chgData name="Rasha Al-Harithi" userId="bc7eeff5-7c46-474d-aeac-ea9600020e11" providerId="ADAL" clId="{9FEA2EE9-0E12-4717-9226-DCB86769F4FB}" dt="2026-09-09T15:54:56.130" v="1348" actId="47"/>
        <pc:sldMkLst>
          <pc:docMk/>
          <pc:sldMk cId="0" sldId="271"/>
        </pc:sldMkLst>
        <pc:spChg chg="add mod">
          <ac:chgData name="Rasha Al-Harithi" userId="bc7eeff5-7c46-474d-aeac-ea9600020e11" providerId="ADAL" clId="{9FEA2EE9-0E12-4717-9226-DCB86769F4FB}" dt="2026-09-09T15:47:53.653" v="1177" actId="26606"/>
          <ac:spMkLst>
            <pc:docMk/>
            <pc:sldMk cId="0" sldId="271"/>
            <ac:spMk id="25" creationId="{00000000-0000-0000-0000-000000000000}"/>
          </ac:spMkLst>
        </pc:spChg>
      </pc:sldChg>
      <pc:sldChg chg="modSp del mod modClrScheme chgLayout">
        <pc:chgData name="Rasha Al-Harithi" userId="bc7eeff5-7c46-474d-aeac-ea9600020e11" providerId="ADAL" clId="{9FEA2EE9-0E12-4717-9226-DCB86769F4FB}" dt="2026-09-09T18:18:49.173" v="1445" actId="47"/>
        <pc:sldMkLst>
          <pc:docMk/>
          <pc:sldMk cId="0" sldId="272"/>
        </pc:sldMkLst>
        <pc:spChg chg="add mod">
          <ac:chgData name="Rasha Al-Harithi" userId="bc7eeff5-7c46-474d-aeac-ea9600020e11" providerId="ADAL" clId="{9FEA2EE9-0E12-4717-9226-DCB86769F4FB}" dt="2026-09-09T15:47:53.653" v="1177" actId="26606"/>
          <ac:spMkLst>
            <pc:docMk/>
            <pc:sldMk cId="0" sldId="272"/>
            <ac:spMk id="25" creationId="{00000000-0000-0000-0000-000000000000}"/>
          </ac:spMkLst>
        </pc:spChg>
      </pc:sldChg>
      <pc:sldChg chg="modSp del mod modClrScheme chgLayout">
        <pc:chgData name="Rasha Al-Harithi" userId="bc7eeff5-7c46-474d-aeac-ea9600020e11" providerId="ADAL" clId="{9FEA2EE9-0E12-4717-9226-DCB86769F4FB}" dt="2026-09-10T11:48:20.523" v="1462" actId="47"/>
        <pc:sldMkLst>
          <pc:docMk/>
          <pc:sldMk cId="0" sldId="273"/>
        </pc:sldMkLst>
        <pc:spChg chg="add mod">
          <ac:chgData name="Rasha Al-Harithi" userId="bc7eeff5-7c46-474d-aeac-ea9600020e11" providerId="ADAL" clId="{9FEA2EE9-0E12-4717-9226-DCB86769F4FB}" dt="2026-09-09T15:47:53.653" v="1177" actId="26606"/>
          <ac:spMkLst>
            <pc:docMk/>
            <pc:sldMk cId="0" sldId="273"/>
            <ac:spMk id="25" creationId="{00000000-0000-0000-0000-000000000000}"/>
          </ac:spMkLst>
        </pc:spChg>
      </pc:sldChg>
      <pc:sldChg chg="modSp del mod modClrScheme chgLayout">
        <pc:chgData name="Rasha Al-Harithi" userId="bc7eeff5-7c46-474d-aeac-ea9600020e11" providerId="ADAL" clId="{9FEA2EE9-0E12-4717-9226-DCB86769F4FB}" dt="2026-09-10T11:55:29.609" v="1526" actId="47"/>
        <pc:sldMkLst>
          <pc:docMk/>
          <pc:sldMk cId="0" sldId="274"/>
        </pc:sldMkLst>
        <pc:spChg chg="add mod">
          <ac:chgData name="Rasha Al-Harithi" userId="bc7eeff5-7c46-474d-aeac-ea9600020e11" providerId="ADAL" clId="{9FEA2EE9-0E12-4717-9226-DCB86769F4FB}" dt="2026-09-09T15:47:53.653" v="1177" actId="26606"/>
          <ac:spMkLst>
            <pc:docMk/>
            <pc:sldMk cId="0" sldId="274"/>
            <ac:spMk id="25" creationId="{00000000-0000-0000-0000-000000000000}"/>
          </ac:spMkLst>
        </pc:spChg>
      </pc:sldChg>
      <pc:sldChg chg="modSp del mod modClrScheme chgLayout">
        <pc:chgData name="Rasha Al-Harithi" userId="bc7eeff5-7c46-474d-aeac-ea9600020e11" providerId="ADAL" clId="{9FEA2EE9-0E12-4717-9226-DCB86769F4FB}" dt="2026-09-10T12:01:27.703" v="1662" actId="47"/>
        <pc:sldMkLst>
          <pc:docMk/>
          <pc:sldMk cId="0" sldId="275"/>
        </pc:sldMkLst>
        <pc:spChg chg="add mod">
          <ac:chgData name="Rasha Al-Harithi" userId="bc7eeff5-7c46-474d-aeac-ea9600020e11" providerId="ADAL" clId="{9FEA2EE9-0E12-4717-9226-DCB86769F4FB}" dt="2026-09-09T15:47:53.653" v="1177" actId="26606"/>
          <ac:spMkLst>
            <pc:docMk/>
            <pc:sldMk cId="0" sldId="275"/>
            <ac:spMk id="25" creationId="{00000000-0000-0000-0000-000000000000}"/>
          </ac:spMkLst>
        </pc:spChg>
      </pc:sldChg>
      <pc:sldChg chg="del">
        <pc:chgData name="Rasha Al-Harithi" userId="bc7eeff5-7c46-474d-aeac-ea9600020e11" providerId="ADAL" clId="{9FEA2EE9-0E12-4717-9226-DCB86769F4FB}" dt="2026-09-10T12:03:02.733" v="1687" actId="47"/>
        <pc:sldMkLst>
          <pc:docMk/>
          <pc:sldMk cId="0" sldId="276"/>
        </pc:sldMkLst>
      </pc:sldChg>
      <pc:sldChg chg="modSp mod">
        <pc:chgData name="Rasha Al-Harithi" userId="bc7eeff5-7c46-474d-aeac-ea9600020e11" providerId="ADAL" clId="{9FEA2EE9-0E12-4717-9226-DCB86769F4FB}" dt="2026-09-09T15:47:53.653" v="1177" actId="26606"/>
        <pc:sldMkLst>
          <pc:docMk/>
          <pc:sldMk cId="984709105" sldId="444"/>
        </pc:sldMkLst>
        <pc:picChg chg="mod">
          <ac:chgData name="Rasha Al-Harithi" userId="bc7eeff5-7c46-474d-aeac-ea9600020e11" providerId="ADAL" clId="{9FEA2EE9-0E12-4717-9226-DCB86769F4FB}" dt="2026-09-09T15:47:53.653" v="1177" actId="26606"/>
          <ac:picMkLst>
            <pc:docMk/>
            <pc:sldMk cId="984709105" sldId="444"/>
            <ac:picMk id="7" creationId="{F2FA07F7-3FC1-E0E7-AED0-62CCB45A3F1D}"/>
          </ac:picMkLst>
        </pc:picChg>
      </pc:sldChg>
      <pc:sldChg chg="addSp delSp modSp add del mod setBg">
        <pc:chgData name="Rasha Al-Harithi" userId="bc7eeff5-7c46-474d-aeac-ea9600020e11" providerId="ADAL" clId="{9FEA2EE9-0E12-4717-9226-DCB86769F4FB}" dt="2026-09-10T12:58:25.013" v="1802" actId="122"/>
        <pc:sldMkLst>
          <pc:docMk/>
          <pc:sldMk cId="3677304111" sldId="473"/>
        </pc:sldMkLst>
        <pc:spChg chg="add mod">
          <ac:chgData name="Rasha Al-Harithi" userId="bc7eeff5-7c46-474d-aeac-ea9600020e11" providerId="ADAL" clId="{9FEA2EE9-0E12-4717-9226-DCB86769F4FB}" dt="2026-09-10T11:54:59.868" v="1523" actId="1076"/>
          <ac:spMkLst>
            <pc:docMk/>
            <pc:sldMk cId="3677304111" sldId="473"/>
            <ac:spMk id="2" creationId="{88C286F5-7E3E-82B1-6947-D68BD8F0A533}"/>
          </ac:spMkLst>
        </pc:spChg>
        <pc:spChg chg="add mod">
          <ac:chgData name="Rasha Al-Harithi" userId="bc7eeff5-7c46-474d-aeac-ea9600020e11" providerId="ADAL" clId="{9FEA2EE9-0E12-4717-9226-DCB86769F4FB}" dt="2026-09-10T12:10:37.184" v="1708"/>
          <ac:spMkLst>
            <pc:docMk/>
            <pc:sldMk cId="3677304111" sldId="473"/>
            <ac:spMk id="4" creationId="{92131E00-CD7C-277F-D134-8E05AEB7C03C}"/>
          </ac:spMkLst>
        </pc:spChg>
        <pc:spChg chg="mod">
          <ac:chgData name="Rasha Al-Harithi" userId="bc7eeff5-7c46-474d-aeac-ea9600020e11" providerId="ADAL" clId="{9FEA2EE9-0E12-4717-9226-DCB86769F4FB}" dt="2026-09-10T11:51:44.459" v="1483" actId="20577"/>
          <ac:spMkLst>
            <pc:docMk/>
            <pc:sldMk cId="3677304111" sldId="473"/>
            <ac:spMk id="61" creationId="{A1F3A24C-7CE6-DD7B-6FF6-73F034030F95}"/>
          </ac:spMkLst>
        </pc:spChg>
        <pc:spChg chg="mod">
          <ac:chgData name="Rasha Al-Harithi" userId="bc7eeff5-7c46-474d-aeac-ea9600020e11" providerId="ADAL" clId="{9FEA2EE9-0E12-4717-9226-DCB86769F4FB}" dt="2026-09-10T11:55:36.514" v="1529" actId="20577"/>
          <ac:spMkLst>
            <pc:docMk/>
            <pc:sldMk cId="3677304111" sldId="473"/>
            <ac:spMk id="62" creationId="{6D097E3A-836D-C88E-C5FF-DA199AB3273F}"/>
          </ac:spMkLst>
        </pc:spChg>
        <pc:spChg chg="mod">
          <ac:chgData name="Rasha Al-Harithi" userId="bc7eeff5-7c46-474d-aeac-ea9600020e11" providerId="ADAL" clId="{9FEA2EE9-0E12-4717-9226-DCB86769F4FB}" dt="2026-09-10T12:56:57.159" v="1785" actId="404"/>
          <ac:spMkLst>
            <pc:docMk/>
            <pc:sldMk cId="3677304111" sldId="473"/>
            <ac:spMk id="64" creationId="{3897C4E4-5F43-1D77-5A9E-87E5CCBDBB0F}"/>
          </ac:spMkLst>
        </pc:spChg>
        <pc:spChg chg="del">
          <ac:chgData name="Rasha Al-Harithi" userId="bc7eeff5-7c46-474d-aeac-ea9600020e11" providerId="ADAL" clId="{9FEA2EE9-0E12-4717-9226-DCB86769F4FB}" dt="2026-09-10T11:52:43.182" v="1492" actId="478"/>
          <ac:spMkLst>
            <pc:docMk/>
            <pc:sldMk cId="3677304111" sldId="473"/>
            <ac:spMk id="65" creationId="{5AF5B255-2A0E-BC81-98C7-A6D66793DC45}"/>
          </ac:spMkLst>
        </pc:spChg>
        <pc:spChg chg="mod">
          <ac:chgData name="Rasha Al-Harithi" userId="bc7eeff5-7c46-474d-aeac-ea9600020e11" providerId="ADAL" clId="{9FEA2EE9-0E12-4717-9226-DCB86769F4FB}" dt="2026-09-10T12:58:03.671" v="1798" actId="14100"/>
          <ac:spMkLst>
            <pc:docMk/>
            <pc:sldMk cId="3677304111" sldId="473"/>
            <ac:spMk id="68" creationId="{6D60E8D0-CE42-B7C1-B626-9949287F2CE2}"/>
          </ac:spMkLst>
        </pc:spChg>
        <pc:spChg chg="del">
          <ac:chgData name="Rasha Al-Harithi" userId="bc7eeff5-7c46-474d-aeac-ea9600020e11" providerId="ADAL" clId="{9FEA2EE9-0E12-4717-9226-DCB86769F4FB}" dt="2026-09-10T11:53:27.686" v="1501" actId="478"/>
          <ac:spMkLst>
            <pc:docMk/>
            <pc:sldMk cId="3677304111" sldId="473"/>
            <ac:spMk id="69" creationId="{3EB4E0EA-6151-15F5-DDA8-9B5CCE3C631F}"/>
          </ac:spMkLst>
        </pc:spChg>
        <pc:spChg chg="mod">
          <ac:chgData name="Rasha Al-Harithi" userId="bc7eeff5-7c46-474d-aeac-ea9600020e11" providerId="ADAL" clId="{9FEA2EE9-0E12-4717-9226-DCB86769F4FB}" dt="2026-09-10T12:58:18.419" v="1800" actId="1076"/>
          <ac:spMkLst>
            <pc:docMk/>
            <pc:sldMk cId="3677304111" sldId="473"/>
            <ac:spMk id="72" creationId="{A0BF1E16-588E-C627-BF9B-7EA35638C4E4}"/>
          </ac:spMkLst>
        </pc:spChg>
        <pc:spChg chg="del">
          <ac:chgData name="Rasha Al-Harithi" userId="bc7eeff5-7c46-474d-aeac-ea9600020e11" providerId="ADAL" clId="{9FEA2EE9-0E12-4717-9226-DCB86769F4FB}" dt="2026-09-10T11:54:09.010" v="1511" actId="478"/>
          <ac:spMkLst>
            <pc:docMk/>
            <pc:sldMk cId="3677304111" sldId="473"/>
            <ac:spMk id="73" creationId="{50A53214-5C34-8950-BF96-D03911AE4C0B}"/>
          </ac:spMkLst>
        </pc:spChg>
        <pc:spChg chg="mod">
          <ac:chgData name="Rasha Al-Harithi" userId="bc7eeff5-7c46-474d-aeac-ea9600020e11" providerId="ADAL" clId="{9FEA2EE9-0E12-4717-9226-DCB86769F4FB}" dt="2026-09-10T12:57:56.994" v="1797" actId="20577"/>
          <ac:spMkLst>
            <pc:docMk/>
            <pc:sldMk cId="3677304111" sldId="473"/>
            <ac:spMk id="76" creationId="{0007BDAC-C173-D9EF-84E9-001A5DA358E3}"/>
          </ac:spMkLst>
        </pc:spChg>
        <pc:spChg chg="del">
          <ac:chgData name="Rasha Al-Harithi" userId="bc7eeff5-7c46-474d-aeac-ea9600020e11" providerId="ADAL" clId="{9FEA2EE9-0E12-4717-9226-DCB86769F4FB}" dt="2026-09-10T11:53:06.325" v="1496" actId="478"/>
          <ac:spMkLst>
            <pc:docMk/>
            <pc:sldMk cId="3677304111" sldId="473"/>
            <ac:spMk id="77" creationId="{2C25A28F-2A9D-647B-104A-1CCC650A6B30}"/>
          </ac:spMkLst>
        </pc:spChg>
        <pc:spChg chg="mod">
          <ac:chgData name="Rasha Al-Harithi" userId="bc7eeff5-7c46-474d-aeac-ea9600020e11" providerId="ADAL" clId="{9FEA2EE9-0E12-4717-9226-DCB86769F4FB}" dt="2026-09-10T12:57:45.638" v="1794" actId="1076"/>
          <ac:spMkLst>
            <pc:docMk/>
            <pc:sldMk cId="3677304111" sldId="473"/>
            <ac:spMk id="80" creationId="{7425A5E9-4B64-BE58-0A5B-D2523FBD2396}"/>
          </ac:spMkLst>
        </pc:spChg>
        <pc:spChg chg="del">
          <ac:chgData name="Rasha Al-Harithi" userId="bc7eeff5-7c46-474d-aeac-ea9600020e11" providerId="ADAL" clId="{9FEA2EE9-0E12-4717-9226-DCB86769F4FB}" dt="2026-09-10T11:53:42.468" v="1505" actId="478"/>
          <ac:spMkLst>
            <pc:docMk/>
            <pc:sldMk cId="3677304111" sldId="473"/>
            <ac:spMk id="81" creationId="{2A9572EB-DAFA-71E0-F06C-3C5018097CEC}"/>
          </ac:spMkLst>
        </pc:spChg>
        <pc:spChg chg="mod">
          <ac:chgData name="Rasha Al-Harithi" userId="bc7eeff5-7c46-474d-aeac-ea9600020e11" providerId="ADAL" clId="{9FEA2EE9-0E12-4717-9226-DCB86769F4FB}" dt="2026-09-10T12:58:25.013" v="1802" actId="122"/>
          <ac:spMkLst>
            <pc:docMk/>
            <pc:sldMk cId="3677304111" sldId="473"/>
            <ac:spMk id="84" creationId="{5D0A8C92-4195-7BC5-B4EA-B07FAB0422EE}"/>
          </ac:spMkLst>
        </pc:spChg>
        <pc:spChg chg="del">
          <ac:chgData name="Rasha Al-Harithi" userId="bc7eeff5-7c46-474d-aeac-ea9600020e11" providerId="ADAL" clId="{9FEA2EE9-0E12-4717-9226-DCB86769F4FB}" dt="2026-09-10T11:54:23.596" v="1515" actId="478"/>
          <ac:spMkLst>
            <pc:docMk/>
            <pc:sldMk cId="3677304111" sldId="473"/>
            <ac:spMk id="85" creationId="{D36743E4-26DA-1476-4080-1F07C67FD59E}"/>
          </ac:spMkLst>
        </pc:spChg>
        <pc:picChg chg="add">
          <ac:chgData name="Rasha Al-Harithi" userId="bc7eeff5-7c46-474d-aeac-ea9600020e11" providerId="ADAL" clId="{9FEA2EE9-0E12-4717-9226-DCB86769F4FB}" dt="2026-09-10T11:55:16.631" v="1525" actId="22"/>
          <ac:picMkLst>
            <pc:docMk/>
            <pc:sldMk cId="3677304111" sldId="473"/>
            <ac:picMk id="6" creationId="{7CF39E01-EB9B-C72C-8B58-7732B79A45C3}"/>
          </ac:picMkLst>
        </pc:picChg>
        <pc:cxnChg chg="del">
          <ac:chgData name="Rasha Al-Harithi" userId="bc7eeff5-7c46-474d-aeac-ea9600020e11" providerId="ADAL" clId="{9FEA2EE9-0E12-4717-9226-DCB86769F4FB}" dt="2026-09-10T12:54:42.520" v="1756" actId="478"/>
          <ac:cxnSpMkLst>
            <pc:docMk/>
            <pc:sldMk cId="3677304111" sldId="473"/>
            <ac:cxnSpMk id="66" creationId="{210C69BC-4739-987B-691F-D67A6C0BA9E6}"/>
          </ac:cxnSpMkLst>
        </pc:cxnChg>
        <pc:cxnChg chg="del">
          <ac:chgData name="Rasha Al-Harithi" userId="bc7eeff5-7c46-474d-aeac-ea9600020e11" providerId="ADAL" clId="{9FEA2EE9-0E12-4717-9226-DCB86769F4FB}" dt="2026-09-10T12:54:40.714" v="1755" actId="478"/>
          <ac:cxnSpMkLst>
            <pc:docMk/>
            <pc:sldMk cId="3677304111" sldId="473"/>
            <ac:cxnSpMk id="70" creationId="{FB656B7F-0524-95F1-BEE9-BB421401B133}"/>
          </ac:cxnSpMkLst>
        </pc:cxnChg>
        <pc:cxnChg chg="del">
          <ac:chgData name="Rasha Al-Harithi" userId="bc7eeff5-7c46-474d-aeac-ea9600020e11" providerId="ADAL" clId="{9FEA2EE9-0E12-4717-9226-DCB86769F4FB}" dt="2026-09-10T12:54:43.757" v="1757" actId="478"/>
          <ac:cxnSpMkLst>
            <pc:docMk/>
            <pc:sldMk cId="3677304111" sldId="473"/>
            <ac:cxnSpMk id="74" creationId="{F7132438-85FC-1137-7B7B-9B9EA4C580C3}"/>
          </ac:cxnSpMkLst>
        </pc:cxnChg>
        <pc:cxnChg chg="del">
          <ac:chgData name="Rasha Al-Harithi" userId="bc7eeff5-7c46-474d-aeac-ea9600020e11" providerId="ADAL" clId="{9FEA2EE9-0E12-4717-9226-DCB86769F4FB}" dt="2026-09-10T12:54:46.094" v="1760" actId="478"/>
          <ac:cxnSpMkLst>
            <pc:docMk/>
            <pc:sldMk cId="3677304111" sldId="473"/>
            <ac:cxnSpMk id="78" creationId="{C721AAE0-F92F-D6A3-A2CE-4CEA270A12F1}"/>
          </ac:cxnSpMkLst>
        </pc:cxnChg>
        <pc:cxnChg chg="del">
          <ac:chgData name="Rasha Al-Harithi" userId="bc7eeff5-7c46-474d-aeac-ea9600020e11" providerId="ADAL" clId="{9FEA2EE9-0E12-4717-9226-DCB86769F4FB}" dt="2026-09-10T12:54:45.135" v="1759" actId="478"/>
          <ac:cxnSpMkLst>
            <pc:docMk/>
            <pc:sldMk cId="3677304111" sldId="473"/>
            <ac:cxnSpMk id="82" creationId="{38025CEC-6A64-44F9-BC3B-1AC558272A47}"/>
          </ac:cxnSpMkLst>
        </pc:cxnChg>
        <pc:cxnChg chg="del">
          <ac:chgData name="Rasha Al-Harithi" userId="bc7eeff5-7c46-474d-aeac-ea9600020e11" providerId="ADAL" clId="{9FEA2EE9-0E12-4717-9226-DCB86769F4FB}" dt="2026-09-10T12:54:44.401" v="1758" actId="478"/>
          <ac:cxnSpMkLst>
            <pc:docMk/>
            <pc:sldMk cId="3677304111" sldId="473"/>
            <ac:cxnSpMk id="86" creationId="{3646890E-84A5-03EE-A7F0-73B4EDFEB732}"/>
          </ac:cxnSpMkLst>
        </pc:cxnChg>
      </pc:sldChg>
      <pc:sldChg chg="addSp modSp mod">
        <pc:chgData name="Rasha Al-Harithi" userId="bc7eeff5-7c46-474d-aeac-ea9600020e11" providerId="ADAL" clId="{9FEA2EE9-0E12-4717-9226-DCB86769F4FB}" dt="2026-09-10T12:08:08.467" v="1689"/>
        <pc:sldMkLst>
          <pc:docMk/>
          <pc:sldMk cId="3777876985" sldId="488"/>
        </pc:sldMkLst>
        <pc:spChg chg="add mod">
          <ac:chgData name="Rasha Al-Harithi" userId="bc7eeff5-7c46-474d-aeac-ea9600020e11" providerId="ADAL" clId="{9FEA2EE9-0E12-4717-9226-DCB86769F4FB}" dt="2026-09-09T14:07:36.133" v="1" actId="1076"/>
          <ac:spMkLst>
            <pc:docMk/>
            <pc:sldMk cId="3777876985" sldId="488"/>
            <ac:spMk id="3" creationId="{497FCCA9-E3B6-3F0C-0214-4B14860CE05B}"/>
          </ac:spMkLst>
        </pc:spChg>
        <pc:spChg chg="add mod">
          <ac:chgData name="Rasha Al-Harithi" userId="bc7eeff5-7c46-474d-aeac-ea9600020e11" providerId="ADAL" clId="{9FEA2EE9-0E12-4717-9226-DCB86769F4FB}" dt="2026-09-10T12:08:08.467" v="1689"/>
          <ac:spMkLst>
            <pc:docMk/>
            <pc:sldMk cId="3777876985" sldId="488"/>
            <ac:spMk id="4" creationId="{B54BEAD5-D450-C1A5-4226-C81F6CDAFAB0}"/>
          </ac:spMkLst>
        </pc:spChg>
        <pc:spChg chg="mod">
          <ac:chgData name="Rasha Al-Harithi" userId="bc7eeff5-7c46-474d-aeac-ea9600020e11" providerId="ADAL" clId="{9FEA2EE9-0E12-4717-9226-DCB86769F4FB}" dt="2026-09-09T14:10:24.187" v="51" actId="20577"/>
          <ac:spMkLst>
            <pc:docMk/>
            <pc:sldMk cId="3777876985" sldId="488"/>
            <ac:spMk id="6" creationId="{152B10CB-9333-648B-A67E-E6A5D6A7FE8D}"/>
          </ac:spMkLst>
        </pc:spChg>
        <pc:picChg chg="add mod">
          <ac:chgData name="Rasha Al-Harithi" userId="bc7eeff5-7c46-474d-aeac-ea9600020e11" providerId="ADAL" clId="{9FEA2EE9-0E12-4717-9226-DCB86769F4FB}" dt="2026-09-09T14:09:35.922" v="36" actId="1076"/>
          <ac:picMkLst>
            <pc:docMk/>
            <pc:sldMk cId="3777876985" sldId="488"/>
            <ac:picMk id="25" creationId="{265A10CB-CE4B-FCB6-00C4-8B4A701D2384}"/>
          </ac:picMkLst>
        </pc:picChg>
      </pc:sldChg>
      <pc:sldChg chg="addSp delSp modSp add del mod">
        <pc:chgData name="Rasha Al-Harithi" userId="bc7eeff5-7c46-474d-aeac-ea9600020e11" providerId="ADAL" clId="{9FEA2EE9-0E12-4717-9226-DCB86769F4FB}" dt="2026-09-10T12:11:20.234" v="1715"/>
        <pc:sldMkLst>
          <pc:docMk/>
          <pc:sldMk cId="767039444" sldId="536"/>
        </pc:sldMkLst>
        <pc:spChg chg="mod">
          <ac:chgData name="Rasha Al-Harithi" userId="bc7eeff5-7c46-474d-aeac-ea9600020e11" providerId="ADAL" clId="{9FEA2EE9-0E12-4717-9226-DCB86769F4FB}" dt="2026-09-10T11:57:44.530" v="1571" actId="20577"/>
          <ac:spMkLst>
            <pc:docMk/>
            <pc:sldMk cId="767039444" sldId="536"/>
            <ac:spMk id="2" creationId="{C4FBC96A-1E40-311E-7ED7-3D0512C0271E}"/>
          </ac:spMkLst>
        </pc:spChg>
        <pc:spChg chg="mod">
          <ac:chgData name="Rasha Al-Harithi" userId="bc7eeff5-7c46-474d-aeac-ea9600020e11" providerId="ADAL" clId="{9FEA2EE9-0E12-4717-9226-DCB86769F4FB}" dt="2026-09-10T11:57:17.584" v="1550" actId="20577"/>
          <ac:spMkLst>
            <pc:docMk/>
            <pc:sldMk cId="767039444" sldId="536"/>
            <ac:spMk id="3" creationId="{060A6A64-3D21-FDCB-3F28-7C3867A0F350}"/>
          </ac:spMkLst>
        </pc:spChg>
        <pc:spChg chg="mod">
          <ac:chgData name="Rasha Al-Harithi" userId="bc7eeff5-7c46-474d-aeac-ea9600020e11" providerId="ADAL" clId="{9FEA2EE9-0E12-4717-9226-DCB86769F4FB}" dt="2026-09-10T12:01:20.278" v="1661" actId="242"/>
          <ac:spMkLst>
            <pc:docMk/>
            <pc:sldMk cId="767039444" sldId="536"/>
            <ac:spMk id="6" creationId="{A524F100-6DBF-58F1-ECA7-CC6C98A8292E}"/>
          </ac:spMkLst>
        </pc:spChg>
        <pc:spChg chg="mod">
          <ac:chgData name="Rasha Al-Harithi" userId="bc7eeff5-7c46-474d-aeac-ea9600020e11" providerId="ADAL" clId="{9FEA2EE9-0E12-4717-9226-DCB86769F4FB}" dt="2026-09-10T12:00:53.129" v="1654" actId="20577"/>
          <ac:spMkLst>
            <pc:docMk/>
            <pc:sldMk cId="767039444" sldId="536"/>
            <ac:spMk id="7" creationId="{20D9BDB4-0168-02B4-C12F-C01B1AC56B24}"/>
          </ac:spMkLst>
        </pc:spChg>
        <pc:spChg chg="mod">
          <ac:chgData name="Rasha Al-Harithi" userId="bc7eeff5-7c46-474d-aeac-ea9600020e11" providerId="ADAL" clId="{9FEA2EE9-0E12-4717-9226-DCB86769F4FB}" dt="2026-09-10T12:00:35.469" v="1652" actId="12"/>
          <ac:spMkLst>
            <pc:docMk/>
            <pc:sldMk cId="767039444" sldId="536"/>
            <ac:spMk id="8" creationId="{02D7D56F-FDEB-9DFD-511D-D2601C9A0E41}"/>
          </ac:spMkLst>
        </pc:spChg>
        <pc:spChg chg="del">
          <ac:chgData name="Rasha Al-Harithi" userId="bc7eeff5-7c46-474d-aeac-ea9600020e11" providerId="ADAL" clId="{9FEA2EE9-0E12-4717-9226-DCB86769F4FB}" dt="2026-09-10T11:59:39.905" v="1636" actId="478"/>
          <ac:spMkLst>
            <pc:docMk/>
            <pc:sldMk cId="767039444" sldId="536"/>
            <ac:spMk id="9" creationId="{B2AC60DB-26D1-6133-7FCC-D26659F1EF7E}"/>
          </ac:spMkLst>
        </pc:spChg>
        <pc:spChg chg="del">
          <ac:chgData name="Rasha Al-Harithi" userId="bc7eeff5-7c46-474d-aeac-ea9600020e11" providerId="ADAL" clId="{9FEA2EE9-0E12-4717-9226-DCB86769F4FB}" dt="2026-09-10T11:59:35.118" v="1633" actId="478"/>
          <ac:spMkLst>
            <pc:docMk/>
            <pc:sldMk cId="767039444" sldId="536"/>
            <ac:spMk id="10" creationId="{F3AEFBE3-6A70-EDF7-BB11-219A54AC49CE}"/>
          </ac:spMkLst>
        </pc:spChg>
        <pc:spChg chg="del">
          <ac:chgData name="Rasha Al-Harithi" userId="bc7eeff5-7c46-474d-aeac-ea9600020e11" providerId="ADAL" clId="{9FEA2EE9-0E12-4717-9226-DCB86769F4FB}" dt="2026-09-10T11:59:27.615" v="1630" actId="478"/>
          <ac:spMkLst>
            <pc:docMk/>
            <pc:sldMk cId="767039444" sldId="536"/>
            <ac:spMk id="11" creationId="{4FB08DCB-BE83-A9DE-D3AD-073D4B2D705B}"/>
          </ac:spMkLst>
        </pc:spChg>
        <pc:spChg chg="mod">
          <ac:chgData name="Rasha Al-Harithi" userId="bc7eeff5-7c46-474d-aeac-ea9600020e11" providerId="ADAL" clId="{9FEA2EE9-0E12-4717-9226-DCB86769F4FB}" dt="2026-09-10T11:58:02.734" v="1629" actId="20577"/>
          <ac:spMkLst>
            <pc:docMk/>
            <pc:sldMk cId="767039444" sldId="536"/>
            <ac:spMk id="12" creationId="{8C2B3F2E-0627-19A4-85C0-2E3682A2592F}"/>
          </ac:spMkLst>
        </pc:spChg>
        <pc:spChg chg="mod">
          <ac:chgData name="Rasha Al-Harithi" userId="bc7eeff5-7c46-474d-aeac-ea9600020e11" providerId="ADAL" clId="{9FEA2EE9-0E12-4717-9226-DCB86769F4FB}" dt="2026-09-10T11:57:58.458" v="1613" actId="20577"/>
          <ac:spMkLst>
            <pc:docMk/>
            <pc:sldMk cId="767039444" sldId="536"/>
            <ac:spMk id="13" creationId="{E5AD1E31-A051-AA45-13FC-A0D7620E8580}"/>
          </ac:spMkLst>
        </pc:spChg>
        <pc:spChg chg="mod">
          <ac:chgData name="Rasha Al-Harithi" userId="bc7eeff5-7c46-474d-aeac-ea9600020e11" providerId="ADAL" clId="{9FEA2EE9-0E12-4717-9226-DCB86769F4FB}" dt="2026-09-10T11:57:52.782" v="1598" actId="20577"/>
          <ac:spMkLst>
            <pc:docMk/>
            <pc:sldMk cId="767039444" sldId="536"/>
            <ac:spMk id="14" creationId="{1D698F79-D076-81C5-F46C-EC7F95247471}"/>
          </ac:spMkLst>
        </pc:spChg>
        <pc:spChg chg="mod">
          <ac:chgData name="Rasha Al-Harithi" userId="bc7eeff5-7c46-474d-aeac-ea9600020e11" providerId="ADAL" clId="{9FEA2EE9-0E12-4717-9226-DCB86769F4FB}" dt="2026-09-10T11:57:37.467" v="1558" actId="403"/>
          <ac:spMkLst>
            <pc:docMk/>
            <pc:sldMk cId="767039444" sldId="536"/>
            <ac:spMk id="15" creationId="{F3D9E29F-9C5A-483A-2366-9FADA160152E}"/>
          </ac:spMkLst>
        </pc:spChg>
        <pc:spChg chg="add del mod">
          <ac:chgData name="Rasha Al-Harithi" userId="bc7eeff5-7c46-474d-aeac-ea9600020e11" providerId="ADAL" clId="{9FEA2EE9-0E12-4717-9226-DCB86769F4FB}" dt="2026-09-10T11:59:29.378" v="1631" actId="478"/>
          <ac:spMkLst>
            <pc:docMk/>
            <pc:sldMk cId="767039444" sldId="536"/>
            <ac:spMk id="17" creationId="{90DB0882-6B19-2547-9D56-B8B555350E5F}"/>
          </ac:spMkLst>
        </pc:spChg>
        <pc:spChg chg="add del mod">
          <ac:chgData name="Rasha Al-Harithi" userId="bc7eeff5-7c46-474d-aeac-ea9600020e11" providerId="ADAL" clId="{9FEA2EE9-0E12-4717-9226-DCB86769F4FB}" dt="2026-09-10T11:59:35.828" v="1634" actId="478"/>
          <ac:spMkLst>
            <pc:docMk/>
            <pc:sldMk cId="767039444" sldId="536"/>
            <ac:spMk id="19" creationId="{C361F12F-5456-C2BD-4906-9269C90757D1}"/>
          </ac:spMkLst>
        </pc:spChg>
        <pc:spChg chg="add del mod">
          <ac:chgData name="Rasha Al-Harithi" userId="bc7eeff5-7c46-474d-aeac-ea9600020e11" providerId="ADAL" clId="{9FEA2EE9-0E12-4717-9226-DCB86769F4FB}" dt="2026-09-10T11:59:41.082" v="1637" actId="478"/>
          <ac:spMkLst>
            <pc:docMk/>
            <pc:sldMk cId="767039444" sldId="536"/>
            <ac:spMk id="21" creationId="{895B7B1C-B398-5C65-34BE-94D414034D34}"/>
          </ac:spMkLst>
        </pc:spChg>
        <pc:spChg chg="add mod">
          <ac:chgData name="Rasha Al-Harithi" userId="bc7eeff5-7c46-474d-aeac-ea9600020e11" providerId="ADAL" clId="{9FEA2EE9-0E12-4717-9226-DCB86769F4FB}" dt="2026-09-10T12:02:20.737" v="1675" actId="1076"/>
          <ac:spMkLst>
            <pc:docMk/>
            <pc:sldMk cId="767039444" sldId="536"/>
            <ac:spMk id="23" creationId="{A38580B7-C0DE-EE10-6E29-32D8B8A3B23A}"/>
          </ac:spMkLst>
        </pc:spChg>
        <pc:spChg chg="add mod">
          <ac:chgData name="Rasha Al-Harithi" userId="bc7eeff5-7c46-474d-aeac-ea9600020e11" providerId="ADAL" clId="{9FEA2EE9-0E12-4717-9226-DCB86769F4FB}" dt="2026-09-10T12:11:20.234" v="1715"/>
          <ac:spMkLst>
            <pc:docMk/>
            <pc:sldMk cId="767039444" sldId="536"/>
            <ac:spMk id="25" creationId="{83186592-3124-3F20-81E9-51C0DEEC52BD}"/>
          </ac:spMkLst>
        </pc:spChg>
        <pc:picChg chg="add mod">
          <ac:chgData name="Rasha Al-Harithi" userId="bc7eeff5-7c46-474d-aeac-ea9600020e11" providerId="ADAL" clId="{9FEA2EE9-0E12-4717-9226-DCB86769F4FB}" dt="2026-09-10T12:11:11.054" v="1714" actId="1076"/>
          <ac:picMkLst>
            <pc:docMk/>
            <pc:sldMk cId="767039444" sldId="536"/>
            <ac:picMk id="27" creationId="{A013561A-0987-0908-90FB-4408D2CAAC30}"/>
          </ac:picMkLst>
        </pc:picChg>
      </pc:sldChg>
      <pc:sldChg chg="modSp mod">
        <pc:chgData name="Rasha Al-Harithi" userId="bc7eeff5-7c46-474d-aeac-ea9600020e11" providerId="ADAL" clId="{9FEA2EE9-0E12-4717-9226-DCB86769F4FB}" dt="2026-09-10T12:54:03.507" v="1754" actId="207"/>
        <pc:sldMkLst>
          <pc:docMk/>
          <pc:sldMk cId="3536461406" sldId="538"/>
        </pc:sldMkLst>
        <pc:spChg chg="mod">
          <ac:chgData name="Rasha Al-Harithi" userId="bc7eeff5-7c46-474d-aeac-ea9600020e11" providerId="ADAL" clId="{9FEA2EE9-0E12-4717-9226-DCB86769F4FB}" dt="2026-09-10T12:53:41.073" v="1750" actId="207"/>
          <ac:spMkLst>
            <pc:docMk/>
            <pc:sldMk cId="3536461406" sldId="538"/>
            <ac:spMk id="13" creationId="{B8A7D8D6-64D7-0362-B40E-CFB01122C5B0}"/>
          </ac:spMkLst>
        </pc:spChg>
        <pc:spChg chg="mod">
          <ac:chgData name="Rasha Al-Harithi" userId="bc7eeff5-7c46-474d-aeac-ea9600020e11" providerId="ADAL" clId="{9FEA2EE9-0E12-4717-9226-DCB86769F4FB}" dt="2026-09-10T12:53:52.168" v="1751" actId="207"/>
          <ac:spMkLst>
            <pc:docMk/>
            <pc:sldMk cId="3536461406" sldId="538"/>
            <ac:spMk id="14" creationId="{5BA82C9F-EAF9-08BD-7F30-AFA33E650B4E}"/>
          </ac:spMkLst>
        </pc:spChg>
        <pc:spChg chg="mod">
          <ac:chgData name="Rasha Al-Harithi" userId="bc7eeff5-7c46-474d-aeac-ea9600020e11" providerId="ADAL" clId="{9FEA2EE9-0E12-4717-9226-DCB86769F4FB}" dt="2026-09-10T12:53:55.938" v="1752" actId="207"/>
          <ac:spMkLst>
            <pc:docMk/>
            <pc:sldMk cId="3536461406" sldId="538"/>
            <ac:spMk id="15" creationId="{CF148BAA-87CD-340B-2936-419122193E1E}"/>
          </ac:spMkLst>
        </pc:spChg>
        <pc:spChg chg="mod">
          <ac:chgData name="Rasha Al-Harithi" userId="bc7eeff5-7c46-474d-aeac-ea9600020e11" providerId="ADAL" clId="{9FEA2EE9-0E12-4717-9226-DCB86769F4FB}" dt="2026-09-10T12:53:59.385" v="1753" actId="207"/>
          <ac:spMkLst>
            <pc:docMk/>
            <pc:sldMk cId="3536461406" sldId="538"/>
            <ac:spMk id="16" creationId="{2D584B8B-16DF-327B-B20C-BC589D1CC2B9}"/>
          </ac:spMkLst>
        </pc:spChg>
        <pc:spChg chg="mod">
          <ac:chgData name="Rasha Al-Harithi" userId="bc7eeff5-7c46-474d-aeac-ea9600020e11" providerId="ADAL" clId="{9FEA2EE9-0E12-4717-9226-DCB86769F4FB}" dt="2026-09-10T12:54:03.507" v="1754" actId="207"/>
          <ac:spMkLst>
            <pc:docMk/>
            <pc:sldMk cId="3536461406" sldId="538"/>
            <ac:spMk id="17" creationId="{822D3218-D416-E56F-9A3E-8FA721DDC59A}"/>
          </ac:spMkLst>
        </pc:spChg>
      </pc:sldChg>
      <pc:sldChg chg="modSp">
        <pc:chgData name="Rasha Al-Harithi" userId="bc7eeff5-7c46-474d-aeac-ea9600020e11" providerId="ADAL" clId="{9FEA2EE9-0E12-4717-9226-DCB86769F4FB}" dt="2026-09-10T12:07:38.738" v="1688"/>
        <pc:sldMkLst>
          <pc:docMk/>
          <pc:sldMk cId="1328132164" sldId="540"/>
        </pc:sldMkLst>
        <pc:picChg chg="mod">
          <ac:chgData name="Rasha Al-Harithi" userId="bc7eeff5-7c46-474d-aeac-ea9600020e11" providerId="ADAL" clId="{9FEA2EE9-0E12-4717-9226-DCB86769F4FB}" dt="2026-09-10T12:07:38.738" v="1688"/>
          <ac:picMkLst>
            <pc:docMk/>
            <pc:sldMk cId="1328132164" sldId="540"/>
            <ac:picMk id="26" creationId="{FD7EE97E-51F4-7275-A16C-FD594A44E01D}"/>
          </ac:picMkLst>
        </pc:picChg>
      </pc:sldChg>
      <pc:sldChg chg="modSp add mod">
        <pc:chgData name="Rasha Al-Harithi" userId="bc7eeff5-7c46-474d-aeac-ea9600020e11" providerId="ADAL" clId="{9FEA2EE9-0E12-4717-9226-DCB86769F4FB}" dt="2026-09-10T12:08:21.235" v="1690"/>
        <pc:sldMkLst>
          <pc:docMk/>
          <pc:sldMk cId="3569460083" sldId="541"/>
        </pc:sldMkLst>
        <pc:spChg chg="mod">
          <ac:chgData name="Rasha Al-Harithi" userId="bc7eeff5-7c46-474d-aeac-ea9600020e11" providerId="ADAL" clId="{9FEA2EE9-0E12-4717-9226-DCB86769F4FB}" dt="2026-09-10T12:08:21.235" v="1690"/>
          <ac:spMkLst>
            <pc:docMk/>
            <pc:sldMk cId="3569460083" sldId="541"/>
            <ac:spMk id="4" creationId="{CB6685A1-27DF-7E48-1B2B-A23DC299D2C6}"/>
          </ac:spMkLst>
        </pc:spChg>
        <pc:spChg chg="mod">
          <ac:chgData name="Rasha Al-Harithi" userId="bc7eeff5-7c46-474d-aeac-ea9600020e11" providerId="ADAL" clId="{9FEA2EE9-0E12-4717-9226-DCB86769F4FB}" dt="2026-09-09T14:10:50.882" v="63" actId="207"/>
          <ac:spMkLst>
            <pc:docMk/>
            <pc:sldMk cId="3569460083" sldId="541"/>
            <ac:spMk id="6" creationId="{A31F1F0A-DF6C-1959-3702-EAC7B899DE09}"/>
          </ac:spMkLst>
        </pc:spChg>
        <pc:spChg chg="mod">
          <ac:chgData name="Rasha Al-Harithi" userId="bc7eeff5-7c46-474d-aeac-ea9600020e11" providerId="ADAL" clId="{9FEA2EE9-0E12-4717-9226-DCB86769F4FB}" dt="2026-09-09T14:10:40.117" v="52"/>
          <ac:spMkLst>
            <pc:docMk/>
            <pc:sldMk cId="3569460083" sldId="541"/>
            <ac:spMk id="8" creationId="{EABBDC56-805E-2951-A870-A12F77D01CD0}"/>
          </ac:spMkLst>
        </pc:spChg>
        <pc:spChg chg="mod">
          <ac:chgData name="Rasha Al-Harithi" userId="bc7eeff5-7c46-474d-aeac-ea9600020e11" providerId="ADAL" clId="{9FEA2EE9-0E12-4717-9226-DCB86769F4FB}" dt="2026-09-09T14:13:09.593" v="101" actId="207"/>
          <ac:spMkLst>
            <pc:docMk/>
            <pc:sldMk cId="3569460083" sldId="541"/>
            <ac:spMk id="15" creationId="{D13CBDED-653E-A79F-8529-53378BA0CE25}"/>
          </ac:spMkLst>
        </pc:spChg>
        <pc:spChg chg="mod">
          <ac:chgData name="Rasha Al-Harithi" userId="bc7eeff5-7c46-474d-aeac-ea9600020e11" providerId="ADAL" clId="{9FEA2EE9-0E12-4717-9226-DCB86769F4FB}" dt="2026-09-09T14:56:56.792" v="168" actId="207"/>
          <ac:spMkLst>
            <pc:docMk/>
            <pc:sldMk cId="3569460083" sldId="541"/>
            <ac:spMk id="17" creationId="{4DF76537-6F93-DD14-B760-11AAAE0DBB51}"/>
          </ac:spMkLst>
        </pc:spChg>
        <pc:spChg chg="mod">
          <ac:chgData name="Rasha Al-Harithi" userId="bc7eeff5-7c46-474d-aeac-ea9600020e11" providerId="ADAL" clId="{9FEA2EE9-0E12-4717-9226-DCB86769F4FB}" dt="2026-09-09T14:59:49.573" v="256" actId="207"/>
          <ac:spMkLst>
            <pc:docMk/>
            <pc:sldMk cId="3569460083" sldId="541"/>
            <ac:spMk id="19" creationId="{BAE9B4B9-7E70-2ADB-C612-69FF591DBE4D}"/>
          </ac:spMkLst>
        </pc:spChg>
        <pc:picChg chg="mod">
          <ac:chgData name="Rasha Al-Harithi" userId="bc7eeff5-7c46-474d-aeac-ea9600020e11" providerId="ADAL" clId="{9FEA2EE9-0E12-4717-9226-DCB86769F4FB}" dt="2026-09-09T14:57:41.204" v="173" actId="1076"/>
          <ac:picMkLst>
            <pc:docMk/>
            <pc:sldMk cId="3569460083" sldId="541"/>
            <ac:picMk id="25" creationId="{B45881C8-F85E-32CE-4BD7-1D63364C62B9}"/>
          </ac:picMkLst>
        </pc:picChg>
      </pc:sldChg>
      <pc:sldChg chg="addSp delSp modSp add mod ord">
        <pc:chgData name="Rasha Al-Harithi" userId="bc7eeff5-7c46-474d-aeac-ea9600020e11" providerId="ADAL" clId="{9FEA2EE9-0E12-4717-9226-DCB86769F4FB}" dt="2026-09-10T12:12:10.896" v="1719" actId="20577"/>
        <pc:sldMkLst>
          <pc:docMk/>
          <pc:sldMk cId="2040847189" sldId="542"/>
        </pc:sldMkLst>
        <pc:spChg chg="del">
          <ac:chgData name="Rasha Al-Harithi" userId="bc7eeff5-7c46-474d-aeac-ea9600020e11" providerId="ADAL" clId="{9FEA2EE9-0E12-4717-9226-DCB86769F4FB}" dt="2026-09-09T15:01:55.843" v="272" actId="478"/>
          <ac:spMkLst>
            <pc:docMk/>
            <pc:sldMk cId="2040847189" sldId="542"/>
            <ac:spMk id="3" creationId="{E0C6CB43-3EC7-7D1A-6412-1CC69A3319E1}"/>
          </ac:spMkLst>
        </pc:spChg>
        <pc:spChg chg="mod">
          <ac:chgData name="Rasha Al-Harithi" userId="bc7eeff5-7c46-474d-aeac-ea9600020e11" providerId="ADAL" clId="{9FEA2EE9-0E12-4717-9226-DCB86769F4FB}" dt="2026-09-10T12:08:33.440" v="1691"/>
          <ac:spMkLst>
            <pc:docMk/>
            <pc:sldMk cId="2040847189" sldId="542"/>
            <ac:spMk id="4" creationId="{07F9212F-8525-7EF4-DEC9-C1DE14FABC63}"/>
          </ac:spMkLst>
        </pc:spChg>
        <pc:spChg chg="mod">
          <ac:chgData name="Rasha Al-Harithi" userId="bc7eeff5-7c46-474d-aeac-ea9600020e11" providerId="ADAL" clId="{9FEA2EE9-0E12-4717-9226-DCB86769F4FB}" dt="2026-09-09T15:11:34.776" v="459" actId="20577"/>
          <ac:spMkLst>
            <pc:docMk/>
            <pc:sldMk cId="2040847189" sldId="542"/>
            <ac:spMk id="5" creationId="{04420182-AC55-343A-9F85-D7305D75DBFA}"/>
          </ac:spMkLst>
        </pc:spChg>
        <pc:spChg chg="mod">
          <ac:chgData name="Rasha Al-Harithi" userId="bc7eeff5-7c46-474d-aeac-ea9600020e11" providerId="ADAL" clId="{9FEA2EE9-0E12-4717-9226-DCB86769F4FB}" dt="2026-09-10T12:12:10.896" v="1719" actId="20577"/>
          <ac:spMkLst>
            <pc:docMk/>
            <pc:sldMk cId="2040847189" sldId="542"/>
            <ac:spMk id="6" creationId="{DAB26A2A-3CD7-F755-D103-F08748479103}"/>
          </ac:spMkLst>
        </pc:spChg>
        <pc:spChg chg="mod">
          <ac:chgData name="Rasha Al-Harithi" userId="bc7eeff5-7c46-474d-aeac-ea9600020e11" providerId="ADAL" clId="{9FEA2EE9-0E12-4717-9226-DCB86769F4FB}" dt="2026-09-09T15:01:38.648" v="268"/>
          <ac:spMkLst>
            <pc:docMk/>
            <pc:sldMk cId="2040847189" sldId="542"/>
            <ac:spMk id="8" creationId="{95B0CF81-188D-FB9C-0A89-6AE512BE21C0}"/>
          </ac:spMkLst>
        </pc:spChg>
        <pc:spChg chg="add del mod">
          <ac:chgData name="Rasha Al-Harithi" userId="bc7eeff5-7c46-474d-aeac-ea9600020e11" providerId="ADAL" clId="{9FEA2EE9-0E12-4717-9226-DCB86769F4FB}" dt="2026-09-09T15:08:45.480" v="419" actId="478"/>
          <ac:spMkLst>
            <pc:docMk/>
            <pc:sldMk cId="2040847189" sldId="542"/>
            <ac:spMk id="11" creationId="{DDBC52A0-3657-D4CD-DE97-83A31C41FAB4}"/>
          </ac:spMkLst>
        </pc:spChg>
        <pc:spChg chg="del">
          <ac:chgData name="Rasha Al-Harithi" userId="bc7eeff5-7c46-474d-aeac-ea9600020e11" providerId="ADAL" clId="{9FEA2EE9-0E12-4717-9226-DCB86769F4FB}" dt="2026-09-09T15:01:47.965" v="269" actId="478"/>
          <ac:spMkLst>
            <pc:docMk/>
            <pc:sldMk cId="2040847189" sldId="542"/>
            <ac:spMk id="15" creationId="{535FDB14-BCF9-15D1-F74A-A91717A55E08}"/>
          </ac:spMkLst>
        </pc:spChg>
        <pc:spChg chg="mod">
          <ac:chgData name="Rasha Al-Harithi" userId="bc7eeff5-7c46-474d-aeac-ea9600020e11" providerId="ADAL" clId="{9FEA2EE9-0E12-4717-9226-DCB86769F4FB}" dt="2026-09-09T15:02:06.784" v="275" actId="20577"/>
          <ac:spMkLst>
            <pc:docMk/>
            <pc:sldMk cId="2040847189" sldId="542"/>
            <ac:spMk id="17" creationId="{7AC91E5B-E74A-3BE7-9250-4B79CB633EC8}"/>
          </ac:spMkLst>
        </pc:spChg>
        <pc:spChg chg="del">
          <ac:chgData name="Rasha Al-Harithi" userId="bc7eeff5-7c46-474d-aeac-ea9600020e11" providerId="ADAL" clId="{9FEA2EE9-0E12-4717-9226-DCB86769F4FB}" dt="2026-09-09T15:01:54.605" v="271" actId="478"/>
          <ac:spMkLst>
            <pc:docMk/>
            <pc:sldMk cId="2040847189" sldId="542"/>
            <ac:spMk id="19" creationId="{8D5E3A53-E673-B78A-CA02-249CAB0E5ECB}"/>
          </ac:spMkLst>
        </pc:spChg>
        <pc:graphicFrameChg chg="add del mod modGraphic">
          <ac:chgData name="Rasha Al-Harithi" userId="bc7eeff5-7c46-474d-aeac-ea9600020e11" providerId="ADAL" clId="{9FEA2EE9-0E12-4717-9226-DCB86769F4FB}" dt="2026-09-09T15:02:37.218" v="280" actId="478"/>
          <ac:graphicFrameMkLst>
            <pc:docMk/>
            <pc:sldMk cId="2040847189" sldId="542"/>
            <ac:graphicFrameMk id="2" creationId="{82054B5E-0169-DA85-70DA-49D61824C729}"/>
          </ac:graphicFrameMkLst>
        </pc:graphicFrameChg>
        <pc:graphicFrameChg chg="add mod modGraphic">
          <ac:chgData name="Rasha Al-Harithi" userId="bc7eeff5-7c46-474d-aeac-ea9600020e11" providerId="ADAL" clId="{9FEA2EE9-0E12-4717-9226-DCB86769F4FB}" dt="2026-09-09T15:09:27.274" v="430" actId="20577"/>
          <ac:graphicFrameMkLst>
            <pc:docMk/>
            <pc:sldMk cId="2040847189" sldId="542"/>
            <ac:graphicFrameMk id="9" creationId="{F64A68FF-A2EC-FED1-982B-B874CE799A91}"/>
          </ac:graphicFrameMkLst>
        </pc:graphicFrameChg>
        <pc:graphicFrameChg chg="add del mod modGraphic">
          <ac:chgData name="Rasha Al-Harithi" userId="bc7eeff5-7c46-474d-aeac-ea9600020e11" providerId="ADAL" clId="{9FEA2EE9-0E12-4717-9226-DCB86769F4FB}" dt="2026-09-09T15:06:37.021" v="315" actId="478"/>
          <ac:graphicFrameMkLst>
            <pc:docMk/>
            <pc:sldMk cId="2040847189" sldId="542"/>
            <ac:graphicFrameMk id="10" creationId="{3D1569EF-585D-E0D7-3942-A1675B503F1B}"/>
          </ac:graphicFrameMkLst>
        </pc:graphicFrameChg>
        <pc:graphicFrameChg chg="add mod modGraphic">
          <ac:chgData name="Rasha Al-Harithi" userId="bc7eeff5-7c46-474d-aeac-ea9600020e11" providerId="ADAL" clId="{9FEA2EE9-0E12-4717-9226-DCB86769F4FB}" dt="2026-09-09T15:09:55.680" v="432" actId="207"/>
          <ac:graphicFrameMkLst>
            <pc:docMk/>
            <pc:sldMk cId="2040847189" sldId="542"/>
            <ac:graphicFrameMk id="14" creationId="{C2D02A44-A3FD-8BAD-05F2-5176DCE69575}"/>
          </ac:graphicFrameMkLst>
        </pc:graphicFrameChg>
      </pc:sldChg>
      <pc:sldChg chg="addSp delSp modSp add mod">
        <pc:chgData name="Rasha Al-Harithi" userId="bc7eeff5-7c46-474d-aeac-ea9600020e11" providerId="ADAL" clId="{9FEA2EE9-0E12-4717-9226-DCB86769F4FB}" dt="2026-09-10T12:12:13.936" v="1721" actId="20577"/>
        <pc:sldMkLst>
          <pc:docMk/>
          <pc:sldMk cId="3812670791" sldId="543"/>
        </pc:sldMkLst>
        <pc:spChg chg="add mod">
          <ac:chgData name="Rasha Al-Harithi" userId="bc7eeff5-7c46-474d-aeac-ea9600020e11" providerId="ADAL" clId="{9FEA2EE9-0E12-4717-9226-DCB86769F4FB}" dt="2026-09-09T15:13:55.891" v="498" actId="207"/>
          <ac:spMkLst>
            <pc:docMk/>
            <pc:sldMk cId="3812670791" sldId="543"/>
            <ac:spMk id="3" creationId="{1A062C92-8123-A73C-C61F-D37E1F91B895}"/>
          </ac:spMkLst>
        </pc:spChg>
        <pc:spChg chg="mod">
          <ac:chgData name="Rasha Al-Harithi" userId="bc7eeff5-7c46-474d-aeac-ea9600020e11" providerId="ADAL" clId="{9FEA2EE9-0E12-4717-9226-DCB86769F4FB}" dt="2026-09-10T12:08:48.417" v="1692"/>
          <ac:spMkLst>
            <pc:docMk/>
            <pc:sldMk cId="3812670791" sldId="543"/>
            <ac:spMk id="4" creationId="{B2E29CB8-6BDE-BF6F-235F-D3D7C4A55999}"/>
          </ac:spMkLst>
        </pc:spChg>
        <pc:spChg chg="mod">
          <ac:chgData name="Rasha Al-Harithi" userId="bc7eeff5-7c46-474d-aeac-ea9600020e11" providerId="ADAL" clId="{9FEA2EE9-0E12-4717-9226-DCB86769F4FB}" dt="2026-09-09T15:11:30.473" v="456" actId="20577"/>
          <ac:spMkLst>
            <pc:docMk/>
            <pc:sldMk cId="3812670791" sldId="543"/>
            <ac:spMk id="5" creationId="{7786897B-8CA6-16E8-7C32-3369C5024B75}"/>
          </ac:spMkLst>
        </pc:spChg>
        <pc:spChg chg="mod">
          <ac:chgData name="Rasha Al-Harithi" userId="bc7eeff5-7c46-474d-aeac-ea9600020e11" providerId="ADAL" clId="{9FEA2EE9-0E12-4717-9226-DCB86769F4FB}" dt="2026-09-10T12:12:13.936" v="1721" actId="20577"/>
          <ac:spMkLst>
            <pc:docMk/>
            <pc:sldMk cId="3812670791" sldId="543"/>
            <ac:spMk id="6" creationId="{180A2188-001C-B210-04C9-BBA0AD9F0951}"/>
          </ac:spMkLst>
        </pc:spChg>
        <pc:graphicFrameChg chg="mod modGraphic">
          <ac:chgData name="Rasha Al-Harithi" userId="bc7eeff5-7c46-474d-aeac-ea9600020e11" providerId="ADAL" clId="{9FEA2EE9-0E12-4717-9226-DCB86769F4FB}" dt="2026-09-09T15:48:53.716" v="1178" actId="207"/>
          <ac:graphicFrameMkLst>
            <pc:docMk/>
            <pc:sldMk cId="3812670791" sldId="543"/>
            <ac:graphicFrameMk id="9" creationId="{7992F5C3-5B32-FF08-7EF2-78A11691830A}"/>
          </ac:graphicFrameMkLst>
        </pc:graphicFrameChg>
        <pc:graphicFrameChg chg="del">
          <ac:chgData name="Rasha Al-Harithi" userId="bc7eeff5-7c46-474d-aeac-ea9600020e11" providerId="ADAL" clId="{9FEA2EE9-0E12-4717-9226-DCB86769F4FB}" dt="2026-09-09T15:10:35.598" v="435" actId="478"/>
          <ac:graphicFrameMkLst>
            <pc:docMk/>
            <pc:sldMk cId="3812670791" sldId="543"/>
            <ac:graphicFrameMk id="14" creationId="{89D5916A-494C-CC2C-F50A-AB5DA8A4593A}"/>
          </ac:graphicFrameMkLst>
        </pc:graphicFrameChg>
      </pc:sldChg>
      <pc:sldChg chg="modSp add mod ord">
        <pc:chgData name="Rasha Al-Harithi" userId="bc7eeff5-7c46-474d-aeac-ea9600020e11" providerId="ADAL" clId="{9FEA2EE9-0E12-4717-9226-DCB86769F4FB}" dt="2026-09-10T12:09:08.573" v="1697"/>
        <pc:sldMkLst>
          <pc:docMk/>
          <pc:sldMk cId="3470472919" sldId="544"/>
        </pc:sldMkLst>
        <pc:spChg chg="mod">
          <ac:chgData name="Rasha Al-Harithi" userId="bc7eeff5-7c46-474d-aeac-ea9600020e11" providerId="ADAL" clId="{9FEA2EE9-0E12-4717-9226-DCB86769F4FB}" dt="2026-09-10T12:09:08.573" v="1697"/>
          <ac:spMkLst>
            <pc:docMk/>
            <pc:sldMk cId="3470472919" sldId="544"/>
            <ac:spMk id="4" creationId="{2B112A66-B8CE-0671-9036-0B7957E9CF6C}"/>
          </ac:spMkLst>
        </pc:spChg>
        <pc:spChg chg="mod">
          <ac:chgData name="Rasha Al-Harithi" userId="bc7eeff5-7c46-474d-aeac-ea9600020e11" providerId="ADAL" clId="{9FEA2EE9-0E12-4717-9226-DCB86769F4FB}" dt="2026-09-09T15:14:11.335" v="502" actId="20577"/>
          <ac:spMkLst>
            <pc:docMk/>
            <pc:sldMk cId="3470472919" sldId="544"/>
            <ac:spMk id="5" creationId="{344F4275-F0C0-AFF3-2F6C-C65701B7795E}"/>
          </ac:spMkLst>
        </pc:spChg>
        <pc:spChg chg="mod">
          <ac:chgData name="Rasha Al-Harithi" userId="bc7eeff5-7c46-474d-aeac-ea9600020e11" providerId="ADAL" clId="{9FEA2EE9-0E12-4717-9226-DCB86769F4FB}" dt="2026-09-10T12:08:54.952" v="1696" actId="20577"/>
          <ac:spMkLst>
            <pc:docMk/>
            <pc:sldMk cId="3470472919" sldId="544"/>
            <ac:spMk id="6" creationId="{42215FF0-A6D1-CEF9-F6E3-6A4AF1E96442}"/>
          </ac:spMkLst>
        </pc:spChg>
        <pc:spChg chg="mod">
          <ac:chgData name="Rasha Al-Harithi" userId="bc7eeff5-7c46-474d-aeac-ea9600020e11" providerId="ADAL" clId="{9FEA2EE9-0E12-4717-9226-DCB86769F4FB}" dt="2026-09-09T15:12:53.410" v="493" actId="20577"/>
          <ac:spMkLst>
            <pc:docMk/>
            <pc:sldMk cId="3470472919" sldId="544"/>
            <ac:spMk id="8" creationId="{45A2C6FD-2A21-6429-C556-D023AFC7ED66}"/>
          </ac:spMkLst>
        </pc:spChg>
        <pc:graphicFrameChg chg="mod modGraphic">
          <ac:chgData name="Rasha Al-Harithi" userId="bc7eeff5-7c46-474d-aeac-ea9600020e11" providerId="ADAL" clId="{9FEA2EE9-0E12-4717-9226-DCB86769F4FB}" dt="2026-09-09T15:24:07.146" v="630" actId="20577"/>
          <ac:graphicFrameMkLst>
            <pc:docMk/>
            <pc:sldMk cId="3470472919" sldId="544"/>
            <ac:graphicFrameMk id="9" creationId="{69AFA99B-C5B9-54E9-00F7-EA80268F6B06}"/>
          </ac:graphicFrameMkLst>
        </pc:graphicFrameChg>
        <pc:graphicFrameChg chg="modGraphic">
          <ac:chgData name="Rasha Al-Harithi" userId="bc7eeff5-7c46-474d-aeac-ea9600020e11" providerId="ADAL" clId="{9FEA2EE9-0E12-4717-9226-DCB86769F4FB}" dt="2026-09-09T15:21:06.079" v="602" actId="20577"/>
          <ac:graphicFrameMkLst>
            <pc:docMk/>
            <pc:sldMk cId="3470472919" sldId="544"/>
            <ac:graphicFrameMk id="14" creationId="{7324299C-F800-F097-2DDA-A338E1616886}"/>
          </ac:graphicFrameMkLst>
        </pc:graphicFrameChg>
      </pc:sldChg>
      <pc:sldChg chg="addSp delSp modSp add mod">
        <pc:chgData name="Rasha Al-Harithi" userId="bc7eeff5-7c46-474d-aeac-ea9600020e11" providerId="ADAL" clId="{9FEA2EE9-0E12-4717-9226-DCB86769F4FB}" dt="2026-09-10T12:12:18.641" v="1723" actId="20577"/>
        <pc:sldMkLst>
          <pc:docMk/>
          <pc:sldMk cId="2387478714" sldId="545"/>
        </pc:sldMkLst>
        <pc:spChg chg="add">
          <ac:chgData name="Rasha Al-Harithi" userId="bc7eeff5-7c46-474d-aeac-ea9600020e11" providerId="ADAL" clId="{9FEA2EE9-0E12-4717-9226-DCB86769F4FB}" dt="2026-09-09T15:24:22.848" v="632" actId="22"/>
          <ac:spMkLst>
            <pc:docMk/>
            <pc:sldMk cId="2387478714" sldId="545"/>
            <ac:spMk id="3" creationId="{05265ABD-F84A-DF17-3968-7F196E35071F}"/>
          </ac:spMkLst>
        </pc:spChg>
        <pc:spChg chg="mod">
          <ac:chgData name="Rasha Al-Harithi" userId="bc7eeff5-7c46-474d-aeac-ea9600020e11" providerId="ADAL" clId="{9FEA2EE9-0E12-4717-9226-DCB86769F4FB}" dt="2026-09-10T12:09:15.364" v="1698"/>
          <ac:spMkLst>
            <pc:docMk/>
            <pc:sldMk cId="2387478714" sldId="545"/>
            <ac:spMk id="4" creationId="{0E7FF756-36C6-63E0-0F49-EF500F7A4575}"/>
          </ac:spMkLst>
        </pc:spChg>
        <pc:spChg chg="mod">
          <ac:chgData name="Rasha Al-Harithi" userId="bc7eeff5-7c46-474d-aeac-ea9600020e11" providerId="ADAL" clId="{9FEA2EE9-0E12-4717-9226-DCB86769F4FB}" dt="2026-09-10T12:12:18.641" v="1723" actId="20577"/>
          <ac:spMkLst>
            <pc:docMk/>
            <pc:sldMk cId="2387478714" sldId="545"/>
            <ac:spMk id="6" creationId="{92FF022E-07EC-745E-C2DF-51C89D843548}"/>
          </ac:spMkLst>
        </pc:spChg>
        <pc:graphicFrameChg chg="modGraphic">
          <ac:chgData name="Rasha Al-Harithi" userId="bc7eeff5-7c46-474d-aeac-ea9600020e11" providerId="ADAL" clId="{9FEA2EE9-0E12-4717-9226-DCB86769F4FB}" dt="2026-09-09T15:49:06.206" v="1181" actId="113"/>
          <ac:graphicFrameMkLst>
            <pc:docMk/>
            <pc:sldMk cId="2387478714" sldId="545"/>
            <ac:graphicFrameMk id="9" creationId="{D7F2EEBC-8C08-EEE0-D737-20A46CCD14D4}"/>
          </ac:graphicFrameMkLst>
        </pc:graphicFrameChg>
        <pc:graphicFrameChg chg="del">
          <ac:chgData name="Rasha Al-Harithi" userId="bc7eeff5-7c46-474d-aeac-ea9600020e11" providerId="ADAL" clId="{9FEA2EE9-0E12-4717-9226-DCB86769F4FB}" dt="2026-09-09T15:24:21.895" v="631" actId="478"/>
          <ac:graphicFrameMkLst>
            <pc:docMk/>
            <pc:sldMk cId="2387478714" sldId="545"/>
            <ac:graphicFrameMk id="14" creationId="{7DD458C2-9C18-5C25-C219-0EC599ED2C1F}"/>
          </ac:graphicFrameMkLst>
        </pc:graphicFrameChg>
        <pc:picChg chg="mod">
          <ac:chgData name="Rasha Al-Harithi" userId="bc7eeff5-7c46-474d-aeac-ea9600020e11" providerId="ADAL" clId="{9FEA2EE9-0E12-4717-9226-DCB86769F4FB}" dt="2026-09-09T15:25:31.022" v="657" actId="1076"/>
          <ac:picMkLst>
            <pc:docMk/>
            <pc:sldMk cId="2387478714" sldId="545"/>
            <ac:picMk id="25" creationId="{4C7EDB78-3292-CBD6-6F4C-EAAF136BFEFB}"/>
          </ac:picMkLst>
        </pc:picChg>
      </pc:sldChg>
      <pc:sldChg chg="add del ord">
        <pc:chgData name="Rasha Al-Harithi" userId="bc7eeff5-7c46-474d-aeac-ea9600020e11" providerId="ADAL" clId="{9FEA2EE9-0E12-4717-9226-DCB86769F4FB}" dt="2026-09-09T15:35:04.802" v="897" actId="47"/>
        <pc:sldMkLst>
          <pc:docMk/>
          <pc:sldMk cId="1625646093" sldId="546"/>
        </pc:sldMkLst>
      </pc:sldChg>
      <pc:sldChg chg="add del">
        <pc:chgData name="Rasha Al-Harithi" userId="bc7eeff5-7c46-474d-aeac-ea9600020e11" providerId="ADAL" clId="{9FEA2EE9-0E12-4717-9226-DCB86769F4FB}" dt="2026-09-09T15:27:40.174" v="665"/>
        <pc:sldMkLst>
          <pc:docMk/>
          <pc:sldMk cId="80705881" sldId="547"/>
        </pc:sldMkLst>
      </pc:sldChg>
      <pc:sldChg chg="addSp delSp modSp add mod ord">
        <pc:chgData name="Rasha Al-Harithi" userId="bc7eeff5-7c46-474d-aeac-ea9600020e11" providerId="ADAL" clId="{9FEA2EE9-0E12-4717-9226-DCB86769F4FB}" dt="2026-09-10T12:09:24.186" v="1699"/>
        <pc:sldMkLst>
          <pc:docMk/>
          <pc:sldMk cId="2278979383" sldId="547"/>
        </pc:sldMkLst>
        <pc:spChg chg="add del">
          <ac:chgData name="Rasha Al-Harithi" userId="bc7eeff5-7c46-474d-aeac-ea9600020e11" providerId="ADAL" clId="{9FEA2EE9-0E12-4717-9226-DCB86769F4FB}" dt="2026-09-09T15:28:33.047" v="696" actId="22"/>
          <ac:spMkLst>
            <pc:docMk/>
            <pc:sldMk cId="2278979383" sldId="547"/>
            <ac:spMk id="3" creationId="{AC7BB9A7-6835-2376-02C2-33AB9AC90114}"/>
          </ac:spMkLst>
        </pc:spChg>
        <pc:spChg chg="add del">
          <ac:chgData name="Rasha Al-Harithi" userId="bc7eeff5-7c46-474d-aeac-ea9600020e11" providerId="ADAL" clId="{9FEA2EE9-0E12-4717-9226-DCB86769F4FB}" dt="2026-09-09T15:28:50.803" v="698" actId="478"/>
          <ac:spMkLst>
            <pc:docMk/>
            <pc:sldMk cId="2278979383" sldId="547"/>
            <ac:spMk id="5" creationId="{FB783B68-4563-E3A5-42D4-96D47CBEE1E2}"/>
          </ac:spMkLst>
        </pc:spChg>
        <pc:spChg chg="mod">
          <ac:chgData name="Rasha Al-Harithi" userId="bc7eeff5-7c46-474d-aeac-ea9600020e11" providerId="ADAL" clId="{9FEA2EE9-0E12-4717-9226-DCB86769F4FB}" dt="2026-09-09T15:28:01.364" v="694" actId="20577"/>
          <ac:spMkLst>
            <pc:docMk/>
            <pc:sldMk cId="2278979383" sldId="547"/>
            <ac:spMk id="8" creationId="{C77EC428-CD4D-FB0A-48E0-6A5923F63F9C}"/>
          </ac:spMkLst>
        </pc:spChg>
        <pc:spChg chg="mod">
          <ac:chgData name="Rasha Al-Harithi" userId="bc7eeff5-7c46-474d-aeac-ea9600020e11" providerId="ADAL" clId="{9FEA2EE9-0E12-4717-9226-DCB86769F4FB}" dt="2026-09-09T15:27:47.275" v="677" actId="20577"/>
          <ac:spMkLst>
            <pc:docMk/>
            <pc:sldMk cId="2278979383" sldId="547"/>
            <ac:spMk id="9" creationId="{76D27400-3CD9-321D-A626-78755F45D585}"/>
          </ac:spMkLst>
        </pc:spChg>
        <pc:spChg chg="add mod">
          <ac:chgData name="Rasha Al-Harithi" userId="bc7eeff5-7c46-474d-aeac-ea9600020e11" providerId="ADAL" clId="{9FEA2EE9-0E12-4717-9226-DCB86769F4FB}" dt="2026-09-09T15:38:17.325" v="976" actId="14100"/>
          <ac:spMkLst>
            <pc:docMk/>
            <pc:sldMk cId="2278979383" sldId="547"/>
            <ac:spMk id="10" creationId="{94997E84-BCEF-D6BE-FC47-E2218AE02C8D}"/>
          </ac:spMkLst>
        </pc:spChg>
        <pc:spChg chg="add">
          <ac:chgData name="Rasha Al-Harithi" userId="bc7eeff5-7c46-474d-aeac-ea9600020e11" providerId="ADAL" clId="{9FEA2EE9-0E12-4717-9226-DCB86769F4FB}" dt="2026-09-09T15:29:19.724" v="711" actId="22"/>
          <ac:spMkLst>
            <pc:docMk/>
            <pc:sldMk cId="2278979383" sldId="547"/>
            <ac:spMk id="12" creationId="{EF41600E-E261-C124-E3A4-1BC2C237C4B7}"/>
          </ac:spMkLst>
        </pc:spChg>
        <pc:spChg chg="add mod">
          <ac:chgData name="Rasha Al-Harithi" userId="bc7eeff5-7c46-474d-aeac-ea9600020e11" providerId="ADAL" clId="{9FEA2EE9-0E12-4717-9226-DCB86769F4FB}" dt="2026-09-10T12:09:24.186" v="1699"/>
          <ac:spMkLst>
            <pc:docMk/>
            <pc:sldMk cId="2278979383" sldId="547"/>
            <ac:spMk id="14" creationId="{B847B59C-159C-B7E1-7B94-95CED082886A}"/>
          </ac:spMkLst>
        </pc:spChg>
        <pc:picChg chg="add">
          <ac:chgData name="Rasha Al-Harithi" userId="bc7eeff5-7c46-474d-aeac-ea9600020e11" providerId="ADAL" clId="{9FEA2EE9-0E12-4717-9226-DCB86769F4FB}" dt="2026-09-09T15:34:37.503" v="883" actId="22"/>
          <ac:picMkLst>
            <pc:docMk/>
            <pc:sldMk cId="2278979383" sldId="547"/>
            <ac:picMk id="16" creationId="{AE865CC7-2AA4-DA82-DFFD-F184E9554A4A}"/>
          </ac:picMkLst>
        </pc:picChg>
      </pc:sldChg>
      <pc:sldChg chg="modSp add del mod">
        <pc:chgData name="Rasha Al-Harithi" userId="bc7eeff5-7c46-474d-aeac-ea9600020e11" providerId="ADAL" clId="{9FEA2EE9-0E12-4717-9226-DCB86769F4FB}" dt="2026-09-09T15:34:52.462" v="886" actId="47"/>
        <pc:sldMkLst>
          <pc:docMk/>
          <pc:sldMk cId="3447889850" sldId="548"/>
        </pc:sldMkLst>
        <pc:spChg chg="mod">
          <ac:chgData name="Rasha Al-Harithi" userId="bc7eeff5-7c46-474d-aeac-ea9600020e11" providerId="ADAL" clId="{9FEA2EE9-0E12-4717-9226-DCB86769F4FB}" dt="2026-09-09T15:33:55.148" v="875" actId="207"/>
          <ac:spMkLst>
            <pc:docMk/>
            <pc:sldMk cId="3447889850" sldId="548"/>
            <ac:spMk id="8" creationId="{FA417203-8E3E-93B1-30CA-27704931A2E1}"/>
          </ac:spMkLst>
        </pc:spChg>
      </pc:sldChg>
      <pc:sldChg chg="addSp delSp modSp add mod">
        <pc:chgData name="Rasha Al-Harithi" userId="bc7eeff5-7c46-474d-aeac-ea9600020e11" providerId="ADAL" clId="{9FEA2EE9-0E12-4717-9226-DCB86769F4FB}" dt="2026-09-10T12:09:34.868" v="1700"/>
        <pc:sldMkLst>
          <pc:docMk/>
          <pc:sldMk cId="3979219335" sldId="549"/>
        </pc:sldMkLst>
        <pc:spChg chg="add mod">
          <ac:chgData name="Rasha Al-Harithi" userId="bc7eeff5-7c46-474d-aeac-ea9600020e11" providerId="ADAL" clId="{9FEA2EE9-0E12-4717-9226-DCB86769F4FB}" dt="2026-09-09T15:37:39.344" v="971" actId="13822"/>
          <ac:spMkLst>
            <pc:docMk/>
            <pc:sldMk cId="3979219335" sldId="549"/>
            <ac:spMk id="2" creationId="{ED3B0014-C5AB-3320-E881-5E3CB9F43777}"/>
          </ac:spMkLst>
        </pc:spChg>
        <pc:spChg chg="add mod">
          <ac:chgData name="Rasha Al-Harithi" userId="bc7eeff5-7c46-474d-aeac-ea9600020e11" providerId="ADAL" clId="{9FEA2EE9-0E12-4717-9226-DCB86769F4FB}" dt="2026-09-10T12:09:34.868" v="1700"/>
          <ac:spMkLst>
            <pc:docMk/>
            <pc:sldMk cId="3979219335" sldId="549"/>
            <ac:spMk id="4" creationId="{13850585-E1D6-C74C-24B1-72F94EA36FCC}"/>
          </ac:spMkLst>
        </pc:spChg>
        <pc:spChg chg="mod">
          <ac:chgData name="Rasha Al-Harithi" userId="bc7eeff5-7c46-474d-aeac-ea9600020e11" providerId="ADAL" clId="{9FEA2EE9-0E12-4717-9226-DCB86769F4FB}" dt="2026-09-09T15:35:01.601" v="896" actId="207"/>
          <ac:spMkLst>
            <pc:docMk/>
            <pc:sldMk cId="3979219335" sldId="549"/>
            <ac:spMk id="8" creationId="{47E3FBF0-CA65-AD9E-1066-21FA1ABB9C88}"/>
          </ac:spMkLst>
        </pc:spChg>
        <pc:spChg chg="mod">
          <ac:chgData name="Rasha Al-Harithi" userId="bc7eeff5-7c46-474d-aeac-ea9600020e11" providerId="ADAL" clId="{9FEA2EE9-0E12-4717-9226-DCB86769F4FB}" dt="2026-09-09T15:49:41.519" v="1187" actId="113"/>
          <ac:spMkLst>
            <pc:docMk/>
            <pc:sldMk cId="3979219335" sldId="549"/>
            <ac:spMk id="10" creationId="{A08CC3A2-6B79-0D8B-93E7-646A27A9EEC8}"/>
          </ac:spMkLst>
        </pc:spChg>
        <pc:spChg chg="del">
          <ac:chgData name="Rasha Al-Harithi" userId="bc7eeff5-7c46-474d-aeac-ea9600020e11" providerId="ADAL" clId="{9FEA2EE9-0E12-4717-9226-DCB86769F4FB}" dt="2026-09-09T15:37:50.317" v="972" actId="478"/>
          <ac:spMkLst>
            <pc:docMk/>
            <pc:sldMk cId="3979219335" sldId="549"/>
            <ac:spMk id="14" creationId="{3ACBD3B5-9E13-54A9-36F0-847DF26FE441}"/>
          </ac:spMkLst>
        </pc:spChg>
        <pc:picChg chg="add">
          <ac:chgData name="Rasha Al-Harithi" userId="bc7eeff5-7c46-474d-aeac-ea9600020e11" providerId="ADAL" clId="{9FEA2EE9-0E12-4717-9226-DCB86769F4FB}" dt="2026-09-09T15:37:59.564" v="975" actId="22"/>
          <ac:picMkLst>
            <pc:docMk/>
            <pc:sldMk cId="3979219335" sldId="549"/>
            <ac:picMk id="11" creationId="{8D525DCF-CCD4-FCFF-1F4D-57694EAE7C01}"/>
          </ac:picMkLst>
        </pc:picChg>
        <pc:picChg chg="del">
          <ac:chgData name="Rasha Al-Harithi" userId="bc7eeff5-7c46-474d-aeac-ea9600020e11" providerId="ADAL" clId="{9FEA2EE9-0E12-4717-9226-DCB86769F4FB}" dt="2026-09-09T15:37:52.729" v="973" actId="478"/>
          <ac:picMkLst>
            <pc:docMk/>
            <pc:sldMk cId="3979219335" sldId="549"/>
            <ac:picMk id="16" creationId="{13CE1A58-8BF2-480E-755E-5DAD0595F2A2}"/>
          </ac:picMkLst>
        </pc:picChg>
      </pc:sldChg>
      <pc:sldChg chg="addSp delSp modSp add mod ord">
        <pc:chgData name="Rasha Al-Harithi" userId="bc7eeff5-7c46-474d-aeac-ea9600020e11" providerId="ADAL" clId="{9FEA2EE9-0E12-4717-9226-DCB86769F4FB}" dt="2026-09-10T12:09:43.296" v="1701"/>
        <pc:sldMkLst>
          <pc:docMk/>
          <pc:sldMk cId="3739207005" sldId="550"/>
        </pc:sldMkLst>
        <pc:spChg chg="add del">
          <ac:chgData name="Rasha Al-Harithi" userId="bc7eeff5-7c46-474d-aeac-ea9600020e11" providerId="ADAL" clId="{9FEA2EE9-0E12-4717-9226-DCB86769F4FB}" dt="2026-09-09T15:40:24.858" v="991" actId="22"/>
          <ac:spMkLst>
            <pc:docMk/>
            <pc:sldMk cId="3739207005" sldId="550"/>
            <ac:spMk id="3" creationId="{7B0C3507-4614-E78C-80AD-4ACBB7C3621C}"/>
          </ac:spMkLst>
        </pc:spChg>
        <pc:spChg chg="add mod">
          <ac:chgData name="Rasha Al-Harithi" userId="bc7eeff5-7c46-474d-aeac-ea9600020e11" providerId="ADAL" clId="{9FEA2EE9-0E12-4717-9226-DCB86769F4FB}" dt="2026-09-09T15:40:24.871" v="992"/>
          <ac:spMkLst>
            <pc:docMk/>
            <pc:sldMk cId="3739207005" sldId="550"/>
            <ac:spMk id="4" creationId="{5C71168A-4CA8-BB10-5BA2-686740C39B49}"/>
          </ac:spMkLst>
        </pc:spChg>
        <pc:spChg chg="mod">
          <ac:chgData name="Rasha Al-Harithi" userId="bc7eeff5-7c46-474d-aeac-ea9600020e11" providerId="ADAL" clId="{9FEA2EE9-0E12-4717-9226-DCB86769F4FB}" dt="2026-09-09T15:39:49.484" v="985" actId="14100"/>
          <ac:spMkLst>
            <pc:docMk/>
            <pc:sldMk cId="3739207005" sldId="550"/>
            <ac:spMk id="8" creationId="{C5954103-D408-7EFA-0698-5495C5E26A88}"/>
          </ac:spMkLst>
        </pc:spChg>
        <pc:spChg chg="mod">
          <ac:chgData name="Rasha Al-Harithi" userId="bc7eeff5-7c46-474d-aeac-ea9600020e11" providerId="ADAL" clId="{9FEA2EE9-0E12-4717-9226-DCB86769F4FB}" dt="2026-09-09T15:39:52.845" v="987" actId="20577"/>
          <ac:spMkLst>
            <pc:docMk/>
            <pc:sldMk cId="3739207005" sldId="550"/>
            <ac:spMk id="9" creationId="{C8F5932A-7201-DD21-DC2B-93D14849A610}"/>
          </ac:spMkLst>
        </pc:spChg>
        <pc:spChg chg="del">
          <ac:chgData name="Rasha Al-Harithi" userId="bc7eeff5-7c46-474d-aeac-ea9600020e11" providerId="ADAL" clId="{9FEA2EE9-0E12-4717-9226-DCB86769F4FB}" dt="2026-09-09T15:39:55.179" v="988" actId="478"/>
          <ac:spMkLst>
            <pc:docMk/>
            <pc:sldMk cId="3739207005" sldId="550"/>
            <ac:spMk id="10" creationId="{56A0B635-F27A-18A4-17DA-16C5B1D3B8CF}"/>
          </ac:spMkLst>
        </pc:spChg>
        <pc:spChg chg="add del">
          <ac:chgData name="Rasha Al-Harithi" userId="bc7eeff5-7c46-474d-aeac-ea9600020e11" providerId="ADAL" clId="{9FEA2EE9-0E12-4717-9226-DCB86769F4FB}" dt="2026-09-09T15:40:32.782" v="994" actId="22"/>
          <ac:spMkLst>
            <pc:docMk/>
            <pc:sldMk cId="3739207005" sldId="550"/>
            <ac:spMk id="11" creationId="{C546D548-065B-B8E6-3F8B-CAFEEA098F57}"/>
          </ac:spMkLst>
        </pc:spChg>
        <pc:spChg chg="del">
          <ac:chgData name="Rasha Al-Harithi" userId="bc7eeff5-7c46-474d-aeac-ea9600020e11" providerId="ADAL" clId="{9FEA2EE9-0E12-4717-9226-DCB86769F4FB}" dt="2026-09-09T15:50:35.946" v="1188" actId="478"/>
          <ac:spMkLst>
            <pc:docMk/>
            <pc:sldMk cId="3739207005" sldId="550"/>
            <ac:spMk id="12" creationId="{EF63EB43-DEB2-19D9-94D9-35CFF0B587A3}"/>
          </ac:spMkLst>
        </pc:spChg>
        <pc:spChg chg="del">
          <ac:chgData name="Rasha Al-Harithi" userId="bc7eeff5-7c46-474d-aeac-ea9600020e11" providerId="ADAL" clId="{9FEA2EE9-0E12-4717-9226-DCB86769F4FB}" dt="2026-09-09T15:41:33.097" v="1001" actId="478"/>
          <ac:spMkLst>
            <pc:docMk/>
            <pc:sldMk cId="3739207005" sldId="550"/>
            <ac:spMk id="14" creationId="{02F71C22-9982-3599-50F1-0481E0A79FF7}"/>
          </ac:spMkLst>
        </pc:spChg>
        <pc:spChg chg="add">
          <ac:chgData name="Rasha Al-Harithi" userId="bc7eeff5-7c46-474d-aeac-ea9600020e11" providerId="ADAL" clId="{9FEA2EE9-0E12-4717-9226-DCB86769F4FB}" dt="2026-09-09T15:40:40.905" v="995" actId="22"/>
          <ac:spMkLst>
            <pc:docMk/>
            <pc:sldMk cId="3739207005" sldId="550"/>
            <ac:spMk id="15" creationId="{2336C69B-24D4-D471-2853-FFAAAB983F0B}"/>
          </ac:spMkLst>
        </pc:spChg>
        <pc:spChg chg="add mod">
          <ac:chgData name="Rasha Al-Harithi" userId="bc7eeff5-7c46-474d-aeac-ea9600020e11" providerId="ADAL" clId="{9FEA2EE9-0E12-4717-9226-DCB86769F4FB}" dt="2026-09-09T15:42:00.322" v="1008" actId="15"/>
          <ac:spMkLst>
            <pc:docMk/>
            <pc:sldMk cId="3739207005" sldId="550"/>
            <ac:spMk id="18" creationId="{BE1A6BBE-8F75-93E0-F5BC-E976912B4884}"/>
          </ac:spMkLst>
        </pc:spChg>
        <pc:spChg chg="add">
          <ac:chgData name="Rasha Al-Harithi" userId="bc7eeff5-7c46-474d-aeac-ea9600020e11" providerId="ADAL" clId="{9FEA2EE9-0E12-4717-9226-DCB86769F4FB}" dt="2026-09-09T15:40:53.629" v="997" actId="22"/>
          <ac:spMkLst>
            <pc:docMk/>
            <pc:sldMk cId="3739207005" sldId="550"/>
            <ac:spMk id="20" creationId="{FA26F571-101C-C8BB-D9A1-9C713195C621}"/>
          </ac:spMkLst>
        </pc:spChg>
        <pc:spChg chg="add">
          <ac:chgData name="Rasha Al-Harithi" userId="bc7eeff5-7c46-474d-aeac-ea9600020e11" providerId="ADAL" clId="{9FEA2EE9-0E12-4717-9226-DCB86769F4FB}" dt="2026-09-09T15:40:58.077" v="998" actId="22"/>
          <ac:spMkLst>
            <pc:docMk/>
            <pc:sldMk cId="3739207005" sldId="550"/>
            <ac:spMk id="22" creationId="{0FEF79E3-75EE-45F1-6FC1-D74014A67E0E}"/>
          </ac:spMkLst>
        </pc:spChg>
        <pc:spChg chg="add mod">
          <ac:chgData name="Rasha Al-Harithi" userId="bc7eeff5-7c46-474d-aeac-ea9600020e11" providerId="ADAL" clId="{9FEA2EE9-0E12-4717-9226-DCB86769F4FB}" dt="2026-09-09T15:41:55.431" v="1006" actId="403"/>
          <ac:spMkLst>
            <pc:docMk/>
            <pc:sldMk cId="3739207005" sldId="550"/>
            <ac:spMk id="24" creationId="{6D1F5F1B-88B5-7667-2A2E-AA2C2DB4A78E}"/>
          </ac:spMkLst>
        </pc:spChg>
        <pc:spChg chg="add mod">
          <ac:chgData name="Rasha Al-Harithi" userId="bc7eeff5-7c46-474d-aeac-ea9600020e11" providerId="ADAL" clId="{9FEA2EE9-0E12-4717-9226-DCB86769F4FB}" dt="2026-09-10T12:09:43.296" v="1701"/>
          <ac:spMkLst>
            <pc:docMk/>
            <pc:sldMk cId="3739207005" sldId="550"/>
            <ac:spMk id="26" creationId="{B3BB5098-EE64-8468-566F-44BF3F68A550}"/>
          </ac:spMkLst>
        </pc:spChg>
        <pc:spChg chg="add mod">
          <ac:chgData name="Rasha Al-Harithi" userId="bc7eeff5-7c46-474d-aeac-ea9600020e11" providerId="ADAL" clId="{9FEA2EE9-0E12-4717-9226-DCB86769F4FB}" dt="2026-09-09T15:42:52.745" v="1034" actId="1076"/>
          <ac:spMkLst>
            <pc:docMk/>
            <pc:sldMk cId="3739207005" sldId="550"/>
            <ac:spMk id="30" creationId="{B6DA4896-509E-16FF-8D36-B4AAEA3EC22D}"/>
          </ac:spMkLst>
        </pc:spChg>
        <pc:picChg chg="del">
          <ac:chgData name="Rasha Al-Harithi" userId="bc7eeff5-7c46-474d-aeac-ea9600020e11" providerId="ADAL" clId="{9FEA2EE9-0E12-4717-9226-DCB86769F4FB}" dt="2026-09-09T15:41:35.242" v="1002" actId="478"/>
          <ac:picMkLst>
            <pc:docMk/>
            <pc:sldMk cId="3739207005" sldId="550"/>
            <ac:picMk id="16" creationId="{EBC18A96-75F6-A35C-4D95-5B52E3661BF8}"/>
          </ac:picMkLst>
        </pc:picChg>
        <pc:picChg chg="add">
          <ac:chgData name="Rasha Al-Harithi" userId="bc7eeff5-7c46-474d-aeac-ea9600020e11" providerId="ADAL" clId="{9FEA2EE9-0E12-4717-9226-DCB86769F4FB}" dt="2026-09-09T15:41:43.442" v="1004" actId="22"/>
          <ac:picMkLst>
            <pc:docMk/>
            <pc:sldMk cId="3739207005" sldId="550"/>
            <ac:picMk id="28" creationId="{055D71D1-A11D-E201-575E-3324BB565112}"/>
          </ac:picMkLst>
        </pc:picChg>
      </pc:sldChg>
      <pc:sldChg chg="add del setBg">
        <pc:chgData name="Rasha Al-Harithi" userId="bc7eeff5-7c46-474d-aeac-ea9600020e11" providerId="ADAL" clId="{9FEA2EE9-0E12-4717-9226-DCB86769F4FB}" dt="2026-09-09T15:43:15.381" v="1036"/>
        <pc:sldMkLst>
          <pc:docMk/>
          <pc:sldMk cId="432812408" sldId="551"/>
        </pc:sldMkLst>
      </pc:sldChg>
      <pc:sldChg chg="modSp add mod ord">
        <pc:chgData name="Rasha Al-Harithi" userId="bc7eeff5-7c46-474d-aeac-ea9600020e11" providerId="ADAL" clId="{9FEA2EE9-0E12-4717-9226-DCB86769F4FB}" dt="2026-09-10T12:09:54.690" v="1702"/>
        <pc:sldMkLst>
          <pc:docMk/>
          <pc:sldMk cId="1975623336" sldId="551"/>
        </pc:sldMkLst>
        <pc:spChg chg="mod">
          <ac:chgData name="Rasha Al-Harithi" userId="bc7eeff5-7c46-474d-aeac-ea9600020e11" providerId="ADAL" clId="{9FEA2EE9-0E12-4717-9226-DCB86769F4FB}" dt="2026-09-10T12:09:54.690" v="1702"/>
          <ac:spMkLst>
            <pc:docMk/>
            <pc:sldMk cId="1975623336" sldId="551"/>
            <ac:spMk id="4" creationId="{5569D15E-87A5-33C3-D937-8E8CFC86B58F}"/>
          </ac:spMkLst>
        </pc:spChg>
        <pc:spChg chg="mod">
          <ac:chgData name="Rasha Al-Harithi" userId="bc7eeff5-7c46-474d-aeac-ea9600020e11" providerId="ADAL" clId="{9FEA2EE9-0E12-4717-9226-DCB86769F4FB}" dt="2026-09-09T15:43:42.041" v="1059" actId="20577"/>
          <ac:spMkLst>
            <pc:docMk/>
            <pc:sldMk cId="1975623336" sldId="551"/>
            <ac:spMk id="5" creationId="{B5CCE05C-801F-141F-3D26-C63D1F4F9835}"/>
          </ac:spMkLst>
        </pc:spChg>
        <pc:spChg chg="mod">
          <ac:chgData name="Rasha Al-Harithi" userId="bc7eeff5-7c46-474d-aeac-ea9600020e11" providerId="ADAL" clId="{9FEA2EE9-0E12-4717-9226-DCB86769F4FB}" dt="2026-09-09T15:43:37.859" v="1056" actId="20577"/>
          <ac:spMkLst>
            <pc:docMk/>
            <pc:sldMk cId="1975623336" sldId="551"/>
            <ac:spMk id="6" creationId="{A09F924F-DC2C-5FD3-5F8D-948FDD3FBEE6}"/>
          </ac:spMkLst>
        </pc:spChg>
        <pc:spChg chg="mod">
          <ac:chgData name="Rasha Al-Harithi" userId="bc7eeff5-7c46-474d-aeac-ea9600020e11" providerId="ADAL" clId="{9FEA2EE9-0E12-4717-9226-DCB86769F4FB}" dt="2026-09-09T15:45:34.831" v="1149" actId="1076"/>
          <ac:spMkLst>
            <pc:docMk/>
            <pc:sldMk cId="1975623336" sldId="551"/>
            <ac:spMk id="8" creationId="{0F7C047A-F08B-C139-8B95-05C1C492065B}"/>
          </ac:spMkLst>
        </pc:spChg>
        <pc:graphicFrameChg chg="mod modGraphic">
          <ac:chgData name="Rasha Al-Harithi" userId="bc7eeff5-7c46-474d-aeac-ea9600020e11" providerId="ADAL" clId="{9FEA2EE9-0E12-4717-9226-DCB86769F4FB}" dt="2026-09-09T15:44:20.167" v="1082"/>
          <ac:graphicFrameMkLst>
            <pc:docMk/>
            <pc:sldMk cId="1975623336" sldId="551"/>
            <ac:graphicFrameMk id="9" creationId="{96D4370D-2FA8-3DB9-497C-3D53E2EC37E5}"/>
          </ac:graphicFrameMkLst>
        </pc:graphicFrameChg>
        <pc:graphicFrameChg chg="modGraphic">
          <ac:chgData name="Rasha Al-Harithi" userId="bc7eeff5-7c46-474d-aeac-ea9600020e11" providerId="ADAL" clId="{9FEA2EE9-0E12-4717-9226-DCB86769F4FB}" dt="2026-09-09T15:45:13.095" v="1147" actId="20577"/>
          <ac:graphicFrameMkLst>
            <pc:docMk/>
            <pc:sldMk cId="1975623336" sldId="551"/>
            <ac:graphicFrameMk id="14" creationId="{DFA2768C-D96B-AE81-13D9-629CE6B19BF7}"/>
          </ac:graphicFrameMkLst>
        </pc:graphicFrameChg>
      </pc:sldChg>
      <pc:sldChg chg="add del setBg">
        <pc:chgData name="Rasha Al-Harithi" userId="bc7eeff5-7c46-474d-aeac-ea9600020e11" providerId="ADAL" clId="{9FEA2EE9-0E12-4717-9226-DCB86769F4FB}" dt="2026-09-09T15:43:28.976" v="1041" actId="47"/>
        <pc:sldMkLst>
          <pc:docMk/>
          <pc:sldMk cId="1398549667" sldId="552"/>
        </pc:sldMkLst>
      </pc:sldChg>
      <pc:sldChg chg="addSp delSp modSp add mod">
        <pc:chgData name="Rasha Al-Harithi" userId="bc7eeff5-7c46-474d-aeac-ea9600020e11" providerId="ADAL" clId="{9FEA2EE9-0E12-4717-9226-DCB86769F4FB}" dt="2026-09-10T12:10:02.140" v="1703"/>
        <pc:sldMkLst>
          <pc:docMk/>
          <pc:sldMk cId="3746246124" sldId="552"/>
        </pc:sldMkLst>
        <pc:spChg chg="add mod">
          <ac:chgData name="Rasha Al-Harithi" userId="bc7eeff5-7c46-474d-aeac-ea9600020e11" providerId="ADAL" clId="{9FEA2EE9-0E12-4717-9226-DCB86769F4FB}" dt="2026-09-09T15:47:02.799" v="1170"/>
          <ac:spMkLst>
            <pc:docMk/>
            <pc:sldMk cId="3746246124" sldId="552"/>
            <ac:spMk id="3" creationId="{6F71E270-4767-A6A1-F393-0D78AB0B8BB1}"/>
          </ac:spMkLst>
        </pc:spChg>
        <pc:spChg chg="del">
          <ac:chgData name="Rasha Al-Harithi" userId="bc7eeff5-7c46-474d-aeac-ea9600020e11" providerId="ADAL" clId="{9FEA2EE9-0E12-4717-9226-DCB86769F4FB}" dt="2026-09-09T15:47:21.022" v="1172" actId="478"/>
          <ac:spMkLst>
            <pc:docMk/>
            <pc:sldMk cId="3746246124" sldId="552"/>
            <ac:spMk id="4" creationId="{094890EE-D483-E05A-DBC1-7ECE8837C3F5}"/>
          </ac:spMkLst>
        </pc:spChg>
        <pc:spChg chg="mod">
          <ac:chgData name="Rasha Al-Harithi" userId="bc7eeff5-7c46-474d-aeac-ea9600020e11" providerId="ADAL" clId="{9FEA2EE9-0E12-4717-9226-DCB86769F4FB}" dt="2026-09-09T15:46:50.333" v="1168" actId="207"/>
          <ac:spMkLst>
            <pc:docMk/>
            <pc:sldMk cId="3746246124" sldId="552"/>
            <ac:spMk id="6" creationId="{9E795215-322F-B616-17B2-D6B70AED6DE5}"/>
          </ac:spMkLst>
        </pc:spChg>
        <pc:spChg chg="add mod">
          <ac:chgData name="Rasha Al-Harithi" userId="bc7eeff5-7c46-474d-aeac-ea9600020e11" providerId="ADAL" clId="{9FEA2EE9-0E12-4717-9226-DCB86769F4FB}" dt="2026-09-10T12:10:02.140" v="1703"/>
          <ac:spMkLst>
            <pc:docMk/>
            <pc:sldMk cId="3746246124" sldId="552"/>
            <ac:spMk id="10" creationId="{13325C6D-ED54-0114-CA6A-86E6F3BF57C1}"/>
          </ac:spMkLst>
        </pc:spChg>
        <pc:graphicFrameChg chg="mod modGraphic">
          <ac:chgData name="Rasha Al-Harithi" userId="bc7eeff5-7c46-474d-aeac-ea9600020e11" providerId="ADAL" clId="{9FEA2EE9-0E12-4717-9226-DCB86769F4FB}" dt="2026-09-09T15:49:18.363" v="1182" actId="207"/>
          <ac:graphicFrameMkLst>
            <pc:docMk/>
            <pc:sldMk cId="3746246124" sldId="552"/>
            <ac:graphicFrameMk id="9" creationId="{68517021-3DD2-C6D3-C3F9-C35F85958966}"/>
          </ac:graphicFrameMkLst>
        </pc:graphicFrameChg>
        <pc:graphicFrameChg chg="del">
          <ac:chgData name="Rasha Al-Harithi" userId="bc7eeff5-7c46-474d-aeac-ea9600020e11" providerId="ADAL" clId="{9FEA2EE9-0E12-4717-9226-DCB86769F4FB}" dt="2026-09-09T15:46:32.873" v="1157" actId="478"/>
          <ac:graphicFrameMkLst>
            <pc:docMk/>
            <pc:sldMk cId="3746246124" sldId="552"/>
            <ac:graphicFrameMk id="14" creationId="{EB074E33-07CD-DCBE-AC26-3C4E866F3260}"/>
          </ac:graphicFrameMkLst>
        </pc:graphicFrameChg>
        <pc:picChg chg="add">
          <ac:chgData name="Rasha Al-Harithi" userId="bc7eeff5-7c46-474d-aeac-ea9600020e11" providerId="ADAL" clId="{9FEA2EE9-0E12-4717-9226-DCB86769F4FB}" dt="2026-09-09T15:47:30.638" v="1175" actId="22"/>
          <ac:picMkLst>
            <pc:docMk/>
            <pc:sldMk cId="3746246124" sldId="552"/>
            <ac:picMk id="15" creationId="{FC955B1A-F784-586A-95E3-011C2AA689AB}"/>
          </ac:picMkLst>
        </pc:picChg>
        <pc:picChg chg="del">
          <ac:chgData name="Rasha Al-Harithi" userId="bc7eeff5-7c46-474d-aeac-ea9600020e11" providerId="ADAL" clId="{9FEA2EE9-0E12-4717-9226-DCB86769F4FB}" dt="2026-09-09T15:47:23.238" v="1173" actId="478"/>
          <ac:picMkLst>
            <pc:docMk/>
            <pc:sldMk cId="3746246124" sldId="552"/>
            <ac:picMk id="25" creationId="{13C9860D-8C08-7379-EC5F-BE3A18DD3C83}"/>
          </ac:picMkLst>
        </pc:picChg>
      </pc:sldChg>
      <pc:sldChg chg="modSp add mod ord">
        <pc:chgData name="Rasha Al-Harithi" userId="bc7eeff5-7c46-474d-aeac-ea9600020e11" providerId="ADAL" clId="{9FEA2EE9-0E12-4717-9226-DCB86769F4FB}" dt="2026-09-10T12:10:10.526" v="1704"/>
        <pc:sldMkLst>
          <pc:docMk/>
          <pc:sldMk cId="4136725554" sldId="553"/>
        </pc:sldMkLst>
        <pc:spChg chg="mod">
          <ac:chgData name="Rasha Al-Harithi" userId="bc7eeff5-7c46-474d-aeac-ea9600020e11" providerId="ADAL" clId="{9FEA2EE9-0E12-4717-9226-DCB86769F4FB}" dt="2026-09-09T15:51:01.585" v="1226" actId="14100"/>
          <ac:spMkLst>
            <pc:docMk/>
            <pc:sldMk cId="4136725554" sldId="553"/>
            <ac:spMk id="8" creationId="{0433DE8C-D93A-E9B7-EED9-B67E0E3B4150}"/>
          </ac:spMkLst>
        </pc:spChg>
        <pc:spChg chg="mod">
          <ac:chgData name="Rasha Al-Harithi" userId="bc7eeff5-7c46-474d-aeac-ea9600020e11" providerId="ADAL" clId="{9FEA2EE9-0E12-4717-9226-DCB86769F4FB}" dt="2026-09-09T15:51:04.160" v="1228" actId="20577"/>
          <ac:spMkLst>
            <pc:docMk/>
            <pc:sldMk cId="4136725554" sldId="553"/>
            <ac:spMk id="9" creationId="{2E7492CD-8880-66F8-07B9-5CA615A1C29D}"/>
          </ac:spMkLst>
        </pc:spChg>
        <pc:spChg chg="mod">
          <ac:chgData name="Rasha Al-Harithi" userId="bc7eeff5-7c46-474d-aeac-ea9600020e11" providerId="ADAL" clId="{9FEA2EE9-0E12-4717-9226-DCB86769F4FB}" dt="2026-09-09T15:52:03.430" v="1283" actId="2710"/>
          <ac:spMkLst>
            <pc:docMk/>
            <pc:sldMk cId="4136725554" sldId="553"/>
            <ac:spMk id="10" creationId="{CD041508-BDCC-9D4B-26E6-FBF1170D4B4F}"/>
          </ac:spMkLst>
        </pc:spChg>
        <pc:spChg chg="mod">
          <ac:chgData name="Rasha Al-Harithi" userId="bc7eeff5-7c46-474d-aeac-ea9600020e11" providerId="ADAL" clId="{9FEA2EE9-0E12-4717-9226-DCB86769F4FB}" dt="2026-09-10T12:10:10.526" v="1704"/>
          <ac:spMkLst>
            <pc:docMk/>
            <pc:sldMk cId="4136725554" sldId="553"/>
            <ac:spMk id="14" creationId="{7675C6C8-1122-9A82-9CFE-3D2F9C27DB9D}"/>
          </ac:spMkLst>
        </pc:spChg>
      </pc:sldChg>
      <pc:sldChg chg="addSp delSp modSp add mod">
        <pc:chgData name="Rasha Al-Harithi" userId="bc7eeff5-7c46-474d-aeac-ea9600020e11" providerId="ADAL" clId="{9FEA2EE9-0E12-4717-9226-DCB86769F4FB}" dt="2026-09-10T12:10:17.396" v="1705"/>
        <pc:sldMkLst>
          <pc:docMk/>
          <pc:sldMk cId="1547148944" sldId="554"/>
        </pc:sldMkLst>
        <pc:spChg chg="add mod">
          <ac:chgData name="Rasha Al-Harithi" userId="bc7eeff5-7c46-474d-aeac-ea9600020e11" providerId="ADAL" clId="{9FEA2EE9-0E12-4717-9226-DCB86769F4FB}" dt="2026-09-10T12:10:17.396" v="1705"/>
          <ac:spMkLst>
            <pc:docMk/>
            <pc:sldMk cId="1547148944" sldId="554"/>
            <ac:spMk id="3" creationId="{A5394D1E-66A2-4D65-4931-1CA2CA69F47F}"/>
          </ac:spMkLst>
        </pc:spChg>
        <pc:spChg chg="mod">
          <ac:chgData name="Rasha Al-Harithi" userId="bc7eeff5-7c46-474d-aeac-ea9600020e11" providerId="ADAL" clId="{9FEA2EE9-0E12-4717-9226-DCB86769F4FB}" dt="2026-09-09T15:52:29.589" v="1294" actId="207"/>
          <ac:spMkLst>
            <pc:docMk/>
            <pc:sldMk cId="1547148944" sldId="554"/>
            <ac:spMk id="8" creationId="{0B45C332-4A20-4FD9-62A8-4FC17D0B9EC2}"/>
          </ac:spMkLst>
        </pc:spChg>
        <pc:spChg chg="mod">
          <ac:chgData name="Rasha Al-Harithi" userId="bc7eeff5-7c46-474d-aeac-ea9600020e11" providerId="ADAL" clId="{9FEA2EE9-0E12-4717-9226-DCB86769F4FB}" dt="2026-09-09T18:15:26.526" v="1356" actId="113"/>
          <ac:spMkLst>
            <pc:docMk/>
            <pc:sldMk cId="1547148944" sldId="554"/>
            <ac:spMk id="10" creationId="{4E11BE41-5DB1-F954-2ABD-2716AA852685}"/>
          </ac:spMkLst>
        </pc:spChg>
        <pc:spChg chg="add mod">
          <ac:chgData name="Rasha Al-Harithi" userId="bc7eeff5-7c46-474d-aeac-ea9600020e11" providerId="ADAL" clId="{9FEA2EE9-0E12-4717-9226-DCB86769F4FB}" dt="2026-09-09T15:54:47.887" v="1347" actId="1076"/>
          <ac:spMkLst>
            <pc:docMk/>
            <pc:sldMk cId="1547148944" sldId="554"/>
            <ac:spMk id="13" creationId="{0B2EF651-EE68-9BA4-BC6A-59846CA8F060}"/>
          </ac:spMkLst>
        </pc:spChg>
        <pc:spChg chg="del">
          <ac:chgData name="Rasha Al-Harithi" userId="bc7eeff5-7c46-474d-aeac-ea9600020e11" providerId="ADAL" clId="{9FEA2EE9-0E12-4717-9226-DCB86769F4FB}" dt="2026-09-09T15:53:45.016" v="1331" actId="478"/>
          <ac:spMkLst>
            <pc:docMk/>
            <pc:sldMk cId="1547148944" sldId="554"/>
            <ac:spMk id="14" creationId="{F0C21268-6FAC-4A4E-9F8E-068FC222B307}"/>
          </ac:spMkLst>
        </pc:spChg>
        <pc:picChg chg="add">
          <ac:chgData name="Rasha Al-Harithi" userId="bc7eeff5-7c46-474d-aeac-ea9600020e11" providerId="ADAL" clId="{9FEA2EE9-0E12-4717-9226-DCB86769F4FB}" dt="2026-09-09T15:53:53.425" v="1334" actId="22"/>
          <ac:picMkLst>
            <pc:docMk/>
            <pc:sldMk cId="1547148944" sldId="554"/>
            <ac:picMk id="5" creationId="{41388D0D-92E9-32B7-C1EB-12A22FCBF554}"/>
          </ac:picMkLst>
        </pc:picChg>
        <pc:picChg chg="del">
          <ac:chgData name="Rasha Al-Harithi" userId="bc7eeff5-7c46-474d-aeac-ea9600020e11" providerId="ADAL" clId="{9FEA2EE9-0E12-4717-9226-DCB86769F4FB}" dt="2026-09-09T15:53:47.087" v="1332" actId="478"/>
          <ac:picMkLst>
            <pc:docMk/>
            <pc:sldMk cId="1547148944" sldId="554"/>
            <ac:picMk id="16" creationId="{08E128F7-AA90-BFD8-EF62-7E24D851C31C}"/>
          </ac:picMkLst>
        </pc:picChg>
      </pc:sldChg>
      <pc:sldChg chg="modSp add mod ord">
        <pc:chgData name="Rasha Al-Harithi" userId="bc7eeff5-7c46-474d-aeac-ea9600020e11" providerId="ADAL" clId="{9FEA2EE9-0E12-4717-9226-DCB86769F4FB}" dt="2026-09-10T12:10:24.504" v="1706"/>
        <pc:sldMkLst>
          <pc:docMk/>
          <pc:sldMk cId="2536445973" sldId="555"/>
        </pc:sldMkLst>
        <pc:spChg chg="mod">
          <ac:chgData name="Rasha Al-Harithi" userId="bc7eeff5-7c46-474d-aeac-ea9600020e11" providerId="ADAL" clId="{9FEA2EE9-0E12-4717-9226-DCB86769F4FB}" dt="2026-09-10T12:10:24.504" v="1706"/>
          <ac:spMkLst>
            <pc:docMk/>
            <pc:sldMk cId="2536445973" sldId="555"/>
            <ac:spMk id="4" creationId="{D530DE75-BFBF-5D68-5525-6A37FCBE4E24}"/>
          </ac:spMkLst>
        </pc:spChg>
        <pc:spChg chg="mod">
          <ac:chgData name="Rasha Al-Harithi" userId="bc7eeff5-7c46-474d-aeac-ea9600020e11" providerId="ADAL" clId="{9FEA2EE9-0E12-4717-9226-DCB86769F4FB}" dt="2026-09-09T18:16:27.808" v="1361" actId="20577"/>
          <ac:spMkLst>
            <pc:docMk/>
            <pc:sldMk cId="2536445973" sldId="555"/>
            <ac:spMk id="5" creationId="{4B1BA427-4D34-E74B-7771-3B4FA74C44AE}"/>
          </ac:spMkLst>
        </pc:spChg>
        <pc:spChg chg="mod">
          <ac:chgData name="Rasha Al-Harithi" userId="bc7eeff5-7c46-474d-aeac-ea9600020e11" providerId="ADAL" clId="{9FEA2EE9-0E12-4717-9226-DCB86769F4FB}" dt="2026-09-09T18:16:41.316" v="1366"/>
          <ac:spMkLst>
            <pc:docMk/>
            <pc:sldMk cId="2536445973" sldId="555"/>
            <ac:spMk id="6" creationId="{C02C3EB0-06FA-6470-73D2-5F1DFA47E5E5}"/>
          </ac:spMkLst>
        </pc:spChg>
        <pc:spChg chg="mod">
          <ac:chgData name="Rasha Al-Harithi" userId="bc7eeff5-7c46-474d-aeac-ea9600020e11" providerId="ADAL" clId="{9FEA2EE9-0E12-4717-9226-DCB86769F4FB}" dt="2026-09-09T18:16:52.050" v="1368"/>
          <ac:spMkLst>
            <pc:docMk/>
            <pc:sldMk cId="2536445973" sldId="555"/>
            <ac:spMk id="8" creationId="{BE1D6EF8-2FE8-D2A2-09B0-8C8CCDBCF5E2}"/>
          </ac:spMkLst>
        </pc:spChg>
        <pc:graphicFrameChg chg="mod modGraphic">
          <ac:chgData name="Rasha Al-Harithi" userId="bc7eeff5-7c46-474d-aeac-ea9600020e11" providerId="ADAL" clId="{9FEA2EE9-0E12-4717-9226-DCB86769F4FB}" dt="2026-09-09T18:17:26.407" v="1393" actId="255"/>
          <ac:graphicFrameMkLst>
            <pc:docMk/>
            <pc:sldMk cId="2536445973" sldId="555"/>
            <ac:graphicFrameMk id="9" creationId="{1A05E375-70DD-3614-1D03-130DFA5C66BE}"/>
          </ac:graphicFrameMkLst>
        </pc:graphicFrameChg>
        <pc:graphicFrameChg chg="modGraphic">
          <ac:chgData name="Rasha Al-Harithi" userId="bc7eeff5-7c46-474d-aeac-ea9600020e11" providerId="ADAL" clId="{9FEA2EE9-0E12-4717-9226-DCB86769F4FB}" dt="2026-09-09T18:18:32.211" v="1444" actId="20577"/>
          <ac:graphicFrameMkLst>
            <pc:docMk/>
            <pc:sldMk cId="2536445973" sldId="555"/>
            <ac:graphicFrameMk id="14" creationId="{804A3BCA-DE6C-1245-C46D-DB38E14700EF}"/>
          </ac:graphicFrameMkLst>
        </pc:graphicFrameChg>
      </pc:sldChg>
      <pc:sldChg chg="addSp delSp modSp add mod">
        <pc:chgData name="Rasha Al-Harithi" userId="bc7eeff5-7c46-474d-aeac-ea9600020e11" providerId="ADAL" clId="{9FEA2EE9-0E12-4717-9226-DCB86769F4FB}" dt="2026-09-10T12:10:31.336" v="1707"/>
        <pc:sldMkLst>
          <pc:docMk/>
          <pc:sldMk cId="765961388" sldId="556"/>
        </pc:sldMkLst>
        <pc:spChg chg="add mod">
          <ac:chgData name="Rasha Al-Harithi" userId="bc7eeff5-7c46-474d-aeac-ea9600020e11" providerId="ADAL" clId="{9FEA2EE9-0E12-4717-9226-DCB86769F4FB}" dt="2026-09-10T11:48:09.893" v="1461" actId="20577"/>
          <ac:spMkLst>
            <pc:docMk/>
            <pc:sldMk cId="765961388" sldId="556"/>
            <ac:spMk id="3" creationId="{F275D9BB-5E5F-EE56-7B15-C3E901FBCC7D}"/>
          </ac:spMkLst>
        </pc:spChg>
        <pc:spChg chg="del">
          <ac:chgData name="Rasha Al-Harithi" userId="bc7eeff5-7c46-474d-aeac-ea9600020e11" providerId="ADAL" clId="{9FEA2EE9-0E12-4717-9226-DCB86769F4FB}" dt="2026-09-10T11:48:48.547" v="1463" actId="478"/>
          <ac:spMkLst>
            <pc:docMk/>
            <pc:sldMk cId="765961388" sldId="556"/>
            <ac:spMk id="4" creationId="{1A8D1D30-3775-B08D-A75D-16E08464AE6B}"/>
          </ac:spMkLst>
        </pc:spChg>
        <pc:spChg chg="mod">
          <ac:chgData name="Rasha Al-Harithi" userId="bc7eeff5-7c46-474d-aeac-ea9600020e11" providerId="ADAL" clId="{9FEA2EE9-0E12-4717-9226-DCB86769F4FB}" dt="2026-09-10T11:47:31.412" v="1455" actId="207"/>
          <ac:spMkLst>
            <pc:docMk/>
            <pc:sldMk cId="765961388" sldId="556"/>
            <ac:spMk id="6" creationId="{AD626049-5668-B8C4-CE4F-42036C9C89FB}"/>
          </ac:spMkLst>
        </pc:spChg>
        <pc:spChg chg="add del">
          <ac:chgData name="Rasha Al-Harithi" userId="bc7eeff5-7c46-474d-aeac-ea9600020e11" providerId="ADAL" clId="{9FEA2EE9-0E12-4717-9226-DCB86769F4FB}" dt="2026-09-10T11:48:50.760" v="1465" actId="22"/>
          <ac:spMkLst>
            <pc:docMk/>
            <pc:sldMk cId="765961388" sldId="556"/>
            <ac:spMk id="10" creationId="{5ECB9523-39C2-06AA-05B4-13C06E5146E0}"/>
          </ac:spMkLst>
        </pc:spChg>
        <pc:spChg chg="add mod">
          <ac:chgData name="Rasha Al-Harithi" userId="bc7eeff5-7c46-474d-aeac-ea9600020e11" providerId="ADAL" clId="{9FEA2EE9-0E12-4717-9226-DCB86769F4FB}" dt="2026-09-10T12:10:31.336" v="1707"/>
          <ac:spMkLst>
            <pc:docMk/>
            <pc:sldMk cId="765961388" sldId="556"/>
            <ac:spMk id="15" creationId="{7CA2AC11-54CE-16AB-2BFC-811690D6B3F8}"/>
          </ac:spMkLst>
        </pc:spChg>
        <pc:graphicFrameChg chg="mod modGraphic">
          <ac:chgData name="Rasha Al-Harithi" userId="bc7eeff5-7c46-474d-aeac-ea9600020e11" providerId="ADAL" clId="{9FEA2EE9-0E12-4717-9226-DCB86769F4FB}" dt="2026-09-10T11:47:44.595" v="1457" actId="255"/>
          <ac:graphicFrameMkLst>
            <pc:docMk/>
            <pc:sldMk cId="765961388" sldId="556"/>
            <ac:graphicFrameMk id="9" creationId="{65B29E66-E218-2FED-D10C-D33BC5FE571E}"/>
          </ac:graphicFrameMkLst>
        </pc:graphicFrameChg>
        <pc:graphicFrameChg chg="del mod">
          <ac:chgData name="Rasha Al-Harithi" userId="bc7eeff5-7c46-474d-aeac-ea9600020e11" providerId="ADAL" clId="{9FEA2EE9-0E12-4717-9226-DCB86769F4FB}" dt="2026-09-10T11:48:01.022" v="1459" actId="478"/>
          <ac:graphicFrameMkLst>
            <pc:docMk/>
            <pc:sldMk cId="765961388" sldId="556"/>
            <ac:graphicFrameMk id="14" creationId="{FC54DA6A-65FA-E199-A800-476B7786F1B8}"/>
          </ac:graphicFrameMkLst>
        </pc:graphicFrameChg>
        <pc:picChg chg="add">
          <ac:chgData name="Rasha Al-Harithi" userId="bc7eeff5-7c46-474d-aeac-ea9600020e11" providerId="ADAL" clId="{9FEA2EE9-0E12-4717-9226-DCB86769F4FB}" dt="2026-09-10T11:48:59.333" v="1468" actId="22"/>
          <ac:picMkLst>
            <pc:docMk/>
            <pc:sldMk cId="765961388" sldId="556"/>
            <ac:picMk id="18" creationId="{8877EAC1-8A94-D570-915B-4D5E57A0B11B}"/>
          </ac:picMkLst>
        </pc:picChg>
        <pc:picChg chg="del">
          <ac:chgData name="Rasha Al-Harithi" userId="bc7eeff5-7c46-474d-aeac-ea9600020e11" providerId="ADAL" clId="{9FEA2EE9-0E12-4717-9226-DCB86769F4FB}" dt="2026-09-10T11:48:51.937" v="1466" actId="478"/>
          <ac:picMkLst>
            <pc:docMk/>
            <pc:sldMk cId="765961388" sldId="556"/>
            <ac:picMk id="25" creationId="{6D016027-6E5B-17C6-8783-35AA7B0B2263}"/>
          </ac:picMkLst>
        </pc:picChg>
      </pc:sldChg>
      <pc:sldChg chg="modSp add mod ord">
        <pc:chgData name="Rasha Al-Harithi" userId="bc7eeff5-7c46-474d-aeac-ea9600020e11" providerId="ADAL" clId="{9FEA2EE9-0E12-4717-9226-DCB86769F4FB}" dt="2026-09-10T12:02:58.779" v="1686" actId="403"/>
        <pc:sldMkLst>
          <pc:docMk/>
          <pc:sldMk cId="4267707200" sldId="557"/>
        </pc:sldMkLst>
        <pc:spChg chg="mod">
          <ac:chgData name="Rasha Al-Harithi" userId="bc7eeff5-7c46-474d-aeac-ea9600020e11" providerId="ADAL" clId="{9FEA2EE9-0E12-4717-9226-DCB86769F4FB}" dt="2026-09-10T12:02:54.562" v="1683" actId="20577"/>
          <ac:spMkLst>
            <pc:docMk/>
            <pc:sldMk cId="4267707200" sldId="557"/>
            <ac:spMk id="5" creationId="{DAC5E64A-73E5-A309-A404-B33C5B5AC323}"/>
          </ac:spMkLst>
        </pc:spChg>
        <pc:spChg chg="mod">
          <ac:chgData name="Rasha Al-Harithi" userId="bc7eeff5-7c46-474d-aeac-ea9600020e11" providerId="ADAL" clId="{9FEA2EE9-0E12-4717-9226-DCB86769F4FB}" dt="2026-09-10T12:02:58.779" v="1686" actId="403"/>
          <ac:spMkLst>
            <pc:docMk/>
            <pc:sldMk cId="4267707200" sldId="557"/>
            <ac:spMk id="6" creationId="{B3C7C377-29C9-0150-9931-7B994841AB40}"/>
          </ac:spMkLst>
        </pc:spChg>
      </pc:sldChg>
      <pc:sldMasterChg chg="add addSldLayout delSldLayout modSldLayout sldLayoutOrd">
        <pc:chgData name="Rasha Al-Harithi" userId="bc7eeff5-7c46-474d-aeac-ea9600020e11" providerId="ADAL" clId="{9FEA2EE9-0E12-4717-9226-DCB86769F4FB}" dt="2026-09-09T15:47:53.653" v="1177" actId="26606"/>
        <pc:sldMasterMkLst>
          <pc:docMk/>
          <pc:sldMasterMk cId="0" sldId="2147483648"/>
        </pc:sldMasterMkLst>
        <pc:sldLayoutChg chg="mod ord">
          <pc:chgData name="Rasha Al-Harithi" userId="bc7eeff5-7c46-474d-aeac-ea9600020e11" providerId="ADAL" clId="{9FEA2EE9-0E12-4717-9226-DCB86769F4FB}" dt="2026-09-09T15:47:53.653" v="1177" actId="26606"/>
          <pc:sldLayoutMkLst>
            <pc:docMk/>
            <pc:sldMasterMk cId="0" sldId="2147483648"/>
            <pc:sldLayoutMk cId="0" sldId="2147483649"/>
          </pc:sldLayoutMkLst>
        </pc:sldLayoutChg>
        <pc:sldLayoutChg chg="add">
          <pc:chgData name="Rasha Al-Harithi" userId="bc7eeff5-7c46-474d-aeac-ea9600020e11" providerId="ADAL" clId="{9FEA2EE9-0E12-4717-9226-DCB86769F4FB}" dt="2026-09-09T15:47:53.653" v="1177" actId="26606"/>
          <pc:sldLayoutMkLst>
            <pc:docMk/>
            <pc:sldMasterMk cId="0" sldId="2147483648"/>
            <pc:sldLayoutMk cId="0" sldId="2147483650"/>
          </pc:sldLayoutMkLst>
        </pc:sldLayoutChg>
        <pc:sldLayoutChg chg="modSp mod ord">
          <pc:chgData name="Rasha Al-Harithi" userId="bc7eeff5-7c46-474d-aeac-ea9600020e11" providerId="ADAL" clId="{9FEA2EE9-0E12-4717-9226-DCB86769F4FB}" dt="2026-09-09T15:47:53.653" v="1177" actId="26606"/>
          <pc:sldLayoutMkLst>
            <pc:docMk/>
            <pc:sldMasterMk cId="0" sldId="2147483648"/>
            <pc:sldLayoutMk cId="3060261400" sldId="2147483651"/>
          </pc:sldLayoutMkLst>
          <pc:spChg chg="mod">
            <ac:chgData name="Rasha Al-Harithi" userId="bc7eeff5-7c46-474d-aeac-ea9600020e11" providerId="ADAL" clId="{9FEA2EE9-0E12-4717-9226-DCB86769F4FB}" dt="2026-09-09T15:47:53.653" v="1177" actId="26606"/>
            <ac:spMkLst>
              <pc:docMk/>
              <pc:sldMasterMk cId="0" sldId="2147483648"/>
              <pc:sldLayoutMk cId="3060261400" sldId="2147483651"/>
              <ac:spMk id="2" creationId="{CF66B262-3E7E-F110-14A1-234C31CB4700}"/>
            </ac:spMkLst>
          </pc:spChg>
          <pc:spChg chg="mod">
            <ac:chgData name="Rasha Al-Harithi" userId="bc7eeff5-7c46-474d-aeac-ea9600020e11" providerId="ADAL" clId="{9FEA2EE9-0E12-4717-9226-DCB86769F4FB}" dt="2026-09-09T15:47:53.653" v="1177" actId="26606"/>
            <ac:spMkLst>
              <pc:docMk/>
              <pc:sldMasterMk cId="0" sldId="2147483648"/>
              <pc:sldLayoutMk cId="3060261400" sldId="2147483651"/>
              <ac:spMk id="4" creationId="{960FE43D-27C0-0FF1-C195-E6522374B751}"/>
            </ac:spMkLst>
          </pc:spChg>
          <pc:spChg chg="mod">
            <ac:chgData name="Rasha Al-Harithi" userId="bc7eeff5-7c46-474d-aeac-ea9600020e11" providerId="ADAL" clId="{9FEA2EE9-0E12-4717-9226-DCB86769F4FB}" dt="2026-09-09T15:47:53.653" v="1177" actId="26606"/>
            <ac:spMkLst>
              <pc:docMk/>
              <pc:sldMasterMk cId="0" sldId="2147483648"/>
              <pc:sldLayoutMk cId="3060261400" sldId="2147483651"/>
              <ac:spMk id="5" creationId="{4973D24F-EE9A-3749-3D8E-0F8929ED0AFB}"/>
            </ac:spMkLst>
          </pc:spChg>
        </pc:sldLayoutChg>
        <pc:sldLayoutChg chg="modSp del mod ord">
          <pc:chgData name="Rasha Al-Harithi" userId="bc7eeff5-7c46-474d-aeac-ea9600020e11" providerId="ADAL" clId="{9FEA2EE9-0E12-4717-9226-DCB86769F4FB}" dt="2026-09-09T15:47:53.653" v="1177" actId="26606"/>
          <pc:sldLayoutMkLst>
            <pc:docMk/>
            <pc:sldMasterMk cId="0" sldId="2147483648"/>
            <pc:sldLayoutMk cId="0" sldId="2147483746"/>
          </pc:sldLayoutMkLst>
          <pc:spChg chg="mod">
            <ac:chgData name="Rasha Al-Harithi" userId="bc7eeff5-7c46-474d-aeac-ea9600020e11" providerId="ADAL" clId="{9FEA2EE9-0E12-4717-9226-DCB86769F4FB}" dt="2026-09-09T15:47:53.653" v="1177" actId="26606"/>
            <ac:spMkLst>
              <pc:docMk/>
              <pc:sldMasterMk cId="0" sldId="2147483648"/>
              <pc:sldLayoutMk cId="0" sldId="2147483746"/>
              <ac:spMk id="25" creationId="{00000000-0000-0000-0000-000000000000}"/>
            </ac:spMkLst>
          </pc:spChg>
        </pc:sldLayoutChg>
      </pc:sldMasterChg>
      <pc:sldMasterChg chg="del replId delSldLayout modSldLayout sldLayoutOrd">
        <pc:chgData name="Rasha Al-Harithi" userId="bc7eeff5-7c46-474d-aeac-ea9600020e11" providerId="ADAL" clId="{9FEA2EE9-0E12-4717-9226-DCB86769F4FB}" dt="2026-09-09T15:47:53.653" v="1177" actId="26606"/>
        <pc:sldMasterMkLst>
          <pc:docMk/>
          <pc:sldMasterMk cId="0" sldId="2147483745"/>
        </pc:sldMasterMkLst>
        <pc:sldLayoutChg chg="del">
          <pc:chgData name="Rasha Al-Harithi" userId="bc7eeff5-7c46-474d-aeac-ea9600020e11" providerId="ADAL" clId="{9FEA2EE9-0E12-4717-9226-DCB86769F4FB}" dt="2026-09-09T15:35:04.802" v="897" actId="47"/>
          <pc:sldLayoutMkLst>
            <pc:docMk/>
            <pc:sldMasterMk cId="0" sldId="2147483745"/>
            <pc:sldLayoutMk cId="2283219432" sldId="2147483745"/>
          </pc:sldLayoutMkLst>
        </pc:sldLayoutChg>
        <pc:sldLayoutChg chg="replId">
          <pc:chgData name="Rasha Al-Harithi" userId="bc7eeff5-7c46-474d-aeac-ea9600020e11" providerId="ADAL" clId="{9FEA2EE9-0E12-4717-9226-DCB86769F4FB}" dt="2026-09-09T15:47:53.586" v="1176" actId="26606"/>
          <pc:sldLayoutMkLst>
            <pc:docMk/>
            <pc:sldMasterMk cId="0" sldId="2147483648"/>
            <pc:sldLayoutMk cId="0" sldId="2147483746"/>
          </pc:sldLayoutMkLst>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JAN</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8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DATA</c:v>
                </c:pt>
              </c:strCache>
            </c:strRef>
          </c:cat>
          <c:val>
            <c:numRef>
              <c:f>Sheet1!$B$2</c:f>
              <c:numCache>
                <c:formatCode>General</c:formatCode>
                <c:ptCount val="1"/>
                <c:pt idx="0">
                  <c:v>2.2999999999999998</c:v>
                </c:pt>
              </c:numCache>
            </c:numRef>
          </c:val>
          <c:extLst>
            <c:ext xmlns:c16="http://schemas.microsoft.com/office/drawing/2014/chart" uri="{C3380CC4-5D6E-409C-BE32-E72D297353CC}">
              <c16:uniqueId val="{00000000-44CE-4AFD-8A18-A9E8A47F37F0}"/>
            </c:ext>
          </c:extLst>
        </c:ser>
        <c:ser>
          <c:idx val="1"/>
          <c:order val="1"/>
          <c:tx>
            <c:strRef>
              <c:f>Sheet1!$C$1</c:f>
              <c:strCache>
                <c:ptCount val="1"/>
                <c:pt idx="0">
                  <c:v>FEB</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8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DATA</c:v>
                </c:pt>
              </c:strCache>
            </c:strRef>
          </c:cat>
          <c:val>
            <c:numRef>
              <c:f>Sheet1!$C$2</c:f>
              <c:numCache>
                <c:formatCode>General</c:formatCode>
                <c:ptCount val="1"/>
                <c:pt idx="0">
                  <c:v>3</c:v>
                </c:pt>
              </c:numCache>
            </c:numRef>
          </c:val>
          <c:extLst>
            <c:ext xmlns:c16="http://schemas.microsoft.com/office/drawing/2014/chart" uri="{C3380CC4-5D6E-409C-BE32-E72D297353CC}">
              <c16:uniqueId val="{00000001-44CE-4AFD-8A18-A9E8A47F37F0}"/>
            </c:ext>
          </c:extLst>
        </c:ser>
        <c:ser>
          <c:idx val="2"/>
          <c:order val="2"/>
          <c:tx>
            <c:strRef>
              <c:f>Sheet1!$D$1</c:f>
              <c:strCache>
                <c:ptCount val="1"/>
                <c:pt idx="0">
                  <c:v>MAR</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8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DATA</c:v>
                </c:pt>
              </c:strCache>
            </c:strRef>
          </c:cat>
          <c:val>
            <c:numRef>
              <c:f>Sheet1!$D$2</c:f>
              <c:numCache>
                <c:formatCode>General</c:formatCode>
                <c:ptCount val="1"/>
                <c:pt idx="0">
                  <c:v>1.8</c:v>
                </c:pt>
              </c:numCache>
            </c:numRef>
          </c:val>
          <c:extLst>
            <c:ext xmlns:c16="http://schemas.microsoft.com/office/drawing/2014/chart" uri="{C3380CC4-5D6E-409C-BE32-E72D297353CC}">
              <c16:uniqueId val="{00000002-44CE-4AFD-8A18-A9E8A47F37F0}"/>
            </c:ext>
          </c:extLst>
        </c:ser>
        <c:ser>
          <c:idx val="3"/>
          <c:order val="3"/>
          <c:tx>
            <c:strRef>
              <c:f>Sheet1!$E$1</c:f>
              <c:strCache>
                <c:ptCount val="1"/>
                <c:pt idx="0">
                  <c:v>APR</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8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DATA</c:v>
                </c:pt>
              </c:strCache>
            </c:strRef>
          </c:cat>
          <c:val>
            <c:numRef>
              <c:f>Sheet1!$E$2</c:f>
              <c:numCache>
                <c:formatCode>General</c:formatCode>
                <c:ptCount val="1"/>
                <c:pt idx="0">
                  <c:v>3.8</c:v>
                </c:pt>
              </c:numCache>
            </c:numRef>
          </c:val>
          <c:extLst>
            <c:ext xmlns:c16="http://schemas.microsoft.com/office/drawing/2014/chart" uri="{C3380CC4-5D6E-409C-BE32-E72D297353CC}">
              <c16:uniqueId val="{00000003-44CE-4AFD-8A18-A9E8A47F37F0}"/>
            </c:ext>
          </c:extLst>
        </c:ser>
        <c:ser>
          <c:idx val="4"/>
          <c:order val="4"/>
          <c:tx>
            <c:strRef>
              <c:f>Sheet1!$F$1</c:f>
              <c:strCache>
                <c:ptCount val="1"/>
                <c:pt idx="0">
                  <c:v>MAY</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8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DATA</c:v>
                </c:pt>
              </c:strCache>
            </c:strRef>
          </c:cat>
          <c:val>
            <c:numRef>
              <c:f>Sheet1!$F$2</c:f>
              <c:numCache>
                <c:formatCode>General</c:formatCode>
                <c:ptCount val="1"/>
                <c:pt idx="0">
                  <c:v>3.4</c:v>
                </c:pt>
              </c:numCache>
            </c:numRef>
          </c:val>
          <c:extLst>
            <c:ext xmlns:c16="http://schemas.microsoft.com/office/drawing/2014/chart" uri="{C3380CC4-5D6E-409C-BE32-E72D297353CC}">
              <c16:uniqueId val="{00000004-44CE-4AFD-8A18-A9E8A47F37F0}"/>
            </c:ext>
          </c:extLst>
        </c:ser>
        <c:ser>
          <c:idx val="5"/>
          <c:order val="5"/>
          <c:tx>
            <c:strRef>
              <c:f>Sheet1!$G$1</c:f>
              <c:strCache>
                <c:ptCount val="1"/>
                <c:pt idx="0">
                  <c:v>JUN</c:v>
                </c:pt>
              </c:strCache>
            </c:strRef>
          </c:tx>
          <c:spPr>
            <a:solidFill>
              <a:schemeClr val="accent6"/>
            </a:solidFill>
            <a:ln>
              <a:noFill/>
            </a:ln>
            <a:effectLst/>
          </c:spPr>
          <c:invertIfNegative val="0"/>
          <c:dLbls>
            <c:spPr>
              <a:noFill/>
              <a:ln>
                <a:noFill/>
              </a:ln>
              <a:effectLst/>
            </c:spPr>
            <c:txPr>
              <a:bodyPr rot="0" spcFirstLastPara="1" vertOverflow="ellipsis" vert="horz" wrap="square" anchor="ctr" anchorCtr="1"/>
              <a:lstStyle/>
              <a:p>
                <a:pPr>
                  <a:defRPr sz="8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c:f>
              <c:strCache>
                <c:ptCount val="1"/>
                <c:pt idx="0">
                  <c:v>DATA</c:v>
                </c:pt>
              </c:strCache>
            </c:strRef>
          </c:cat>
          <c:val>
            <c:numRef>
              <c:f>Sheet1!$G$2</c:f>
              <c:numCache>
                <c:formatCode>General</c:formatCode>
                <c:ptCount val="1"/>
                <c:pt idx="0">
                  <c:v>4.5999999999999996</c:v>
                </c:pt>
              </c:numCache>
            </c:numRef>
          </c:val>
          <c:extLst>
            <c:ext xmlns:c16="http://schemas.microsoft.com/office/drawing/2014/chart" uri="{C3380CC4-5D6E-409C-BE32-E72D297353CC}">
              <c16:uniqueId val="{00000005-44CE-4AFD-8A18-A9E8A47F37F0}"/>
            </c:ext>
          </c:extLst>
        </c:ser>
        <c:dLbls>
          <c:showLegendKey val="0"/>
          <c:showVal val="1"/>
          <c:showCatName val="0"/>
          <c:showSerName val="0"/>
          <c:showPercent val="0"/>
          <c:showBubbleSize val="0"/>
        </c:dLbls>
        <c:gapWidth val="200"/>
        <c:overlap val="-50"/>
        <c:axId val="420139552"/>
        <c:axId val="420150080"/>
      </c:barChart>
      <c:catAx>
        <c:axId val="4201395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en-US"/>
          </a:p>
        </c:txPr>
        <c:crossAx val="420150080"/>
        <c:crosses val="autoZero"/>
        <c:auto val="1"/>
        <c:lblAlgn val="ctr"/>
        <c:lblOffset val="100"/>
        <c:noMultiLvlLbl val="0"/>
      </c:catAx>
      <c:valAx>
        <c:axId val="42015008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en-US"/>
          </a:p>
        </c:txPr>
        <c:crossAx val="420139552"/>
        <c:crosses val="autoZero"/>
        <c:crossBetween val="between"/>
        <c:majorUnit val="1"/>
        <c:minorUnit val="0.1"/>
      </c:valAx>
      <c:spPr>
        <a:noFill/>
        <a:ln>
          <a:noFill/>
        </a:ln>
        <a:effectLst/>
      </c:spPr>
    </c:plotArea>
    <c:legend>
      <c:legendPos val="b"/>
      <c:overlay val="0"/>
      <c:spPr>
        <a:noFill/>
        <a:ln>
          <a:noFill/>
        </a:ln>
        <a:effectLst/>
      </c:spPr>
      <c:txPr>
        <a:bodyPr rot="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800"/>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CC1B-4635-99A7-803E23345B8C}"/>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CC1B-4635-99A7-803E23345B8C}"/>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CC1B-4635-99A7-803E23345B8C}"/>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CC1B-4635-99A7-803E23345B8C}"/>
              </c:ext>
            </c:extLst>
          </c:dPt>
          <c:cat>
            <c:strRef>
              <c:f>Sheet1!$A$2:$A$5</c:f>
              <c:strCache>
                <c:ptCount val="4"/>
                <c:pt idx="0">
                  <c:v>Q1</c:v>
                </c:pt>
                <c:pt idx="1">
                  <c:v>Q2</c:v>
                </c:pt>
                <c:pt idx="2">
                  <c:v>Q3</c:v>
                </c:pt>
                <c:pt idx="3">
                  <c:v>Q4</c:v>
                </c:pt>
              </c:strCache>
            </c:strRef>
          </c:cat>
          <c:val>
            <c:numRef>
              <c:f>Sheet1!$B$2:$B$5</c:f>
              <c:numCache>
                <c:formatCode>General</c:formatCode>
                <c:ptCount val="4"/>
                <c:pt idx="0">
                  <c:v>55</c:v>
                </c:pt>
                <c:pt idx="1">
                  <c:v>20</c:v>
                </c:pt>
                <c:pt idx="2">
                  <c:v>5</c:v>
                </c:pt>
                <c:pt idx="3">
                  <c:v>10</c:v>
                </c:pt>
              </c:numCache>
            </c:numRef>
          </c:val>
          <c:extLst>
            <c:ext xmlns:c16="http://schemas.microsoft.com/office/drawing/2014/chart" uri="{C3380CC4-5D6E-409C-BE32-E72D297353CC}">
              <c16:uniqueId val="{00000008-CC1B-4635-99A7-803E23345B8C}"/>
            </c:ext>
          </c:extLst>
        </c:ser>
        <c:dLbls>
          <c:showLegendKey val="0"/>
          <c:showVal val="0"/>
          <c:showCatName val="0"/>
          <c:showSerName val="0"/>
          <c:showPercent val="0"/>
          <c:showBubbleSize val="0"/>
          <c:showLeaderLines val="1"/>
        </c:dLbls>
        <c:firstSliceAng val="0"/>
        <c:holeSize val="75"/>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000"/>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943EBE-E38F-4F3B-BE07-A1DFE9AA70F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2EA97316-E11E-4F5A-BA96-43AF54A50DAD}">
      <dgm:prSet phldrT="[Text]" phldr="0"/>
      <dgm:spPr/>
      <dgm:t>
        <a:bodyPr/>
        <a:lstStyle/>
        <a:p>
          <a:r>
            <a:rPr lang="en-GB" dirty="0">
              <a:solidFill>
                <a:schemeClr val="tx1"/>
              </a:solidFill>
            </a:rPr>
            <a:t>Polish</a:t>
          </a:r>
        </a:p>
      </dgm:t>
    </dgm:pt>
    <dgm:pt modelId="{8F750B4F-88C2-4BC4-B0B7-B4DC1BF0803C}" type="parTrans" cxnId="{B027F2F7-F706-4980-801C-F926537845B8}">
      <dgm:prSet/>
      <dgm:spPr/>
      <dgm:t>
        <a:bodyPr/>
        <a:lstStyle/>
        <a:p>
          <a:endParaRPr lang="en-GB">
            <a:solidFill>
              <a:schemeClr val="tx1"/>
            </a:solidFill>
          </a:endParaRPr>
        </a:p>
      </dgm:t>
    </dgm:pt>
    <dgm:pt modelId="{50E9D8F0-C6F9-4108-B125-5A583C6318B3}" type="sibTrans" cxnId="{B027F2F7-F706-4980-801C-F926537845B8}">
      <dgm:prSet/>
      <dgm:spPr/>
      <dgm:t>
        <a:bodyPr/>
        <a:lstStyle/>
        <a:p>
          <a:endParaRPr lang="en-GB">
            <a:solidFill>
              <a:schemeClr val="tx1"/>
            </a:solidFill>
          </a:endParaRPr>
        </a:p>
      </dgm:t>
    </dgm:pt>
    <dgm:pt modelId="{E7308851-2207-4055-B061-56625C9482FE}">
      <dgm:prSet phldrT="[Text]" phldr="0"/>
      <dgm:spPr/>
      <dgm:t>
        <a:bodyPr/>
        <a:lstStyle/>
        <a:p>
          <a:r>
            <a:rPr lang="en-GB" dirty="0">
              <a:solidFill>
                <a:schemeClr val="tx1"/>
              </a:solidFill>
            </a:rPr>
            <a:t>Italian</a:t>
          </a:r>
        </a:p>
      </dgm:t>
    </dgm:pt>
    <dgm:pt modelId="{1C73BDD3-9897-4DFA-BBE2-0C34723E39E4}" type="parTrans" cxnId="{8B8EDD56-4AD2-4593-9CC7-238B6EA9F11A}">
      <dgm:prSet/>
      <dgm:spPr/>
      <dgm:t>
        <a:bodyPr/>
        <a:lstStyle/>
        <a:p>
          <a:endParaRPr lang="en-GB">
            <a:solidFill>
              <a:schemeClr val="tx1"/>
            </a:solidFill>
          </a:endParaRPr>
        </a:p>
      </dgm:t>
    </dgm:pt>
    <dgm:pt modelId="{E75983A6-E699-4073-B3AF-7955BC57C09C}" type="sibTrans" cxnId="{8B8EDD56-4AD2-4593-9CC7-238B6EA9F11A}">
      <dgm:prSet/>
      <dgm:spPr/>
      <dgm:t>
        <a:bodyPr/>
        <a:lstStyle/>
        <a:p>
          <a:endParaRPr lang="en-GB">
            <a:solidFill>
              <a:schemeClr val="tx1"/>
            </a:solidFill>
          </a:endParaRPr>
        </a:p>
      </dgm:t>
    </dgm:pt>
    <dgm:pt modelId="{BBB61E7D-7D70-478E-80DC-FFEE38FEA558}">
      <dgm:prSet phldrT="[Text]" phldr="0"/>
      <dgm:spPr/>
      <dgm:t>
        <a:bodyPr/>
        <a:lstStyle/>
        <a:p>
          <a:r>
            <a:rPr lang="en-GB" dirty="0">
              <a:solidFill>
                <a:schemeClr val="tx1"/>
              </a:solidFill>
            </a:rPr>
            <a:t>English</a:t>
          </a:r>
        </a:p>
      </dgm:t>
    </dgm:pt>
    <dgm:pt modelId="{FFE0C728-3D76-452F-AE97-BFC6B05B6A4B}" type="parTrans" cxnId="{9C2BFF28-B8E2-42D9-A5D4-9341E210F413}">
      <dgm:prSet/>
      <dgm:spPr/>
      <dgm:t>
        <a:bodyPr/>
        <a:lstStyle/>
        <a:p>
          <a:endParaRPr lang="en-GB">
            <a:solidFill>
              <a:schemeClr val="tx1"/>
            </a:solidFill>
          </a:endParaRPr>
        </a:p>
      </dgm:t>
    </dgm:pt>
    <dgm:pt modelId="{0C9DCA2C-8F45-43B4-A4F4-D8159E2FF77C}" type="sibTrans" cxnId="{9C2BFF28-B8E2-42D9-A5D4-9341E210F413}">
      <dgm:prSet/>
      <dgm:spPr/>
      <dgm:t>
        <a:bodyPr/>
        <a:lstStyle/>
        <a:p>
          <a:endParaRPr lang="en-GB">
            <a:solidFill>
              <a:schemeClr val="tx1"/>
            </a:solidFill>
          </a:endParaRPr>
        </a:p>
      </dgm:t>
    </dgm:pt>
    <dgm:pt modelId="{51F795FA-24A3-4C42-B44B-E5B9DB1E58CC}">
      <dgm:prSet phldrT="[Text]" phldr="0"/>
      <dgm:spPr/>
      <dgm:t>
        <a:bodyPr/>
        <a:lstStyle/>
        <a:p>
          <a:r>
            <a:rPr lang="en-GB" dirty="0">
              <a:solidFill>
                <a:schemeClr val="tx1"/>
              </a:solidFill>
            </a:rPr>
            <a:t>Ukrainian</a:t>
          </a:r>
        </a:p>
      </dgm:t>
    </dgm:pt>
    <dgm:pt modelId="{B89518CC-BB28-47EA-BC00-3517C7501D23}" type="parTrans" cxnId="{98612955-759C-439D-8F79-8DA9C50A0C05}">
      <dgm:prSet/>
      <dgm:spPr/>
      <dgm:t>
        <a:bodyPr/>
        <a:lstStyle/>
        <a:p>
          <a:endParaRPr lang="en-GB">
            <a:solidFill>
              <a:schemeClr val="tx1"/>
            </a:solidFill>
          </a:endParaRPr>
        </a:p>
      </dgm:t>
    </dgm:pt>
    <dgm:pt modelId="{DFB5B585-EC50-43B8-BAD9-1E532D232A96}" type="sibTrans" cxnId="{98612955-759C-439D-8F79-8DA9C50A0C05}">
      <dgm:prSet/>
      <dgm:spPr/>
      <dgm:t>
        <a:bodyPr/>
        <a:lstStyle/>
        <a:p>
          <a:endParaRPr lang="en-GB">
            <a:solidFill>
              <a:schemeClr val="tx1"/>
            </a:solidFill>
          </a:endParaRPr>
        </a:p>
      </dgm:t>
    </dgm:pt>
    <dgm:pt modelId="{C0760C35-3C1A-48B2-9E0E-B5A835A70B83}">
      <dgm:prSet phldrT="[Text]" phldr="0"/>
      <dgm:spPr/>
      <dgm:t>
        <a:bodyPr/>
        <a:lstStyle/>
        <a:p>
          <a:r>
            <a:rPr lang="en-GB" dirty="0">
              <a:solidFill>
                <a:schemeClr val="tx1"/>
              </a:solidFill>
            </a:rPr>
            <a:t>French</a:t>
          </a:r>
        </a:p>
      </dgm:t>
    </dgm:pt>
    <dgm:pt modelId="{B2546A26-35DC-47E6-AD10-A5B84DED5C2A}" type="parTrans" cxnId="{41D46CE2-76D4-4CCF-B4DF-49E7D465E593}">
      <dgm:prSet/>
      <dgm:spPr/>
      <dgm:t>
        <a:bodyPr/>
        <a:lstStyle/>
        <a:p>
          <a:endParaRPr lang="en-GB">
            <a:solidFill>
              <a:schemeClr val="tx1"/>
            </a:solidFill>
          </a:endParaRPr>
        </a:p>
      </dgm:t>
    </dgm:pt>
    <dgm:pt modelId="{0FD30735-D729-48E6-93B1-3AE5AC726F73}" type="sibTrans" cxnId="{41D46CE2-76D4-4CCF-B4DF-49E7D465E593}">
      <dgm:prSet/>
      <dgm:spPr/>
      <dgm:t>
        <a:bodyPr/>
        <a:lstStyle/>
        <a:p>
          <a:endParaRPr lang="en-GB">
            <a:solidFill>
              <a:schemeClr val="tx1"/>
            </a:solidFill>
          </a:endParaRPr>
        </a:p>
      </dgm:t>
    </dgm:pt>
    <dgm:pt modelId="{37AB31DD-820C-4175-A873-46EEF4AFCCF0}">
      <dgm:prSet phldrT="[Text]" phldr="0"/>
      <dgm:spPr/>
      <dgm:t>
        <a:bodyPr/>
        <a:lstStyle/>
        <a:p>
          <a:r>
            <a:rPr lang="en-GB" dirty="0">
              <a:solidFill>
                <a:schemeClr val="tx1"/>
              </a:solidFill>
            </a:rPr>
            <a:t>Romanian</a:t>
          </a:r>
        </a:p>
      </dgm:t>
    </dgm:pt>
    <dgm:pt modelId="{84D854C4-1C96-40DF-A67A-207898F837DB}" type="parTrans" cxnId="{32A60CBB-6D40-4DFD-9A16-769B9A8F2FC5}">
      <dgm:prSet/>
      <dgm:spPr/>
      <dgm:t>
        <a:bodyPr/>
        <a:lstStyle/>
        <a:p>
          <a:endParaRPr lang="en-GB">
            <a:solidFill>
              <a:schemeClr val="tx1"/>
            </a:solidFill>
          </a:endParaRPr>
        </a:p>
      </dgm:t>
    </dgm:pt>
    <dgm:pt modelId="{672D4B73-ECB3-4E05-8ACC-380393F2062A}" type="sibTrans" cxnId="{32A60CBB-6D40-4DFD-9A16-769B9A8F2FC5}">
      <dgm:prSet/>
      <dgm:spPr/>
      <dgm:t>
        <a:bodyPr/>
        <a:lstStyle/>
        <a:p>
          <a:endParaRPr lang="en-GB">
            <a:solidFill>
              <a:schemeClr val="tx1"/>
            </a:solidFill>
          </a:endParaRPr>
        </a:p>
      </dgm:t>
    </dgm:pt>
    <dgm:pt modelId="{ACB84D95-482C-4BCD-AE3A-F9D75AD89E3D}">
      <dgm:prSet phldrT="[Text]" phldr="0"/>
      <dgm:spPr/>
      <dgm:t>
        <a:bodyPr/>
        <a:lstStyle/>
        <a:p>
          <a:r>
            <a:rPr lang="en-GB" dirty="0">
              <a:solidFill>
                <a:schemeClr val="tx1"/>
              </a:solidFill>
            </a:rPr>
            <a:t>Spanish</a:t>
          </a:r>
        </a:p>
      </dgm:t>
    </dgm:pt>
    <dgm:pt modelId="{845E35C3-DF5B-462C-B392-69751E9C3CFB}" type="parTrans" cxnId="{F4E93B54-919E-4F3E-8B0C-B83F83C96FF5}">
      <dgm:prSet/>
      <dgm:spPr/>
      <dgm:t>
        <a:bodyPr/>
        <a:lstStyle/>
        <a:p>
          <a:endParaRPr lang="en-GB">
            <a:solidFill>
              <a:schemeClr val="tx1"/>
            </a:solidFill>
          </a:endParaRPr>
        </a:p>
      </dgm:t>
    </dgm:pt>
    <dgm:pt modelId="{0DB7701D-F78F-4BE4-AA9D-F4D01E7F09DA}" type="sibTrans" cxnId="{F4E93B54-919E-4F3E-8B0C-B83F83C96FF5}">
      <dgm:prSet/>
      <dgm:spPr/>
      <dgm:t>
        <a:bodyPr/>
        <a:lstStyle/>
        <a:p>
          <a:endParaRPr lang="en-GB">
            <a:solidFill>
              <a:schemeClr val="tx1"/>
            </a:solidFill>
          </a:endParaRPr>
        </a:p>
      </dgm:t>
    </dgm:pt>
    <dgm:pt modelId="{312CAC22-AB31-4EB4-B486-50D0D1F071AF}">
      <dgm:prSet phldrT="[Text]" phldr="0"/>
      <dgm:spPr/>
      <dgm:t>
        <a:bodyPr/>
        <a:lstStyle/>
        <a:p>
          <a:r>
            <a:rPr lang="en-GB" dirty="0">
              <a:solidFill>
                <a:schemeClr val="tx1"/>
              </a:solidFill>
            </a:rPr>
            <a:t>German</a:t>
          </a:r>
        </a:p>
      </dgm:t>
    </dgm:pt>
    <dgm:pt modelId="{F2288FE1-DDE7-4BDB-90AD-AD810092D0AD}" type="parTrans" cxnId="{25F235C8-E7A7-4B82-9440-643A59994E0F}">
      <dgm:prSet/>
      <dgm:spPr/>
      <dgm:t>
        <a:bodyPr/>
        <a:lstStyle/>
        <a:p>
          <a:endParaRPr lang="en-GB">
            <a:solidFill>
              <a:schemeClr val="tx1"/>
            </a:solidFill>
          </a:endParaRPr>
        </a:p>
      </dgm:t>
    </dgm:pt>
    <dgm:pt modelId="{FB686F15-C6BE-4CDD-AAD9-B7AB20F84F28}" type="sibTrans" cxnId="{25F235C8-E7A7-4B82-9440-643A59994E0F}">
      <dgm:prSet/>
      <dgm:spPr/>
      <dgm:t>
        <a:bodyPr/>
        <a:lstStyle/>
        <a:p>
          <a:endParaRPr lang="en-GB">
            <a:solidFill>
              <a:schemeClr val="tx1"/>
            </a:solidFill>
          </a:endParaRPr>
        </a:p>
      </dgm:t>
    </dgm:pt>
    <dgm:pt modelId="{6733C233-4CA4-4ABE-B4FB-CC0C5CD4E1A6}">
      <dgm:prSet phldrT="[Text]" phldr="0"/>
      <dgm:spPr/>
      <dgm:t>
        <a:bodyPr/>
        <a:lstStyle/>
        <a:p>
          <a:r>
            <a:rPr lang="en-GB" dirty="0">
              <a:solidFill>
                <a:schemeClr val="tx1"/>
              </a:solidFill>
            </a:rPr>
            <a:t>Russian</a:t>
          </a:r>
        </a:p>
      </dgm:t>
    </dgm:pt>
    <dgm:pt modelId="{886D6FE1-3F00-4E34-93D8-F2FFB7B8CEC9}" type="parTrans" cxnId="{13236ABF-0823-4D6B-B487-3C21EDC232E6}">
      <dgm:prSet/>
      <dgm:spPr/>
      <dgm:t>
        <a:bodyPr/>
        <a:lstStyle/>
        <a:p>
          <a:endParaRPr lang="en-GB">
            <a:solidFill>
              <a:schemeClr val="tx1"/>
            </a:solidFill>
          </a:endParaRPr>
        </a:p>
      </dgm:t>
    </dgm:pt>
    <dgm:pt modelId="{5818BB20-5083-4E4D-A4A7-B1022E1D14D4}" type="sibTrans" cxnId="{13236ABF-0823-4D6B-B487-3C21EDC232E6}">
      <dgm:prSet/>
      <dgm:spPr/>
      <dgm:t>
        <a:bodyPr/>
        <a:lstStyle/>
        <a:p>
          <a:endParaRPr lang="en-GB">
            <a:solidFill>
              <a:schemeClr val="tx1"/>
            </a:solidFill>
          </a:endParaRPr>
        </a:p>
      </dgm:t>
    </dgm:pt>
    <dgm:pt modelId="{7DD5E041-DD0A-4CAA-97D4-9864E0208103}">
      <dgm:prSet phldrT="[Text]" phldr="0"/>
      <dgm:spPr/>
      <dgm:t>
        <a:bodyPr/>
        <a:lstStyle/>
        <a:p>
          <a:r>
            <a:rPr lang="en-GB" dirty="0">
              <a:solidFill>
                <a:schemeClr val="tx2"/>
              </a:solidFill>
            </a:rPr>
            <a:t>Dutch</a:t>
          </a:r>
        </a:p>
      </dgm:t>
    </dgm:pt>
    <dgm:pt modelId="{862FC1C5-B83F-4FB8-80B4-E8B86215F3F9}" type="parTrans" cxnId="{80AB49D6-3BB4-4C8D-95A4-1886F615E9B7}">
      <dgm:prSet/>
      <dgm:spPr/>
      <dgm:t>
        <a:bodyPr/>
        <a:lstStyle/>
        <a:p>
          <a:endParaRPr lang="en-GB">
            <a:solidFill>
              <a:schemeClr val="tx1"/>
            </a:solidFill>
          </a:endParaRPr>
        </a:p>
      </dgm:t>
    </dgm:pt>
    <dgm:pt modelId="{B23EF4FA-C746-4EB6-9153-BAA83C6D76A3}" type="sibTrans" cxnId="{80AB49D6-3BB4-4C8D-95A4-1886F615E9B7}">
      <dgm:prSet/>
      <dgm:spPr/>
      <dgm:t>
        <a:bodyPr/>
        <a:lstStyle/>
        <a:p>
          <a:endParaRPr lang="en-GB">
            <a:solidFill>
              <a:schemeClr val="tx1"/>
            </a:solidFill>
          </a:endParaRPr>
        </a:p>
      </dgm:t>
    </dgm:pt>
    <dgm:pt modelId="{EA693C17-6C44-4BDB-B7FE-554984781B39}" type="pres">
      <dgm:prSet presAssocID="{1A943EBE-E38F-4F3B-BE07-A1DFE9AA70FD}" presName="diagram" presStyleCnt="0">
        <dgm:presLayoutVars>
          <dgm:dir/>
          <dgm:resizeHandles val="exact"/>
        </dgm:presLayoutVars>
      </dgm:prSet>
      <dgm:spPr/>
    </dgm:pt>
    <dgm:pt modelId="{4E99E6A3-4BBE-434E-822D-BECE1BCD78E8}" type="pres">
      <dgm:prSet presAssocID="{2EA97316-E11E-4F5A-BA96-43AF54A50DAD}" presName="node" presStyleLbl="node1" presStyleIdx="0" presStyleCnt="10">
        <dgm:presLayoutVars>
          <dgm:bulletEnabled val="1"/>
        </dgm:presLayoutVars>
      </dgm:prSet>
      <dgm:spPr/>
    </dgm:pt>
    <dgm:pt modelId="{60FE2847-ACFF-40F3-B840-3212B49C6AD7}" type="pres">
      <dgm:prSet presAssocID="{50E9D8F0-C6F9-4108-B125-5A583C6318B3}" presName="sibTrans" presStyleCnt="0"/>
      <dgm:spPr/>
    </dgm:pt>
    <dgm:pt modelId="{A71FFEE8-7500-4563-8410-B6BC998E4135}" type="pres">
      <dgm:prSet presAssocID="{E7308851-2207-4055-B061-56625C9482FE}" presName="node" presStyleLbl="node1" presStyleIdx="1" presStyleCnt="10">
        <dgm:presLayoutVars>
          <dgm:bulletEnabled val="1"/>
        </dgm:presLayoutVars>
      </dgm:prSet>
      <dgm:spPr/>
    </dgm:pt>
    <dgm:pt modelId="{39748C53-C0B6-4ED3-BA3F-1C241B37A954}" type="pres">
      <dgm:prSet presAssocID="{E75983A6-E699-4073-B3AF-7955BC57C09C}" presName="sibTrans" presStyleCnt="0"/>
      <dgm:spPr/>
    </dgm:pt>
    <dgm:pt modelId="{4071BAC2-167C-4A10-9EFB-19FFB474C9EB}" type="pres">
      <dgm:prSet presAssocID="{BBB61E7D-7D70-478E-80DC-FFEE38FEA558}" presName="node" presStyleLbl="node1" presStyleIdx="2" presStyleCnt="10">
        <dgm:presLayoutVars>
          <dgm:bulletEnabled val="1"/>
        </dgm:presLayoutVars>
      </dgm:prSet>
      <dgm:spPr/>
    </dgm:pt>
    <dgm:pt modelId="{203FE139-13D2-40D0-83C9-99A3BDE706E7}" type="pres">
      <dgm:prSet presAssocID="{0C9DCA2C-8F45-43B4-A4F4-D8159E2FF77C}" presName="sibTrans" presStyleCnt="0"/>
      <dgm:spPr/>
    </dgm:pt>
    <dgm:pt modelId="{FFF8A311-E1BE-44B7-8DB4-04B0E213E6EC}" type="pres">
      <dgm:prSet presAssocID="{51F795FA-24A3-4C42-B44B-E5B9DB1E58CC}" presName="node" presStyleLbl="node1" presStyleIdx="3" presStyleCnt="10">
        <dgm:presLayoutVars>
          <dgm:bulletEnabled val="1"/>
        </dgm:presLayoutVars>
      </dgm:prSet>
      <dgm:spPr/>
    </dgm:pt>
    <dgm:pt modelId="{B65E473A-CCAD-44F1-9DA2-0EE61E4E37BE}" type="pres">
      <dgm:prSet presAssocID="{DFB5B585-EC50-43B8-BAD9-1E532D232A96}" presName="sibTrans" presStyleCnt="0"/>
      <dgm:spPr/>
    </dgm:pt>
    <dgm:pt modelId="{C1FFBB8E-B131-478B-90BF-DA356EDE0F3C}" type="pres">
      <dgm:prSet presAssocID="{C0760C35-3C1A-48B2-9E0E-B5A835A70B83}" presName="node" presStyleLbl="node1" presStyleIdx="4" presStyleCnt="10">
        <dgm:presLayoutVars>
          <dgm:bulletEnabled val="1"/>
        </dgm:presLayoutVars>
      </dgm:prSet>
      <dgm:spPr/>
    </dgm:pt>
    <dgm:pt modelId="{0CC59E0D-513F-42B6-B631-0A872B705726}" type="pres">
      <dgm:prSet presAssocID="{0FD30735-D729-48E6-93B1-3AE5AC726F73}" presName="sibTrans" presStyleCnt="0"/>
      <dgm:spPr/>
    </dgm:pt>
    <dgm:pt modelId="{8D972631-616C-4693-9A25-D195FE0ECFA2}" type="pres">
      <dgm:prSet presAssocID="{37AB31DD-820C-4175-A873-46EEF4AFCCF0}" presName="node" presStyleLbl="node1" presStyleIdx="5" presStyleCnt="10">
        <dgm:presLayoutVars>
          <dgm:bulletEnabled val="1"/>
        </dgm:presLayoutVars>
      </dgm:prSet>
      <dgm:spPr/>
    </dgm:pt>
    <dgm:pt modelId="{3CC55EAA-50F6-4C3B-8736-2C9D32CEC42A}" type="pres">
      <dgm:prSet presAssocID="{672D4B73-ECB3-4E05-8ACC-380393F2062A}" presName="sibTrans" presStyleCnt="0"/>
      <dgm:spPr/>
    </dgm:pt>
    <dgm:pt modelId="{BD6AEEFD-4B63-41BD-8021-45F01AD7A5F4}" type="pres">
      <dgm:prSet presAssocID="{ACB84D95-482C-4BCD-AE3A-F9D75AD89E3D}" presName="node" presStyleLbl="node1" presStyleIdx="6" presStyleCnt="10">
        <dgm:presLayoutVars>
          <dgm:bulletEnabled val="1"/>
        </dgm:presLayoutVars>
      </dgm:prSet>
      <dgm:spPr/>
    </dgm:pt>
    <dgm:pt modelId="{884DAB71-B58B-4849-A885-EA1320F3BCCE}" type="pres">
      <dgm:prSet presAssocID="{0DB7701D-F78F-4BE4-AA9D-F4D01E7F09DA}" presName="sibTrans" presStyleCnt="0"/>
      <dgm:spPr/>
    </dgm:pt>
    <dgm:pt modelId="{000AB38A-3649-4E7B-9C31-82A93E6C79AF}" type="pres">
      <dgm:prSet presAssocID="{312CAC22-AB31-4EB4-B486-50D0D1F071AF}" presName="node" presStyleLbl="node1" presStyleIdx="7" presStyleCnt="10">
        <dgm:presLayoutVars>
          <dgm:bulletEnabled val="1"/>
        </dgm:presLayoutVars>
      </dgm:prSet>
      <dgm:spPr/>
    </dgm:pt>
    <dgm:pt modelId="{29039260-D5E7-450A-9B82-16CE356B77B0}" type="pres">
      <dgm:prSet presAssocID="{FB686F15-C6BE-4CDD-AAD9-B7AB20F84F28}" presName="sibTrans" presStyleCnt="0"/>
      <dgm:spPr/>
    </dgm:pt>
    <dgm:pt modelId="{8A7BDB67-CF53-4C3C-A82C-B87755E3FADF}" type="pres">
      <dgm:prSet presAssocID="{6733C233-4CA4-4ABE-B4FB-CC0C5CD4E1A6}" presName="node" presStyleLbl="node1" presStyleIdx="8" presStyleCnt="10">
        <dgm:presLayoutVars>
          <dgm:bulletEnabled val="1"/>
        </dgm:presLayoutVars>
      </dgm:prSet>
      <dgm:spPr/>
    </dgm:pt>
    <dgm:pt modelId="{D4FFF9B6-18BC-40A0-B4BF-7F680CD9EAFC}" type="pres">
      <dgm:prSet presAssocID="{5818BB20-5083-4E4D-A4A7-B1022E1D14D4}" presName="sibTrans" presStyleCnt="0"/>
      <dgm:spPr/>
    </dgm:pt>
    <dgm:pt modelId="{32893D77-3784-462A-9AFE-08F605DA1422}" type="pres">
      <dgm:prSet presAssocID="{7DD5E041-DD0A-4CAA-97D4-9864E0208103}" presName="node" presStyleLbl="node1" presStyleIdx="9" presStyleCnt="10">
        <dgm:presLayoutVars>
          <dgm:bulletEnabled val="1"/>
        </dgm:presLayoutVars>
      </dgm:prSet>
      <dgm:spPr/>
    </dgm:pt>
  </dgm:ptLst>
  <dgm:cxnLst>
    <dgm:cxn modelId="{9C2BFF28-B8E2-42D9-A5D4-9341E210F413}" srcId="{1A943EBE-E38F-4F3B-BE07-A1DFE9AA70FD}" destId="{BBB61E7D-7D70-478E-80DC-FFEE38FEA558}" srcOrd="2" destOrd="0" parTransId="{FFE0C728-3D76-452F-AE97-BFC6B05B6A4B}" sibTransId="{0C9DCA2C-8F45-43B4-A4F4-D8159E2FF77C}"/>
    <dgm:cxn modelId="{4E025E33-9EE0-4EB3-A977-019C3F31C416}" type="presOf" srcId="{E7308851-2207-4055-B061-56625C9482FE}" destId="{A71FFEE8-7500-4563-8410-B6BC998E4135}" srcOrd="0" destOrd="0" presId="urn:microsoft.com/office/officeart/2005/8/layout/default"/>
    <dgm:cxn modelId="{B894B369-D86C-4DD5-8040-3D11A46272AE}" type="presOf" srcId="{6733C233-4CA4-4ABE-B4FB-CC0C5CD4E1A6}" destId="{8A7BDB67-CF53-4C3C-A82C-B87755E3FADF}" srcOrd="0" destOrd="0" presId="urn:microsoft.com/office/officeart/2005/8/layout/default"/>
    <dgm:cxn modelId="{B1DCEF6A-ECD9-4AF0-B378-28FE4885E84F}" type="presOf" srcId="{37AB31DD-820C-4175-A873-46EEF4AFCCF0}" destId="{8D972631-616C-4693-9A25-D195FE0ECFA2}" srcOrd="0" destOrd="0" presId="urn:microsoft.com/office/officeart/2005/8/layout/default"/>
    <dgm:cxn modelId="{F4E93B54-919E-4F3E-8B0C-B83F83C96FF5}" srcId="{1A943EBE-E38F-4F3B-BE07-A1DFE9AA70FD}" destId="{ACB84D95-482C-4BCD-AE3A-F9D75AD89E3D}" srcOrd="6" destOrd="0" parTransId="{845E35C3-DF5B-462C-B392-69751E9C3CFB}" sibTransId="{0DB7701D-F78F-4BE4-AA9D-F4D01E7F09DA}"/>
    <dgm:cxn modelId="{98612955-759C-439D-8F79-8DA9C50A0C05}" srcId="{1A943EBE-E38F-4F3B-BE07-A1DFE9AA70FD}" destId="{51F795FA-24A3-4C42-B44B-E5B9DB1E58CC}" srcOrd="3" destOrd="0" parTransId="{B89518CC-BB28-47EA-BC00-3517C7501D23}" sibTransId="{DFB5B585-EC50-43B8-BAD9-1E532D232A96}"/>
    <dgm:cxn modelId="{8B8EDD56-4AD2-4593-9CC7-238B6EA9F11A}" srcId="{1A943EBE-E38F-4F3B-BE07-A1DFE9AA70FD}" destId="{E7308851-2207-4055-B061-56625C9482FE}" srcOrd="1" destOrd="0" parTransId="{1C73BDD3-9897-4DFA-BBE2-0C34723E39E4}" sibTransId="{E75983A6-E699-4073-B3AF-7955BC57C09C}"/>
    <dgm:cxn modelId="{934F5959-957E-43F2-BE5F-15E6F0281BA5}" type="presOf" srcId="{312CAC22-AB31-4EB4-B486-50D0D1F071AF}" destId="{000AB38A-3649-4E7B-9C31-82A93E6C79AF}" srcOrd="0" destOrd="0" presId="urn:microsoft.com/office/officeart/2005/8/layout/default"/>
    <dgm:cxn modelId="{3B0A9492-94C6-4C16-A5FF-84BB70EE9EAB}" type="presOf" srcId="{ACB84D95-482C-4BCD-AE3A-F9D75AD89E3D}" destId="{BD6AEEFD-4B63-41BD-8021-45F01AD7A5F4}" srcOrd="0" destOrd="0" presId="urn:microsoft.com/office/officeart/2005/8/layout/default"/>
    <dgm:cxn modelId="{3658D699-C604-4298-8926-B1C4FFA75B43}" type="presOf" srcId="{C0760C35-3C1A-48B2-9E0E-B5A835A70B83}" destId="{C1FFBB8E-B131-478B-90BF-DA356EDE0F3C}" srcOrd="0" destOrd="0" presId="urn:microsoft.com/office/officeart/2005/8/layout/default"/>
    <dgm:cxn modelId="{E8D3FBA0-6C4C-4DCB-94FD-EDE91236FD04}" type="presOf" srcId="{BBB61E7D-7D70-478E-80DC-FFEE38FEA558}" destId="{4071BAC2-167C-4A10-9EFB-19FFB474C9EB}" srcOrd="0" destOrd="0" presId="urn:microsoft.com/office/officeart/2005/8/layout/default"/>
    <dgm:cxn modelId="{271BF9A2-B86A-4A3C-B6A3-34FCA773D90B}" type="presOf" srcId="{2EA97316-E11E-4F5A-BA96-43AF54A50DAD}" destId="{4E99E6A3-4BBE-434E-822D-BECE1BCD78E8}" srcOrd="0" destOrd="0" presId="urn:microsoft.com/office/officeart/2005/8/layout/default"/>
    <dgm:cxn modelId="{E40AEFB2-E7F4-4213-8EDC-C850C454AFDC}" type="presOf" srcId="{7DD5E041-DD0A-4CAA-97D4-9864E0208103}" destId="{32893D77-3784-462A-9AFE-08F605DA1422}" srcOrd="0" destOrd="0" presId="urn:microsoft.com/office/officeart/2005/8/layout/default"/>
    <dgm:cxn modelId="{32A60CBB-6D40-4DFD-9A16-769B9A8F2FC5}" srcId="{1A943EBE-E38F-4F3B-BE07-A1DFE9AA70FD}" destId="{37AB31DD-820C-4175-A873-46EEF4AFCCF0}" srcOrd="5" destOrd="0" parTransId="{84D854C4-1C96-40DF-A67A-207898F837DB}" sibTransId="{672D4B73-ECB3-4E05-8ACC-380393F2062A}"/>
    <dgm:cxn modelId="{BFBE66BE-B4C5-482D-872F-FBBDD77E0936}" type="presOf" srcId="{1A943EBE-E38F-4F3B-BE07-A1DFE9AA70FD}" destId="{EA693C17-6C44-4BDB-B7FE-554984781B39}" srcOrd="0" destOrd="0" presId="urn:microsoft.com/office/officeart/2005/8/layout/default"/>
    <dgm:cxn modelId="{13236ABF-0823-4D6B-B487-3C21EDC232E6}" srcId="{1A943EBE-E38F-4F3B-BE07-A1DFE9AA70FD}" destId="{6733C233-4CA4-4ABE-B4FB-CC0C5CD4E1A6}" srcOrd="8" destOrd="0" parTransId="{886D6FE1-3F00-4E34-93D8-F2FFB7B8CEC9}" sibTransId="{5818BB20-5083-4E4D-A4A7-B1022E1D14D4}"/>
    <dgm:cxn modelId="{25F235C8-E7A7-4B82-9440-643A59994E0F}" srcId="{1A943EBE-E38F-4F3B-BE07-A1DFE9AA70FD}" destId="{312CAC22-AB31-4EB4-B486-50D0D1F071AF}" srcOrd="7" destOrd="0" parTransId="{F2288FE1-DDE7-4BDB-90AD-AD810092D0AD}" sibTransId="{FB686F15-C6BE-4CDD-AAD9-B7AB20F84F28}"/>
    <dgm:cxn modelId="{80AB49D6-3BB4-4C8D-95A4-1886F615E9B7}" srcId="{1A943EBE-E38F-4F3B-BE07-A1DFE9AA70FD}" destId="{7DD5E041-DD0A-4CAA-97D4-9864E0208103}" srcOrd="9" destOrd="0" parTransId="{862FC1C5-B83F-4FB8-80B4-E8B86215F3F9}" sibTransId="{B23EF4FA-C746-4EB6-9153-BAA83C6D76A3}"/>
    <dgm:cxn modelId="{41D46CE2-76D4-4CCF-B4DF-49E7D465E593}" srcId="{1A943EBE-E38F-4F3B-BE07-A1DFE9AA70FD}" destId="{C0760C35-3C1A-48B2-9E0E-B5A835A70B83}" srcOrd="4" destOrd="0" parTransId="{B2546A26-35DC-47E6-AD10-A5B84DED5C2A}" sibTransId="{0FD30735-D729-48E6-93B1-3AE5AC726F73}"/>
    <dgm:cxn modelId="{E097BFF3-5241-42F9-9667-C0D293693BC6}" type="presOf" srcId="{51F795FA-24A3-4C42-B44B-E5B9DB1E58CC}" destId="{FFF8A311-E1BE-44B7-8DB4-04B0E213E6EC}" srcOrd="0" destOrd="0" presId="urn:microsoft.com/office/officeart/2005/8/layout/default"/>
    <dgm:cxn modelId="{B027F2F7-F706-4980-801C-F926537845B8}" srcId="{1A943EBE-E38F-4F3B-BE07-A1DFE9AA70FD}" destId="{2EA97316-E11E-4F5A-BA96-43AF54A50DAD}" srcOrd="0" destOrd="0" parTransId="{8F750B4F-88C2-4BC4-B0B7-B4DC1BF0803C}" sibTransId="{50E9D8F0-C6F9-4108-B125-5A583C6318B3}"/>
    <dgm:cxn modelId="{2DD8227D-473E-44E1-B909-CC7A5005688C}" type="presParOf" srcId="{EA693C17-6C44-4BDB-B7FE-554984781B39}" destId="{4E99E6A3-4BBE-434E-822D-BECE1BCD78E8}" srcOrd="0" destOrd="0" presId="urn:microsoft.com/office/officeart/2005/8/layout/default"/>
    <dgm:cxn modelId="{ACC7E058-3317-47DF-8664-F6E324B7225F}" type="presParOf" srcId="{EA693C17-6C44-4BDB-B7FE-554984781B39}" destId="{60FE2847-ACFF-40F3-B840-3212B49C6AD7}" srcOrd="1" destOrd="0" presId="urn:microsoft.com/office/officeart/2005/8/layout/default"/>
    <dgm:cxn modelId="{DE75F123-CFF7-4AB2-8556-2C266D2DF946}" type="presParOf" srcId="{EA693C17-6C44-4BDB-B7FE-554984781B39}" destId="{A71FFEE8-7500-4563-8410-B6BC998E4135}" srcOrd="2" destOrd="0" presId="urn:microsoft.com/office/officeart/2005/8/layout/default"/>
    <dgm:cxn modelId="{4B13006C-1CC4-4C5D-9CA0-27296C748495}" type="presParOf" srcId="{EA693C17-6C44-4BDB-B7FE-554984781B39}" destId="{39748C53-C0B6-4ED3-BA3F-1C241B37A954}" srcOrd="3" destOrd="0" presId="urn:microsoft.com/office/officeart/2005/8/layout/default"/>
    <dgm:cxn modelId="{CA2B3B26-25A2-472A-8A45-9039CFDA5AF6}" type="presParOf" srcId="{EA693C17-6C44-4BDB-B7FE-554984781B39}" destId="{4071BAC2-167C-4A10-9EFB-19FFB474C9EB}" srcOrd="4" destOrd="0" presId="urn:microsoft.com/office/officeart/2005/8/layout/default"/>
    <dgm:cxn modelId="{E8E128CE-279F-4EE4-B6A1-83C3606E73FF}" type="presParOf" srcId="{EA693C17-6C44-4BDB-B7FE-554984781B39}" destId="{203FE139-13D2-40D0-83C9-99A3BDE706E7}" srcOrd="5" destOrd="0" presId="urn:microsoft.com/office/officeart/2005/8/layout/default"/>
    <dgm:cxn modelId="{42CF35E6-70E3-4A3B-92EB-062505F495A1}" type="presParOf" srcId="{EA693C17-6C44-4BDB-B7FE-554984781B39}" destId="{FFF8A311-E1BE-44B7-8DB4-04B0E213E6EC}" srcOrd="6" destOrd="0" presId="urn:microsoft.com/office/officeart/2005/8/layout/default"/>
    <dgm:cxn modelId="{541763F3-D0C8-4DFF-8395-3EDA73103404}" type="presParOf" srcId="{EA693C17-6C44-4BDB-B7FE-554984781B39}" destId="{B65E473A-CCAD-44F1-9DA2-0EE61E4E37BE}" srcOrd="7" destOrd="0" presId="urn:microsoft.com/office/officeart/2005/8/layout/default"/>
    <dgm:cxn modelId="{EA943B03-313F-48C9-AFE6-B81DAD4B8153}" type="presParOf" srcId="{EA693C17-6C44-4BDB-B7FE-554984781B39}" destId="{C1FFBB8E-B131-478B-90BF-DA356EDE0F3C}" srcOrd="8" destOrd="0" presId="urn:microsoft.com/office/officeart/2005/8/layout/default"/>
    <dgm:cxn modelId="{E2323755-E0D8-4E3B-AEEB-69147B849EA7}" type="presParOf" srcId="{EA693C17-6C44-4BDB-B7FE-554984781B39}" destId="{0CC59E0D-513F-42B6-B631-0A872B705726}" srcOrd="9" destOrd="0" presId="urn:microsoft.com/office/officeart/2005/8/layout/default"/>
    <dgm:cxn modelId="{8F2F7D76-6BD6-4E10-AD14-8F32E7902190}" type="presParOf" srcId="{EA693C17-6C44-4BDB-B7FE-554984781B39}" destId="{8D972631-616C-4693-9A25-D195FE0ECFA2}" srcOrd="10" destOrd="0" presId="urn:microsoft.com/office/officeart/2005/8/layout/default"/>
    <dgm:cxn modelId="{93E1C641-9036-4DDF-9B3E-CD5A8A513E6B}" type="presParOf" srcId="{EA693C17-6C44-4BDB-B7FE-554984781B39}" destId="{3CC55EAA-50F6-4C3B-8736-2C9D32CEC42A}" srcOrd="11" destOrd="0" presId="urn:microsoft.com/office/officeart/2005/8/layout/default"/>
    <dgm:cxn modelId="{567B4C5A-1FE9-4617-868E-E63E36130DFB}" type="presParOf" srcId="{EA693C17-6C44-4BDB-B7FE-554984781B39}" destId="{BD6AEEFD-4B63-41BD-8021-45F01AD7A5F4}" srcOrd="12" destOrd="0" presId="urn:microsoft.com/office/officeart/2005/8/layout/default"/>
    <dgm:cxn modelId="{2D00F15A-77AC-4B1F-9DEB-92285EB1326B}" type="presParOf" srcId="{EA693C17-6C44-4BDB-B7FE-554984781B39}" destId="{884DAB71-B58B-4849-A885-EA1320F3BCCE}" srcOrd="13" destOrd="0" presId="urn:microsoft.com/office/officeart/2005/8/layout/default"/>
    <dgm:cxn modelId="{CC646D0A-D69A-4FAB-89AC-C625C6226FEC}" type="presParOf" srcId="{EA693C17-6C44-4BDB-B7FE-554984781B39}" destId="{000AB38A-3649-4E7B-9C31-82A93E6C79AF}" srcOrd="14" destOrd="0" presId="urn:microsoft.com/office/officeart/2005/8/layout/default"/>
    <dgm:cxn modelId="{43A5331A-EAAB-4E5C-A52E-3F165D09392A}" type="presParOf" srcId="{EA693C17-6C44-4BDB-B7FE-554984781B39}" destId="{29039260-D5E7-450A-9B82-16CE356B77B0}" srcOrd="15" destOrd="0" presId="urn:microsoft.com/office/officeart/2005/8/layout/default"/>
    <dgm:cxn modelId="{760C7635-64B0-4729-8F56-F554101857E2}" type="presParOf" srcId="{EA693C17-6C44-4BDB-B7FE-554984781B39}" destId="{8A7BDB67-CF53-4C3C-A82C-B87755E3FADF}" srcOrd="16" destOrd="0" presId="urn:microsoft.com/office/officeart/2005/8/layout/default"/>
    <dgm:cxn modelId="{71C97DD2-A461-4D9E-8057-66C982EB8E8F}" type="presParOf" srcId="{EA693C17-6C44-4BDB-B7FE-554984781B39}" destId="{D4FFF9B6-18BC-40A0-B4BF-7F680CD9EAFC}" srcOrd="17" destOrd="0" presId="urn:microsoft.com/office/officeart/2005/8/layout/default"/>
    <dgm:cxn modelId="{FC2FD4D5-A1FD-407E-9D6A-32BB3EA5D275}" type="presParOf" srcId="{EA693C17-6C44-4BDB-B7FE-554984781B39}" destId="{32893D77-3784-462A-9AFE-08F605DA1422}" srcOrd="1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A943EBE-E38F-4F3B-BE07-A1DFE9AA70F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2EA97316-E11E-4F5A-BA96-43AF54A50DAD}">
      <dgm:prSet phldrT="[Text]" phldr="0"/>
      <dgm:spPr/>
      <dgm:t>
        <a:bodyPr/>
        <a:lstStyle/>
        <a:p>
          <a:r>
            <a:rPr lang="en-GB" dirty="0">
              <a:solidFill>
                <a:schemeClr val="tx1"/>
              </a:solidFill>
            </a:rPr>
            <a:t>Urdu</a:t>
          </a:r>
        </a:p>
      </dgm:t>
    </dgm:pt>
    <dgm:pt modelId="{8F750B4F-88C2-4BC4-B0B7-B4DC1BF0803C}" type="parTrans" cxnId="{B027F2F7-F706-4980-801C-F926537845B8}">
      <dgm:prSet/>
      <dgm:spPr/>
      <dgm:t>
        <a:bodyPr/>
        <a:lstStyle/>
        <a:p>
          <a:endParaRPr lang="en-GB">
            <a:solidFill>
              <a:schemeClr val="tx1"/>
            </a:solidFill>
          </a:endParaRPr>
        </a:p>
      </dgm:t>
    </dgm:pt>
    <dgm:pt modelId="{50E9D8F0-C6F9-4108-B125-5A583C6318B3}" type="sibTrans" cxnId="{B027F2F7-F706-4980-801C-F926537845B8}">
      <dgm:prSet/>
      <dgm:spPr/>
      <dgm:t>
        <a:bodyPr/>
        <a:lstStyle/>
        <a:p>
          <a:endParaRPr lang="en-GB">
            <a:solidFill>
              <a:schemeClr val="tx1"/>
            </a:solidFill>
          </a:endParaRPr>
        </a:p>
      </dgm:t>
    </dgm:pt>
    <dgm:pt modelId="{E7308851-2207-4055-B061-56625C9482FE}">
      <dgm:prSet phldrT="[Text]" phldr="0"/>
      <dgm:spPr/>
      <dgm:t>
        <a:bodyPr/>
        <a:lstStyle/>
        <a:p>
          <a:r>
            <a:rPr lang="en-GB" dirty="0">
              <a:solidFill>
                <a:schemeClr val="tx1"/>
              </a:solidFill>
            </a:rPr>
            <a:t>Arabic</a:t>
          </a:r>
        </a:p>
      </dgm:t>
    </dgm:pt>
    <dgm:pt modelId="{1C73BDD3-9897-4DFA-BBE2-0C34723E39E4}" type="parTrans" cxnId="{8B8EDD56-4AD2-4593-9CC7-238B6EA9F11A}">
      <dgm:prSet/>
      <dgm:spPr/>
      <dgm:t>
        <a:bodyPr/>
        <a:lstStyle/>
        <a:p>
          <a:endParaRPr lang="en-GB">
            <a:solidFill>
              <a:schemeClr val="tx1"/>
            </a:solidFill>
          </a:endParaRPr>
        </a:p>
      </dgm:t>
    </dgm:pt>
    <dgm:pt modelId="{E75983A6-E699-4073-B3AF-7955BC57C09C}" type="sibTrans" cxnId="{8B8EDD56-4AD2-4593-9CC7-238B6EA9F11A}">
      <dgm:prSet/>
      <dgm:spPr/>
      <dgm:t>
        <a:bodyPr/>
        <a:lstStyle/>
        <a:p>
          <a:endParaRPr lang="en-GB">
            <a:solidFill>
              <a:schemeClr val="tx1"/>
            </a:solidFill>
          </a:endParaRPr>
        </a:p>
      </dgm:t>
    </dgm:pt>
    <dgm:pt modelId="{BBB61E7D-7D70-478E-80DC-FFEE38FEA558}">
      <dgm:prSet phldrT="[Text]" phldr="0"/>
      <dgm:spPr/>
      <dgm:t>
        <a:bodyPr/>
        <a:lstStyle/>
        <a:p>
          <a:r>
            <a:rPr lang="en-GB" dirty="0">
              <a:solidFill>
                <a:schemeClr val="tx1"/>
              </a:solidFill>
            </a:rPr>
            <a:t>English</a:t>
          </a:r>
        </a:p>
      </dgm:t>
    </dgm:pt>
    <dgm:pt modelId="{FFE0C728-3D76-452F-AE97-BFC6B05B6A4B}" type="parTrans" cxnId="{9C2BFF28-B8E2-42D9-A5D4-9341E210F413}">
      <dgm:prSet/>
      <dgm:spPr/>
      <dgm:t>
        <a:bodyPr/>
        <a:lstStyle/>
        <a:p>
          <a:endParaRPr lang="en-GB">
            <a:solidFill>
              <a:schemeClr val="tx1"/>
            </a:solidFill>
          </a:endParaRPr>
        </a:p>
      </dgm:t>
    </dgm:pt>
    <dgm:pt modelId="{0C9DCA2C-8F45-43B4-A4F4-D8159E2FF77C}" type="sibTrans" cxnId="{9C2BFF28-B8E2-42D9-A5D4-9341E210F413}">
      <dgm:prSet/>
      <dgm:spPr/>
      <dgm:t>
        <a:bodyPr/>
        <a:lstStyle/>
        <a:p>
          <a:endParaRPr lang="en-GB">
            <a:solidFill>
              <a:schemeClr val="tx1"/>
            </a:solidFill>
          </a:endParaRPr>
        </a:p>
      </dgm:t>
    </dgm:pt>
    <dgm:pt modelId="{51F795FA-24A3-4C42-B44B-E5B9DB1E58CC}">
      <dgm:prSet phldrT="[Text]" phldr="0"/>
      <dgm:spPr/>
      <dgm:t>
        <a:bodyPr/>
        <a:lstStyle/>
        <a:p>
          <a:r>
            <a:rPr lang="en-GB" dirty="0">
              <a:solidFill>
                <a:schemeClr val="tx1"/>
              </a:solidFill>
            </a:rPr>
            <a:t>Portuguese</a:t>
          </a:r>
        </a:p>
      </dgm:t>
    </dgm:pt>
    <dgm:pt modelId="{B89518CC-BB28-47EA-BC00-3517C7501D23}" type="parTrans" cxnId="{98612955-759C-439D-8F79-8DA9C50A0C05}">
      <dgm:prSet/>
      <dgm:spPr/>
      <dgm:t>
        <a:bodyPr/>
        <a:lstStyle/>
        <a:p>
          <a:endParaRPr lang="en-GB">
            <a:solidFill>
              <a:schemeClr val="tx1"/>
            </a:solidFill>
          </a:endParaRPr>
        </a:p>
      </dgm:t>
    </dgm:pt>
    <dgm:pt modelId="{DFB5B585-EC50-43B8-BAD9-1E532D232A96}" type="sibTrans" cxnId="{98612955-759C-439D-8F79-8DA9C50A0C05}">
      <dgm:prSet/>
      <dgm:spPr/>
      <dgm:t>
        <a:bodyPr/>
        <a:lstStyle/>
        <a:p>
          <a:endParaRPr lang="en-GB">
            <a:solidFill>
              <a:schemeClr val="tx1"/>
            </a:solidFill>
          </a:endParaRPr>
        </a:p>
      </dgm:t>
    </dgm:pt>
    <dgm:pt modelId="{C0760C35-3C1A-48B2-9E0E-B5A835A70B83}">
      <dgm:prSet phldrT="[Text]" phldr="0"/>
      <dgm:spPr/>
      <dgm:t>
        <a:bodyPr/>
        <a:lstStyle/>
        <a:p>
          <a:r>
            <a:rPr lang="en-GB" dirty="0">
              <a:solidFill>
                <a:schemeClr val="tx1"/>
              </a:solidFill>
            </a:rPr>
            <a:t>French</a:t>
          </a:r>
        </a:p>
      </dgm:t>
    </dgm:pt>
    <dgm:pt modelId="{B2546A26-35DC-47E6-AD10-A5B84DED5C2A}" type="parTrans" cxnId="{41D46CE2-76D4-4CCF-B4DF-49E7D465E593}">
      <dgm:prSet/>
      <dgm:spPr/>
      <dgm:t>
        <a:bodyPr/>
        <a:lstStyle/>
        <a:p>
          <a:endParaRPr lang="en-GB">
            <a:solidFill>
              <a:schemeClr val="tx1"/>
            </a:solidFill>
          </a:endParaRPr>
        </a:p>
      </dgm:t>
    </dgm:pt>
    <dgm:pt modelId="{0FD30735-D729-48E6-93B1-3AE5AC726F73}" type="sibTrans" cxnId="{41D46CE2-76D4-4CCF-B4DF-49E7D465E593}">
      <dgm:prSet/>
      <dgm:spPr/>
      <dgm:t>
        <a:bodyPr/>
        <a:lstStyle/>
        <a:p>
          <a:endParaRPr lang="en-GB">
            <a:solidFill>
              <a:schemeClr val="tx1"/>
            </a:solidFill>
          </a:endParaRPr>
        </a:p>
      </dgm:t>
    </dgm:pt>
    <dgm:pt modelId="{37AB31DD-820C-4175-A873-46EEF4AFCCF0}">
      <dgm:prSet phldrT="[Text]" phldr="0"/>
      <dgm:spPr/>
      <dgm:t>
        <a:bodyPr/>
        <a:lstStyle/>
        <a:p>
          <a:r>
            <a:rPr lang="en-GB" dirty="0">
              <a:solidFill>
                <a:schemeClr val="tx1"/>
              </a:solidFill>
            </a:rPr>
            <a:t>Hindi</a:t>
          </a:r>
        </a:p>
      </dgm:t>
    </dgm:pt>
    <dgm:pt modelId="{84D854C4-1C96-40DF-A67A-207898F837DB}" type="parTrans" cxnId="{32A60CBB-6D40-4DFD-9A16-769B9A8F2FC5}">
      <dgm:prSet/>
      <dgm:spPr/>
      <dgm:t>
        <a:bodyPr/>
        <a:lstStyle/>
        <a:p>
          <a:endParaRPr lang="en-GB">
            <a:solidFill>
              <a:schemeClr val="tx1"/>
            </a:solidFill>
          </a:endParaRPr>
        </a:p>
      </dgm:t>
    </dgm:pt>
    <dgm:pt modelId="{672D4B73-ECB3-4E05-8ACC-380393F2062A}" type="sibTrans" cxnId="{32A60CBB-6D40-4DFD-9A16-769B9A8F2FC5}">
      <dgm:prSet/>
      <dgm:spPr/>
      <dgm:t>
        <a:bodyPr/>
        <a:lstStyle/>
        <a:p>
          <a:endParaRPr lang="en-GB">
            <a:solidFill>
              <a:schemeClr val="tx1"/>
            </a:solidFill>
          </a:endParaRPr>
        </a:p>
      </dgm:t>
    </dgm:pt>
    <dgm:pt modelId="{ACB84D95-482C-4BCD-AE3A-F9D75AD89E3D}">
      <dgm:prSet phldrT="[Text]" phldr="0"/>
      <dgm:spPr/>
      <dgm:t>
        <a:bodyPr/>
        <a:lstStyle/>
        <a:p>
          <a:r>
            <a:rPr lang="en-GB" dirty="0">
              <a:solidFill>
                <a:schemeClr val="tx1"/>
              </a:solidFill>
            </a:rPr>
            <a:t>Spanish</a:t>
          </a:r>
        </a:p>
      </dgm:t>
    </dgm:pt>
    <dgm:pt modelId="{845E35C3-DF5B-462C-B392-69751E9C3CFB}" type="parTrans" cxnId="{F4E93B54-919E-4F3E-8B0C-B83F83C96FF5}">
      <dgm:prSet/>
      <dgm:spPr/>
      <dgm:t>
        <a:bodyPr/>
        <a:lstStyle/>
        <a:p>
          <a:endParaRPr lang="en-GB">
            <a:solidFill>
              <a:schemeClr val="tx1"/>
            </a:solidFill>
          </a:endParaRPr>
        </a:p>
      </dgm:t>
    </dgm:pt>
    <dgm:pt modelId="{0DB7701D-F78F-4BE4-AA9D-F4D01E7F09DA}" type="sibTrans" cxnId="{F4E93B54-919E-4F3E-8B0C-B83F83C96FF5}">
      <dgm:prSet/>
      <dgm:spPr/>
      <dgm:t>
        <a:bodyPr/>
        <a:lstStyle/>
        <a:p>
          <a:endParaRPr lang="en-GB">
            <a:solidFill>
              <a:schemeClr val="tx1"/>
            </a:solidFill>
          </a:endParaRPr>
        </a:p>
      </dgm:t>
    </dgm:pt>
    <dgm:pt modelId="{312CAC22-AB31-4EB4-B486-50D0D1F071AF}">
      <dgm:prSet phldrT="[Text]" phldr="0"/>
      <dgm:spPr/>
      <dgm:t>
        <a:bodyPr/>
        <a:lstStyle/>
        <a:p>
          <a:r>
            <a:rPr lang="en-GB" dirty="0">
              <a:solidFill>
                <a:schemeClr val="tx1"/>
              </a:solidFill>
            </a:rPr>
            <a:t>Bengali</a:t>
          </a:r>
        </a:p>
      </dgm:t>
    </dgm:pt>
    <dgm:pt modelId="{F2288FE1-DDE7-4BDB-90AD-AD810092D0AD}" type="parTrans" cxnId="{25F235C8-E7A7-4B82-9440-643A59994E0F}">
      <dgm:prSet/>
      <dgm:spPr/>
      <dgm:t>
        <a:bodyPr/>
        <a:lstStyle/>
        <a:p>
          <a:endParaRPr lang="en-GB">
            <a:solidFill>
              <a:schemeClr val="tx1"/>
            </a:solidFill>
          </a:endParaRPr>
        </a:p>
      </dgm:t>
    </dgm:pt>
    <dgm:pt modelId="{FB686F15-C6BE-4CDD-AAD9-B7AB20F84F28}" type="sibTrans" cxnId="{25F235C8-E7A7-4B82-9440-643A59994E0F}">
      <dgm:prSet/>
      <dgm:spPr/>
      <dgm:t>
        <a:bodyPr/>
        <a:lstStyle/>
        <a:p>
          <a:endParaRPr lang="en-GB">
            <a:solidFill>
              <a:schemeClr val="tx1"/>
            </a:solidFill>
          </a:endParaRPr>
        </a:p>
      </dgm:t>
    </dgm:pt>
    <dgm:pt modelId="{6733C233-4CA4-4ABE-B4FB-CC0C5CD4E1A6}">
      <dgm:prSet phldrT="[Text]" phldr="0"/>
      <dgm:spPr/>
      <dgm:t>
        <a:bodyPr/>
        <a:lstStyle/>
        <a:p>
          <a:r>
            <a:rPr lang="en-GB" dirty="0">
              <a:solidFill>
                <a:schemeClr val="tx1"/>
              </a:solidFill>
            </a:rPr>
            <a:t>Indonesian</a:t>
          </a:r>
        </a:p>
      </dgm:t>
    </dgm:pt>
    <dgm:pt modelId="{886D6FE1-3F00-4E34-93D8-F2FFB7B8CEC9}" type="parTrans" cxnId="{13236ABF-0823-4D6B-B487-3C21EDC232E6}">
      <dgm:prSet/>
      <dgm:spPr/>
      <dgm:t>
        <a:bodyPr/>
        <a:lstStyle/>
        <a:p>
          <a:endParaRPr lang="en-GB">
            <a:solidFill>
              <a:schemeClr val="tx1"/>
            </a:solidFill>
          </a:endParaRPr>
        </a:p>
      </dgm:t>
    </dgm:pt>
    <dgm:pt modelId="{5818BB20-5083-4E4D-A4A7-B1022E1D14D4}" type="sibTrans" cxnId="{13236ABF-0823-4D6B-B487-3C21EDC232E6}">
      <dgm:prSet/>
      <dgm:spPr/>
      <dgm:t>
        <a:bodyPr/>
        <a:lstStyle/>
        <a:p>
          <a:endParaRPr lang="en-GB">
            <a:solidFill>
              <a:schemeClr val="tx1"/>
            </a:solidFill>
          </a:endParaRPr>
        </a:p>
      </dgm:t>
    </dgm:pt>
    <dgm:pt modelId="{7DD5E041-DD0A-4CAA-97D4-9864E0208103}">
      <dgm:prSet phldrT="[Text]" phldr="0"/>
      <dgm:spPr/>
      <dgm:t>
        <a:bodyPr/>
        <a:lstStyle/>
        <a:p>
          <a:r>
            <a:rPr lang="en-GB" dirty="0">
              <a:solidFill>
                <a:schemeClr val="tx2"/>
              </a:solidFill>
            </a:rPr>
            <a:t>Mandarin Chinese</a:t>
          </a:r>
        </a:p>
      </dgm:t>
    </dgm:pt>
    <dgm:pt modelId="{862FC1C5-B83F-4FB8-80B4-E8B86215F3F9}" type="parTrans" cxnId="{80AB49D6-3BB4-4C8D-95A4-1886F615E9B7}">
      <dgm:prSet/>
      <dgm:spPr/>
      <dgm:t>
        <a:bodyPr/>
        <a:lstStyle/>
        <a:p>
          <a:endParaRPr lang="en-GB">
            <a:solidFill>
              <a:schemeClr val="tx1"/>
            </a:solidFill>
          </a:endParaRPr>
        </a:p>
      </dgm:t>
    </dgm:pt>
    <dgm:pt modelId="{B23EF4FA-C746-4EB6-9153-BAA83C6D76A3}" type="sibTrans" cxnId="{80AB49D6-3BB4-4C8D-95A4-1886F615E9B7}">
      <dgm:prSet/>
      <dgm:spPr/>
      <dgm:t>
        <a:bodyPr/>
        <a:lstStyle/>
        <a:p>
          <a:endParaRPr lang="en-GB">
            <a:solidFill>
              <a:schemeClr val="tx1"/>
            </a:solidFill>
          </a:endParaRPr>
        </a:p>
      </dgm:t>
    </dgm:pt>
    <dgm:pt modelId="{EA693C17-6C44-4BDB-B7FE-554984781B39}" type="pres">
      <dgm:prSet presAssocID="{1A943EBE-E38F-4F3B-BE07-A1DFE9AA70FD}" presName="diagram" presStyleCnt="0">
        <dgm:presLayoutVars>
          <dgm:dir/>
          <dgm:resizeHandles val="exact"/>
        </dgm:presLayoutVars>
      </dgm:prSet>
      <dgm:spPr/>
    </dgm:pt>
    <dgm:pt modelId="{4E99E6A3-4BBE-434E-822D-BECE1BCD78E8}" type="pres">
      <dgm:prSet presAssocID="{2EA97316-E11E-4F5A-BA96-43AF54A50DAD}" presName="node" presStyleLbl="node1" presStyleIdx="0" presStyleCnt="10">
        <dgm:presLayoutVars>
          <dgm:bulletEnabled val="1"/>
        </dgm:presLayoutVars>
      </dgm:prSet>
      <dgm:spPr/>
    </dgm:pt>
    <dgm:pt modelId="{60FE2847-ACFF-40F3-B840-3212B49C6AD7}" type="pres">
      <dgm:prSet presAssocID="{50E9D8F0-C6F9-4108-B125-5A583C6318B3}" presName="sibTrans" presStyleCnt="0"/>
      <dgm:spPr/>
    </dgm:pt>
    <dgm:pt modelId="{A71FFEE8-7500-4563-8410-B6BC998E4135}" type="pres">
      <dgm:prSet presAssocID="{E7308851-2207-4055-B061-56625C9482FE}" presName="node" presStyleLbl="node1" presStyleIdx="1" presStyleCnt="10">
        <dgm:presLayoutVars>
          <dgm:bulletEnabled val="1"/>
        </dgm:presLayoutVars>
      </dgm:prSet>
      <dgm:spPr/>
    </dgm:pt>
    <dgm:pt modelId="{39748C53-C0B6-4ED3-BA3F-1C241B37A954}" type="pres">
      <dgm:prSet presAssocID="{E75983A6-E699-4073-B3AF-7955BC57C09C}" presName="sibTrans" presStyleCnt="0"/>
      <dgm:spPr/>
    </dgm:pt>
    <dgm:pt modelId="{4071BAC2-167C-4A10-9EFB-19FFB474C9EB}" type="pres">
      <dgm:prSet presAssocID="{BBB61E7D-7D70-478E-80DC-FFEE38FEA558}" presName="node" presStyleLbl="node1" presStyleIdx="2" presStyleCnt="10">
        <dgm:presLayoutVars>
          <dgm:bulletEnabled val="1"/>
        </dgm:presLayoutVars>
      </dgm:prSet>
      <dgm:spPr/>
    </dgm:pt>
    <dgm:pt modelId="{203FE139-13D2-40D0-83C9-99A3BDE706E7}" type="pres">
      <dgm:prSet presAssocID="{0C9DCA2C-8F45-43B4-A4F4-D8159E2FF77C}" presName="sibTrans" presStyleCnt="0"/>
      <dgm:spPr/>
    </dgm:pt>
    <dgm:pt modelId="{FFF8A311-E1BE-44B7-8DB4-04B0E213E6EC}" type="pres">
      <dgm:prSet presAssocID="{51F795FA-24A3-4C42-B44B-E5B9DB1E58CC}" presName="node" presStyleLbl="node1" presStyleIdx="3" presStyleCnt="10">
        <dgm:presLayoutVars>
          <dgm:bulletEnabled val="1"/>
        </dgm:presLayoutVars>
      </dgm:prSet>
      <dgm:spPr/>
    </dgm:pt>
    <dgm:pt modelId="{B65E473A-CCAD-44F1-9DA2-0EE61E4E37BE}" type="pres">
      <dgm:prSet presAssocID="{DFB5B585-EC50-43B8-BAD9-1E532D232A96}" presName="sibTrans" presStyleCnt="0"/>
      <dgm:spPr/>
    </dgm:pt>
    <dgm:pt modelId="{C1FFBB8E-B131-478B-90BF-DA356EDE0F3C}" type="pres">
      <dgm:prSet presAssocID="{C0760C35-3C1A-48B2-9E0E-B5A835A70B83}" presName="node" presStyleLbl="node1" presStyleIdx="4" presStyleCnt="10">
        <dgm:presLayoutVars>
          <dgm:bulletEnabled val="1"/>
        </dgm:presLayoutVars>
      </dgm:prSet>
      <dgm:spPr/>
    </dgm:pt>
    <dgm:pt modelId="{0CC59E0D-513F-42B6-B631-0A872B705726}" type="pres">
      <dgm:prSet presAssocID="{0FD30735-D729-48E6-93B1-3AE5AC726F73}" presName="sibTrans" presStyleCnt="0"/>
      <dgm:spPr/>
    </dgm:pt>
    <dgm:pt modelId="{8D972631-616C-4693-9A25-D195FE0ECFA2}" type="pres">
      <dgm:prSet presAssocID="{37AB31DD-820C-4175-A873-46EEF4AFCCF0}" presName="node" presStyleLbl="node1" presStyleIdx="5" presStyleCnt="10">
        <dgm:presLayoutVars>
          <dgm:bulletEnabled val="1"/>
        </dgm:presLayoutVars>
      </dgm:prSet>
      <dgm:spPr/>
    </dgm:pt>
    <dgm:pt modelId="{3CC55EAA-50F6-4C3B-8736-2C9D32CEC42A}" type="pres">
      <dgm:prSet presAssocID="{672D4B73-ECB3-4E05-8ACC-380393F2062A}" presName="sibTrans" presStyleCnt="0"/>
      <dgm:spPr/>
    </dgm:pt>
    <dgm:pt modelId="{BD6AEEFD-4B63-41BD-8021-45F01AD7A5F4}" type="pres">
      <dgm:prSet presAssocID="{ACB84D95-482C-4BCD-AE3A-F9D75AD89E3D}" presName="node" presStyleLbl="node1" presStyleIdx="6" presStyleCnt="10">
        <dgm:presLayoutVars>
          <dgm:bulletEnabled val="1"/>
        </dgm:presLayoutVars>
      </dgm:prSet>
      <dgm:spPr/>
    </dgm:pt>
    <dgm:pt modelId="{884DAB71-B58B-4849-A885-EA1320F3BCCE}" type="pres">
      <dgm:prSet presAssocID="{0DB7701D-F78F-4BE4-AA9D-F4D01E7F09DA}" presName="sibTrans" presStyleCnt="0"/>
      <dgm:spPr/>
    </dgm:pt>
    <dgm:pt modelId="{000AB38A-3649-4E7B-9C31-82A93E6C79AF}" type="pres">
      <dgm:prSet presAssocID="{312CAC22-AB31-4EB4-B486-50D0D1F071AF}" presName="node" presStyleLbl="node1" presStyleIdx="7" presStyleCnt="10">
        <dgm:presLayoutVars>
          <dgm:bulletEnabled val="1"/>
        </dgm:presLayoutVars>
      </dgm:prSet>
      <dgm:spPr/>
    </dgm:pt>
    <dgm:pt modelId="{29039260-D5E7-450A-9B82-16CE356B77B0}" type="pres">
      <dgm:prSet presAssocID="{FB686F15-C6BE-4CDD-AAD9-B7AB20F84F28}" presName="sibTrans" presStyleCnt="0"/>
      <dgm:spPr/>
    </dgm:pt>
    <dgm:pt modelId="{8A7BDB67-CF53-4C3C-A82C-B87755E3FADF}" type="pres">
      <dgm:prSet presAssocID="{6733C233-4CA4-4ABE-B4FB-CC0C5CD4E1A6}" presName="node" presStyleLbl="node1" presStyleIdx="8" presStyleCnt="10">
        <dgm:presLayoutVars>
          <dgm:bulletEnabled val="1"/>
        </dgm:presLayoutVars>
      </dgm:prSet>
      <dgm:spPr/>
    </dgm:pt>
    <dgm:pt modelId="{D4FFF9B6-18BC-40A0-B4BF-7F680CD9EAFC}" type="pres">
      <dgm:prSet presAssocID="{5818BB20-5083-4E4D-A4A7-B1022E1D14D4}" presName="sibTrans" presStyleCnt="0"/>
      <dgm:spPr/>
    </dgm:pt>
    <dgm:pt modelId="{32893D77-3784-462A-9AFE-08F605DA1422}" type="pres">
      <dgm:prSet presAssocID="{7DD5E041-DD0A-4CAA-97D4-9864E0208103}" presName="node" presStyleLbl="node1" presStyleIdx="9" presStyleCnt="10">
        <dgm:presLayoutVars>
          <dgm:bulletEnabled val="1"/>
        </dgm:presLayoutVars>
      </dgm:prSet>
      <dgm:spPr/>
    </dgm:pt>
  </dgm:ptLst>
  <dgm:cxnLst>
    <dgm:cxn modelId="{9C2BFF28-B8E2-42D9-A5D4-9341E210F413}" srcId="{1A943EBE-E38F-4F3B-BE07-A1DFE9AA70FD}" destId="{BBB61E7D-7D70-478E-80DC-FFEE38FEA558}" srcOrd="2" destOrd="0" parTransId="{FFE0C728-3D76-452F-AE97-BFC6B05B6A4B}" sibTransId="{0C9DCA2C-8F45-43B4-A4F4-D8159E2FF77C}"/>
    <dgm:cxn modelId="{4E025E33-9EE0-4EB3-A977-019C3F31C416}" type="presOf" srcId="{E7308851-2207-4055-B061-56625C9482FE}" destId="{A71FFEE8-7500-4563-8410-B6BC998E4135}" srcOrd="0" destOrd="0" presId="urn:microsoft.com/office/officeart/2005/8/layout/default"/>
    <dgm:cxn modelId="{B894B369-D86C-4DD5-8040-3D11A46272AE}" type="presOf" srcId="{6733C233-4CA4-4ABE-B4FB-CC0C5CD4E1A6}" destId="{8A7BDB67-CF53-4C3C-A82C-B87755E3FADF}" srcOrd="0" destOrd="0" presId="urn:microsoft.com/office/officeart/2005/8/layout/default"/>
    <dgm:cxn modelId="{B1DCEF6A-ECD9-4AF0-B378-28FE4885E84F}" type="presOf" srcId="{37AB31DD-820C-4175-A873-46EEF4AFCCF0}" destId="{8D972631-616C-4693-9A25-D195FE0ECFA2}" srcOrd="0" destOrd="0" presId="urn:microsoft.com/office/officeart/2005/8/layout/default"/>
    <dgm:cxn modelId="{F4E93B54-919E-4F3E-8B0C-B83F83C96FF5}" srcId="{1A943EBE-E38F-4F3B-BE07-A1DFE9AA70FD}" destId="{ACB84D95-482C-4BCD-AE3A-F9D75AD89E3D}" srcOrd="6" destOrd="0" parTransId="{845E35C3-DF5B-462C-B392-69751E9C3CFB}" sibTransId="{0DB7701D-F78F-4BE4-AA9D-F4D01E7F09DA}"/>
    <dgm:cxn modelId="{98612955-759C-439D-8F79-8DA9C50A0C05}" srcId="{1A943EBE-E38F-4F3B-BE07-A1DFE9AA70FD}" destId="{51F795FA-24A3-4C42-B44B-E5B9DB1E58CC}" srcOrd="3" destOrd="0" parTransId="{B89518CC-BB28-47EA-BC00-3517C7501D23}" sibTransId="{DFB5B585-EC50-43B8-BAD9-1E532D232A96}"/>
    <dgm:cxn modelId="{8B8EDD56-4AD2-4593-9CC7-238B6EA9F11A}" srcId="{1A943EBE-E38F-4F3B-BE07-A1DFE9AA70FD}" destId="{E7308851-2207-4055-B061-56625C9482FE}" srcOrd="1" destOrd="0" parTransId="{1C73BDD3-9897-4DFA-BBE2-0C34723E39E4}" sibTransId="{E75983A6-E699-4073-B3AF-7955BC57C09C}"/>
    <dgm:cxn modelId="{934F5959-957E-43F2-BE5F-15E6F0281BA5}" type="presOf" srcId="{312CAC22-AB31-4EB4-B486-50D0D1F071AF}" destId="{000AB38A-3649-4E7B-9C31-82A93E6C79AF}" srcOrd="0" destOrd="0" presId="urn:microsoft.com/office/officeart/2005/8/layout/default"/>
    <dgm:cxn modelId="{3B0A9492-94C6-4C16-A5FF-84BB70EE9EAB}" type="presOf" srcId="{ACB84D95-482C-4BCD-AE3A-F9D75AD89E3D}" destId="{BD6AEEFD-4B63-41BD-8021-45F01AD7A5F4}" srcOrd="0" destOrd="0" presId="urn:microsoft.com/office/officeart/2005/8/layout/default"/>
    <dgm:cxn modelId="{3658D699-C604-4298-8926-B1C4FFA75B43}" type="presOf" srcId="{C0760C35-3C1A-48B2-9E0E-B5A835A70B83}" destId="{C1FFBB8E-B131-478B-90BF-DA356EDE0F3C}" srcOrd="0" destOrd="0" presId="urn:microsoft.com/office/officeart/2005/8/layout/default"/>
    <dgm:cxn modelId="{E8D3FBA0-6C4C-4DCB-94FD-EDE91236FD04}" type="presOf" srcId="{BBB61E7D-7D70-478E-80DC-FFEE38FEA558}" destId="{4071BAC2-167C-4A10-9EFB-19FFB474C9EB}" srcOrd="0" destOrd="0" presId="urn:microsoft.com/office/officeart/2005/8/layout/default"/>
    <dgm:cxn modelId="{271BF9A2-B86A-4A3C-B6A3-34FCA773D90B}" type="presOf" srcId="{2EA97316-E11E-4F5A-BA96-43AF54A50DAD}" destId="{4E99E6A3-4BBE-434E-822D-BECE1BCD78E8}" srcOrd="0" destOrd="0" presId="urn:microsoft.com/office/officeart/2005/8/layout/default"/>
    <dgm:cxn modelId="{E40AEFB2-E7F4-4213-8EDC-C850C454AFDC}" type="presOf" srcId="{7DD5E041-DD0A-4CAA-97D4-9864E0208103}" destId="{32893D77-3784-462A-9AFE-08F605DA1422}" srcOrd="0" destOrd="0" presId="urn:microsoft.com/office/officeart/2005/8/layout/default"/>
    <dgm:cxn modelId="{32A60CBB-6D40-4DFD-9A16-769B9A8F2FC5}" srcId="{1A943EBE-E38F-4F3B-BE07-A1DFE9AA70FD}" destId="{37AB31DD-820C-4175-A873-46EEF4AFCCF0}" srcOrd="5" destOrd="0" parTransId="{84D854C4-1C96-40DF-A67A-207898F837DB}" sibTransId="{672D4B73-ECB3-4E05-8ACC-380393F2062A}"/>
    <dgm:cxn modelId="{BFBE66BE-B4C5-482D-872F-FBBDD77E0936}" type="presOf" srcId="{1A943EBE-E38F-4F3B-BE07-A1DFE9AA70FD}" destId="{EA693C17-6C44-4BDB-B7FE-554984781B39}" srcOrd="0" destOrd="0" presId="urn:microsoft.com/office/officeart/2005/8/layout/default"/>
    <dgm:cxn modelId="{13236ABF-0823-4D6B-B487-3C21EDC232E6}" srcId="{1A943EBE-E38F-4F3B-BE07-A1DFE9AA70FD}" destId="{6733C233-4CA4-4ABE-B4FB-CC0C5CD4E1A6}" srcOrd="8" destOrd="0" parTransId="{886D6FE1-3F00-4E34-93D8-F2FFB7B8CEC9}" sibTransId="{5818BB20-5083-4E4D-A4A7-B1022E1D14D4}"/>
    <dgm:cxn modelId="{25F235C8-E7A7-4B82-9440-643A59994E0F}" srcId="{1A943EBE-E38F-4F3B-BE07-A1DFE9AA70FD}" destId="{312CAC22-AB31-4EB4-B486-50D0D1F071AF}" srcOrd="7" destOrd="0" parTransId="{F2288FE1-DDE7-4BDB-90AD-AD810092D0AD}" sibTransId="{FB686F15-C6BE-4CDD-AAD9-B7AB20F84F28}"/>
    <dgm:cxn modelId="{80AB49D6-3BB4-4C8D-95A4-1886F615E9B7}" srcId="{1A943EBE-E38F-4F3B-BE07-A1DFE9AA70FD}" destId="{7DD5E041-DD0A-4CAA-97D4-9864E0208103}" srcOrd="9" destOrd="0" parTransId="{862FC1C5-B83F-4FB8-80B4-E8B86215F3F9}" sibTransId="{B23EF4FA-C746-4EB6-9153-BAA83C6D76A3}"/>
    <dgm:cxn modelId="{41D46CE2-76D4-4CCF-B4DF-49E7D465E593}" srcId="{1A943EBE-E38F-4F3B-BE07-A1DFE9AA70FD}" destId="{C0760C35-3C1A-48B2-9E0E-B5A835A70B83}" srcOrd="4" destOrd="0" parTransId="{B2546A26-35DC-47E6-AD10-A5B84DED5C2A}" sibTransId="{0FD30735-D729-48E6-93B1-3AE5AC726F73}"/>
    <dgm:cxn modelId="{E097BFF3-5241-42F9-9667-C0D293693BC6}" type="presOf" srcId="{51F795FA-24A3-4C42-B44B-E5B9DB1E58CC}" destId="{FFF8A311-E1BE-44B7-8DB4-04B0E213E6EC}" srcOrd="0" destOrd="0" presId="urn:microsoft.com/office/officeart/2005/8/layout/default"/>
    <dgm:cxn modelId="{B027F2F7-F706-4980-801C-F926537845B8}" srcId="{1A943EBE-E38F-4F3B-BE07-A1DFE9AA70FD}" destId="{2EA97316-E11E-4F5A-BA96-43AF54A50DAD}" srcOrd="0" destOrd="0" parTransId="{8F750B4F-88C2-4BC4-B0B7-B4DC1BF0803C}" sibTransId="{50E9D8F0-C6F9-4108-B125-5A583C6318B3}"/>
    <dgm:cxn modelId="{2DD8227D-473E-44E1-B909-CC7A5005688C}" type="presParOf" srcId="{EA693C17-6C44-4BDB-B7FE-554984781B39}" destId="{4E99E6A3-4BBE-434E-822D-BECE1BCD78E8}" srcOrd="0" destOrd="0" presId="urn:microsoft.com/office/officeart/2005/8/layout/default"/>
    <dgm:cxn modelId="{ACC7E058-3317-47DF-8664-F6E324B7225F}" type="presParOf" srcId="{EA693C17-6C44-4BDB-B7FE-554984781B39}" destId="{60FE2847-ACFF-40F3-B840-3212B49C6AD7}" srcOrd="1" destOrd="0" presId="urn:microsoft.com/office/officeart/2005/8/layout/default"/>
    <dgm:cxn modelId="{DE75F123-CFF7-4AB2-8556-2C266D2DF946}" type="presParOf" srcId="{EA693C17-6C44-4BDB-B7FE-554984781B39}" destId="{A71FFEE8-7500-4563-8410-B6BC998E4135}" srcOrd="2" destOrd="0" presId="urn:microsoft.com/office/officeart/2005/8/layout/default"/>
    <dgm:cxn modelId="{4B13006C-1CC4-4C5D-9CA0-27296C748495}" type="presParOf" srcId="{EA693C17-6C44-4BDB-B7FE-554984781B39}" destId="{39748C53-C0B6-4ED3-BA3F-1C241B37A954}" srcOrd="3" destOrd="0" presId="urn:microsoft.com/office/officeart/2005/8/layout/default"/>
    <dgm:cxn modelId="{CA2B3B26-25A2-472A-8A45-9039CFDA5AF6}" type="presParOf" srcId="{EA693C17-6C44-4BDB-B7FE-554984781B39}" destId="{4071BAC2-167C-4A10-9EFB-19FFB474C9EB}" srcOrd="4" destOrd="0" presId="urn:microsoft.com/office/officeart/2005/8/layout/default"/>
    <dgm:cxn modelId="{E8E128CE-279F-4EE4-B6A1-83C3606E73FF}" type="presParOf" srcId="{EA693C17-6C44-4BDB-B7FE-554984781B39}" destId="{203FE139-13D2-40D0-83C9-99A3BDE706E7}" srcOrd="5" destOrd="0" presId="urn:microsoft.com/office/officeart/2005/8/layout/default"/>
    <dgm:cxn modelId="{42CF35E6-70E3-4A3B-92EB-062505F495A1}" type="presParOf" srcId="{EA693C17-6C44-4BDB-B7FE-554984781B39}" destId="{FFF8A311-E1BE-44B7-8DB4-04B0E213E6EC}" srcOrd="6" destOrd="0" presId="urn:microsoft.com/office/officeart/2005/8/layout/default"/>
    <dgm:cxn modelId="{541763F3-D0C8-4DFF-8395-3EDA73103404}" type="presParOf" srcId="{EA693C17-6C44-4BDB-B7FE-554984781B39}" destId="{B65E473A-CCAD-44F1-9DA2-0EE61E4E37BE}" srcOrd="7" destOrd="0" presId="urn:microsoft.com/office/officeart/2005/8/layout/default"/>
    <dgm:cxn modelId="{EA943B03-313F-48C9-AFE6-B81DAD4B8153}" type="presParOf" srcId="{EA693C17-6C44-4BDB-B7FE-554984781B39}" destId="{C1FFBB8E-B131-478B-90BF-DA356EDE0F3C}" srcOrd="8" destOrd="0" presId="urn:microsoft.com/office/officeart/2005/8/layout/default"/>
    <dgm:cxn modelId="{E2323755-E0D8-4E3B-AEEB-69147B849EA7}" type="presParOf" srcId="{EA693C17-6C44-4BDB-B7FE-554984781B39}" destId="{0CC59E0D-513F-42B6-B631-0A872B705726}" srcOrd="9" destOrd="0" presId="urn:microsoft.com/office/officeart/2005/8/layout/default"/>
    <dgm:cxn modelId="{8F2F7D76-6BD6-4E10-AD14-8F32E7902190}" type="presParOf" srcId="{EA693C17-6C44-4BDB-B7FE-554984781B39}" destId="{8D972631-616C-4693-9A25-D195FE0ECFA2}" srcOrd="10" destOrd="0" presId="urn:microsoft.com/office/officeart/2005/8/layout/default"/>
    <dgm:cxn modelId="{93E1C641-9036-4DDF-9B3E-CD5A8A513E6B}" type="presParOf" srcId="{EA693C17-6C44-4BDB-B7FE-554984781B39}" destId="{3CC55EAA-50F6-4C3B-8736-2C9D32CEC42A}" srcOrd="11" destOrd="0" presId="urn:microsoft.com/office/officeart/2005/8/layout/default"/>
    <dgm:cxn modelId="{567B4C5A-1FE9-4617-868E-E63E36130DFB}" type="presParOf" srcId="{EA693C17-6C44-4BDB-B7FE-554984781B39}" destId="{BD6AEEFD-4B63-41BD-8021-45F01AD7A5F4}" srcOrd="12" destOrd="0" presId="urn:microsoft.com/office/officeart/2005/8/layout/default"/>
    <dgm:cxn modelId="{2D00F15A-77AC-4B1F-9DEB-92285EB1326B}" type="presParOf" srcId="{EA693C17-6C44-4BDB-B7FE-554984781B39}" destId="{884DAB71-B58B-4849-A885-EA1320F3BCCE}" srcOrd="13" destOrd="0" presId="urn:microsoft.com/office/officeart/2005/8/layout/default"/>
    <dgm:cxn modelId="{CC646D0A-D69A-4FAB-89AC-C625C6226FEC}" type="presParOf" srcId="{EA693C17-6C44-4BDB-B7FE-554984781B39}" destId="{000AB38A-3649-4E7B-9C31-82A93E6C79AF}" srcOrd="14" destOrd="0" presId="urn:microsoft.com/office/officeart/2005/8/layout/default"/>
    <dgm:cxn modelId="{43A5331A-EAAB-4E5C-A52E-3F165D09392A}" type="presParOf" srcId="{EA693C17-6C44-4BDB-B7FE-554984781B39}" destId="{29039260-D5E7-450A-9B82-16CE356B77B0}" srcOrd="15" destOrd="0" presId="urn:microsoft.com/office/officeart/2005/8/layout/default"/>
    <dgm:cxn modelId="{760C7635-64B0-4729-8F56-F554101857E2}" type="presParOf" srcId="{EA693C17-6C44-4BDB-B7FE-554984781B39}" destId="{8A7BDB67-CF53-4C3C-A82C-B87755E3FADF}" srcOrd="16" destOrd="0" presId="urn:microsoft.com/office/officeart/2005/8/layout/default"/>
    <dgm:cxn modelId="{71C97DD2-A461-4D9E-8057-66C982EB8E8F}" type="presParOf" srcId="{EA693C17-6C44-4BDB-B7FE-554984781B39}" destId="{D4FFF9B6-18BC-40A0-B4BF-7F680CD9EAFC}" srcOrd="17" destOrd="0" presId="urn:microsoft.com/office/officeart/2005/8/layout/default"/>
    <dgm:cxn modelId="{FC2FD4D5-A1FD-407E-9D6A-32BB3EA5D275}" type="presParOf" srcId="{EA693C17-6C44-4BDB-B7FE-554984781B39}" destId="{32893D77-3784-462A-9AFE-08F605DA1422}" srcOrd="1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A943EBE-E38F-4F3B-BE07-A1DFE9AA70F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2EA97316-E11E-4F5A-BA96-43AF54A50DAD}">
      <dgm:prSet phldrT="[Text]" phldr="0"/>
      <dgm:spPr/>
      <dgm:t>
        <a:bodyPr/>
        <a:lstStyle/>
        <a:p>
          <a:r>
            <a:rPr lang="en-GB" dirty="0">
              <a:solidFill>
                <a:schemeClr val="tx1"/>
              </a:solidFill>
            </a:rPr>
            <a:t>Japanese</a:t>
          </a:r>
        </a:p>
      </dgm:t>
    </dgm:pt>
    <dgm:pt modelId="{8F750B4F-88C2-4BC4-B0B7-B4DC1BF0803C}" type="parTrans" cxnId="{B027F2F7-F706-4980-801C-F926537845B8}">
      <dgm:prSet/>
      <dgm:spPr/>
      <dgm:t>
        <a:bodyPr/>
        <a:lstStyle/>
        <a:p>
          <a:endParaRPr lang="en-GB">
            <a:solidFill>
              <a:schemeClr val="tx1"/>
            </a:solidFill>
          </a:endParaRPr>
        </a:p>
      </dgm:t>
    </dgm:pt>
    <dgm:pt modelId="{50E9D8F0-C6F9-4108-B125-5A583C6318B3}" type="sibTrans" cxnId="{B027F2F7-F706-4980-801C-F926537845B8}">
      <dgm:prSet/>
      <dgm:spPr/>
      <dgm:t>
        <a:bodyPr/>
        <a:lstStyle/>
        <a:p>
          <a:endParaRPr lang="en-GB">
            <a:solidFill>
              <a:schemeClr val="tx1"/>
            </a:solidFill>
          </a:endParaRPr>
        </a:p>
      </dgm:t>
    </dgm:pt>
    <dgm:pt modelId="{E7308851-2207-4055-B061-56625C9482FE}">
      <dgm:prSet phldrT="[Text]" phldr="0"/>
      <dgm:spPr/>
      <dgm:t>
        <a:bodyPr/>
        <a:lstStyle/>
        <a:p>
          <a:r>
            <a:rPr lang="en-GB" dirty="0">
              <a:solidFill>
                <a:schemeClr val="tx1"/>
              </a:solidFill>
            </a:rPr>
            <a:t>Arabic</a:t>
          </a:r>
        </a:p>
      </dgm:t>
    </dgm:pt>
    <dgm:pt modelId="{1C73BDD3-9897-4DFA-BBE2-0C34723E39E4}" type="parTrans" cxnId="{8B8EDD56-4AD2-4593-9CC7-238B6EA9F11A}">
      <dgm:prSet/>
      <dgm:spPr/>
      <dgm:t>
        <a:bodyPr/>
        <a:lstStyle/>
        <a:p>
          <a:endParaRPr lang="en-GB">
            <a:solidFill>
              <a:schemeClr val="tx1"/>
            </a:solidFill>
          </a:endParaRPr>
        </a:p>
      </dgm:t>
    </dgm:pt>
    <dgm:pt modelId="{E75983A6-E699-4073-B3AF-7955BC57C09C}" type="sibTrans" cxnId="{8B8EDD56-4AD2-4593-9CC7-238B6EA9F11A}">
      <dgm:prSet/>
      <dgm:spPr/>
      <dgm:t>
        <a:bodyPr/>
        <a:lstStyle/>
        <a:p>
          <a:endParaRPr lang="en-GB">
            <a:solidFill>
              <a:schemeClr val="tx1"/>
            </a:solidFill>
          </a:endParaRPr>
        </a:p>
      </dgm:t>
    </dgm:pt>
    <dgm:pt modelId="{BBB61E7D-7D70-478E-80DC-FFEE38FEA558}">
      <dgm:prSet phldrT="[Text]" phldr="0"/>
      <dgm:spPr/>
      <dgm:t>
        <a:bodyPr/>
        <a:lstStyle/>
        <a:p>
          <a:r>
            <a:rPr lang="en-GB" dirty="0">
              <a:solidFill>
                <a:schemeClr val="tx1"/>
              </a:solidFill>
            </a:rPr>
            <a:t>Greek</a:t>
          </a:r>
        </a:p>
      </dgm:t>
    </dgm:pt>
    <dgm:pt modelId="{FFE0C728-3D76-452F-AE97-BFC6B05B6A4B}" type="parTrans" cxnId="{9C2BFF28-B8E2-42D9-A5D4-9341E210F413}">
      <dgm:prSet/>
      <dgm:spPr/>
      <dgm:t>
        <a:bodyPr/>
        <a:lstStyle/>
        <a:p>
          <a:endParaRPr lang="en-GB">
            <a:solidFill>
              <a:schemeClr val="tx1"/>
            </a:solidFill>
          </a:endParaRPr>
        </a:p>
      </dgm:t>
    </dgm:pt>
    <dgm:pt modelId="{0C9DCA2C-8F45-43B4-A4F4-D8159E2FF77C}" type="sibTrans" cxnId="{9C2BFF28-B8E2-42D9-A5D4-9341E210F413}">
      <dgm:prSet/>
      <dgm:spPr/>
      <dgm:t>
        <a:bodyPr/>
        <a:lstStyle/>
        <a:p>
          <a:endParaRPr lang="en-GB">
            <a:solidFill>
              <a:schemeClr val="tx1"/>
            </a:solidFill>
          </a:endParaRPr>
        </a:p>
      </dgm:t>
    </dgm:pt>
    <dgm:pt modelId="{51F795FA-24A3-4C42-B44B-E5B9DB1E58CC}">
      <dgm:prSet phldrT="[Text]" phldr="0"/>
      <dgm:spPr/>
      <dgm:t>
        <a:bodyPr/>
        <a:lstStyle/>
        <a:p>
          <a:r>
            <a:rPr lang="en-GB" dirty="0">
              <a:solidFill>
                <a:schemeClr val="tx1"/>
              </a:solidFill>
            </a:rPr>
            <a:t>Portuguese</a:t>
          </a:r>
        </a:p>
      </dgm:t>
    </dgm:pt>
    <dgm:pt modelId="{B89518CC-BB28-47EA-BC00-3517C7501D23}" type="parTrans" cxnId="{98612955-759C-439D-8F79-8DA9C50A0C05}">
      <dgm:prSet/>
      <dgm:spPr/>
      <dgm:t>
        <a:bodyPr/>
        <a:lstStyle/>
        <a:p>
          <a:endParaRPr lang="en-GB">
            <a:solidFill>
              <a:schemeClr val="tx1"/>
            </a:solidFill>
          </a:endParaRPr>
        </a:p>
      </dgm:t>
    </dgm:pt>
    <dgm:pt modelId="{DFB5B585-EC50-43B8-BAD9-1E532D232A96}" type="sibTrans" cxnId="{98612955-759C-439D-8F79-8DA9C50A0C05}">
      <dgm:prSet/>
      <dgm:spPr/>
      <dgm:t>
        <a:bodyPr/>
        <a:lstStyle/>
        <a:p>
          <a:endParaRPr lang="en-GB">
            <a:solidFill>
              <a:schemeClr val="tx1"/>
            </a:solidFill>
          </a:endParaRPr>
        </a:p>
      </dgm:t>
    </dgm:pt>
    <dgm:pt modelId="{C0760C35-3C1A-48B2-9E0E-B5A835A70B83}">
      <dgm:prSet phldrT="[Text]" phldr="0"/>
      <dgm:spPr/>
      <dgm:t>
        <a:bodyPr/>
        <a:lstStyle/>
        <a:p>
          <a:r>
            <a:rPr lang="en-GB" dirty="0">
              <a:solidFill>
                <a:schemeClr val="tx1"/>
              </a:solidFill>
            </a:rPr>
            <a:t>French</a:t>
          </a:r>
        </a:p>
      </dgm:t>
    </dgm:pt>
    <dgm:pt modelId="{B2546A26-35DC-47E6-AD10-A5B84DED5C2A}" type="parTrans" cxnId="{41D46CE2-76D4-4CCF-B4DF-49E7D465E593}">
      <dgm:prSet/>
      <dgm:spPr/>
      <dgm:t>
        <a:bodyPr/>
        <a:lstStyle/>
        <a:p>
          <a:endParaRPr lang="en-GB">
            <a:solidFill>
              <a:schemeClr val="tx1"/>
            </a:solidFill>
          </a:endParaRPr>
        </a:p>
      </dgm:t>
    </dgm:pt>
    <dgm:pt modelId="{0FD30735-D729-48E6-93B1-3AE5AC726F73}" type="sibTrans" cxnId="{41D46CE2-76D4-4CCF-B4DF-49E7D465E593}">
      <dgm:prSet/>
      <dgm:spPr/>
      <dgm:t>
        <a:bodyPr/>
        <a:lstStyle/>
        <a:p>
          <a:endParaRPr lang="en-GB">
            <a:solidFill>
              <a:schemeClr val="tx1"/>
            </a:solidFill>
          </a:endParaRPr>
        </a:p>
      </dgm:t>
    </dgm:pt>
    <dgm:pt modelId="{37AB31DD-820C-4175-A873-46EEF4AFCCF0}">
      <dgm:prSet phldrT="[Text]" phldr="0"/>
      <dgm:spPr/>
      <dgm:t>
        <a:bodyPr/>
        <a:lstStyle/>
        <a:p>
          <a:r>
            <a:rPr lang="en-GB" dirty="0">
              <a:solidFill>
                <a:schemeClr val="tx1"/>
              </a:solidFill>
            </a:rPr>
            <a:t>Italian</a:t>
          </a:r>
        </a:p>
      </dgm:t>
    </dgm:pt>
    <dgm:pt modelId="{84D854C4-1C96-40DF-A67A-207898F837DB}" type="parTrans" cxnId="{32A60CBB-6D40-4DFD-9A16-769B9A8F2FC5}">
      <dgm:prSet/>
      <dgm:spPr/>
      <dgm:t>
        <a:bodyPr/>
        <a:lstStyle/>
        <a:p>
          <a:endParaRPr lang="en-GB">
            <a:solidFill>
              <a:schemeClr val="tx1"/>
            </a:solidFill>
          </a:endParaRPr>
        </a:p>
      </dgm:t>
    </dgm:pt>
    <dgm:pt modelId="{672D4B73-ECB3-4E05-8ACC-380393F2062A}" type="sibTrans" cxnId="{32A60CBB-6D40-4DFD-9A16-769B9A8F2FC5}">
      <dgm:prSet/>
      <dgm:spPr/>
      <dgm:t>
        <a:bodyPr/>
        <a:lstStyle/>
        <a:p>
          <a:endParaRPr lang="en-GB">
            <a:solidFill>
              <a:schemeClr val="tx1"/>
            </a:solidFill>
          </a:endParaRPr>
        </a:p>
      </dgm:t>
    </dgm:pt>
    <dgm:pt modelId="{ACB84D95-482C-4BCD-AE3A-F9D75AD89E3D}">
      <dgm:prSet phldrT="[Text]" phldr="0"/>
      <dgm:spPr/>
      <dgm:t>
        <a:bodyPr/>
        <a:lstStyle/>
        <a:p>
          <a:r>
            <a:rPr lang="en-GB" dirty="0">
              <a:solidFill>
                <a:schemeClr val="tx1"/>
              </a:solidFill>
            </a:rPr>
            <a:t>Spanish</a:t>
          </a:r>
        </a:p>
      </dgm:t>
    </dgm:pt>
    <dgm:pt modelId="{845E35C3-DF5B-462C-B392-69751E9C3CFB}" type="parTrans" cxnId="{F4E93B54-919E-4F3E-8B0C-B83F83C96FF5}">
      <dgm:prSet/>
      <dgm:spPr/>
      <dgm:t>
        <a:bodyPr/>
        <a:lstStyle/>
        <a:p>
          <a:endParaRPr lang="en-GB">
            <a:solidFill>
              <a:schemeClr val="tx1"/>
            </a:solidFill>
          </a:endParaRPr>
        </a:p>
      </dgm:t>
    </dgm:pt>
    <dgm:pt modelId="{0DB7701D-F78F-4BE4-AA9D-F4D01E7F09DA}" type="sibTrans" cxnId="{F4E93B54-919E-4F3E-8B0C-B83F83C96FF5}">
      <dgm:prSet/>
      <dgm:spPr/>
      <dgm:t>
        <a:bodyPr/>
        <a:lstStyle/>
        <a:p>
          <a:endParaRPr lang="en-GB">
            <a:solidFill>
              <a:schemeClr val="tx1"/>
            </a:solidFill>
          </a:endParaRPr>
        </a:p>
      </dgm:t>
    </dgm:pt>
    <dgm:pt modelId="{312CAC22-AB31-4EB4-B486-50D0D1F071AF}">
      <dgm:prSet phldrT="[Text]" phldr="0"/>
      <dgm:spPr/>
      <dgm:t>
        <a:bodyPr/>
        <a:lstStyle/>
        <a:p>
          <a:r>
            <a:rPr lang="en-GB" dirty="0">
              <a:solidFill>
                <a:schemeClr val="tx1"/>
              </a:solidFill>
            </a:rPr>
            <a:t>German</a:t>
          </a:r>
        </a:p>
      </dgm:t>
    </dgm:pt>
    <dgm:pt modelId="{F2288FE1-DDE7-4BDB-90AD-AD810092D0AD}" type="parTrans" cxnId="{25F235C8-E7A7-4B82-9440-643A59994E0F}">
      <dgm:prSet/>
      <dgm:spPr/>
      <dgm:t>
        <a:bodyPr/>
        <a:lstStyle/>
        <a:p>
          <a:endParaRPr lang="en-GB">
            <a:solidFill>
              <a:schemeClr val="tx1"/>
            </a:solidFill>
          </a:endParaRPr>
        </a:p>
      </dgm:t>
    </dgm:pt>
    <dgm:pt modelId="{FB686F15-C6BE-4CDD-AAD9-B7AB20F84F28}" type="sibTrans" cxnId="{25F235C8-E7A7-4B82-9440-643A59994E0F}">
      <dgm:prSet/>
      <dgm:spPr/>
      <dgm:t>
        <a:bodyPr/>
        <a:lstStyle/>
        <a:p>
          <a:endParaRPr lang="en-GB">
            <a:solidFill>
              <a:schemeClr val="tx1"/>
            </a:solidFill>
          </a:endParaRPr>
        </a:p>
      </dgm:t>
    </dgm:pt>
    <dgm:pt modelId="{6733C233-4CA4-4ABE-B4FB-CC0C5CD4E1A6}">
      <dgm:prSet phldrT="[Text]" phldr="0"/>
      <dgm:spPr/>
      <dgm:t>
        <a:bodyPr/>
        <a:lstStyle/>
        <a:p>
          <a:r>
            <a:rPr lang="en-GB" dirty="0">
              <a:solidFill>
                <a:schemeClr val="tx1"/>
              </a:solidFill>
            </a:rPr>
            <a:t>Swahili</a:t>
          </a:r>
        </a:p>
      </dgm:t>
    </dgm:pt>
    <dgm:pt modelId="{886D6FE1-3F00-4E34-93D8-F2FFB7B8CEC9}" type="parTrans" cxnId="{13236ABF-0823-4D6B-B487-3C21EDC232E6}">
      <dgm:prSet/>
      <dgm:spPr/>
      <dgm:t>
        <a:bodyPr/>
        <a:lstStyle/>
        <a:p>
          <a:endParaRPr lang="en-GB">
            <a:solidFill>
              <a:schemeClr val="tx1"/>
            </a:solidFill>
          </a:endParaRPr>
        </a:p>
      </dgm:t>
    </dgm:pt>
    <dgm:pt modelId="{5818BB20-5083-4E4D-A4A7-B1022E1D14D4}" type="sibTrans" cxnId="{13236ABF-0823-4D6B-B487-3C21EDC232E6}">
      <dgm:prSet/>
      <dgm:spPr/>
      <dgm:t>
        <a:bodyPr/>
        <a:lstStyle/>
        <a:p>
          <a:endParaRPr lang="en-GB">
            <a:solidFill>
              <a:schemeClr val="tx1"/>
            </a:solidFill>
          </a:endParaRPr>
        </a:p>
      </dgm:t>
    </dgm:pt>
    <dgm:pt modelId="{7DD5E041-DD0A-4CAA-97D4-9864E0208103}">
      <dgm:prSet phldrT="[Text]" phldr="0"/>
      <dgm:spPr/>
      <dgm:t>
        <a:bodyPr/>
        <a:lstStyle/>
        <a:p>
          <a:r>
            <a:rPr lang="en-GB" dirty="0">
              <a:solidFill>
                <a:schemeClr val="tx2"/>
              </a:solidFill>
            </a:rPr>
            <a:t>Korean</a:t>
          </a:r>
        </a:p>
      </dgm:t>
    </dgm:pt>
    <dgm:pt modelId="{862FC1C5-B83F-4FB8-80B4-E8B86215F3F9}" type="parTrans" cxnId="{80AB49D6-3BB4-4C8D-95A4-1886F615E9B7}">
      <dgm:prSet/>
      <dgm:spPr/>
      <dgm:t>
        <a:bodyPr/>
        <a:lstStyle/>
        <a:p>
          <a:endParaRPr lang="en-GB">
            <a:solidFill>
              <a:schemeClr val="tx1"/>
            </a:solidFill>
          </a:endParaRPr>
        </a:p>
      </dgm:t>
    </dgm:pt>
    <dgm:pt modelId="{B23EF4FA-C746-4EB6-9153-BAA83C6D76A3}" type="sibTrans" cxnId="{80AB49D6-3BB4-4C8D-95A4-1886F615E9B7}">
      <dgm:prSet/>
      <dgm:spPr/>
      <dgm:t>
        <a:bodyPr/>
        <a:lstStyle/>
        <a:p>
          <a:endParaRPr lang="en-GB">
            <a:solidFill>
              <a:schemeClr val="tx1"/>
            </a:solidFill>
          </a:endParaRPr>
        </a:p>
      </dgm:t>
    </dgm:pt>
    <dgm:pt modelId="{EA693C17-6C44-4BDB-B7FE-554984781B39}" type="pres">
      <dgm:prSet presAssocID="{1A943EBE-E38F-4F3B-BE07-A1DFE9AA70FD}" presName="diagram" presStyleCnt="0">
        <dgm:presLayoutVars>
          <dgm:dir/>
          <dgm:resizeHandles val="exact"/>
        </dgm:presLayoutVars>
      </dgm:prSet>
      <dgm:spPr/>
    </dgm:pt>
    <dgm:pt modelId="{4E99E6A3-4BBE-434E-822D-BECE1BCD78E8}" type="pres">
      <dgm:prSet presAssocID="{2EA97316-E11E-4F5A-BA96-43AF54A50DAD}" presName="node" presStyleLbl="node1" presStyleIdx="0" presStyleCnt="10">
        <dgm:presLayoutVars>
          <dgm:bulletEnabled val="1"/>
        </dgm:presLayoutVars>
      </dgm:prSet>
      <dgm:spPr/>
    </dgm:pt>
    <dgm:pt modelId="{60FE2847-ACFF-40F3-B840-3212B49C6AD7}" type="pres">
      <dgm:prSet presAssocID="{50E9D8F0-C6F9-4108-B125-5A583C6318B3}" presName="sibTrans" presStyleCnt="0"/>
      <dgm:spPr/>
    </dgm:pt>
    <dgm:pt modelId="{A71FFEE8-7500-4563-8410-B6BC998E4135}" type="pres">
      <dgm:prSet presAssocID="{E7308851-2207-4055-B061-56625C9482FE}" presName="node" presStyleLbl="node1" presStyleIdx="1" presStyleCnt="10">
        <dgm:presLayoutVars>
          <dgm:bulletEnabled val="1"/>
        </dgm:presLayoutVars>
      </dgm:prSet>
      <dgm:spPr/>
    </dgm:pt>
    <dgm:pt modelId="{39748C53-C0B6-4ED3-BA3F-1C241B37A954}" type="pres">
      <dgm:prSet presAssocID="{E75983A6-E699-4073-B3AF-7955BC57C09C}" presName="sibTrans" presStyleCnt="0"/>
      <dgm:spPr/>
    </dgm:pt>
    <dgm:pt modelId="{4071BAC2-167C-4A10-9EFB-19FFB474C9EB}" type="pres">
      <dgm:prSet presAssocID="{BBB61E7D-7D70-478E-80DC-FFEE38FEA558}" presName="node" presStyleLbl="node1" presStyleIdx="2" presStyleCnt="10">
        <dgm:presLayoutVars>
          <dgm:bulletEnabled val="1"/>
        </dgm:presLayoutVars>
      </dgm:prSet>
      <dgm:spPr/>
    </dgm:pt>
    <dgm:pt modelId="{203FE139-13D2-40D0-83C9-99A3BDE706E7}" type="pres">
      <dgm:prSet presAssocID="{0C9DCA2C-8F45-43B4-A4F4-D8159E2FF77C}" presName="sibTrans" presStyleCnt="0"/>
      <dgm:spPr/>
    </dgm:pt>
    <dgm:pt modelId="{FFF8A311-E1BE-44B7-8DB4-04B0E213E6EC}" type="pres">
      <dgm:prSet presAssocID="{51F795FA-24A3-4C42-B44B-E5B9DB1E58CC}" presName="node" presStyleLbl="node1" presStyleIdx="3" presStyleCnt="10">
        <dgm:presLayoutVars>
          <dgm:bulletEnabled val="1"/>
        </dgm:presLayoutVars>
      </dgm:prSet>
      <dgm:spPr/>
    </dgm:pt>
    <dgm:pt modelId="{B65E473A-CCAD-44F1-9DA2-0EE61E4E37BE}" type="pres">
      <dgm:prSet presAssocID="{DFB5B585-EC50-43B8-BAD9-1E532D232A96}" presName="sibTrans" presStyleCnt="0"/>
      <dgm:spPr/>
    </dgm:pt>
    <dgm:pt modelId="{C1FFBB8E-B131-478B-90BF-DA356EDE0F3C}" type="pres">
      <dgm:prSet presAssocID="{C0760C35-3C1A-48B2-9E0E-B5A835A70B83}" presName="node" presStyleLbl="node1" presStyleIdx="4" presStyleCnt="10">
        <dgm:presLayoutVars>
          <dgm:bulletEnabled val="1"/>
        </dgm:presLayoutVars>
      </dgm:prSet>
      <dgm:spPr/>
    </dgm:pt>
    <dgm:pt modelId="{0CC59E0D-513F-42B6-B631-0A872B705726}" type="pres">
      <dgm:prSet presAssocID="{0FD30735-D729-48E6-93B1-3AE5AC726F73}" presName="sibTrans" presStyleCnt="0"/>
      <dgm:spPr/>
    </dgm:pt>
    <dgm:pt modelId="{8D972631-616C-4693-9A25-D195FE0ECFA2}" type="pres">
      <dgm:prSet presAssocID="{37AB31DD-820C-4175-A873-46EEF4AFCCF0}" presName="node" presStyleLbl="node1" presStyleIdx="5" presStyleCnt="10">
        <dgm:presLayoutVars>
          <dgm:bulletEnabled val="1"/>
        </dgm:presLayoutVars>
      </dgm:prSet>
      <dgm:spPr/>
    </dgm:pt>
    <dgm:pt modelId="{3CC55EAA-50F6-4C3B-8736-2C9D32CEC42A}" type="pres">
      <dgm:prSet presAssocID="{672D4B73-ECB3-4E05-8ACC-380393F2062A}" presName="sibTrans" presStyleCnt="0"/>
      <dgm:spPr/>
    </dgm:pt>
    <dgm:pt modelId="{BD6AEEFD-4B63-41BD-8021-45F01AD7A5F4}" type="pres">
      <dgm:prSet presAssocID="{ACB84D95-482C-4BCD-AE3A-F9D75AD89E3D}" presName="node" presStyleLbl="node1" presStyleIdx="6" presStyleCnt="10">
        <dgm:presLayoutVars>
          <dgm:bulletEnabled val="1"/>
        </dgm:presLayoutVars>
      </dgm:prSet>
      <dgm:spPr/>
    </dgm:pt>
    <dgm:pt modelId="{884DAB71-B58B-4849-A885-EA1320F3BCCE}" type="pres">
      <dgm:prSet presAssocID="{0DB7701D-F78F-4BE4-AA9D-F4D01E7F09DA}" presName="sibTrans" presStyleCnt="0"/>
      <dgm:spPr/>
    </dgm:pt>
    <dgm:pt modelId="{000AB38A-3649-4E7B-9C31-82A93E6C79AF}" type="pres">
      <dgm:prSet presAssocID="{312CAC22-AB31-4EB4-B486-50D0D1F071AF}" presName="node" presStyleLbl="node1" presStyleIdx="7" presStyleCnt="10">
        <dgm:presLayoutVars>
          <dgm:bulletEnabled val="1"/>
        </dgm:presLayoutVars>
      </dgm:prSet>
      <dgm:spPr/>
    </dgm:pt>
    <dgm:pt modelId="{29039260-D5E7-450A-9B82-16CE356B77B0}" type="pres">
      <dgm:prSet presAssocID="{FB686F15-C6BE-4CDD-AAD9-B7AB20F84F28}" presName="sibTrans" presStyleCnt="0"/>
      <dgm:spPr/>
    </dgm:pt>
    <dgm:pt modelId="{8A7BDB67-CF53-4C3C-A82C-B87755E3FADF}" type="pres">
      <dgm:prSet presAssocID="{6733C233-4CA4-4ABE-B4FB-CC0C5CD4E1A6}" presName="node" presStyleLbl="node1" presStyleIdx="8" presStyleCnt="10">
        <dgm:presLayoutVars>
          <dgm:bulletEnabled val="1"/>
        </dgm:presLayoutVars>
      </dgm:prSet>
      <dgm:spPr/>
    </dgm:pt>
    <dgm:pt modelId="{D4FFF9B6-18BC-40A0-B4BF-7F680CD9EAFC}" type="pres">
      <dgm:prSet presAssocID="{5818BB20-5083-4E4D-A4A7-B1022E1D14D4}" presName="sibTrans" presStyleCnt="0"/>
      <dgm:spPr/>
    </dgm:pt>
    <dgm:pt modelId="{32893D77-3784-462A-9AFE-08F605DA1422}" type="pres">
      <dgm:prSet presAssocID="{7DD5E041-DD0A-4CAA-97D4-9864E0208103}" presName="node" presStyleLbl="node1" presStyleIdx="9" presStyleCnt="10">
        <dgm:presLayoutVars>
          <dgm:bulletEnabled val="1"/>
        </dgm:presLayoutVars>
      </dgm:prSet>
      <dgm:spPr/>
    </dgm:pt>
  </dgm:ptLst>
  <dgm:cxnLst>
    <dgm:cxn modelId="{9C2BFF28-B8E2-42D9-A5D4-9341E210F413}" srcId="{1A943EBE-E38F-4F3B-BE07-A1DFE9AA70FD}" destId="{BBB61E7D-7D70-478E-80DC-FFEE38FEA558}" srcOrd="2" destOrd="0" parTransId="{FFE0C728-3D76-452F-AE97-BFC6B05B6A4B}" sibTransId="{0C9DCA2C-8F45-43B4-A4F4-D8159E2FF77C}"/>
    <dgm:cxn modelId="{4E025E33-9EE0-4EB3-A977-019C3F31C416}" type="presOf" srcId="{E7308851-2207-4055-B061-56625C9482FE}" destId="{A71FFEE8-7500-4563-8410-B6BC998E4135}" srcOrd="0" destOrd="0" presId="urn:microsoft.com/office/officeart/2005/8/layout/default"/>
    <dgm:cxn modelId="{B894B369-D86C-4DD5-8040-3D11A46272AE}" type="presOf" srcId="{6733C233-4CA4-4ABE-B4FB-CC0C5CD4E1A6}" destId="{8A7BDB67-CF53-4C3C-A82C-B87755E3FADF}" srcOrd="0" destOrd="0" presId="urn:microsoft.com/office/officeart/2005/8/layout/default"/>
    <dgm:cxn modelId="{B1DCEF6A-ECD9-4AF0-B378-28FE4885E84F}" type="presOf" srcId="{37AB31DD-820C-4175-A873-46EEF4AFCCF0}" destId="{8D972631-616C-4693-9A25-D195FE0ECFA2}" srcOrd="0" destOrd="0" presId="urn:microsoft.com/office/officeart/2005/8/layout/default"/>
    <dgm:cxn modelId="{F4E93B54-919E-4F3E-8B0C-B83F83C96FF5}" srcId="{1A943EBE-E38F-4F3B-BE07-A1DFE9AA70FD}" destId="{ACB84D95-482C-4BCD-AE3A-F9D75AD89E3D}" srcOrd="6" destOrd="0" parTransId="{845E35C3-DF5B-462C-B392-69751E9C3CFB}" sibTransId="{0DB7701D-F78F-4BE4-AA9D-F4D01E7F09DA}"/>
    <dgm:cxn modelId="{98612955-759C-439D-8F79-8DA9C50A0C05}" srcId="{1A943EBE-E38F-4F3B-BE07-A1DFE9AA70FD}" destId="{51F795FA-24A3-4C42-B44B-E5B9DB1E58CC}" srcOrd="3" destOrd="0" parTransId="{B89518CC-BB28-47EA-BC00-3517C7501D23}" sibTransId="{DFB5B585-EC50-43B8-BAD9-1E532D232A96}"/>
    <dgm:cxn modelId="{8B8EDD56-4AD2-4593-9CC7-238B6EA9F11A}" srcId="{1A943EBE-E38F-4F3B-BE07-A1DFE9AA70FD}" destId="{E7308851-2207-4055-B061-56625C9482FE}" srcOrd="1" destOrd="0" parTransId="{1C73BDD3-9897-4DFA-BBE2-0C34723E39E4}" sibTransId="{E75983A6-E699-4073-B3AF-7955BC57C09C}"/>
    <dgm:cxn modelId="{934F5959-957E-43F2-BE5F-15E6F0281BA5}" type="presOf" srcId="{312CAC22-AB31-4EB4-B486-50D0D1F071AF}" destId="{000AB38A-3649-4E7B-9C31-82A93E6C79AF}" srcOrd="0" destOrd="0" presId="urn:microsoft.com/office/officeart/2005/8/layout/default"/>
    <dgm:cxn modelId="{3B0A9492-94C6-4C16-A5FF-84BB70EE9EAB}" type="presOf" srcId="{ACB84D95-482C-4BCD-AE3A-F9D75AD89E3D}" destId="{BD6AEEFD-4B63-41BD-8021-45F01AD7A5F4}" srcOrd="0" destOrd="0" presId="urn:microsoft.com/office/officeart/2005/8/layout/default"/>
    <dgm:cxn modelId="{3658D699-C604-4298-8926-B1C4FFA75B43}" type="presOf" srcId="{C0760C35-3C1A-48B2-9E0E-B5A835A70B83}" destId="{C1FFBB8E-B131-478B-90BF-DA356EDE0F3C}" srcOrd="0" destOrd="0" presId="urn:microsoft.com/office/officeart/2005/8/layout/default"/>
    <dgm:cxn modelId="{E8D3FBA0-6C4C-4DCB-94FD-EDE91236FD04}" type="presOf" srcId="{BBB61E7D-7D70-478E-80DC-FFEE38FEA558}" destId="{4071BAC2-167C-4A10-9EFB-19FFB474C9EB}" srcOrd="0" destOrd="0" presId="urn:microsoft.com/office/officeart/2005/8/layout/default"/>
    <dgm:cxn modelId="{271BF9A2-B86A-4A3C-B6A3-34FCA773D90B}" type="presOf" srcId="{2EA97316-E11E-4F5A-BA96-43AF54A50DAD}" destId="{4E99E6A3-4BBE-434E-822D-BECE1BCD78E8}" srcOrd="0" destOrd="0" presId="urn:microsoft.com/office/officeart/2005/8/layout/default"/>
    <dgm:cxn modelId="{E40AEFB2-E7F4-4213-8EDC-C850C454AFDC}" type="presOf" srcId="{7DD5E041-DD0A-4CAA-97D4-9864E0208103}" destId="{32893D77-3784-462A-9AFE-08F605DA1422}" srcOrd="0" destOrd="0" presId="urn:microsoft.com/office/officeart/2005/8/layout/default"/>
    <dgm:cxn modelId="{32A60CBB-6D40-4DFD-9A16-769B9A8F2FC5}" srcId="{1A943EBE-E38F-4F3B-BE07-A1DFE9AA70FD}" destId="{37AB31DD-820C-4175-A873-46EEF4AFCCF0}" srcOrd="5" destOrd="0" parTransId="{84D854C4-1C96-40DF-A67A-207898F837DB}" sibTransId="{672D4B73-ECB3-4E05-8ACC-380393F2062A}"/>
    <dgm:cxn modelId="{BFBE66BE-B4C5-482D-872F-FBBDD77E0936}" type="presOf" srcId="{1A943EBE-E38F-4F3B-BE07-A1DFE9AA70FD}" destId="{EA693C17-6C44-4BDB-B7FE-554984781B39}" srcOrd="0" destOrd="0" presId="urn:microsoft.com/office/officeart/2005/8/layout/default"/>
    <dgm:cxn modelId="{13236ABF-0823-4D6B-B487-3C21EDC232E6}" srcId="{1A943EBE-E38F-4F3B-BE07-A1DFE9AA70FD}" destId="{6733C233-4CA4-4ABE-B4FB-CC0C5CD4E1A6}" srcOrd="8" destOrd="0" parTransId="{886D6FE1-3F00-4E34-93D8-F2FFB7B8CEC9}" sibTransId="{5818BB20-5083-4E4D-A4A7-B1022E1D14D4}"/>
    <dgm:cxn modelId="{25F235C8-E7A7-4B82-9440-643A59994E0F}" srcId="{1A943EBE-E38F-4F3B-BE07-A1DFE9AA70FD}" destId="{312CAC22-AB31-4EB4-B486-50D0D1F071AF}" srcOrd="7" destOrd="0" parTransId="{F2288FE1-DDE7-4BDB-90AD-AD810092D0AD}" sibTransId="{FB686F15-C6BE-4CDD-AAD9-B7AB20F84F28}"/>
    <dgm:cxn modelId="{80AB49D6-3BB4-4C8D-95A4-1886F615E9B7}" srcId="{1A943EBE-E38F-4F3B-BE07-A1DFE9AA70FD}" destId="{7DD5E041-DD0A-4CAA-97D4-9864E0208103}" srcOrd="9" destOrd="0" parTransId="{862FC1C5-B83F-4FB8-80B4-E8B86215F3F9}" sibTransId="{B23EF4FA-C746-4EB6-9153-BAA83C6D76A3}"/>
    <dgm:cxn modelId="{41D46CE2-76D4-4CCF-B4DF-49E7D465E593}" srcId="{1A943EBE-E38F-4F3B-BE07-A1DFE9AA70FD}" destId="{C0760C35-3C1A-48B2-9E0E-B5A835A70B83}" srcOrd="4" destOrd="0" parTransId="{B2546A26-35DC-47E6-AD10-A5B84DED5C2A}" sibTransId="{0FD30735-D729-48E6-93B1-3AE5AC726F73}"/>
    <dgm:cxn modelId="{E097BFF3-5241-42F9-9667-C0D293693BC6}" type="presOf" srcId="{51F795FA-24A3-4C42-B44B-E5B9DB1E58CC}" destId="{FFF8A311-E1BE-44B7-8DB4-04B0E213E6EC}" srcOrd="0" destOrd="0" presId="urn:microsoft.com/office/officeart/2005/8/layout/default"/>
    <dgm:cxn modelId="{B027F2F7-F706-4980-801C-F926537845B8}" srcId="{1A943EBE-E38F-4F3B-BE07-A1DFE9AA70FD}" destId="{2EA97316-E11E-4F5A-BA96-43AF54A50DAD}" srcOrd="0" destOrd="0" parTransId="{8F750B4F-88C2-4BC4-B0B7-B4DC1BF0803C}" sibTransId="{50E9D8F0-C6F9-4108-B125-5A583C6318B3}"/>
    <dgm:cxn modelId="{2DD8227D-473E-44E1-B909-CC7A5005688C}" type="presParOf" srcId="{EA693C17-6C44-4BDB-B7FE-554984781B39}" destId="{4E99E6A3-4BBE-434E-822D-BECE1BCD78E8}" srcOrd="0" destOrd="0" presId="urn:microsoft.com/office/officeart/2005/8/layout/default"/>
    <dgm:cxn modelId="{ACC7E058-3317-47DF-8664-F6E324B7225F}" type="presParOf" srcId="{EA693C17-6C44-4BDB-B7FE-554984781B39}" destId="{60FE2847-ACFF-40F3-B840-3212B49C6AD7}" srcOrd="1" destOrd="0" presId="urn:microsoft.com/office/officeart/2005/8/layout/default"/>
    <dgm:cxn modelId="{DE75F123-CFF7-4AB2-8556-2C266D2DF946}" type="presParOf" srcId="{EA693C17-6C44-4BDB-B7FE-554984781B39}" destId="{A71FFEE8-7500-4563-8410-B6BC998E4135}" srcOrd="2" destOrd="0" presId="urn:microsoft.com/office/officeart/2005/8/layout/default"/>
    <dgm:cxn modelId="{4B13006C-1CC4-4C5D-9CA0-27296C748495}" type="presParOf" srcId="{EA693C17-6C44-4BDB-B7FE-554984781B39}" destId="{39748C53-C0B6-4ED3-BA3F-1C241B37A954}" srcOrd="3" destOrd="0" presId="urn:microsoft.com/office/officeart/2005/8/layout/default"/>
    <dgm:cxn modelId="{CA2B3B26-25A2-472A-8A45-9039CFDA5AF6}" type="presParOf" srcId="{EA693C17-6C44-4BDB-B7FE-554984781B39}" destId="{4071BAC2-167C-4A10-9EFB-19FFB474C9EB}" srcOrd="4" destOrd="0" presId="urn:microsoft.com/office/officeart/2005/8/layout/default"/>
    <dgm:cxn modelId="{E8E128CE-279F-4EE4-B6A1-83C3606E73FF}" type="presParOf" srcId="{EA693C17-6C44-4BDB-B7FE-554984781B39}" destId="{203FE139-13D2-40D0-83C9-99A3BDE706E7}" srcOrd="5" destOrd="0" presId="urn:microsoft.com/office/officeart/2005/8/layout/default"/>
    <dgm:cxn modelId="{42CF35E6-70E3-4A3B-92EB-062505F495A1}" type="presParOf" srcId="{EA693C17-6C44-4BDB-B7FE-554984781B39}" destId="{FFF8A311-E1BE-44B7-8DB4-04B0E213E6EC}" srcOrd="6" destOrd="0" presId="urn:microsoft.com/office/officeart/2005/8/layout/default"/>
    <dgm:cxn modelId="{541763F3-D0C8-4DFF-8395-3EDA73103404}" type="presParOf" srcId="{EA693C17-6C44-4BDB-B7FE-554984781B39}" destId="{B65E473A-CCAD-44F1-9DA2-0EE61E4E37BE}" srcOrd="7" destOrd="0" presId="urn:microsoft.com/office/officeart/2005/8/layout/default"/>
    <dgm:cxn modelId="{EA943B03-313F-48C9-AFE6-B81DAD4B8153}" type="presParOf" srcId="{EA693C17-6C44-4BDB-B7FE-554984781B39}" destId="{C1FFBB8E-B131-478B-90BF-DA356EDE0F3C}" srcOrd="8" destOrd="0" presId="urn:microsoft.com/office/officeart/2005/8/layout/default"/>
    <dgm:cxn modelId="{E2323755-E0D8-4E3B-AEEB-69147B849EA7}" type="presParOf" srcId="{EA693C17-6C44-4BDB-B7FE-554984781B39}" destId="{0CC59E0D-513F-42B6-B631-0A872B705726}" srcOrd="9" destOrd="0" presId="urn:microsoft.com/office/officeart/2005/8/layout/default"/>
    <dgm:cxn modelId="{8F2F7D76-6BD6-4E10-AD14-8F32E7902190}" type="presParOf" srcId="{EA693C17-6C44-4BDB-B7FE-554984781B39}" destId="{8D972631-616C-4693-9A25-D195FE0ECFA2}" srcOrd="10" destOrd="0" presId="urn:microsoft.com/office/officeart/2005/8/layout/default"/>
    <dgm:cxn modelId="{93E1C641-9036-4DDF-9B3E-CD5A8A513E6B}" type="presParOf" srcId="{EA693C17-6C44-4BDB-B7FE-554984781B39}" destId="{3CC55EAA-50F6-4C3B-8736-2C9D32CEC42A}" srcOrd="11" destOrd="0" presId="urn:microsoft.com/office/officeart/2005/8/layout/default"/>
    <dgm:cxn modelId="{567B4C5A-1FE9-4617-868E-E63E36130DFB}" type="presParOf" srcId="{EA693C17-6C44-4BDB-B7FE-554984781B39}" destId="{BD6AEEFD-4B63-41BD-8021-45F01AD7A5F4}" srcOrd="12" destOrd="0" presId="urn:microsoft.com/office/officeart/2005/8/layout/default"/>
    <dgm:cxn modelId="{2D00F15A-77AC-4B1F-9DEB-92285EB1326B}" type="presParOf" srcId="{EA693C17-6C44-4BDB-B7FE-554984781B39}" destId="{884DAB71-B58B-4849-A885-EA1320F3BCCE}" srcOrd="13" destOrd="0" presId="urn:microsoft.com/office/officeart/2005/8/layout/default"/>
    <dgm:cxn modelId="{CC646D0A-D69A-4FAB-89AC-C625C6226FEC}" type="presParOf" srcId="{EA693C17-6C44-4BDB-B7FE-554984781B39}" destId="{000AB38A-3649-4E7B-9C31-82A93E6C79AF}" srcOrd="14" destOrd="0" presId="urn:microsoft.com/office/officeart/2005/8/layout/default"/>
    <dgm:cxn modelId="{43A5331A-EAAB-4E5C-A52E-3F165D09392A}" type="presParOf" srcId="{EA693C17-6C44-4BDB-B7FE-554984781B39}" destId="{29039260-D5E7-450A-9B82-16CE356B77B0}" srcOrd="15" destOrd="0" presId="urn:microsoft.com/office/officeart/2005/8/layout/default"/>
    <dgm:cxn modelId="{760C7635-64B0-4729-8F56-F554101857E2}" type="presParOf" srcId="{EA693C17-6C44-4BDB-B7FE-554984781B39}" destId="{8A7BDB67-CF53-4C3C-A82C-B87755E3FADF}" srcOrd="16" destOrd="0" presId="urn:microsoft.com/office/officeart/2005/8/layout/default"/>
    <dgm:cxn modelId="{71C97DD2-A461-4D9E-8057-66C982EB8E8F}" type="presParOf" srcId="{EA693C17-6C44-4BDB-B7FE-554984781B39}" destId="{D4FFF9B6-18BC-40A0-B4BF-7F680CD9EAFC}" srcOrd="17" destOrd="0" presId="urn:microsoft.com/office/officeart/2005/8/layout/default"/>
    <dgm:cxn modelId="{FC2FD4D5-A1FD-407E-9D6A-32BB3EA5D275}" type="presParOf" srcId="{EA693C17-6C44-4BDB-B7FE-554984781B39}" destId="{32893D77-3784-462A-9AFE-08F605DA1422}" srcOrd="1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A943EBE-E38F-4F3B-BE07-A1DFE9AA70F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2EA97316-E11E-4F5A-BA96-43AF54A50DAD}">
      <dgm:prSet phldrT="[Text]" phldr="0"/>
      <dgm:spPr/>
      <dgm:t>
        <a:bodyPr/>
        <a:lstStyle/>
        <a:p>
          <a:r>
            <a:rPr lang="en-GB" dirty="0">
              <a:solidFill>
                <a:schemeClr val="tx1"/>
              </a:solidFill>
            </a:rPr>
            <a:t>Sanskrit</a:t>
          </a:r>
        </a:p>
      </dgm:t>
    </dgm:pt>
    <dgm:pt modelId="{8F750B4F-88C2-4BC4-B0B7-B4DC1BF0803C}" type="parTrans" cxnId="{B027F2F7-F706-4980-801C-F926537845B8}">
      <dgm:prSet/>
      <dgm:spPr/>
      <dgm:t>
        <a:bodyPr/>
        <a:lstStyle/>
        <a:p>
          <a:endParaRPr lang="en-GB">
            <a:solidFill>
              <a:schemeClr val="tx1"/>
            </a:solidFill>
          </a:endParaRPr>
        </a:p>
      </dgm:t>
    </dgm:pt>
    <dgm:pt modelId="{50E9D8F0-C6F9-4108-B125-5A583C6318B3}" type="sibTrans" cxnId="{B027F2F7-F706-4980-801C-F926537845B8}">
      <dgm:prSet/>
      <dgm:spPr/>
      <dgm:t>
        <a:bodyPr/>
        <a:lstStyle/>
        <a:p>
          <a:endParaRPr lang="en-GB">
            <a:solidFill>
              <a:schemeClr val="tx1"/>
            </a:solidFill>
          </a:endParaRPr>
        </a:p>
      </dgm:t>
    </dgm:pt>
    <dgm:pt modelId="{E7308851-2207-4055-B061-56625C9482FE}">
      <dgm:prSet phldrT="[Text]" phldr="0"/>
      <dgm:spPr/>
      <dgm:t>
        <a:bodyPr/>
        <a:lstStyle/>
        <a:p>
          <a:r>
            <a:rPr lang="en-GB" dirty="0">
              <a:solidFill>
                <a:schemeClr val="tx1"/>
              </a:solidFill>
            </a:rPr>
            <a:t>Italian</a:t>
          </a:r>
        </a:p>
      </dgm:t>
    </dgm:pt>
    <dgm:pt modelId="{1C73BDD3-9897-4DFA-BBE2-0C34723E39E4}" type="parTrans" cxnId="{8B8EDD56-4AD2-4593-9CC7-238B6EA9F11A}">
      <dgm:prSet/>
      <dgm:spPr/>
      <dgm:t>
        <a:bodyPr/>
        <a:lstStyle/>
        <a:p>
          <a:endParaRPr lang="en-GB">
            <a:solidFill>
              <a:schemeClr val="tx1"/>
            </a:solidFill>
          </a:endParaRPr>
        </a:p>
      </dgm:t>
    </dgm:pt>
    <dgm:pt modelId="{E75983A6-E699-4073-B3AF-7955BC57C09C}" type="sibTrans" cxnId="{8B8EDD56-4AD2-4593-9CC7-238B6EA9F11A}">
      <dgm:prSet/>
      <dgm:spPr/>
      <dgm:t>
        <a:bodyPr/>
        <a:lstStyle/>
        <a:p>
          <a:endParaRPr lang="en-GB">
            <a:solidFill>
              <a:schemeClr val="tx1"/>
            </a:solidFill>
          </a:endParaRPr>
        </a:p>
      </dgm:t>
    </dgm:pt>
    <dgm:pt modelId="{BBB61E7D-7D70-478E-80DC-FFEE38FEA558}">
      <dgm:prSet phldrT="[Text]" phldr="0"/>
      <dgm:spPr/>
      <dgm:t>
        <a:bodyPr/>
        <a:lstStyle/>
        <a:p>
          <a:r>
            <a:rPr lang="en-GB" dirty="0">
              <a:solidFill>
                <a:schemeClr val="tx1"/>
              </a:solidFill>
            </a:rPr>
            <a:t>Arabic</a:t>
          </a:r>
        </a:p>
      </dgm:t>
    </dgm:pt>
    <dgm:pt modelId="{FFE0C728-3D76-452F-AE97-BFC6B05B6A4B}" type="parTrans" cxnId="{9C2BFF28-B8E2-42D9-A5D4-9341E210F413}">
      <dgm:prSet/>
      <dgm:spPr/>
      <dgm:t>
        <a:bodyPr/>
        <a:lstStyle/>
        <a:p>
          <a:endParaRPr lang="en-GB">
            <a:solidFill>
              <a:schemeClr val="tx1"/>
            </a:solidFill>
          </a:endParaRPr>
        </a:p>
      </dgm:t>
    </dgm:pt>
    <dgm:pt modelId="{0C9DCA2C-8F45-43B4-A4F4-D8159E2FF77C}" type="sibTrans" cxnId="{9C2BFF28-B8E2-42D9-A5D4-9341E210F413}">
      <dgm:prSet/>
      <dgm:spPr/>
      <dgm:t>
        <a:bodyPr/>
        <a:lstStyle/>
        <a:p>
          <a:endParaRPr lang="en-GB">
            <a:solidFill>
              <a:schemeClr val="tx1"/>
            </a:solidFill>
          </a:endParaRPr>
        </a:p>
      </dgm:t>
    </dgm:pt>
    <dgm:pt modelId="{51F795FA-24A3-4C42-B44B-E5B9DB1E58CC}">
      <dgm:prSet phldrT="[Text]" phldr="0"/>
      <dgm:spPr/>
      <dgm:t>
        <a:bodyPr/>
        <a:lstStyle/>
        <a:p>
          <a:r>
            <a:rPr lang="en-GB" dirty="0">
              <a:solidFill>
                <a:schemeClr val="tx1"/>
              </a:solidFill>
            </a:rPr>
            <a:t>Japanese</a:t>
          </a:r>
        </a:p>
      </dgm:t>
    </dgm:pt>
    <dgm:pt modelId="{B89518CC-BB28-47EA-BC00-3517C7501D23}" type="parTrans" cxnId="{98612955-759C-439D-8F79-8DA9C50A0C05}">
      <dgm:prSet/>
      <dgm:spPr/>
      <dgm:t>
        <a:bodyPr/>
        <a:lstStyle/>
        <a:p>
          <a:endParaRPr lang="en-GB">
            <a:solidFill>
              <a:schemeClr val="tx1"/>
            </a:solidFill>
          </a:endParaRPr>
        </a:p>
      </dgm:t>
    </dgm:pt>
    <dgm:pt modelId="{DFB5B585-EC50-43B8-BAD9-1E532D232A96}" type="sibTrans" cxnId="{98612955-759C-439D-8F79-8DA9C50A0C05}">
      <dgm:prSet/>
      <dgm:spPr/>
      <dgm:t>
        <a:bodyPr/>
        <a:lstStyle/>
        <a:p>
          <a:endParaRPr lang="en-GB">
            <a:solidFill>
              <a:schemeClr val="tx1"/>
            </a:solidFill>
          </a:endParaRPr>
        </a:p>
      </dgm:t>
    </dgm:pt>
    <dgm:pt modelId="{C0760C35-3C1A-48B2-9E0E-B5A835A70B83}">
      <dgm:prSet phldrT="[Text]" phldr="0"/>
      <dgm:spPr/>
      <dgm:t>
        <a:bodyPr/>
        <a:lstStyle/>
        <a:p>
          <a:r>
            <a:rPr lang="en-GB" dirty="0">
              <a:solidFill>
                <a:schemeClr val="tx1"/>
              </a:solidFill>
            </a:rPr>
            <a:t>French</a:t>
          </a:r>
        </a:p>
      </dgm:t>
    </dgm:pt>
    <dgm:pt modelId="{B2546A26-35DC-47E6-AD10-A5B84DED5C2A}" type="parTrans" cxnId="{41D46CE2-76D4-4CCF-B4DF-49E7D465E593}">
      <dgm:prSet/>
      <dgm:spPr/>
      <dgm:t>
        <a:bodyPr/>
        <a:lstStyle/>
        <a:p>
          <a:endParaRPr lang="en-GB">
            <a:solidFill>
              <a:schemeClr val="tx1"/>
            </a:solidFill>
          </a:endParaRPr>
        </a:p>
      </dgm:t>
    </dgm:pt>
    <dgm:pt modelId="{0FD30735-D729-48E6-93B1-3AE5AC726F73}" type="sibTrans" cxnId="{41D46CE2-76D4-4CCF-B4DF-49E7D465E593}">
      <dgm:prSet/>
      <dgm:spPr/>
      <dgm:t>
        <a:bodyPr/>
        <a:lstStyle/>
        <a:p>
          <a:endParaRPr lang="en-GB">
            <a:solidFill>
              <a:schemeClr val="tx1"/>
            </a:solidFill>
          </a:endParaRPr>
        </a:p>
      </dgm:t>
    </dgm:pt>
    <dgm:pt modelId="{37AB31DD-820C-4175-A873-46EEF4AFCCF0}">
      <dgm:prSet phldrT="[Text]" phldr="0"/>
      <dgm:spPr/>
      <dgm:t>
        <a:bodyPr/>
        <a:lstStyle/>
        <a:p>
          <a:r>
            <a:rPr lang="en-GB" dirty="0">
              <a:solidFill>
                <a:schemeClr val="tx1"/>
              </a:solidFill>
            </a:rPr>
            <a:t>Welsh</a:t>
          </a:r>
        </a:p>
      </dgm:t>
    </dgm:pt>
    <dgm:pt modelId="{84D854C4-1C96-40DF-A67A-207898F837DB}" type="parTrans" cxnId="{32A60CBB-6D40-4DFD-9A16-769B9A8F2FC5}">
      <dgm:prSet/>
      <dgm:spPr/>
      <dgm:t>
        <a:bodyPr/>
        <a:lstStyle/>
        <a:p>
          <a:endParaRPr lang="en-GB">
            <a:solidFill>
              <a:schemeClr val="tx1"/>
            </a:solidFill>
          </a:endParaRPr>
        </a:p>
      </dgm:t>
    </dgm:pt>
    <dgm:pt modelId="{672D4B73-ECB3-4E05-8ACC-380393F2062A}" type="sibTrans" cxnId="{32A60CBB-6D40-4DFD-9A16-769B9A8F2FC5}">
      <dgm:prSet/>
      <dgm:spPr/>
      <dgm:t>
        <a:bodyPr/>
        <a:lstStyle/>
        <a:p>
          <a:endParaRPr lang="en-GB">
            <a:solidFill>
              <a:schemeClr val="tx1"/>
            </a:solidFill>
          </a:endParaRPr>
        </a:p>
      </dgm:t>
    </dgm:pt>
    <dgm:pt modelId="{ACB84D95-482C-4BCD-AE3A-F9D75AD89E3D}">
      <dgm:prSet phldrT="[Text]" phldr="0"/>
      <dgm:spPr/>
      <dgm:t>
        <a:bodyPr/>
        <a:lstStyle/>
        <a:p>
          <a:r>
            <a:rPr lang="en-GB" dirty="0">
              <a:solidFill>
                <a:schemeClr val="tx1"/>
              </a:solidFill>
            </a:rPr>
            <a:t>Spanish</a:t>
          </a:r>
        </a:p>
      </dgm:t>
    </dgm:pt>
    <dgm:pt modelId="{845E35C3-DF5B-462C-B392-69751E9C3CFB}" type="parTrans" cxnId="{F4E93B54-919E-4F3E-8B0C-B83F83C96FF5}">
      <dgm:prSet/>
      <dgm:spPr/>
      <dgm:t>
        <a:bodyPr/>
        <a:lstStyle/>
        <a:p>
          <a:endParaRPr lang="en-GB">
            <a:solidFill>
              <a:schemeClr val="tx1"/>
            </a:solidFill>
          </a:endParaRPr>
        </a:p>
      </dgm:t>
    </dgm:pt>
    <dgm:pt modelId="{0DB7701D-F78F-4BE4-AA9D-F4D01E7F09DA}" type="sibTrans" cxnId="{F4E93B54-919E-4F3E-8B0C-B83F83C96FF5}">
      <dgm:prSet/>
      <dgm:spPr/>
      <dgm:t>
        <a:bodyPr/>
        <a:lstStyle/>
        <a:p>
          <a:endParaRPr lang="en-GB">
            <a:solidFill>
              <a:schemeClr val="tx1"/>
            </a:solidFill>
          </a:endParaRPr>
        </a:p>
      </dgm:t>
    </dgm:pt>
    <dgm:pt modelId="{312CAC22-AB31-4EB4-B486-50D0D1F071AF}">
      <dgm:prSet phldrT="[Text]" phldr="0"/>
      <dgm:spPr/>
      <dgm:t>
        <a:bodyPr/>
        <a:lstStyle/>
        <a:p>
          <a:r>
            <a:rPr lang="en-GB" dirty="0">
              <a:solidFill>
                <a:schemeClr val="tx1"/>
              </a:solidFill>
            </a:rPr>
            <a:t>Chinese</a:t>
          </a:r>
        </a:p>
      </dgm:t>
    </dgm:pt>
    <dgm:pt modelId="{F2288FE1-DDE7-4BDB-90AD-AD810092D0AD}" type="parTrans" cxnId="{25F235C8-E7A7-4B82-9440-643A59994E0F}">
      <dgm:prSet/>
      <dgm:spPr/>
      <dgm:t>
        <a:bodyPr/>
        <a:lstStyle/>
        <a:p>
          <a:endParaRPr lang="en-GB">
            <a:solidFill>
              <a:schemeClr val="tx1"/>
            </a:solidFill>
          </a:endParaRPr>
        </a:p>
      </dgm:t>
    </dgm:pt>
    <dgm:pt modelId="{FB686F15-C6BE-4CDD-AAD9-B7AB20F84F28}" type="sibTrans" cxnId="{25F235C8-E7A7-4B82-9440-643A59994E0F}">
      <dgm:prSet/>
      <dgm:spPr/>
      <dgm:t>
        <a:bodyPr/>
        <a:lstStyle/>
        <a:p>
          <a:endParaRPr lang="en-GB">
            <a:solidFill>
              <a:schemeClr val="tx1"/>
            </a:solidFill>
          </a:endParaRPr>
        </a:p>
      </dgm:t>
    </dgm:pt>
    <dgm:pt modelId="{6733C233-4CA4-4ABE-B4FB-CC0C5CD4E1A6}">
      <dgm:prSet phldrT="[Text]" phldr="0"/>
      <dgm:spPr/>
      <dgm:t>
        <a:bodyPr/>
        <a:lstStyle/>
        <a:p>
          <a:r>
            <a:rPr lang="en-GB" dirty="0">
              <a:solidFill>
                <a:schemeClr val="tx1"/>
              </a:solidFill>
            </a:rPr>
            <a:t>Greek</a:t>
          </a:r>
        </a:p>
      </dgm:t>
    </dgm:pt>
    <dgm:pt modelId="{886D6FE1-3F00-4E34-93D8-F2FFB7B8CEC9}" type="parTrans" cxnId="{13236ABF-0823-4D6B-B487-3C21EDC232E6}">
      <dgm:prSet/>
      <dgm:spPr/>
      <dgm:t>
        <a:bodyPr/>
        <a:lstStyle/>
        <a:p>
          <a:endParaRPr lang="en-GB">
            <a:solidFill>
              <a:schemeClr val="tx1"/>
            </a:solidFill>
          </a:endParaRPr>
        </a:p>
      </dgm:t>
    </dgm:pt>
    <dgm:pt modelId="{5818BB20-5083-4E4D-A4A7-B1022E1D14D4}" type="sibTrans" cxnId="{13236ABF-0823-4D6B-B487-3C21EDC232E6}">
      <dgm:prSet/>
      <dgm:spPr/>
      <dgm:t>
        <a:bodyPr/>
        <a:lstStyle/>
        <a:p>
          <a:endParaRPr lang="en-GB">
            <a:solidFill>
              <a:schemeClr val="tx1"/>
            </a:solidFill>
          </a:endParaRPr>
        </a:p>
      </dgm:t>
    </dgm:pt>
    <dgm:pt modelId="{7DD5E041-DD0A-4CAA-97D4-9864E0208103}">
      <dgm:prSet phldrT="[Text]" phldr="0"/>
      <dgm:spPr/>
      <dgm:t>
        <a:bodyPr/>
        <a:lstStyle/>
        <a:p>
          <a:r>
            <a:rPr lang="en-GB" dirty="0">
              <a:solidFill>
                <a:schemeClr val="tx2"/>
              </a:solidFill>
            </a:rPr>
            <a:t>Hindi</a:t>
          </a:r>
        </a:p>
      </dgm:t>
    </dgm:pt>
    <dgm:pt modelId="{862FC1C5-B83F-4FB8-80B4-E8B86215F3F9}" type="parTrans" cxnId="{80AB49D6-3BB4-4C8D-95A4-1886F615E9B7}">
      <dgm:prSet/>
      <dgm:spPr/>
      <dgm:t>
        <a:bodyPr/>
        <a:lstStyle/>
        <a:p>
          <a:endParaRPr lang="en-GB">
            <a:solidFill>
              <a:schemeClr val="tx1"/>
            </a:solidFill>
          </a:endParaRPr>
        </a:p>
      </dgm:t>
    </dgm:pt>
    <dgm:pt modelId="{B23EF4FA-C746-4EB6-9153-BAA83C6D76A3}" type="sibTrans" cxnId="{80AB49D6-3BB4-4C8D-95A4-1886F615E9B7}">
      <dgm:prSet/>
      <dgm:spPr/>
      <dgm:t>
        <a:bodyPr/>
        <a:lstStyle/>
        <a:p>
          <a:endParaRPr lang="en-GB">
            <a:solidFill>
              <a:schemeClr val="tx1"/>
            </a:solidFill>
          </a:endParaRPr>
        </a:p>
      </dgm:t>
    </dgm:pt>
    <dgm:pt modelId="{EA693C17-6C44-4BDB-B7FE-554984781B39}" type="pres">
      <dgm:prSet presAssocID="{1A943EBE-E38F-4F3B-BE07-A1DFE9AA70FD}" presName="diagram" presStyleCnt="0">
        <dgm:presLayoutVars>
          <dgm:dir/>
          <dgm:resizeHandles val="exact"/>
        </dgm:presLayoutVars>
      </dgm:prSet>
      <dgm:spPr/>
    </dgm:pt>
    <dgm:pt modelId="{4E99E6A3-4BBE-434E-822D-BECE1BCD78E8}" type="pres">
      <dgm:prSet presAssocID="{2EA97316-E11E-4F5A-BA96-43AF54A50DAD}" presName="node" presStyleLbl="node1" presStyleIdx="0" presStyleCnt="10">
        <dgm:presLayoutVars>
          <dgm:bulletEnabled val="1"/>
        </dgm:presLayoutVars>
      </dgm:prSet>
      <dgm:spPr/>
    </dgm:pt>
    <dgm:pt modelId="{60FE2847-ACFF-40F3-B840-3212B49C6AD7}" type="pres">
      <dgm:prSet presAssocID="{50E9D8F0-C6F9-4108-B125-5A583C6318B3}" presName="sibTrans" presStyleCnt="0"/>
      <dgm:spPr/>
    </dgm:pt>
    <dgm:pt modelId="{A71FFEE8-7500-4563-8410-B6BC998E4135}" type="pres">
      <dgm:prSet presAssocID="{E7308851-2207-4055-B061-56625C9482FE}" presName="node" presStyleLbl="node1" presStyleIdx="1" presStyleCnt="10">
        <dgm:presLayoutVars>
          <dgm:bulletEnabled val="1"/>
        </dgm:presLayoutVars>
      </dgm:prSet>
      <dgm:spPr/>
    </dgm:pt>
    <dgm:pt modelId="{39748C53-C0B6-4ED3-BA3F-1C241B37A954}" type="pres">
      <dgm:prSet presAssocID="{E75983A6-E699-4073-B3AF-7955BC57C09C}" presName="sibTrans" presStyleCnt="0"/>
      <dgm:spPr/>
    </dgm:pt>
    <dgm:pt modelId="{4071BAC2-167C-4A10-9EFB-19FFB474C9EB}" type="pres">
      <dgm:prSet presAssocID="{BBB61E7D-7D70-478E-80DC-FFEE38FEA558}" presName="node" presStyleLbl="node1" presStyleIdx="2" presStyleCnt="10">
        <dgm:presLayoutVars>
          <dgm:bulletEnabled val="1"/>
        </dgm:presLayoutVars>
      </dgm:prSet>
      <dgm:spPr/>
    </dgm:pt>
    <dgm:pt modelId="{203FE139-13D2-40D0-83C9-99A3BDE706E7}" type="pres">
      <dgm:prSet presAssocID="{0C9DCA2C-8F45-43B4-A4F4-D8159E2FF77C}" presName="sibTrans" presStyleCnt="0"/>
      <dgm:spPr/>
    </dgm:pt>
    <dgm:pt modelId="{FFF8A311-E1BE-44B7-8DB4-04B0E213E6EC}" type="pres">
      <dgm:prSet presAssocID="{51F795FA-24A3-4C42-B44B-E5B9DB1E58CC}" presName="node" presStyleLbl="node1" presStyleIdx="3" presStyleCnt="10">
        <dgm:presLayoutVars>
          <dgm:bulletEnabled val="1"/>
        </dgm:presLayoutVars>
      </dgm:prSet>
      <dgm:spPr/>
    </dgm:pt>
    <dgm:pt modelId="{B65E473A-CCAD-44F1-9DA2-0EE61E4E37BE}" type="pres">
      <dgm:prSet presAssocID="{DFB5B585-EC50-43B8-BAD9-1E532D232A96}" presName="sibTrans" presStyleCnt="0"/>
      <dgm:spPr/>
    </dgm:pt>
    <dgm:pt modelId="{C1FFBB8E-B131-478B-90BF-DA356EDE0F3C}" type="pres">
      <dgm:prSet presAssocID="{C0760C35-3C1A-48B2-9E0E-B5A835A70B83}" presName="node" presStyleLbl="node1" presStyleIdx="4" presStyleCnt="10">
        <dgm:presLayoutVars>
          <dgm:bulletEnabled val="1"/>
        </dgm:presLayoutVars>
      </dgm:prSet>
      <dgm:spPr/>
    </dgm:pt>
    <dgm:pt modelId="{0CC59E0D-513F-42B6-B631-0A872B705726}" type="pres">
      <dgm:prSet presAssocID="{0FD30735-D729-48E6-93B1-3AE5AC726F73}" presName="sibTrans" presStyleCnt="0"/>
      <dgm:spPr/>
    </dgm:pt>
    <dgm:pt modelId="{8D972631-616C-4693-9A25-D195FE0ECFA2}" type="pres">
      <dgm:prSet presAssocID="{37AB31DD-820C-4175-A873-46EEF4AFCCF0}" presName="node" presStyleLbl="node1" presStyleIdx="5" presStyleCnt="10">
        <dgm:presLayoutVars>
          <dgm:bulletEnabled val="1"/>
        </dgm:presLayoutVars>
      </dgm:prSet>
      <dgm:spPr/>
    </dgm:pt>
    <dgm:pt modelId="{3CC55EAA-50F6-4C3B-8736-2C9D32CEC42A}" type="pres">
      <dgm:prSet presAssocID="{672D4B73-ECB3-4E05-8ACC-380393F2062A}" presName="sibTrans" presStyleCnt="0"/>
      <dgm:spPr/>
    </dgm:pt>
    <dgm:pt modelId="{BD6AEEFD-4B63-41BD-8021-45F01AD7A5F4}" type="pres">
      <dgm:prSet presAssocID="{ACB84D95-482C-4BCD-AE3A-F9D75AD89E3D}" presName="node" presStyleLbl="node1" presStyleIdx="6" presStyleCnt="10">
        <dgm:presLayoutVars>
          <dgm:bulletEnabled val="1"/>
        </dgm:presLayoutVars>
      </dgm:prSet>
      <dgm:spPr/>
    </dgm:pt>
    <dgm:pt modelId="{884DAB71-B58B-4849-A885-EA1320F3BCCE}" type="pres">
      <dgm:prSet presAssocID="{0DB7701D-F78F-4BE4-AA9D-F4D01E7F09DA}" presName="sibTrans" presStyleCnt="0"/>
      <dgm:spPr/>
    </dgm:pt>
    <dgm:pt modelId="{000AB38A-3649-4E7B-9C31-82A93E6C79AF}" type="pres">
      <dgm:prSet presAssocID="{312CAC22-AB31-4EB4-B486-50D0D1F071AF}" presName="node" presStyleLbl="node1" presStyleIdx="7" presStyleCnt="10">
        <dgm:presLayoutVars>
          <dgm:bulletEnabled val="1"/>
        </dgm:presLayoutVars>
      </dgm:prSet>
      <dgm:spPr/>
    </dgm:pt>
    <dgm:pt modelId="{29039260-D5E7-450A-9B82-16CE356B77B0}" type="pres">
      <dgm:prSet presAssocID="{FB686F15-C6BE-4CDD-AAD9-B7AB20F84F28}" presName="sibTrans" presStyleCnt="0"/>
      <dgm:spPr/>
    </dgm:pt>
    <dgm:pt modelId="{8A7BDB67-CF53-4C3C-A82C-B87755E3FADF}" type="pres">
      <dgm:prSet presAssocID="{6733C233-4CA4-4ABE-B4FB-CC0C5CD4E1A6}" presName="node" presStyleLbl="node1" presStyleIdx="8" presStyleCnt="10">
        <dgm:presLayoutVars>
          <dgm:bulletEnabled val="1"/>
        </dgm:presLayoutVars>
      </dgm:prSet>
      <dgm:spPr/>
    </dgm:pt>
    <dgm:pt modelId="{D4FFF9B6-18BC-40A0-B4BF-7F680CD9EAFC}" type="pres">
      <dgm:prSet presAssocID="{5818BB20-5083-4E4D-A4A7-B1022E1D14D4}" presName="sibTrans" presStyleCnt="0"/>
      <dgm:spPr/>
    </dgm:pt>
    <dgm:pt modelId="{32893D77-3784-462A-9AFE-08F605DA1422}" type="pres">
      <dgm:prSet presAssocID="{7DD5E041-DD0A-4CAA-97D4-9864E0208103}" presName="node" presStyleLbl="node1" presStyleIdx="9" presStyleCnt="10">
        <dgm:presLayoutVars>
          <dgm:bulletEnabled val="1"/>
        </dgm:presLayoutVars>
      </dgm:prSet>
      <dgm:spPr/>
    </dgm:pt>
  </dgm:ptLst>
  <dgm:cxnLst>
    <dgm:cxn modelId="{9C2BFF28-B8E2-42D9-A5D4-9341E210F413}" srcId="{1A943EBE-E38F-4F3B-BE07-A1DFE9AA70FD}" destId="{BBB61E7D-7D70-478E-80DC-FFEE38FEA558}" srcOrd="2" destOrd="0" parTransId="{FFE0C728-3D76-452F-AE97-BFC6B05B6A4B}" sibTransId="{0C9DCA2C-8F45-43B4-A4F4-D8159E2FF77C}"/>
    <dgm:cxn modelId="{4E025E33-9EE0-4EB3-A977-019C3F31C416}" type="presOf" srcId="{E7308851-2207-4055-B061-56625C9482FE}" destId="{A71FFEE8-7500-4563-8410-B6BC998E4135}" srcOrd="0" destOrd="0" presId="urn:microsoft.com/office/officeart/2005/8/layout/default"/>
    <dgm:cxn modelId="{B894B369-D86C-4DD5-8040-3D11A46272AE}" type="presOf" srcId="{6733C233-4CA4-4ABE-B4FB-CC0C5CD4E1A6}" destId="{8A7BDB67-CF53-4C3C-A82C-B87755E3FADF}" srcOrd="0" destOrd="0" presId="urn:microsoft.com/office/officeart/2005/8/layout/default"/>
    <dgm:cxn modelId="{B1DCEF6A-ECD9-4AF0-B378-28FE4885E84F}" type="presOf" srcId="{37AB31DD-820C-4175-A873-46EEF4AFCCF0}" destId="{8D972631-616C-4693-9A25-D195FE0ECFA2}" srcOrd="0" destOrd="0" presId="urn:microsoft.com/office/officeart/2005/8/layout/default"/>
    <dgm:cxn modelId="{F4E93B54-919E-4F3E-8B0C-B83F83C96FF5}" srcId="{1A943EBE-E38F-4F3B-BE07-A1DFE9AA70FD}" destId="{ACB84D95-482C-4BCD-AE3A-F9D75AD89E3D}" srcOrd="6" destOrd="0" parTransId="{845E35C3-DF5B-462C-B392-69751E9C3CFB}" sibTransId="{0DB7701D-F78F-4BE4-AA9D-F4D01E7F09DA}"/>
    <dgm:cxn modelId="{98612955-759C-439D-8F79-8DA9C50A0C05}" srcId="{1A943EBE-E38F-4F3B-BE07-A1DFE9AA70FD}" destId="{51F795FA-24A3-4C42-B44B-E5B9DB1E58CC}" srcOrd="3" destOrd="0" parTransId="{B89518CC-BB28-47EA-BC00-3517C7501D23}" sibTransId="{DFB5B585-EC50-43B8-BAD9-1E532D232A96}"/>
    <dgm:cxn modelId="{8B8EDD56-4AD2-4593-9CC7-238B6EA9F11A}" srcId="{1A943EBE-E38F-4F3B-BE07-A1DFE9AA70FD}" destId="{E7308851-2207-4055-B061-56625C9482FE}" srcOrd="1" destOrd="0" parTransId="{1C73BDD3-9897-4DFA-BBE2-0C34723E39E4}" sibTransId="{E75983A6-E699-4073-B3AF-7955BC57C09C}"/>
    <dgm:cxn modelId="{934F5959-957E-43F2-BE5F-15E6F0281BA5}" type="presOf" srcId="{312CAC22-AB31-4EB4-B486-50D0D1F071AF}" destId="{000AB38A-3649-4E7B-9C31-82A93E6C79AF}" srcOrd="0" destOrd="0" presId="urn:microsoft.com/office/officeart/2005/8/layout/default"/>
    <dgm:cxn modelId="{3B0A9492-94C6-4C16-A5FF-84BB70EE9EAB}" type="presOf" srcId="{ACB84D95-482C-4BCD-AE3A-F9D75AD89E3D}" destId="{BD6AEEFD-4B63-41BD-8021-45F01AD7A5F4}" srcOrd="0" destOrd="0" presId="urn:microsoft.com/office/officeart/2005/8/layout/default"/>
    <dgm:cxn modelId="{3658D699-C604-4298-8926-B1C4FFA75B43}" type="presOf" srcId="{C0760C35-3C1A-48B2-9E0E-B5A835A70B83}" destId="{C1FFBB8E-B131-478B-90BF-DA356EDE0F3C}" srcOrd="0" destOrd="0" presId="urn:microsoft.com/office/officeart/2005/8/layout/default"/>
    <dgm:cxn modelId="{E8D3FBA0-6C4C-4DCB-94FD-EDE91236FD04}" type="presOf" srcId="{BBB61E7D-7D70-478E-80DC-FFEE38FEA558}" destId="{4071BAC2-167C-4A10-9EFB-19FFB474C9EB}" srcOrd="0" destOrd="0" presId="urn:microsoft.com/office/officeart/2005/8/layout/default"/>
    <dgm:cxn modelId="{271BF9A2-B86A-4A3C-B6A3-34FCA773D90B}" type="presOf" srcId="{2EA97316-E11E-4F5A-BA96-43AF54A50DAD}" destId="{4E99E6A3-4BBE-434E-822D-BECE1BCD78E8}" srcOrd="0" destOrd="0" presId="urn:microsoft.com/office/officeart/2005/8/layout/default"/>
    <dgm:cxn modelId="{E40AEFB2-E7F4-4213-8EDC-C850C454AFDC}" type="presOf" srcId="{7DD5E041-DD0A-4CAA-97D4-9864E0208103}" destId="{32893D77-3784-462A-9AFE-08F605DA1422}" srcOrd="0" destOrd="0" presId="urn:microsoft.com/office/officeart/2005/8/layout/default"/>
    <dgm:cxn modelId="{32A60CBB-6D40-4DFD-9A16-769B9A8F2FC5}" srcId="{1A943EBE-E38F-4F3B-BE07-A1DFE9AA70FD}" destId="{37AB31DD-820C-4175-A873-46EEF4AFCCF0}" srcOrd="5" destOrd="0" parTransId="{84D854C4-1C96-40DF-A67A-207898F837DB}" sibTransId="{672D4B73-ECB3-4E05-8ACC-380393F2062A}"/>
    <dgm:cxn modelId="{BFBE66BE-B4C5-482D-872F-FBBDD77E0936}" type="presOf" srcId="{1A943EBE-E38F-4F3B-BE07-A1DFE9AA70FD}" destId="{EA693C17-6C44-4BDB-B7FE-554984781B39}" srcOrd="0" destOrd="0" presId="urn:microsoft.com/office/officeart/2005/8/layout/default"/>
    <dgm:cxn modelId="{13236ABF-0823-4D6B-B487-3C21EDC232E6}" srcId="{1A943EBE-E38F-4F3B-BE07-A1DFE9AA70FD}" destId="{6733C233-4CA4-4ABE-B4FB-CC0C5CD4E1A6}" srcOrd="8" destOrd="0" parTransId="{886D6FE1-3F00-4E34-93D8-F2FFB7B8CEC9}" sibTransId="{5818BB20-5083-4E4D-A4A7-B1022E1D14D4}"/>
    <dgm:cxn modelId="{25F235C8-E7A7-4B82-9440-643A59994E0F}" srcId="{1A943EBE-E38F-4F3B-BE07-A1DFE9AA70FD}" destId="{312CAC22-AB31-4EB4-B486-50D0D1F071AF}" srcOrd="7" destOrd="0" parTransId="{F2288FE1-DDE7-4BDB-90AD-AD810092D0AD}" sibTransId="{FB686F15-C6BE-4CDD-AAD9-B7AB20F84F28}"/>
    <dgm:cxn modelId="{80AB49D6-3BB4-4C8D-95A4-1886F615E9B7}" srcId="{1A943EBE-E38F-4F3B-BE07-A1DFE9AA70FD}" destId="{7DD5E041-DD0A-4CAA-97D4-9864E0208103}" srcOrd="9" destOrd="0" parTransId="{862FC1C5-B83F-4FB8-80B4-E8B86215F3F9}" sibTransId="{B23EF4FA-C746-4EB6-9153-BAA83C6D76A3}"/>
    <dgm:cxn modelId="{41D46CE2-76D4-4CCF-B4DF-49E7D465E593}" srcId="{1A943EBE-E38F-4F3B-BE07-A1DFE9AA70FD}" destId="{C0760C35-3C1A-48B2-9E0E-B5A835A70B83}" srcOrd="4" destOrd="0" parTransId="{B2546A26-35DC-47E6-AD10-A5B84DED5C2A}" sibTransId="{0FD30735-D729-48E6-93B1-3AE5AC726F73}"/>
    <dgm:cxn modelId="{E097BFF3-5241-42F9-9667-C0D293693BC6}" type="presOf" srcId="{51F795FA-24A3-4C42-B44B-E5B9DB1E58CC}" destId="{FFF8A311-E1BE-44B7-8DB4-04B0E213E6EC}" srcOrd="0" destOrd="0" presId="urn:microsoft.com/office/officeart/2005/8/layout/default"/>
    <dgm:cxn modelId="{B027F2F7-F706-4980-801C-F926537845B8}" srcId="{1A943EBE-E38F-4F3B-BE07-A1DFE9AA70FD}" destId="{2EA97316-E11E-4F5A-BA96-43AF54A50DAD}" srcOrd="0" destOrd="0" parTransId="{8F750B4F-88C2-4BC4-B0B7-B4DC1BF0803C}" sibTransId="{50E9D8F0-C6F9-4108-B125-5A583C6318B3}"/>
    <dgm:cxn modelId="{2DD8227D-473E-44E1-B909-CC7A5005688C}" type="presParOf" srcId="{EA693C17-6C44-4BDB-B7FE-554984781B39}" destId="{4E99E6A3-4BBE-434E-822D-BECE1BCD78E8}" srcOrd="0" destOrd="0" presId="urn:microsoft.com/office/officeart/2005/8/layout/default"/>
    <dgm:cxn modelId="{ACC7E058-3317-47DF-8664-F6E324B7225F}" type="presParOf" srcId="{EA693C17-6C44-4BDB-B7FE-554984781B39}" destId="{60FE2847-ACFF-40F3-B840-3212B49C6AD7}" srcOrd="1" destOrd="0" presId="urn:microsoft.com/office/officeart/2005/8/layout/default"/>
    <dgm:cxn modelId="{DE75F123-CFF7-4AB2-8556-2C266D2DF946}" type="presParOf" srcId="{EA693C17-6C44-4BDB-B7FE-554984781B39}" destId="{A71FFEE8-7500-4563-8410-B6BC998E4135}" srcOrd="2" destOrd="0" presId="urn:microsoft.com/office/officeart/2005/8/layout/default"/>
    <dgm:cxn modelId="{4B13006C-1CC4-4C5D-9CA0-27296C748495}" type="presParOf" srcId="{EA693C17-6C44-4BDB-B7FE-554984781B39}" destId="{39748C53-C0B6-4ED3-BA3F-1C241B37A954}" srcOrd="3" destOrd="0" presId="urn:microsoft.com/office/officeart/2005/8/layout/default"/>
    <dgm:cxn modelId="{CA2B3B26-25A2-472A-8A45-9039CFDA5AF6}" type="presParOf" srcId="{EA693C17-6C44-4BDB-B7FE-554984781B39}" destId="{4071BAC2-167C-4A10-9EFB-19FFB474C9EB}" srcOrd="4" destOrd="0" presId="urn:microsoft.com/office/officeart/2005/8/layout/default"/>
    <dgm:cxn modelId="{E8E128CE-279F-4EE4-B6A1-83C3606E73FF}" type="presParOf" srcId="{EA693C17-6C44-4BDB-B7FE-554984781B39}" destId="{203FE139-13D2-40D0-83C9-99A3BDE706E7}" srcOrd="5" destOrd="0" presId="urn:microsoft.com/office/officeart/2005/8/layout/default"/>
    <dgm:cxn modelId="{42CF35E6-70E3-4A3B-92EB-062505F495A1}" type="presParOf" srcId="{EA693C17-6C44-4BDB-B7FE-554984781B39}" destId="{FFF8A311-E1BE-44B7-8DB4-04B0E213E6EC}" srcOrd="6" destOrd="0" presId="urn:microsoft.com/office/officeart/2005/8/layout/default"/>
    <dgm:cxn modelId="{541763F3-D0C8-4DFF-8395-3EDA73103404}" type="presParOf" srcId="{EA693C17-6C44-4BDB-B7FE-554984781B39}" destId="{B65E473A-CCAD-44F1-9DA2-0EE61E4E37BE}" srcOrd="7" destOrd="0" presId="urn:microsoft.com/office/officeart/2005/8/layout/default"/>
    <dgm:cxn modelId="{EA943B03-313F-48C9-AFE6-B81DAD4B8153}" type="presParOf" srcId="{EA693C17-6C44-4BDB-B7FE-554984781B39}" destId="{C1FFBB8E-B131-478B-90BF-DA356EDE0F3C}" srcOrd="8" destOrd="0" presId="urn:microsoft.com/office/officeart/2005/8/layout/default"/>
    <dgm:cxn modelId="{E2323755-E0D8-4E3B-AEEB-69147B849EA7}" type="presParOf" srcId="{EA693C17-6C44-4BDB-B7FE-554984781B39}" destId="{0CC59E0D-513F-42B6-B631-0A872B705726}" srcOrd="9" destOrd="0" presId="urn:microsoft.com/office/officeart/2005/8/layout/default"/>
    <dgm:cxn modelId="{8F2F7D76-6BD6-4E10-AD14-8F32E7902190}" type="presParOf" srcId="{EA693C17-6C44-4BDB-B7FE-554984781B39}" destId="{8D972631-616C-4693-9A25-D195FE0ECFA2}" srcOrd="10" destOrd="0" presId="urn:microsoft.com/office/officeart/2005/8/layout/default"/>
    <dgm:cxn modelId="{93E1C641-9036-4DDF-9B3E-CD5A8A513E6B}" type="presParOf" srcId="{EA693C17-6C44-4BDB-B7FE-554984781B39}" destId="{3CC55EAA-50F6-4C3B-8736-2C9D32CEC42A}" srcOrd="11" destOrd="0" presId="urn:microsoft.com/office/officeart/2005/8/layout/default"/>
    <dgm:cxn modelId="{567B4C5A-1FE9-4617-868E-E63E36130DFB}" type="presParOf" srcId="{EA693C17-6C44-4BDB-B7FE-554984781B39}" destId="{BD6AEEFD-4B63-41BD-8021-45F01AD7A5F4}" srcOrd="12" destOrd="0" presId="urn:microsoft.com/office/officeart/2005/8/layout/default"/>
    <dgm:cxn modelId="{2D00F15A-77AC-4B1F-9DEB-92285EB1326B}" type="presParOf" srcId="{EA693C17-6C44-4BDB-B7FE-554984781B39}" destId="{884DAB71-B58B-4849-A885-EA1320F3BCCE}" srcOrd="13" destOrd="0" presId="urn:microsoft.com/office/officeart/2005/8/layout/default"/>
    <dgm:cxn modelId="{CC646D0A-D69A-4FAB-89AC-C625C6226FEC}" type="presParOf" srcId="{EA693C17-6C44-4BDB-B7FE-554984781B39}" destId="{000AB38A-3649-4E7B-9C31-82A93E6C79AF}" srcOrd="14" destOrd="0" presId="urn:microsoft.com/office/officeart/2005/8/layout/default"/>
    <dgm:cxn modelId="{43A5331A-EAAB-4E5C-A52E-3F165D09392A}" type="presParOf" srcId="{EA693C17-6C44-4BDB-B7FE-554984781B39}" destId="{29039260-D5E7-450A-9B82-16CE356B77B0}" srcOrd="15" destOrd="0" presId="urn:microsoft.com/office/officeart/2005/8/layout/default"/>
    <dgm:cxn modelId="{760C7635-64B0-4729-8F56-F554101857E2}" type="presParOf" srcId="{EA693C17-6C44-4BDB-B7FE-554984781B39}" destId="{8A7BDB67-CF53-4C3C-A82C-B87755E3FADF}" srcOrd="16" destOrd="0" presId="urn:microsoft.com/office/officeart/2005/8/layout/default"/>
    <dgm:cxn modelId="{71C97DD2-A461-4D9E-8057-66C982EB8E8F}" type="presParOf" srcId="{EA693C17-6C44-4BDB-B7FE-554984781B39}" destId="{D4FFF9B6-18BC-40A0-B4BF-7F680CD9EAFC}" srcOrd="17" destOrd="0" presId="urn:microsoft.com/office/officeart/2005/8/layout/default"/>
    <dgm:cxn modelId="{FC2FD4D5-A1FD-407E-9D6A-32BB3EA5D275}" type="presParOf" srcId="{EA693C17-6C44-4BDB-B7FE-554984781B39}" destId="{32893D77-3784-462A-9AFE-08F605DA1422}" srcOrd="1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99E6A3-4BBE-434E-822D-BECE1BCD78E8}">
      <dsp:nvSpPr>
        <dsp:cNvPr id="0" name=""/>
        <dsp:cNvSpPr/>
      </dsp:nvSpPr>
      <dsp:spPr>
        <a:xfrm>
          <a:off x="298103" y="884"/>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Polish</a:t>
          </a:r>
        </a:p>
      </dsp:txBody>
      <dsp:txXfrm>
        <a:off x="298103" y="884"/>
        <a:ext cx="1068859" cy="641315"/>
      </dsp:txXfrm>
    </dsp:sp>
    <dsp:sp modelId="{A71FFEE8-7500-4563-8410-B6BC998E4135}">
      <dsp:nvSpPr>
        <dsp:cNvPr id="0" name=""/>
        <dsp:cNvSpPr/>
      </dsp:nvSpPr>
      <dsp:spPr>
        <a:xfrm>
          <a:off x="1473849" y="884"/>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Italian</a:t>
          </a:r>
        </a:p>
      </dsp:txBody>
      <dsp:txXfrm>
        <a:off x="1473849" y="884"/>
        <a:ext cx="1068859" cy="641315"/>
      </dsp:txXfrm>
    </dsp:sp>
    <dsp:sp modelId="{4071BAC2-167C-4A10-9EFB-19FFB474C9EB}">
      <dsp:nvSpPr>
        <dsp:cNvPr id="0" name=""/>
        <dsp:cNvSpPr/>
      </dsp:nvSpPr>
      <dsp:spPr>
        <a:xfrm>
          <a:off x="2649595" y="884"/>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English</a:t>
          </a:r>
        </a:p>
      </dsp:txBody>
      <dsp:txXfrm>
        <a:off x="2649595" y="884"/>
        <a:ext cx="1068859" cy="641315"/>
      </dsp:txXfrm>
    </dsp:sp>
    <dsp:sp modelId="{FFF8A311-E1BE-44B7-8DB4-04B0E213E6EC}">
      <dsp:nvSpPr>
        <dsp:cNvPr id="0" name=""/>
        <dsp:cNvSpPr/>
      </dsp:nvSpPr>
      <dsp:spPr>
        <a:xfrm>
          <a:off x="298103" y="749086"/>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Ukrainian</a:t>
          </a:r>
        </a:p>
      </dsp:txBody>
      <dsp:txXfrm>
        <a:off x="298103" y="749086"/>
        <a:ext cx="1068859" cy="641315"/>
      </dsp:txXfrm>
    </dsp:sp>
    <dsp:sp modelId="{C1FFBB8E-B131-478B-90BF-DA356EDE0F3C}">
      <dsp:nvSpPr>
        <dsp:cNvPr id="0" name=""/>
        <dsp:cNvSpPr/>
      </dsp:nvSpPr>
      <dsp:spPr>
        <a:xfrm>
          <a:off x="1473849" y="749086"/>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French</a:t>
          </a:r>
        </a:p>
      </dsp:txBody>
      <dsp:txXfrm>
        <a:off x="1473849" y="749086"/>
        <a:ext cx="1068859" cy="641315"/>
      </dsp:txXfrm>
    </dsp:sp>
    <dsp:sp modelId="{8D972631-616C-4693-9A25-D195FE0ECFA2}">
      <dsp:nvSpPr>
        <dsp:cNvPr id="0" name=""/>
        <dsp:cNvSpPr/>
      </dsp:nvSpPr>
      <dsp:spPr>
        <a:xfrm>
          <a:off x="2649595" y="749086"/>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Romanian</a:t>
          </a:r>
        </a:p>
      </dsp:txBody>
      <dsp:txXfrm>
        <a:off x="2649595" y="749086"/>
        <a:ext cx="1068859" cy="641315"/>
      </dsp:txXfrm>
    </dsp:sp>
    <dsp:sp modelId="{BD6AEEFD-4B63-41BD-8021-45F01AD7A5F4}">
      <dsp:nvSpPr>
        <dsp:cNvPr id="0" name=""/>
        <dsp:cNvSpPr/>
      </dsp:nvSpPr>
      <dsp:spPr>
        <a:xfrm>
          <a:off x="298103" y="1497288"/>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Spanish</a:t>
          </a:r>
        </a:p>
      </dsp:txBody>
      <dsp:txXfrm>
        <a:off x="298103" y="1497288"/>
        <a:ext cx="1068859" cy="641315"/>
      </dsp:txXfrm>
    </dsp:sp>
    <dsp:sp modelId="{000AB38A-3649-4E7B-9C31-82A93E6C79AF}">
      <dsp:nvSpPr>
        <dsp:cNvPr id="0" name=""/>
        <dsp:cNvSpPr/>
      </dsp:nvSpPr>
      <dsp:spPr>
        <a:xfrm>
          <a:off x="1473849" y="1497288"/>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German</a:t>
          </a:r>
        </a:p>
      </dsp:txBody>
      <dsp:txXfrm>
        <a:off x="1473849" y="1497288"/>
        <a:ext cx="1068859" cy="641315"/>
      </dsp:txXfrm>
    </dsp:sp>
    <dsp:sp modelId="{8A7BDB67-CF53-4C3C-A82C-B87755E3FADF}">
      <dsp:nvSpPr>
        <dsp:cNvPr id="0" name=""/>
        <dsp:cNvSpPr/>
      </dsp:nvSpPr>
      <dsp:spPr>
        <a:xfrm>
          <a:off x="2649595" y="1497288"/>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Russian</a:t>
          </a:r>
        </a:p>
      </dsp:txBody>
      <dsp:txXfrm>
        <a:off x="2649595" y="1497288"/>
        <a:ext cx="1068859" cy="641315"/>
      </dsp:txXfrm>
    </dsp:sp>
    <dsp:sp modelId="{32893D77-3784-462A-9AFE-08F605DA1422}">
      <dsp:nvSpPr>
        <dsp:cNvPr id="0" name=""/>
        <dsp:cNvSpPr/>
      </dsp:nvSpPr>
      <dsp:spPr>
        <a:xfrm>
          <a:off x="1473849" y="2245490"/>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2"/>
              </a:solidFill>
            </a:rPr>
            <a:t>Dutch</a:t>
          </a:r>
        </a:p>
      </dsp:txBody>
      <dsp:txXfrm>
        <a:off x="1473849" y="2245490"/>
        <a:ext cx="1068859" cy="6413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99E6A3-4BBE-434E-822D-BECE1BCD78E8}">
      <dsp:nvSpPr>
        <dsp:cNvPr id="0" name=""/>
        <dsp:cNvSpPr/>
      </dsp:nvSpPr>
      <dsp:spPr>
        <a:xfrm>
          <a:off x="298103" y="884"/>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rPr>
            <a:t>Urdu</a:t>
          </a:r>
        </a:p>
      </dsp:txBody>
      <dsp:txXfrm>
        <a:off x="298103" y="884"/>
        <a:ext cx="1068859" cy="641315"/>
      </dsp:txXfrm>
    </dsp:sp>
    <dsp:sp modelId="{A71FFEE8-7500-4563-8410-B6BC998E4135}">
      <dsp:nvSpPr>
        <dsp:cNvPr id="0" name=""/>
        <dsp:cNvSpPr/>
      </dsp:nvSpPr>
      <dsp:spPr>
        <a:xfrm>
          <a:off x="1473849" y="884"/>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rPr>
            <a:t>Arabic</a:t>
          </a:r>
        </a:p>
      </dsp:txBody>
      <dsp:txXfrm>
        <a:off x="1473849" y="884"/>
        <a:ext cx="1068859" cy="641315"/>
      </dsp:txXfrm>
    </dsp:sp>
    <dsp:sp modelId="{4071BAC2-167C-4A10-9EFB-19FFB474C9EB}">
      <dsp:nvSpPr>
        <dsp:cNvPr id="0" name=""/>
        <dsp:cNvSpPr/>
      </dsp:nvSpPr>
      <dsp:spPr>
        <a:xfrm>
          <a:off x="2649595" y="884"/>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rPr>
            <a:t>English</a:t>
          </a:r>
        </a:p>
      </dsp:txBody>
      <dsp:txXfrm>
        <a:off x="2649595" y="884"/>
        <a:ext cx="1068859" cy="641315"/>
      </dsp:txXfrm>
    </dsp:sp>
    <dsp:sp modelId="{FFF8A311-E1BE-44B7-8DB4-04B0E213E6EC}">
      <dsp:nvSpPr>
        <dsp:cNvPr id="0" name=""/>
        <dsp:cNvSpPr/>
      </dsp:nvSpPr>
      <dsp:spPr>
        <a:xfrm>
          <a:off x="298103" y="749086"/>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rPr>
            <a:t>Portuguese</a:t>
          </a:r>
        </a:p>
      </dsp:txBody>
      <dsp:txXfrm>
        <a:off x="298103" y="749086"/>
        <a:ext cx="1068859" cy="641315"/>
      </dsp:txXfrm>
    </dsp:sp>
    <dsp:sp modelId="{C1FFBB8E-B131-478B-90BF-DA356EDE0F3C}">
      <dsp:nvSpPr>
        <dsp:cNvPr id="0" name=""/>
        <dsp:cNvSpPr/>
      </dsp:nvSpPr>
      <dsp:spPr>
        <a:xfrm>
          <a:off x="1473849" y="749086"/>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rPr>
            <a:t>French</a:t>
          </a:r>
        </a:p>
      </dsp:txBody>
      <dsp:txXfrm>
        <a:off x="1473849" y="749086"/>
        <a:ext cx="1068859" cy="641315"/>
      </dsp:txXfrm>
    </dsp:sp>
    <dsp:sp modelId="{8D972631-616C-4693-9A25-D195FE0ECFA2}">
      <dsp:nvSpPr>
        <dsp:cNvPr id="0" name=""/>
        <dsp:cNvSpPr/>
      </dsp:nvSpPr>
      <dsp:spPr>
        <a:xfrm>
          <a:off x="2649595" y="749086"/>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rPr>
            <a:t>Hindi</a:t>
          </a:r>
        </a:p>
      </dsp:txBody>
      <dsp:txXfrm>
        <a:off x="2649595" y="749086"/>
        <a:ext cx="1068859" cy="641315"/>
      </dsp:txXfrm>
    </dsp:sp>
    <dsp:sp modelId="{BD6AEEFD-4B63-41BD-8021-45F01AD7A5F4}">
      <dsp:nvSpPr>
        <dsp:cNvPr id="0" name=""/>
        <dsp:cNvSpPr/>
      </dsp:nvSpPr>
      <dsp:spPr>
        <a:xfrm>
          <a:off x="298103" y="1497288"/>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rPr>
            <a:t>Spanish</a:t>
          </a:r>
        </a:p>
      </dsp:txBody>
      <dsp:txXfrm>
        <a:off x="298103" y="1497288"/>
        <a:ext cx="1068859" cy="641315"/>
      </dsp:txXfrm>
    </dsp:sp>
    <dsp:sp modelId="{000AB38A-3649-4E7B-9C31-82A93E6C79AF}">
      <dsp:nvSpPr>
        <dsp:cNvPr id="0" name=""/>
        <dsp:cNvSpPr/>
      </dsp:nvSpPr>
      <dsp:spPr>
        <a:xfrm>
          <a:off x="1473849" y="1497288"/>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rPr>
            <a:t>Bengali</a:t>
          </a:r>
        </a:p>
      </dsp:txBody>
      <dsp:txXfrm>
        <a:off x="1473849" y="1497288"/>
        <a:ext cx="1068859" cy="641315"/>
      </dsp:txXfrm>
    </dsp:sp>
    <dsp:sp modelId="{8A7BDB67-CF53-4C3C-A82C-B87755E3FADF}">
      <dsp:nvSpPr>
        <dsp:cNvPr id="0" name=""/>
        <dsp:cNvSpPr/>
      </dsp:nvSpPr>
      <dsp:spPr>
        <a:xfrm>
          <a:off x="2649595" y="1497288"/>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rPr>
            <a:t>Indonesian</a:t>
          </a:r>
        </a:p>
      </dsp:txBody>
      <dsp:txXfrm>
        <a:off x="2649595" y="1497288"/>
        <a:ext cx="1068859" cy="641315"/>
      </dsp:txXfrm>
    </dsp:sp>
    <dsp:sp modelId="{32893D77-3784-462A-9AFE-08F605DA1422}">
      <dsp:nvSpPr>
        <dsp:cNvPr id="0" name=""/>
        <dsp:cNvSpPr/>
      </dsp:nvSpPr>
      <dsp:spPr>
        <a:xfrm>
          <a:off x="1473849" y="2245490"/>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2"/>
              </a:solidFill>
            </a:rPr>
            <a:t>Mandarin Chinese</a:t>
          </a:r>
        </a:p>
      </dsp:txBody>
      <dsp:txXfrm>
        <a:off x="1473849" y="2245490"/>
        <a:ext cx="1068859" cy="6413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99E6A3-4BBE-434E-822D-BECE1BCD78E8}">
      <dsp:nvSpPr>
        <dsp:cNvPr id="0" name=""/>
        <dsp:cNvSpPr/>
      </dsp:nvSpPr>
      <dsp:spPr>
        <a:xfrm>
          <a:off x="298103" y="884"/>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rPr>
            <a:t>Japanese</a:t>
          </a:r>
        </a:p>
      </dsp:txBody>
      <dsp:txXfrm>
        <a:off x="298103" y="884"/>
        <a:ext cx="1068859" cy="641315"/>
      </dsp:txXfrm>
    </dsp:sp>
    <dsp:sp modelId="{A71FFEE8-7500-4563-8410-B6BC998E4135}">
      <dsp:nvSpPr>
        <dsp:cNvPr id="0" name=""/>
        <dsp:cNvSpPr/>
      </dsp:nvSpPr>
      <dsp:spPr>
        <a:xfrm>
          <a:off x="1473849" y="884"/>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rPr>
            <a:t>Arabic</a:t>
          </a:r>
        </a:p>
      </dsp:txBody>
      <dsp:txXfrm>
        <a:off x="1473849" y="884"/>
        <a:ext cx="1068859" cy="641315"/>
      </dsp:txXfrm>
    </dsp:sp>
    <dsp:sp modelId="{4071BAC2-167C-4A10-9EFB-19FFB474C9EB}">
      <dsp:nvSpPr>
        <dsp:cNvPr id="0" name=""/>
        <dsp:cNvSpPr/>
      </dsp:nvSpPr>
      <dsp:spPr>
        <a:xfrm>
          <a:off x="2649595" y="884"/>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rPr>
            <a:t>Greek</a:t>
          </a:r>
        </a:p>
      </dsp:txBody>
      <dsp:txXfrm>
        <a:off x="2649595" y="884"/>
        <a:ext cx="1068859" cy="641315"/>
      </dsp:txXfrm>
    </dsp:sp>
    <dsp:sp modelId="{FFF8A311-E1BE-44B7-8DB4-04B0E213E6EC}">
      <dsp:nvSpPr>
        <dsp:cNvPr id="0" name=""/>
        <dsp:cNvSpPr/>
      </dsp:nvSpPr>
      <dsp:spPr>
        <a:xfrm>
          <a:off x="298103" y="749086"/>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rPr>
            <a:t>Portuguese</a:t>
          </a:r>
        </a:p>
      </dsp:txBody>
      <dsp:txXfrm>
        <a:off x="298103" y="749086"/>
        <a:ext cx="1068859" cy="641315"/>
      </dsp:txXfrm>
    </dsp:sp>
    <dsp:sp modelId="{C1FFBB8E-B131-478B-90BF-DA356EDE0F3C}">
      <dsp:nvSpPr>
        <dsp:cNvPr id="0" name=""/>
        <dsp:cNvSpPr/>
      </dsp:nvSpPr>
      <dsp:spPr>
        <a:xfrm>
          <a:off x="1473849" y="749086"/>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rPr>
            <a:t>French</a:t>
          </a:r>
        </a:p>
      </dsp:txBody>
      <dsp:txXfrm>
        <a:off x="1473849" y="749086"/>
        <a:ext cx="1068859" cy="641315"/>
      </dsp:txXfrm>
    </dsp:sp>
    <dsp:sp modelId="{8D972631-616C-4693-9A25-D195FE0ECFA2}">
      <dsp:nvSpPr>
        <dsp:cNvPr id="0" name=""/>
        <dsp:cNvSpPr/>
      </dsp:nvSpPr>
      <dsp:spPr>
        <a:xfrm>
          <a:off x="2649595" y="749086"/>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rPr>
            <a:t>Italian</a:t>
          </a:r>
        </a:p>
      </dsp:txBody>
      <dsp:txXfrm>
        <a:off x="2649595" y="749086"/>
        <a:ext cx="1068859" cy="641315"/>
      </dsp:txXfrm>
    </dsp:sp>
    <dsp:sp modelId="{BD6AEEFD-4B63-41BD-8021-45F01AD7A5F4}">
      <dsp:nvSpPr>
        <dsp:cNvPr id="0" name=""/>
        <dsp:cNvSpPr/>
      </dsp:nvSpPr>
      <dsp:spPr>
        <a:xfrm>
          <a:off x="298103" y="1497288"/>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rPr>
            <a:t>Spanish</a:t>
          </a:r>
        </a:p>
      </dsp:txBody>
      <dsp:txXfrm>
        <a:off x="298103" y="1497288"/>
        <a:ext cx="1068859" cy="641315"/>
      </dsp:txXfrm>
    </dsp:sp>
    <dsp:sp modelId="{000AB38A-3649-4E7B-9C31-82A93E6C79AF}">
      <dsp:nvSpPr>
        <dsp:cNvPr id="0" name=""/>
        <dsp:cNvSpPr/>
      </dsp:nvSpPr>
      <dsp:spPr>
        <a:xfrm>
          <a:off x="1473849" y="1497288"/>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rPr>
            <a:t>German</a:t>
          </a:r>
        </a:p>
      </dsp:txBody>
      <dsp:txXfrm>
        <a:off x="1473849" y="1497288"/>
        <a:ext cx="1068859" cy="641315"/>
      </dsp:txXfrm>
    </dsp:sp>
    <dsp:sp modelId="{8A7BDB67-CF53-4C3C-A82C-B87755E3FADF}">
      <dsp:nvSpPr>
        <dsp:cNvPr id="0" name=""/>
        <dsp:cNvSpPr/>
      </dsp:nvSpPr>
      <dsp:spPr>
        <a:xfrm>
          <a:off x="2649595" y="1497288"/>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1"/>
              </a:solidFill>
            </a:rPr>
            <a:t>Swahili</a:t>
          </a:r>
        </a:p>
      </dsp:txBody>
      <dsp:txXfrm>
        <a:off x="2649595" y="1497288"/>
        <a:ext cx="1068859" cy="641315"/>
      </dsp:txXfrm>
    </dsp:sp>
    <dsp:sp modelId="{32893D77-3784-462A-9AFE-08F605DA1422}">
      <dsp:nvSpPr>
        <dsp:cNvPr id="0" name=""/>
        <dsp:cNvSpPr/>
      </dsp:nvSpPr>
      <dsp:spPr>
        <a:xfrm>
          <a:off x="1473849" y="2245490"/>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tx2"/>
              </a:solidFill>
            </a:rPr>
            <a:t>Korean</a:t>
          </a:r>
        </a:p>
      </dsp:txBody>
      <dsp:txXfrm>
        <a:off x="1473849" y="2245490"/>
        <a:ext cx="1068859" cy="64131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99E6A3-4BBE-434E-822D-BECE1BCD78E8}">
      <dsp:nvSpPr>
        <dsp:cNvPr id="0" name=""/>
        <dsp:cNvSpPr/>
      </dsp:nvSpPr>
      <dsp:spPr>
        <a:xfrm>
          <a:off x="298103" y="884"/>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rPr>
            <a:t>Sanskrit</a:t>
          </a:r>
        </a:p>
      </dsp:txBody>
      <dsp:txXfrm>
        <a:off x="298103" y="884"/>
        <a:ext cx="1068859" cy="641315"/>
      </dsp:txXfrm>
    </dsp:sp>
    <dsp:sp modelId="{A71FFEE8-7500-4563-8410-B6BC998E4135}">
      <dsp:nvSpPr>
        <dsp:cNvPr id="0" name=""/>
        <dsp:cNvSpPr/>
      </dsp:nvSpPr>
      <dsp:spPr>
        <a:xfrm>
          <a:off x="1473849" y="884"/>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rPr>
            <a:t>Italian</a:t>
          </a:r>
        </a:p>
      </dsp:txBody>
      <dsp:txXfrm>
        <a:off x="1473849" y="884"/>
        <a:ext cx="1068859" cy="641315"/>
      </dsp:txXfrm>
    </dsp:sp>
    <dsp:sp modelId="{4071BAC2-167C-4A10-9EFB-19FFB474C9EB}">
      <dsp:nvSpPr>
        <dsp:cNvPr id="0" name=""/>
        <dsp:cNvSpPr/>
      </dsp:nvSpPr>
      <dsp:spPr>
        <a:xfrm>
          <a:off x="2649595" y="884"/>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rPr>
            <a:t>Arabic</a:t>
          </a:r>
        </a:p>
      </dsp:txBody>
      <dsp:txXfrm>
        <a:off x="2649595" y="884"/>
        <a:ext cx="1068859" cy="641315"/>
      </dsp:txXfrm>
    </dsp:sp>
    <dsp:sp modelId="{FFF8A311-E1BE-44B7-8DB4-04B0E213E6EC}">
      <dsp:nvSpPr>
        <dsp:cNvPr id="0" name=""/>
        <dsp:cNvSpPr/>
      </dsp:nvSpPr>
      <dsp:spPr>
        <a:xfrm>
          <a:off x="298103" y="749086"/>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rPr>
            <a:t>Japanese</a:t>
          </a:r>
        </a:p>
      </dsp:txBody>
      <dsp:txXfrm>
        <a:off x="298103" y="749086"/>
        <a:ext cx="1068859" cy="641315"/>
      </dsp:txXfrm>
    </dsp:sp>
    <dsp:sp modelId="{C1FFBB8E-B131-478B-90BF-DA356EDE0F3C}">
      <dsp:nvSpPr>
        <dsp:cNvPr id="0" name=""/>
        <dsp:cNvSpPr/>
      </dsp:nvSpPr>
      <dsp:spPr>
        <a:xfrm>
          <a:off x="1473849" y="749086"/>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rPr>
            <a:t>French</a:t>
          </a:r>
        </a:p>
      </dsp:txBody>
      <dsp:txXfrm>
        <a:off x="1473849" y="749086"/>
        <a:ext cx="1068859" cy="641315"/>
      </dsp:txXfrm>
    </dsp:sp>
    <dsp:sp modelId="{8D972631-616C-4693-9A25-D195FE0ECFA2}">
      <dsp:nvSpPr>
        <dsp:cNvPr id="0" name=""/>
        <dsp:cNvSpPr/>
      </dsp:nvSpPr>
      <dsp:spPr>
        <a:xfrm>
          <a:off x="2649595" y="749086"/>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rPr>
            <a:t>Welsh</a:t>
          </a:r>
        </a:p>
      </dsp:txBody>
      <dsp:txXfrm>
        <a:off x="2649595" y="749086"/>
        <a:ext cx="1068859" cy="641315"/>
      </dsp:txXfrm>
    </dsp:sp>
    <dsp:sp modelId="{BD6AEEFD-4B63-41BD-8021-45F01AD7A5F4}">
      <dsp:nvSpPr>
        <dsp:cNvPr id="0" name=""/>
        <dsp:cNvSpPr/>
      </dsp:nvSpPr>
      <dsp:spPr>
        <a:xfrm>
          <a:off x="298103" y="1497288"/>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rPr>
            <a:t>Spanish</a:t>
          </a:r>
        </a:p>
      </dsp:txBody>
      <dsp:txXfrm>
        <a:off x="298103" y="1497288"/>
        <a:ext cx="1068859" cy="641315"/>
      </dsp:txXfrm>
    </dsp:sp>
    <dsp:sp modelId="{000AB38A-3649-4E7B-9C31-82A93E6C79AF}">
      <dsp:nvSpPr>
        <dsp:cNvPr id="0" name=""/>
        <dsp:cNvSpPr/>
      </dsp:nvSpPr>
      <dsp:spPr>
        <a:xfrm>
          <a:off x="1473849" y="1497288"/>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rPr>
            <a:t>Chinese</a:t>
          </a:r>
        </a:p>
      </dsp:txBody>
      <dsp:txXfrm>
        <a:off x="1473849" y="1497288"/>
        <a:ext cx="1068859" cy="641315"/>
      </dsp:txXfrm>
    </dsp:sp>
    <dsp:sp modelId="{8A7BDB67-CF53-4C3C-A82C-B87755E3FADF}">
      <dsp:nvSpPr>
        <dsp:cNvPr id="0" name=""/>
        <dsp:cNvSpPr/>
      </dsp:nvSpPr>
      <dsp:spPr>
        <a:xfrm>
          <a:off x="2649595" y="1497288"/>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rPr>
            <a:t>Greek</a:t>
          </a:r>
        </a:p>
      </dsp:txBody>
      <dsp:txXfrm>
        <a:off x="2649595" y="1497288"/>
        <a:ext cx="1068859" cy="641315"/>
      </dsp:txXfrm>
    </dsp:sp>
    <dsp:sp modelId="{32893D77-3784-462A-9AFE-08F605DA1422}">
      <dsp:nvSpPr>
        <dsp:cNvPr id="0" name=""/>
        <dsp:cNvSpPr/>
      </dsp:nvSpPr>
      <dsp:spPr>
        <a:xfrm>
          <a:off x="1473849" y="2245490"/>
          <a:ext cx="1068859" cy="64131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2"/>
              </a:solidFill>
            </a:rPr>
            <a:t>Hindi</a:t>
          </a:r>
        </a:p>
      </dsp:txBody>
      <dsp:txXfrm>
        <a:off x="1473849" y="2245490"/>
        <a:ext cx="1068859" cy="64131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111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611188"/>
          </a:xfrm>
          <a:prstGeom prst="rect">
            <a:avLst/>
          </a:prstGeom>
        </p:spPr>
        <p:txBody>
          <a:bodyPr vert="horz" lIns="91440" tIns="45720" rIns="91440" bIns="45720" rtlCol="0"/>
          <a:lstStyle>
            <a:lvl1pPr algn="r">
              <a:defRPr sz="1200"/>
            </a:lvl1pPr>
          </a:lstStyle>
          <a:p>
            <a:fld id="{4DD0B608-1790-4232-AD4F-BDE3A64D114D}" type="datetimeFigureOut">
              <a:t>9/10/2026</a:t>
            </a:fld>
            <a:endParaRPr lang="en-GB"/>
          </a:p>
        </p:txBody>
      </p:sp>
      <p:sp>
        <p:nvSpPr>
          <p:cNvPr id="4" name="Slide Image Placeholder 3"/>
          <p:cNvSpPr>
            <a:spLocks noGrp="1" noRot="1" noChangeAspect="1"/>
          </p:cNvSpPr>
          <p:nvPr>
            <p:ph type="sldImg" idx="2"/>
          </p:nvPr>
        </p:nvSpPr>
        <p:spPr>
          <a:xfrm>
            <a:off x="-228600" y="1524000"/>
            <a:ext cx="7315200" cy="41148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5867400"/>
            <a:ext cx="5486400" cy="48006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11580813"/>
            <a:ext cx="2971800" cy="6111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11580813"/>
            <a:ext cx="2971800" cy="611187"/>
          </a:xfrm>
          <a:prstGeom prst="rect">
            <a:avLst/>
          </a:prstGeom>
        </p:spPr>
        <p:txBody>
          <a:bodyPr vert="horz" lIns="91440" tIns="45720" rIns="91440" bIns="45720" rtlCol="0" anchor="b"/>
          <a:lstStyle>
            <a:lvl1pPr algn="r">
              <a:defRPr sz="1200"/>
            </a:lvl1pPr>
          </a:lstStyle>
          <a:p>
            <a:fld id="{F8E469D7-60DF-484D-9F94-D43C4A56D6F1}" type="slidenum">
              <a:t>‹#›</a:t>
            </a:fld>
            <a:endParaRPr lang="en-GB"/>
          </a:p>
        </p:txBody>
      </p:sp>
    </p:spTree>
    <p:extLst>
      <p:ext uri="{BB962C8B-B14F-4D97-AF65-F5344CB8AC3E}">
        <p14:creationId xmlns:p14="http://schemas.microsoft.com/office/powerpoint/2010/main" val="5012939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svg"/><Relationship Id="rId18" Type="http://schemas.openxmlformats.org/officeDocument/2006/relationships/image" Target="../media/image38.emf"/><Relationship Id="rId3" Type="http://schemas.openxmlformats.org/officeDocument/2006/relationships/image" Target="../media/image23.jpeg"/><Relationship Id="rId21" Type="http://schemas.openxmlformats.org/officeDocument/2006/relationships/image" Target="../media/image41.svg"/><Relationship Id="rId7" Type="http://schemas.openxmlformats.org/officeDocument/2006/relationships/image" Target="../media/image27.png"/><Relationship Id="rId12" Type="http://schemas.openxmlformats.org/officeDocument/2006/relationships/image" Target="../media/image32.png"/><Relationship Id="rId17" Type="http://schemas.openxmlformats.org/officeDocument/2006/relationships/image" Target="../media/image37.svg"/><Relationship Id="rId2" Type="http://schemas.openxmlformats.org/officeDocument/2006/relationships/hyperlink" Target="https://pearsoneducationinc.sharepoint.com/sites/PearsonBrandHub/" TargetMode="External"/><Relationship Id="rId16" Type="http://schemas.openxmlformats.org/officeDocument/2006/relationships/image" Target="../media/image36.svg"/><Relationship Id="rId20" Type="http://schemas.openxmlformats.org/officeDocument/2006/relationships/image" Target="../media/image40.jpeg"/><Relationship Id="rId1" Type="http://schemas.openxmlformats.org/officeDocument/2006/relationships/slideMaster" Target="../slideMasters/slideMaster2.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5" Type="http://schemas.openxmlformats.org/officeDocument/2006/relationships/image" Target="../media/image35.svg"/><Relationship Id="rId10" Type="http://schemas.openxmlformats.org/officeDocument/2006/relationships/image" Target="../media/image30.png"/><Relationship Id="rId19" Type="http://schemas.openxmlformats.org/officeDocument/2006/relationships/image" Target="../media/image39.png"/><Relationship Id="rId4" Type="http://schemas.openxmlformats.org/officeDocument/2006/relationships/image" Target="../media/image24.png"/><Relationship Id="rId9" Type="http://schemas.openxmlformats.org/officeDocument/2006/relationships/image" Target="../media/image29.png"/><Relationship Id="rId14" Type="http://schemas.openxmlformats.org/officeDocument/2006/relationships/image" Target="../media/image34.svg"/></Relationships>
</file>

<file path=ppt/slideLayouts/_rels/slideLayout83.xml.rels><?xml version="1.0" encoding="UTF-8" standalone="yes"?>
<Relationships xmlns="http://schemas.openxmlformats.org/package/2006/relationships"><Relationship Id="rId13" Type="http://schemas.openxmlformats.org/officeDocument/2006/relationships/image" Target="../media/image53.png"/><Relationship Id="rId18" Type="http://schemas.openxmlformats.org/officeDocument/2006/relationships/image" Target="../media/image58.png"/><Relationship Id="rId26" Type="http://schemas.openxmlformats.org/officeDocument/2006/relationships/image" Target="../media/image66.jpeg"/><Relationship Id="rId39" Type="http://schemas.openxmlformats.org/officeDocument/2006/relationships/image" Target="../media/image79.png"/><Relationship Id="rId21" Type="http://schemas.openxmlformats.org/officeDocument/2006/relationships/image" Target="../media/image61.png"/><Relationship Id="rId34" Type="http://schemas.openxmlformats.org/officeDocument/2006/relationships/image" Target="../media/image74.png"/><Relationship Id="rId42" Type="http://schemas.openxmlformats.org/officeDocument/2006/relationships/image" Target="../media/image82.png"/><Relationship Id="rId7" Type="http://schemas.openxmlformats.org/officeDocument/2006/relationships/image" Target="../media/image47.jpeg"/><Relationship Id="rId2" Type="http://schemas.openxmlformats.org/officeDocument/2006/relationships/image" Target="../media/image42.png"/><Relationship Id="rId16" Type="http://schemas.openxmlformats.org/officeDocument/2006/relationships/image" Target="../media/image56.png"/><Relationship Id="rId20" Type="http://schemas.openxmlformats.org/officeDocument/2006/relationships/image" Target="../media/image60.png"/><Relationship Id="rId29" Type="http://schemas.openxmlformats.org/officeDocument/2006/relationships/image" Target="../media/image69.jpeg"/><Relationship Id="rId41" Type="http://schemas.openxmlformats.org/officeDocument/2006/relationships/image" Target="../media/image81.png"/><Relationship Id="rId1" Type="http://schemas.openxmlformats.org/officeDocument/2006/relationships/slideMaster" Target="../slideMasters/slideMaster2.xml"/><Relationship Id="rId6" Type="http://schemas.openxmlformats.org/officeDocument/2006/relationships/image" Target="../media/image46.jpeg"/><Relationship Id="rId11" Type="http://schemas.openxmlformats.org/officeDocument/2006/relationships/image" Target="../media/image51.png"/><Relationship Id="rId24" Type="http://schemas.openxmlformats.org/officeDocument/2006/relationships/image" Target="../media/image64.png"/><Relationship Id="rId32" Type="http://schemas.openxmlformats.org/officeDocument/2006/relationships/image" Target="../media/image72.png"/><Relationship Id="rId37" Type="http://schemas.openxmlformats.org/officeDocument/2006/relationships/image" Target="../media/image77.png"/><Relationship Id="rId40" Type="http://schemas.openxmlformats.org/officeDocument/2006/relationships/image" Target="../media/image80.png"/><Relationship Id="rId5" Type="http://schemas.openxmlformats.org/officeDocument/2006/relationships/image" Target="../media/image45.png"/><Relationship Id="rId15" Type="http://schemas.openxmlformats.org/officeDocument/2006/relationships/image" Target="../media/image55.png"/><Relationship Id="rId23" Type="http://schemas.openxmlformats.org/officeDocument/2006/relationships/image" Target="../media/image63.png"/><Relationship Id="rId28" Type="http://schemas.openxmlformats.org/officeDocument/2006/relationships/image" Target="../media/image68.jpeg"/><Relationship Id="rId36" Type="http://schemas.openxmlformats.org/officeDocument/2006/relationships/image" Target="../media/image76.png"/><Relationship Id="rId10" Type="http://schemas.openxmlformats.org/officeDocument/2006/relationships/image" Target="../media/image50.png"/><Relationship Id="rId19" Type="http://schemas.openxmlformats.org/officeDocument/2006/relationships/image" Target="../media/image59.png"/><Relationship Id="rId31" Type="http://schemas.openxmlformats.org/officeDocument/2006/relationships/image" Target="../media/image71.png"/><Relationship Id="rId4" Type="http://schemas.openxmlformats.org/officeDocument/2006/relationships/image" Target="../media/image44.png"/><Relationship Id="rId9" Type="http://schemas.openxmlformats.org/officeDocument/2006/relationships/image" Target="../media/image49.png"/><Relationship Id="rId14" Type="http://schemas.openxmlformats.org/officeDocument/2006/relationships/image" Target="../media/image54.png"/><Relationship Id="rId22" Type="http://schemas.openxmlformats.org/officeDocument/2006/relationships/image" Target="../media/image62.png"/><Relationship Id="rId27" Type="http://schemas.openxmlformats.org/officeDocument/2006/relationships/image" Target="../media/image67.jpeg"/><Relationship Id="rId30" Type="http://schemas.openxmlformats.org/officeDocument/2006/relationships/image" Target="../media/image70.png"/><Relationship Id="rId35" Type="http://schemas.openxmlformats.org/officeDocument/2006/relationships/image" Target="../media/image75.jpeg"/><Relationship Id="rId43" Type="http://schemas.openxmlformats.org/officeDocument/2006/relationships/image" Target="../media/image83.png"/><Relationship Id="rId8" Type="http://schemas.openxmlformats.org/officeDocument/2006/relationships/image" Target="../media/image48.png"/><Relationship Id="rId3" Type="http://schemas.openxmlformats.org/officeDocument/2006/relationships/image" Target="../media/image43.png"/><Relationship Id="rId12" Type="http://schemas.openxmlformats.org/officeDocument/2006/relationships/image" Target="../media/image52.png"/><Relationship Id="rId17" Type="http://schemas.openxmlformats.org/officeDocument/2006/relationships/image" Target="../media/image57.png"/><Relationship Id="rId25" Type="http://schemas.openxmlformats.org/officeDocument/2006/relationships/image" Target="../media/image65.png"/><Relationship Id="rId33" Type="http://schemas.openxmlformats.org/officeDocument/2006/relationships/image" Target="../media/image73.png"/><Relationship Id="rId38" Type="http://schemas.openxmlformats.org/officeDocument/2006/relationships/image" Target="../media/image78.png"/></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84.png"/><Relationship Id="rId1" Type="http://schemas.openxmlformats.org/officeDocument/2006/relationships/slideMaster" Target="../slideMasters/slideMaster2.xml"/><Relationship Id="rId4" Type="http://schemas.openxmlformats.org/officeDocument/2006/relationships/chart" Target="../charts/chart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3" Type="http://schemas.openxmlformats.org/officeDocument/2006/relationships/image" Target="../media/image95.png"/><Relationship Id="rId18" Type="http://schemas.openxmlformats.org/officeDocument/2006/relationships/image" Target="../media/image100.png"/><Relationship Id="rId26" Type="http://schemas.openxmlformats.org/officeDocument/2006/relationships/image" Target="../media/image108.png"/><Relationship Id="rId39" Type="http://schemas.openxmlformats.org/officeDocument/2006/relationships/image" Target="../media/image121.png"/><Relationship Id="rId21" Type="http://schemas.openxmlformats.org/officeDocument/2006/relationships/image" Target="../media/image103.png"/><Relationship Id="rId34" Type="http://schemas.openxmlformats.org/officeDocument/2006/relationships/image" Target="../media/image116.png"/><Relationship Id="rId42" Type="http://schemas.openxmlformats.org/officeDocument/2006/relationships/image" Target="../media/image124.png"/><Relationship Id="rId47" Type="http://schemas.openxmlformats.org/officeDocument/2006/relationships/image" Target="../media/image129.png"/><Relationship Id="rId50" Type="http://schemas.openxmlformats.org/officeDocument/2006/relationships/image" Target="../media/image132.png"/><Relationship Id="rId7" Type="http://schemas.openxmlformats.org/officeDocument/2006/relationships/image" Target="../media/image89.png"/><Relationship Id="rId2" Type="http://schemas.openxmlformats.org/officeDocument/2006/relationships/hyperlink" Target="https://pearsoneducationinc.sharepoint.com/sites/PearsonBrandHub/" TargetMode="External"/><Relationship Id="rId16" Type="http://schemas.openxmlformats.org/officeDocument/2006/relationships/image" Target="../media/image98.png"/><Relationship Id="rId29" Type="http://schemas.openxmlformats.org/officeDocument/2006/relationships/image" Target="../media/image111.png"/><Relationship Id="rId11" Type="http://schemas.openxmlformats.org/officeDocument/2006/relationships/image" Target="../media/image93.png"/><Relationship Id="rId24" Type="http://schemas.openxmlformats.org/officeDocument/2006/relationships/image" Target="../media/image106.png"/><Relationship Id="rId32" Type="http://schemas.openxmlformats.org/officeDocument/2006/relationships/image" Target="../media/image114.png"/><Relationship Id="rId37" Type="http://schemas.openxmlformats.org/officeDocument/2006/relationships/image" Target="../media/image119.png"/><Relationship Id="rId40" Type="http://schemas.openxmlformats.org/officeDocument/2006/relationships/image" Target="../media/image122.png"/><Relationship Id="rId45" Type="http://schemas.openxmlformats.org/officeDocument/2006/relationships/image" Target="../media/image127.png"/><Relationship Id="rId5" Type="http://schemas.openxmlformats.org/officeDocument/2006/relationships/image" Target="../media/image87.png"/><Relationship Id="rId15" Type="http://schemas.openxmlformats.org/officeDocument/2006/relationships/image" Target="../media/image97.png"/><Relationship Id="rId23" Type="http://schemas.openxmlformats.org/officeDocument/2006/relationships/image" Target="../media/image105.png"/><Relationship Id="rId28" Type="http://schemas.openxmlformats.org/officeDocument/2006/relationships/image" Target="../media/image110.png"/><Relationship Id="rId36" Type="http://schemas.openxmlformats.org/officeDocument/2006/relationships/image" Target="../media/image118.png"/><Relationship Id="rId49" Type="http://schemas.openxmlformats.org/officeDocument/2006/relationships/image" Target="../media/image131.png"/><Relationship Id="rId10" Type="http://schemas.openxmlformats.org/officeDocument/2006/relationships/image" Target="../media/image92.png"/><Relationship Id="rId19" Type="http://schemas.openxmlformats.org/officeDocument/2006/relationships/image" Target="../media/image101.png"/><Relationship Id="rId31" Type="http://schemas.openxmlformats.org/officeDocument/2006/relationships/image" Target="../media/image113.png"/><Relationship Id="rId44" Type="http://schemas.openxmlformats.org/officeDocument/2006/relationships/image" Target="../media/image126.png"/><Relationship Id="rId52" Type="http://schemas.openxmlformats.org/officeDocument/2006/relationships/image" Target="../media/image134.png"/><Relationship Id="rId4" Type="http://schemas.openxmlformats.org/officeDocument/2006/relationships/image" Target="../media/image86.png"/><Relationship Id="rId9" Type="http://schemas.openxmlformats.org/officeDocument/2006/relationships/image" Target="../media/image91.png"/><Relationship Id="rId14" Type="http://schemas.openxmlformats.org/officeDocument/2006/relationships/image" Target="../media/image96.png"/><Relationship Id="rId22" Type="http://schemas.openxmlformats.org/officeDocument/2006/relationships/image" Target="../media/image104.png"/><Relationship Id="rId27" Type="http://schemas.openxmlformats.org/officeDocument/2006/relationships/image" Target="../media/image109.png"/><Relationship Id="rId30" Type="http://schemas.openxmlformats.org/officeDocument/2006/relationships/image" Target="../media/image112.png"/><Relationship Id="rId35" Type="http://schemas.openxmlformats.org/officeDocument/2006/relationships/image" Target="../media/image117.png"/><Relationship Id="rId43" Type="http://schemas.openxmlformats.org/officeDocument/2006/relationships/image" Target="../media/image125.png"/><Relationship Id="rId48" Type="http://schemas.openxmlformats.org/officeDocument/2006/relationships/image" Target="../media/image130.png"/><Relationship Id="rId8" Type="http://schemas.openxmlformats.org/officeDocument/2006/relationships/image" Target="../media/image90.png"/><Relationship Id="rId51" Type="http://schemas.openxmlformats.org/officeDocument/2006/relationships/image" Target="../media/image133.png"/><Relationship Id="rId3" Type="http://schemas.openxmlformats.org/officeDocument/2006/relationships/image" Target="../media/image85.png"/><Relationship Id="rId12" Type="http://schemas.openxmlformats.org/officeDocument/2006/relationships/image" Target="../media/image94.png"/><Relationship Id="rId17" Type="http://schemas.openxmlformats.org/officeDocument/2006/relationships/image" Target="../media/image99.png"/><Relationship Id="rId25" Type="http://schemas.openxmlformats.org/officeDocument/2006/relationships/image" Target="../media/image107.png"/><Relationship Id="rId33" Type="http://schemas.openxmlformats.org/officeDocument/2006/relationships/image" Target="../media/image115.png"/><Relationship Id="rId38" Type="http://schemas.openxmlformats.org/officeDocument/2006/relationships/image" Target="../media/image120.png"/><Relationship Id="rId46" Type="http://schemas.openxmlformats.org/officeDocument/2006/relationships/image" Target="../media/image128.png"/><Relationship Id="rId20" Type="http://schemas.openxmlformats.org/officeDocument/2006/relationships/image" Target="../media/image102.png"/><Relationship Id="rId41" Type="http://schemas.openxmlformats.org/officeDocument/2006/relationships/image" Target="../media/image123.png"/><Relationship Id="rId1" Type="http://schemas.openxmlformats.org/officeDocument/2006/relationships/slideMaster" Target="../slideMasters/slideMaster2.xml"/><Relationship Id="rId6" Type="http://schemas.openxmlformats.org/officeDocument/2006/relationships/image" Target="../media/image88.png"/></Relationships>
</file>

<file path=ppt/slideLayouts/_rels/slideLayout89.xml.rels><?xml version="1.0" encoding="UTF-8" standalone="yes"?>
<Relationships xmlns="http://schemas.openxmlformats.org/package/2006/relationships"><Relationship Id="rId13" Type="http://schemas.openxmlformats.org/officeDocument/2006/relationships/image" Target="../media/image142.png"/><Relationship Id="rId18" Type="http://schemas.openxmlformats.org/officeDocument/2006/relationships/image" Target="../media/image147.png"/><Relationship Id="rId26" Type="http://schemas.openxmlformats.org/officeDocument/2006/relationships/image" Target="../media/image155.png"/><Relationship Id="rId39" Type="http://schemas.openxmlformats.org/officeDocument/2006/relationships/image" Target="../media/image168.png"/><Relationship Id="rId21" Type="http://schemas.openxmlformats.org/officeDocument/2006/relationships/image" Target="../media/image150.png"/><Relationship Id="rId34" Type="http://schemas.openxmlformats.org/officeDocument/2006/relationships/image" Target="../media/image163.png"/><Relationship Id="rId42" Type="http://schemas.openxmlformats.org/officeDocument/2006/relationships/image" Target="../media/image171.png"/><Relationship Id="rId47" Type="http://schemas.openxmlformats.org/officeDocument/2006/relationships/image" Target="../media/image176.png"/><Relationship Id="rId50" Type="http://schemas.openxmlformats.org/officeDocument/2006/relationships/image" Target="../media/image179.png"/><Relationship Id="rId7" Type="http://schemas.openxmlformats.org/officeDocument/2006/relationships/image" Target="../media/image136.png"/><Relationship Id="rId2" Type="http://schemas.openxmlformats.org/officeDocument/2006/relationships/hyperlink" Target="https://pearsoneducationinc.sharepoint.com/sites/PearsonBrandHub/" TargetMode="External"/><Relationship Id="rId16" Type="http://schemas.openxmlformats.org/officeDocument/2006/relationships/image" Target="../media/image145.png"/><Relationship Id="rId29" Type="http://schemas.openxmlformats.org/officeDocument/2006/relationships/image" Target="../media/image158.png"/><Relationship Id="rId11" Type="http://schemas.openxmlformats.org/officeDocument/2006/relationships/image" Target="../media/image140.png"/><Relationship Id="rId24" Type="http://schemas.openxmlformats.org/officeDocument/2006/relationships/image" Target="../media/image153.png"/><Relationship Id="rId32" Type="http://schemas.openxmlformats.org/officeDocument/2006/relationships/image" Target="../media/image161.png"/><Relationship Id="rId37" Type="http://schemas.openxmlformats.org/officeDocument/2006/relationships/image" Target="../media/image166.png"/><Relationship Id="rId40" Type="http://schemas.openxmlformats.org/officeDocument/2006/relationships/image" Target="../media/image169.png"/><Relationship Id="rId45" Type="http://schemas.openxmlformats.org/officeDocument/2006/relationships/image" Target="../media/image174.png"/><Relationship Id="rId5" Type="http://schemas.openxmlformats.org/officeDocument/2006/relationships/image" Target="../media/image87.png"/><Relationship Id="rId15" Type="http://schemas.openxmlformats.org/officeDocument/2006/relationships/image" Target="../media/image144.png"/><Relationship Id="rId23" Type="http://schemas.openxmlformats.org/officeDocument/2006/relationships/image" Target="../media/image152.png"/><Relationship Id="rId28" Type="http://schemas.openxmlformats.org/officeDocument/2006/relationships/image" Target="../media/image157.png"/><Relationship Id="rId36" Type="http://schemas.openxmlformats.org/officeDocument/2006/relationships/image" Target="../media/image165.png"/><Relationship Id="rId49" Type="http://schemas.openxmlformats.org/officeDocument/2006/relationships/image" Target="../media/image178.png"/><Relationship Id="rId10" Type="http://schemas.openxmlformats.org/officeDocument/2006/relationships/image" Target="../media/image139.png"/><Relationship Id="rId19" Type="http://schemas.openxmlformats.org/officeDocument/2006/relationships/image" Target="../media/image148.png"/><Relationship Id="rId31" Type="http://schemas.openxmlformats.org/officeDocument/2006/relationships/image" Target="../media/image160.png"/><Relationship Id="rId44" Type="http://schemas.openxmlformats.org/officeDocument/2006/relationships/image" Target="../media/image173.png"/><Relationship Id="rId52" Type="http://schemas.openxmlformats.org/officeDocument/2006/relationships/image" Target="../media/image181.png"/><Relationship Id="rId4" Type="http://schemas.openxmlformats.org/officeDocument/2006/relationships/image" Target="../media/image86.png"/><Relationship Id="rId9" Type="http://schemas.openxmlformats.org/officeDocument/2006/relationships/image" Target="../media/image138.png"/><Relationship Id="rId14" Type="http://schemas.openxmlformats.org/officeDocument/2006/relationships/image" Target="../media/image143.png"/><Relationship Id="rId22" Type="http://schemas.openxmlformats.org/officeDocument/2006/relationships/image" Target="../media/image151.png"/><Relationship Id="rId27" Type="http://schemas.openxmlformats.org/officeDocument/2006/relationships/image" Target="../media/image156.png"/><Relationship Id="rId30" Type="http://schemas.openxmlformats.org/officeDocument/2006/relationships/image" Target="../media/image159.png"/><Relationship Id="rId35" Type="http://schemas.openxmlformats.org/officeDocument/2006/relationships/image" Target="../media/image164.png"/><Relationship Id="rId43" Type="http://schemas.openxmlformats.org/officeDocument/2006/relationships/image" Target="../media/image172.png"/><Relationship Id="rId48" Type="http://schemas.openxmlformats.org/officeDocument/2006/relationships/image" Target="../media/image177.png"/><Relationship Id="rId8" Type="http://schemas.openxmlformats.org/officeDocument/2006/relationships/image" Target="../media/image137.png"/><Relationship Id="rId51" Type="http://schemas.openxmlformats.org/officeDocument/2006/relationships/image" Target="../media/image180.png"/><Relationship Id="rId3" Type="http://schemas.openxmlformats.org/officeDocument/2006/relationships/image" Target="../media/image85.png"/><Relationship Id="rId12" Type="http://schemas.openxmlformats.org/officeDocument/2006/relationships/image" Target="../media/image141.png"/><Relationship Id="rId17" Type="http://schemas.openxmlformats.org/officeDocument/2006/relationships/image" Target="../media/image146.png"/><Relationship Id="rId25" Type="http://schemas.openxmlformats.org/officeDocument/2006/relationships/image" Target="../media/image154.png"/><Relationship Id="rId33" Type="http://schemas.openxmlformats.org/officeDocument/2006/relationships/image" Target="../media/image162.png"/><Relationship Id="rId38" Type="http://schemas.openxmlformats.org/officeDocument/2006/relationships/image" Target="../media/image167.png"/><Relationship Id="rId46" Type="http://schemas.openxmlformats.org/officeDocument/2006/relationships/image" Target="../media/image175.png"/><Relationship Id="rId20" Type="http://schemas.openxmlformats.org/officeDocument/2006/relationships/image" Target="../media/image149.png"/><Relationship Id="rId41" Type="http://schemas.openxmlformats.org/officeDocument/2006/relationships/image" Target="../media/image170.png"/><Relationship Id="rId1" Type="http://schemas.openxmlformats.org/officeDocument/2006/relationships/slideMaster" Target="../slideMasters/slideMaster2.xml"/><Relationship Id="rId6" Type="http://schemas.openxmlformats.org/officeDocument/2006/relationships/image" Target="../media/image135.png"/></Relationships>
</file>

<file path=ppt/slideLayouts/_rels/slideLayout90.xml.rels><?xml version="1.0" encoding="UTF-8" standalone="yes"?>
<Relationships xmlns="http://schemas.openxmlformats.org/package/2006/relationships"><Relationship Id="rId117" Type="http://schemas.openxmlformats.org/officeDocument/2006/relationships/image" Target="../media/image296.svg"/><Relationship Id="rId21" Type="http://schemas.openxmlformats.org/officeDocument/2006/relationships/image" Target="../media/image200.svg"/><Relationship Id="rId42" Type="http://schemas.openxmlformats.org/officeDocument/2006/relationships/image" Target="../media/image221.svg"/><Relationship Id="rId63" Type="http://schemas.openxmlformats.org/officeDocument/2006/relationships/image" Target="../media/image242.svg"/><Relationship Id="rId84" Type="http://schemas.openxmlformats.org/officeDocument/2006/relationships/image" Target="../media/image263.svg"/><Relationship Id="rId16" Type="http://schemas.openxmlformats.org/officeDocument/2006/relationships/image" Target="../media/image195.svg"/><Relationship Id="rId107" Type="http://schemas.openxmlformats.org/officeDocument/2006/relationships/image" Target="../media/image286.svg"/><Relationship Id="rId11" Type="http://schemas.openxmlformats.org/officeDocument/2006/relationships/image" Target="../media/image190.svg"/><Relationship Id="rId32" Type="http://schemas.openxmlformats.org/officeDocument/2006/relationships/image" Target="../media/image211.svg"/><Relationship Id="rId37" Type="http://schemas.openxmlformats.org/officeDocument/2006/relationships/image" Target="../media/image216.svg"/><Relationship Id="rId53" Type="http://schemas.openxmlformats.org/officeDocument/2006/relationships/image" Target="../media/image232.svg"/><Relationship Id="rId58" Type="http://schemas.openxmlformats.org/officeDocument/2006/relationships/image" Target="../media/image237.svg"/><Relationship Id="rId74" Type="http://schemas.openxmlformats.org/officeDocument/2006/relationships/image" Target="../media/image253.svg"/><Relationship Id="rId79" Type="http://schemas.openxmlformats.org/officeDocument/2006/relationships/image" Target="../media/image258.svg"/><Relationship Id="rId102" Type="http://schemas.openxmlformats.org/officeDocument/2006/relationships/image" Target="../media/image281.svg"/><Relationship Id="rId123" Type="http://schemas.openxmlformats.org/officeDocument/2006/relationships/image" Target="../media/image302.svg"/><Relationship Id="rId128" Type="http://schemas.openxmlformats.org/officeDocument/2006/relationships/image" Target="../media/image307.svg"/><Relationship Id="rId5" Type="http://schemas.openxmlformats.org/officeDocument/2006/relationships/image" Target="../media/image184.svg"/><Relationship Id="rId90" Type="http://schemas.openxmlformats.org/officeDocument/2006/relationships/image" Target="../media/image269.svg"/><Relationship Id="rId95" Type="http://schemas.openxmlformats.org/officeDocument/2006/relationships/image" Target="../media/image274.svg"/><Relationship Id="rId22" Type="http://schemas.openxmlformats.org/officeDocument/2006/relationships/image" Target="../media/image201.svg"/><Relationship Id="rId27" Type="http://schemas.openxmlformats.org/officeDocument/2006/relationships/image" Target="../media/image206.svg"/><Relationship Id="rId43" Type="http://schemas.openxmlformats.org/officeDocument/2006/relationships/image" Target="../media/image222.svg"/><Relationship Id="rId48" Type="http://schemas.openxmlformats.org/officeDocument/2006/relationships/image" Target="../media/image227.svg"/><Relationship Id="rId64" Type="http://schemas.openxmlformats.org/officeDocument/2006/relationships/image" Target="../media/image243.svg"/><Relationship Id="rId69" Type="http://schemas.openxmlformats.org/officeDocument/2006/relationships/image" Target="../media/image248.svg"/><Relationship Id="rId113" Type="http://schemas.openxmlformats.org/officeDocument/2006/relationships/image" Target="../media/image292.svg"/><Relationship Id="rId118" Type="http://schemas.openxmlformats.org/officeDocument/2006/relationships/image" Target="../media/image297.svg"/><Relationship Id="rId134" Type="http://schemas.openxmlformats.org/officeDocument/2006/relationships/image" Target="../media/image313.svg"/><Relationship Id="rId80" Type="http://schemas.openxmlformats.org/officeDocument/2006/relationships/image" Target="../media/image259.svg"/><Relationship Id="rId85" Type="http://schemas.openxmlformats.org/officeDocument/2006/relationships/image" Target="../media/image264.svg"/><Relationship Id="rId12" Type="http://schemas.openxmlformats.org/officeDocument/2006/relationships/image" Target="../media/image191.svg"/><Relationship Id="rId17" Type="http://schemas.openxmlformats.org/officeDocument/2006/relationships/image" Target="../media/image196.svg"/><Relationship Id="rId33" Type="http://schemas.openxmlformats.org/officeDocument/2006/relationships/image" Target="../media/image212.svg"/><Relationship Id="rId38" Type="http://schemas.openxmlformats.org/officeDocument/2006/relationships/image" Target="../media/image217.svg"/><Relationship Id="rId59" Type="http://schemas.openxmlformats.org/officeDocument/2006/relationships/image" Target="../media/image238.svg"/><Relationship Id="rId103" Type="http://schemas.openxmlformats.org/officeDocument/2006/relationships/image" Target="../media/image282.svg"/><Relationship Id="rId108" Type="http://schemas.openxmlformats.org/officeDocument/2006/relationships/image" Target="../media/image287.svg"/><Relationship Id="rId124" Type="http://schemas.openxmlformats.org/officeDocument/2006/relationships/image" Target="../media/image303.svg"/><Relationship Id="rId129" Type="http://schemas.openxmlformats.org/officeDocument/2006/relationships/image" Target="../media/image308.svg"/><Relationship Id="rId54" Type="http://schemas.openxmlformats.org/officeDocument/2006/relationships/image" Target="../media/image233.svg"/><Relationship Id="rId70" Type="http://schemas.openxmlformats.org/officeDocument/2006/relationships/image" Target="../media/image249.svg"/><Relationship Id="rId75" Type="http://schemas.openxmlformats.org/officeDocument/2006/relationships/image" Target="../media/image254.svg"/><Relationship Id="rId91" Type="http://schemas.openxmlformats.org/officeDocument/2006/relationships/image" Target="../media/image270.svg"/><Relationship Id="rId96" Type="http://schemas.openxmlformats.org/officeDocument/2006/relationships/image" Target="../media/image275.svg"/><Relationship Id="rId1" Type="http://schemas.openxmlformats.org/officeDocument/2006/relationships/slideMaster" Target="../slideMasters/slideMaster2.xml"/><Relationship Id="rId6" Type="http://schemas.openxmlformats.org/officeDocument/2006/relationships/image" Target="../media/image185.svg"/><Relationship Id="rId23" Type="http://schemas.openxmlformats.org/officeDocument/2006/relationships/image" Target="../media/image202.svg"/><Relationship Id="rId28" Type="http://schemas.openxmlformats.org/officeDocument/2006/relationships/image" Target="../media/image207.svg"/><Relationship Id="rId49" Type="http://schemas.openxmlformats.org/officeDocument/2006/relationships/image" Target="../media/image228.svg"/><Relationship Id="rId114" Type="http://schemas.openxmlformats.org/officeDocument/2006/relationships/image" Target="../media/image293.svg"/><Relationship Id="rId119" Type="http://schemas.openxmlformats.org/officeDocument/2006/relationships/image" Target="../media/image298.svg"/><Relationship Id="rId44" Type="http://schemas.openxmlformats.org/officeDocument/2006/relationships/image" Target="../media/image223.svg"/><Relationship Id="rId60" Type="http://schemas.openxmlformats.org/officeDocument/2006/relationships/image" Target="../media/image239.svg"/><Relationship Id="rId65" Type="http://schemas.openxmlformats.org/officeDocument/2006/relationships/image" Target="../media/image244.svg"/><Relationship Id="rId81" Type="http://schemas.openxmlformats.org/officeDocument/2006/relationships/image" Target="../media/image260.svg"/><Relationship Id="rId86" Type="http://schemas.openxmlformats.org/officeDocument/2006/relationships/image" Target="../media/image265.svg"/><Relationship Id="rId130" Type="http://schemas.openxmlformats.org/officeDocument/2006/relationships/image" Target="../media/image309.svg"/><Relationship Id="rId135" Type="http://schemas.openxmlformats.org/officeDocument/2006/relationships/image" Target="../media/image314.svg"/><Relationship Id="rId13" Type="http://schemas.openxmlformats.org/officeDocument/2006/relationships/image" Target="../media/image192.svg"/><Relationship Id="rId18" Type="http://schemas.openxmlformats.org/officeDocument/2006/relationships/image" Target="../media/image197.svg"/><Relationship Id="rId39" Type="http://schemas.openxmlformats.org/officeDocument/2006/relationships/image" Target="../media/image218.svg"/><Relationship Id="rId109" Type="http://schemas.openxmlformats.org/officeDocument/2006/relationships/image" Target="../media/image288.svg"/><Relationship Id="rId34" Type="http://schemas.openxmlformats.org/officeDocument/2006/relationships/image" Target="../media/image213.svg"/><Relationship Id="rId50" Type="http://schemas.openxmlformats.org/officeDocument/2006/relationships/image" Target="../media/image229.svg"/><Relationship Id="rId55" Type="http://schemas.openxmlformats.org/officeDocument/2006/relationships/image" Target="../media/image234.svg"/><Relationship Id="rId76" Type="http://schemas.openxmlformats.org/officeDocument/2006/relationships/image" Target="../media/image255.svg"/><Relationship Id="rId97" Type="http://schemas.openxmlformats.org/officeDocument/2006/relationships/image" Target="../media/image276.svg"/><Relationship Id="rId104" Type="http://schemas.openxmlformats.org/officeDocument/2006/relationships/image" Target="../media/image283.svg"/><Relationship Id="rId120" Type="http://schemas.openxmlformats.org/officeDocument/2006/relationships/image" Target="../media/image299.svg"/><Relationship Id="rId125" Type="http://schemas.openxmlformats.org/officeDocument/2006/relationships/image" Target="../media/image304.svg"/><Relationship Id="rId7" Type="http://schemas.openxmlformats.org/officeDocument/2006/relationships/image" Target="../media/image186.svg"/><Relationship Id="rId71" Type="http://schemas.openxmlformats.org/officeDocument/2006/relationships/image" Target="../media/image250.svg"/><Relationship Id="rId92" Type="http://schemas.openxmlformats.org/officeDocument/2006/relationships/image" Target="../media/image271.svg"/><Relationship Id="rId2" Type="http://schemas.openxmlformats.org/officeDocument/2006/relationships/image" Target="../media/image182.png"/><Relationship Id="rId29" Type="http://schemas.openxmlformats.org/officeDocument/2006/relationships/image" Target="../media/image208.svg"/><Relationship Id="rId24" Type="http://schemas.openxmlformats.org/officeDocument/2006/relationships/image" Target="../media/image203.svg"/><Relationship Id="rId40" Type="http://schemas.openxmlformats.org/officeDocument/2006/relationships/image" Target="../media/image219.svg"/><Relationship Id="rId45" Type="http://schemas.openxmlformats.org/officeDocument/2006/relationships/image" Target="../media/image224.svg"/><Relationship Id="rId66" Type="http://schemas.openxmlformats.org/officeDocument/2006/relationships/image" Target="../media/image245.svg"/><Relationship Id="rId87" Type="http://schemas.openxmlformats.org/officeDocument/2006/relationships/image" Target="../media/image266.svg"/><Relationship Id="rId110" Type="http://schemas.openxmlformats.org/officeDocument/2006/relationships/image" Target="../media/image289.svg"/><Relationship Id="rId115" Type="http://schemas.openxmlformats.org/officeDocument/2006/relationships/image" Target="../media/image294.svg"/><Relationship Id="rId131" Type="http://schemas.openxmlformats.org/officeDocument/2006/relationships/image" Target="../media/image310.svg"/><Relationship Id="rId136" Type="http://schemas.openxmlformats.org/officeDocument/2006/relationships/image" Target="../media/image315.svg"/><Relationship Id="rId61" Type="http://schemas.openxmlformats.org/officeDocument/2006/relationships/image" Target="../media/image240.svg"/><Relationship Id="rId82" Type="http://schemas.openxmlformats.org/officeDocument/2006/relationships/image" Target="../media/image261.svg"/><Relationship Id="rId19" Type="http://schemas.openxmlformats.org/officeDocument/2006/relationships/image" Target="../media/image198.svg"/><Relationship Id="rId14" Type="http://schemas.openxmlformats.org/officeDocument/2006/relationships/image" Target="../media/image193.svg"/><Relationship Id="rId30" Type="http://schemas.openxmlformats.org/officeDocument/2006/relationships/image" Target="../media/image209.svg"/><Relationship Id="rId35" Type="http://schemas.openxmlformats.org/officeDocument/2006/relationships/image" Target="../media/image214.svg"/><Relationship Id="rId56" Type="http://schemas.openxmlformats.org/officeDocument/2006/relationships/image" Target="../media/image235.svg"/><Relationship Id="rId77" Type="http://schemas.openxmlformats.org/officeDocument/2006/relationships/image" Target="../media/image256.svg"/><Relationship Id="rId100" Type="http://schemas.openxmlformats.org/officeDocument/2006/relationships/image" Target="../media/image279.svg"/><Relationship Id="rId105" Type="http://schemas.openxmlformats.org/officeDocument/2006/relationships/image" Target="../media/image284.svg"/><Relationship Id="rId126" Type="http://schemas.openxmlformats.org/officeDocument/2006/relationships/image" Target="../media/image305.svg"/><Relationship Id="rId8" Type="http://schemas.openxmlformats.org/officeDocument/2006/relationships/image" Target="../media/image187.svg"/><Relationship Id="rId51" Type="http://schemas.openxmlformats.org/officeDocument/2006/relationships/image" Target="../media/image230.svg"/><Relationship Id="rId72" Type="http://schemas.openxmlformats.org/officeDocument/2006/relationships/image" Target="../media/image251.svg"/><Relationship Id="rId93" Type="http://schemas.openxmlformats.org/officeDocument/2006/relationships/image" Target="../media/image272.svg"/><Relationship Id="rId98" Type="http://schemas.openxmlformats.org/officeDocument/2006/relationships/image" Target="../media/image277.svg"/><Relationship Id="rId121" Type="http://schemas.openxmlformats.org/officeDocument/2006/relationships/image" Target="../media/image300.svg"/><Relationship Id="rId3" Type="http://schemas.openxmlformats.org/officeDocument/2006/relationships/image" Target="../media/image183.svg"/><Relationship Id="rId25" Type="http://schemas.openxmlformats.org/officeDocument/2006/relationships/image" Target="../media/image204.svg"/><Relationship Id="rId46" Type="http://schemas.openxmlformats.org/officeDocument/2006/relationships/image" Target="../media/image225.svg"/><Relationship Id="rId67" Type="http://schemas.openxmlformats.org/officeDocument/2006/relationships/image" Target="../media/image246.svg"/><Relationship Id="rId116" Type="http://schemas.openxmlformats.org/officeDocument/2006/relationships/image" Target="../media/image295.svg"/><Relationship Id="rId20" Type="http://schemas.openxmlformats.org/officeDocument/2006/relationships/image" Target="../media/image199.svg"/><Relationship Id="rId41" Type="http://schemas.openxmlformats.org/officeDocument/2006/relationships/image" Target="../media/image220.svg"/><Relationship Id="rId62" Type="http://schemas.openxmlformats.org/officeDocument/2006/relationships/image" Target="../media/image241.svg"/><Relationship Id="rId83" Type="http://schemas.openxmlformats.org/officeDocument/2006/relationships/image" Target="../media/image262.svg"/><Relationship Id="rId88" Type="http://schemas.openxmlformats.org/officeDocument/2006/relationships/image" Target="../media/image267.svg"/><Relationship Id="rId111" Type="http://schemas.openxmlformats.org/officeDocument/2006/relationships/image" Target="../media/image290.svg"/><Relationship Id="rId132" Type="http://schemas.openxmlformats.org/officeDocument/2006/relationships/image" Target="../media/image311.svg"/><Relationship Id="rId15" Type="http://schemas.openxmlformats.org/officeDocument/2006/relationships/image" Target="../media/image194.svg"/><Relationship Id="rId36" Type="http://schemas.openxmlformats.org/officeDocument/2006/relationships/image" Target="../media/image215.svg"/><Relationship Id="rId57" Type="http://schemas.openxmlformats.org/officeDocument/2006/relationships/image" Target="../media/image236.svg"/><Relationship Id="rId106" Type="http://schemas.openxmlformats.org/officeDocument/2006/relationships/image" Target="../media/image285.svg"/><Relationship Id="rId127" Type="http://schemas.openxmlformats.org/officeDocument/2006/relationships/image" Target="../media/image306.svg"/><Relationship Id="rId10" Type="http://schemas.openxmlformats.org/officeDocument/2006/relationships/image" Target="../media/image189.svg"/><Relationship Id="rId31" Type="http://schemas.openxmlformats.org/officeDocument/2006/relationships/image" Target="../media/image210.svg"/><Relationship Id="rId52" Type="http://schemas.openxmlformats.org/officeDocument/2006/relationships/image" Target="../media/image231.svg"/><Relationship Id="rId73" Type="http://schemas.openxmlformats.org/officeDocument/2006/relationships/image" Target="../media/image252.svg"/><Relationship Id="rId78" Type="http://schemas.openxmlformats.org/officeDocument/2006/relationships/image" Target="../media/image257.svg"/><Relationship Id="rId94" Type="http://schemas.openxmlformats.org/officeDocument/2006/relationships/image" Target="../media/image273.svg"/><Relationship Id="rId99" Type="http://schemas.openxmlformats.org/officeDocument/2006/relationships/image" Target="../media/image278.svg"/><Relationship Id="rId101" Type="http://schemas.openxmlformats.org/officeDocument/2006/relationships/image" Target="../media/image280.svg"/><Relationship Id="rId122" Type="http://schemas.openxmlformats.org/officeDocument/2006/relationships/image" Target="../media/image301.svg"/><Relationship Id="rId4" Type="http://schemas.openxmlformats.org/officeDocument/2006/relationships/image" Target="../media/image36.svg"/><Relationship Id="rId9" Type="http://schemas.openxmlformats.org/officeDocument/2006/relationships/image" Target="../media/image188.svg"/><Relationship Id="rId26" Type="http://schemas.openxmlformats.org/officeDocument/2006/relationships/image" Target="../media/image205.svg"/><Relationship Id="rId47" Type="http://schemas.openxmlformats.org/officeDocument/2006/relationships/image" Target="../media/image226.svg"/><Relationship Id="rId68" Type="http://schemas.openxmlformats.org/officeDocument/2006/relationships/image" Target="../media/image247.svg"/><Relationship Id="rId89" Type="http://schemas.openxmlformats.org/officeDocument/2006/relationships/image" Target="../media/image268.svg"/><Relationship Id="rId112" Type="http://schemas.openxmlformats.org/officeDocument/2006/relationships/image" Target="../media/image291.svg"/><Relationship Id="rId133" Type="http://schemas.openxmlformats.org/officeDocument/2006/relationships/image" Target="../media/image312.svg"/></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317.png"/><Relationship Id="rId2" Type="http://schemas.openxmlformats.org/officeDocument/2006/relationships/image" Target="../media/image316.png"/><Relationship Id="rId1" Type="http://schemas.openxmlformats.org/officeDocument/2006/relationships/slideMaster" Target="../slideMasters/slideMaster2.xml"/><Relationship Id="rId5" Type="http://schemas.openxmlformats.org/officeDocument/2006/relationships/image" Target="../media/image319.png"/><Relationship Id="rId4" Type="http://schemas.openxmlformats.org/officeDocument/2006/relationships/image" Target="../media/image318.png"/></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321.png"/><Relationship Id="rId2" Type="http://schemas.openxmlformats.org/officeDocument/2006/relationships/image" Target="../media/image320.png"/><Relationship Id="rId1" Type="http://schemas.openxmlformats.org/officeDocument/2006/relationships/slideMaster" Target="../slideMasters/slideMaster2.xml"/><Relationship Id="rId4" Type="http://schemas.openxmlformats.org/officeDocument/2006/relationships/image" Target="../media/image322.png"/></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MAIN">
    <p:bg>
      <p:bgPr>
        <a:solidFill>
          <a:srgbClr val="F7F6FB"/>
        </a:solidFill>
        <a:effectLst/>
      </p:bgPr>
    </p:bg>
    <p:spTree>
      <p:nvGrpSpPr>
        <p:cNvPr id="1" name=""/>
        <p:cNvGrpSpPr/>
        <p:nvPr/>
      </p:nvGrpSpPr>
      <p:grpSpPr>
        <a:xfrm>
          <a:off x="0" y="0"/>
          <a:ext cx="0" cy="0"/>
          <a:chOff x="0" y="0"/>
          <a:chExt cx="0" cy="0"/>
        </a:xfrm>
      </p:grpSpPr>
      <p:sp>
        <p:nvSpPr>
          <p:cNvPr id="2" name="Shape 0"/>
          <p:cNvSpPr/>
          <p:nvPr/>
        </p:nvSpPr>
        <p:spPr>
          <a:xfrm>
            <a:off x="0" y="0"/>
            <a:ext cx="12191695" cy="146304"/>
          </a:xfrm>
          <a:prstGeom prst="rect">
            <a:avLst/>
          </a:prstGeom>
          <a:solidFill>
            <a:srgbClr val="512EAB"/>
          </a:solidFill>
          <a:ln w="12700">
            <a:solidFill>
              <a:srgbClr val="512EAB"/>
            </a:solidFill>
            <a:prstDash val="solid"/>
          </a:ln>
        </p:spPr>
        <p:txBody>
          <a:bodyPr/>
          <a:lstStyle/>
          <a:p>
            <a:endParaRPr lang="en-GB"/>
          </a:p>
        </p:txBody>
      </p:sp>
      <p:sp>
        <p:nvSpPr>
          <p:cNvPr id="3" name="Text 1"/>
          <p:cNvSpPr/>
          <p:nvPr/>
        </p:nvSpPr>
        <p:spPr>
          <a:xfrm>
            <a:off x="594360" y="6574536"/>
            <a:ext cx="4297680" cy="146304"/>
          </a:xfrm>
          <a:prstGeom prst="rect">
            <a:avLst/>
          </a:prstGeom>
          <a:noFill/>
          <a:ln/>
        </p:spPr>
        <p:txBody>
          <a:bodyPr wrap="square" lIns="0" tIns="0" rIns="0" bIns="0" rtlCol="0" anchor="ctr"/>
          <a:lstStyle/>
          <a:p>
            <a:pPr marL="0" indent="0">
              <a:buNone/>
            </a:pPr>
            <a:r>
              <a:rPr lang="en-US" sz="700">
                <a:solidFill>
                  <a:srgbClr val="512EAB"/>
                </a:solidFill>
              </a:rPr>
              <a:t>Copyright 2026 Pearson. All rights reserved.</a:t>
            </a:r>
            <a:endParaRPr lang="en-US" sz="700"/>
          </a:p>
        </p:txBody>
      </p:sp>
      <p:sp>
        <p:nvSpPr>
          <p:cNvPr id="25" name="Slide Number Placeholder 0"/>
          <p:cNvSpPr>
            <a:spLocks noGrp="1"/>
          </p:cNvSpPr>
          <p:nvPr>
            <p:ph type="sldNum" sz="quarter" idx="4294967295"/>
          </p:nvPr>
        </p:nvSpPr>
        <p:spPr>
          <a:xfrm>
            <a:off x="11155680" y="6537960"/>
            <a:ext cx="411480" cy="164592"/>
          </a:xfrm>
          <a:prstGeom prst="rect">
            <a:avLst/>
          </a:prstGeom>
          <a:extLst>
            <a:ext uri="{C572A759-6A51-4108-AA02-DFA0A04FC94B}">
              <ma14:wrappingTextBoxFlag xmlns="" xmlns:ma14="http://schemas.microsoft.com/office/mac/drawingml/2011/main" val="0"/>
            </a:ext>
          </a:extLst>
        </p:spPr>
        <p:txBody>
          <a:bodyPr/>
          <a:lstStyle>
            <a:lvl1pPr>
              <a:defRPr sz="800">
                <a:solidFill>
                  <a:srgbClr val="512EAB"/>
                </a:solidFill>
              </a:defRPr>
            </a:lvl1pPr>
          </a:lstStyle>
          <a:p>
            <a:pPr algn="r"/>
            <a:fld id="{F7021451-1387-4CA6-816F-3879F97B5CBC}" type="slidenum">
              <a:rPr lang="en-US" b="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Blank">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CF66B262-3E7E-F110-14A1-234C31CB4700}"/>
              </a:ext>
            </a:extLst>
          </p:cNvPr>
          <p:cNvSpPr>
            <a:spLocks noGrp="1"/>
          </p:cNvSpPr>
          <p:nvPr>
            <p:ph type="title" hasCustomPrompt="1"/>
          </p:nvPr>
        </p:nvSpPr>
        <p:spPr>
          <a:xfrm>
            <a:off x="0" y="-457200"/>
            <a:ext cx="12188952" cy="457200"/>
          </a:xfrm>
        </p:spPr>
        <p:txBody>
          <a:bodyPr/>
          <a:lstStyle>
            <a:lvl1pPr>
              <a:defRPr>
                <a:solidFill>
                  <a:schemeClr val="accent6"/>
                </a:solidFill>
              </a:defRPr>
            </a:lvl1pPr>
          </a:lstStyle>
          <a:p>
            <a:r>
              <a:rPr lang="en-US" noProof="0" dirty="0"/>
              <a:t>Insert offscreen slide title here or delete if not needed</a:t>
            </a:r>
            <a:endParaRPr lang="en-US" dirty="0"/>
          </a:p>
        </p:txBody>
      </p:sp>
      <p:sp>
        <p:nvSpPr>
          <p:cNvPr id="4" name="Footer">
            <a:extLst>
              <a:ext uri="{FF2B5EF4-FFF2-40B4-BE49-F238E27FC236}">
                <a16:creationId xmlns:a16="http://schemas.microsoft.com/office/drawing/2014/main" id="{960FE43D-27C0-0FF1-C195-E6522374B751}"/>
              </a:ext>
            </a:extLst>
          </p:cNvPr>
          <p:cNvSpPr>
            <a:spLocks noGrp="1" noRot="1" noMove="1" noResize="1" noEditPoints="1" noAdjustHandles="1" noChangeArrowheads="1" noChangeShapeType="1"/>
          </p:cNvSpPr>
          <p:nvPr>
            <p:ph type="ftr" sz="quarter" idx="11"/>
          </p:nvPr>
        </p:nvSpPr>
        <p:spPr/>
        <p:txBody>
          <a:bodyPr/>
          <a:lstStyle/>
          <a:p>
            <a:r>
              <a:rPr lang="en-US" dirty="0"/>
              <a:t>Copyright 2026 Pearson. All rights reserved.</a:t>
            </a:r>
          </a:p>
        </p:txBody>
      </p:sp>
      <p:sp>
        <p:nvSpPr>
          <p:cNvPr id="5" name="Slide Number">
            <a:extLst>
              <a:ext uri="{FF2B5EF4-FFF2-40B4-BE49-F238E27FC236}">
                <a16:creationId xmlns:a16="http://schemas.microsoft.com/office/drawing/2014/main" id="{4973D24F-EE9A-3749-3D8E-0F8929ED0AFB}"/>
              </a:ext>
            </a:extLst>
          </p:cNvPr>
          <p:cNvSpPr>
            <a:spLocks noGrp="1" noRot="1" noMove="1" noResize="1" noEditPoints="1" noAdjustHandles="1" noChangeArrowheads="1" noChangeShapeType="1"/>
          </p:cNvSpPr>
          <p:nvPr>
            <p:ph type="sldNum" sz="quarter" idx="12"/>
          </p:nvPr>
        </p:nvSpPr>
        <p:spPr/>
        <p:txBody>
          <a:bodyPr/>
          <a:lstStyle/>
          <a:p>
            <a:fld id="{27BB625B-AB5A-C845-B50B-ED205C3DDF7A}" type="slidenum">
              <a:rPr lang="en-US" smtClean="0"/>
              <a:pPr/>
              <a:t>‹#›</a:t>
            </a:fld>
            <a:endParaRPr lang="en-US"/>
          </a:p>
        </p:txBody>
      </p:sp>
    </p:spTree>
    <p:extLst>
      <p:ext uri="{BB962C8B-B14F-4D97-AF65-F5344CB8AC3E}">
        <p14:creationId xmlns:p14="http://schemas.microsoft.com/office/powerpoint/2010/main" val="3060261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Logo Slide Amethyst Dark">
    <p:bg>
      <p:bgRef idx="1001">
        <a:schemeClr val="bg2"/>
      </p:bgRef>
    </p:bg>
    <p:spTree>
      <p:nvGrpSpPr>
        <p:cNvPr id="1" name=""/>
        <p:cNvGrpSpPr/>
        <p:nvPr/>
      </p:nvGrpSpPr>
      <p:grpSpPr>
        <a:xfrm>
          <a:off x="0" y="0"/>
          <a:ext cx="0" cy="0"/>
          <a:chOff x="0" y="0"/>
          <a:chExt cx="0" cy="0"/>
        </a:xfrm>
      </p:grpSpPr>
      <p:pic>
        <p:nvPicPr>
          <p:cNvPr id="2" name="Graphic Waves">
            <a:extLst>
              <a:ext uri="{FF2B5EF4-FFF2-40B4-BE49-F238E27FC236}">
                <a16:creationId xmlns:a16="http://schemas.microsoft.com/office/drawing/2014/main" id="{DCC379B8-0966-0DD1-6B09-232B9987163E}"/>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p:nvPicPr>
        <p:blipFill>
          <a:blip r:embed="rId2" cstate="screen">
            <a:extLst>
              <a:ext uri="{28A0092B-C50C-407E-A947-70E740481C1C}">
                <a14:useLocalDpi xmlns:a14="http://schemas.microsoft.com/office/drawing/2010/main"/>
              </a:ext>
            </a:extLst>
          </a:blip>
          <a:srcRect/>
          <a:stretch/>
        </p:blipFill>
        <p:spPr bwMode="auto">
          <a:xfrm>
            <a:off x="0" y="-1"/>
            <a:ext cx="12192000" cy="6858001"/>
          </a:xfrm>
          <a:prstGeom prst="rect">
            <a:avLst/>
          </a:prstGeom>
        </p:spPr>
      </p:pic>
      <p:sp>
        <p:nvSpPr>
          <p:cNvPr id="5" name="Title">
            <a:extLst>
              <a:ext uri="{FF2B5EF4-FFF2-40B4-BE49-F238E27FC236}">
                <a16:creationId xmlns:a16="http://schemas.microsoft.com/office/drawing/2014/main" id="{A9999ED2-B4EC-91C1-8870-112A583C2C2F}"/>
              </a:ext>
            </a:extLst>
          </p:cNvPr>
          <p:cNvSpPr>
            <a:spLocks noGrp="1"/>
          </p:cNvSpPr>
          <p:nvPr>
            <p:ph type="title" hasCustomPrompt="1"/>
          </p:nvPr>
        </p:nvSpPr>
        <p:spPr>
          <a:xfrm>
            <a:off x="0" y="-457200"/>
            <a:ext cx="12188952" cy="457200"/>
          </a:xfrm>
        </p:spPr>
        <p:txBody>
          <a:bodyPr/>
          <a:lstStyle>
            <a:lvl1pPr>
              <a:defRPr>
                <a:solidFill>
                  <a:schemeClr val="accent6"/>
                </a:solidFill>
              </a:defRPr>
            </a:lvl1pPr>
          </a:lstStyle>
          <a:p>
            <a:r>
              <a:rPr lang="en-US" noProof="0" dirty="0"/>
              <a:t>Insert offscreen slide title here or delete if not needed</a:t>
            </a:r>
            <a:endParaRPr lang="en-US" dirty="0"/>
          </a:p>
        </p:txBody>
      </p:sp>
      <p:pic>
        <p:nvPicPr>
          <p:cNvPr id="4" name="Pearson Logo" descr="Pearson Logo">
            <a:extLst>
              <a:ext uri="{FF2B5EF4-FFF2-40B4-BE49-F238E27FC236}">
                <a16:creationId xmlns:a16="http://schemas.microsoft.com/office/drawing/2014/main" id="{E50B1C9F-D910-9F11-0CB0-95564F44BBFC}"/>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3"/>
              </a:ext>
            </a:extLst>
          </a:blip>
          <a:stretch>
            <a:fillRect/>
          </a:stretch>
        </p:blipFill>
        <p:spPr bwMode="auto">
          <a:xfrm>
            <a:off x="534621" y="2958745"/>
            <a:ext cx="4702542" cy="940510"/>
          </a:xfrm>
          <a:prstGeom prst="rect">
            <a:avLst/>
          </a:prstGeom>
        </p:spPr>
      </p:pic>
      <p:sp>
        <p:nvSpPr>
          <p:cNvPr id="13" name="Subtitle">
            <a:extLst>
              <a:ext uri="{FF2B5EF4-FFF2-40B4-BE49-F238E27FC236}">
                <a16:creationId xmlns:a16="http://schemas.microsoft.com/office/drawing/2014/main" id="{02262E5B-30DE-51B1-4D28-8D134EBCB723}"/>
              </a:ext>
            </a:extLst>
          </p:cNvPr>
          <p:cNvSpPr>
            <a:spLocks noGrp="1"/>
          </p:cNvSpPr>
          <p:nvPr>
            <p:ph type="body" sz="quarter" idx="13" hasCustomPrompt="1"/>
          </p:nvPr>
        </p:nvSpPr>
        <p:spPr bwMode="white">
          <a:xfrm>
            <a:off x="542925" y="5156200"/>
            <a:ext cx="4686299" cy="1154113"/>
          </a:xfrm>
        </p:spPr>
        <p:txBody>
          <a:bodyPr anchor="b"/>
          <a:lstStyle>
            <a:lvl1pPr marL="0" indent="0">
              <a:buNone/>
              <a:defRPr sz="1600"/>
            </a:lvl1pPr>
          </a:lstStyle>
          <a:p>
            <a:pPr lvl="0"/>
            <a:r>
              <a:rPr lang="en-US"/>
              <a:t>Optional subtitle content here</a:t>
            </a:r>
          </a:p>
        </p:txBody>
      </p:sp>
      <p:pic>
        <p:nvPicPr>
          <p:cNvPr id="3" name="Graphic Waves">
            <a:extLst>
              <a:ext uri="{FF2B5EF4-FFF2-40B4-BE49-F238E27FC236}">
                <a16:creationId xmlns:a16="http://schemas.microsoft.com/office/drawing/2014/main" id="{6709077C-729B-A381-8486-2DFF177FAA68}"/>
              </a:ext>
              <a:ext uri="{C183D7F6-B498-43B3-948B-1728B52AA6E4}">
                <adec:decorative xmlns:adec="http://schemas.microsoft.com/office/drawing/2017/decorative" val="1"/>
              </a:ext>
            </a:extLst>
          </p:cNvPr>
          <p:cNvPicPr/>
          <p:nvPr userDrawn="1"/>
        </p:nvPicPr>
        <p:blipFill>
          <a:blip r:embed="rId2" cstate="screen">
            <a:extLst>
              <a:ext uri="{28A0092B-C50C-407E-A947-70E740481C1C}">
                <a14:useLocalDpi xmlns:a14="http://schemas.microsoft.com/office/drawing/2010/main"/>
              </a:ext>
            </a:extLst>
          </a:blip>
          <a:srcRect/>
          <a:stretch/>
        </p:blipFill>
        <p:spPr bwMode="auto">
          <a:xfrm>
            <a:off x="0" y="-1"/>
            <a:ext cx="12192000" cy="6858001"/>
          </a:xfrm>
          <a:prstGeom prst="rect">
            <a:avLst/>
          </a:prstGeom>
        </p:spPr>
      </p:pic>
      <p:pic>
        <p:nvPicPr>
          <p:cNvPr id="6" name="Pearson Logo" descr="Pearson Logo">
            <a:extLst>
              <a:ext uri="{FF2B5EF4-FFF2-40B4-BE49-F238E27FC236}">
                <a16:creationId xmlns:a16="http://schemas.microsoft.com/office/drawing/2014/main" id="{EBD4C000-4D0A-BADE-5274-657E01BC58AE}"/>
              </a:ext>
              <a:ext uri="{C183D7F6-B498-43B3-948B-1728B52AA6E4}">
                <adec:decorative xmlns:adec="http://schemas.microsoft.com/office/drawing/2017/decorative" val="0"/>
              </a:ext>
            </a:extLst>
          </p:cNvPr>
          <p:cNvPicPr/>
          <p:nvPr userDrawn="1"/>
        </p:nvPicPr>
        <p:blipFill>
          <a:blip>
            <a:extLst>
              <a:ext uri="{96DAC541-7B7A-43D3-8B79-37D633B846F1}">
                <asvg:svgBlip xmlns:asvg="http://schemas.microsoft.com/office/drawing/2016/SVG/main" r:embed="rId3"/>
              </a:ext>
            </a:extLst>
          </a:blip>
          <a:stretch>
            <a:fillRect/>
          </a:stretch>
        </p:blipFill>
        <p:spPr bwMode="auto">
          <a:xfrm>
            <a:off x="534621" y="2958745"/>
            <a:ext cx="4702542" cy="940510"/>
          </a:xfrm>
          <a:prstGeom prst="rect">
            <a:avLst/>
          </a:prstGeom>
        </p:spPr>
      </p:pic>
    </p:spTree>
    <p:extLst>
      <p:ext uri="{BB962C8B-B14F-4D97-AF65-F5344CB8AC3E}">
        <p14:creationId xmlns:p14="http://schemas.microsoft.com/office/powerpoint/2010/main" val="824309569"/>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Logo Slide Turquoise Dark">
    <p:bg>
      <p:bgRef idx="1001">
        <a:schemeClr val="bg2"/>
      </p:bgRef>
    </p:bg>
    <p:spTree>
      <p:nvGrpSpPr>
        <p:cNvPr id="1" name=""/>
        <p:cNvGrpSpPr/>
        <p:nvPr/>
      </p:nvGrpSpPr>
      <p:grpSpPr>
        <a:xfrm>
          <a:off x="0" y="0"/>
          <a:ext cx="0" cy="0"/>
          <a:chOff x="0" y="0"/>
          <a:chExt cx="0" cy="0"/>
        </a:xfrm>
      </p:grpSpPr>
      <p:pic>
        <p:nvPicPr>
          <p:cNvPr id="4" name="Graphic Waves">
            <a:extLst>
              <a:ext uri="{FF2B5EF4-FFF2-40B4-BE49-F238E27FC236}">
                <a16:creationId xmlns:a16="http://schemas.microsoft.com/office/drawing/2014/main" id="{C710F831-4B37-EC2D-5B63-AA10EE7F361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6" name="Title">
            <a:extLst>
              <a:ext uri="{FF2B5EF4-FFF2-40B4-BE49-F238E27FC236}">
                <a16:creationId xmlns:a16="http://schemas.microsoft.com/office/drawing/2014/main" id="{42EC52E7-879D-D0A9-51DD-236E9F67E5ED}"/>
              </a:ext>
            </a:extLst>
          </p:cNvPr>
          <p:cNvSpPr>
            <a:spLocks noGrp="1"/>
          </p:cNvSpPr>
          <p:nvPr>
            <p:ph type="title" hasCustomPrompt="1"/>
          </p:nvPr>
        </p:nvSpPr>
        <p:spPr>
          <a:xfrm>
            <a:off x="0" y="-457200"/>
            <a:ext cx="12188952" cy="457200"/>
          </a:xfrm>
        </p:spPr>
        <p:txBody>
          <a:bodyPr/>
          <a:lstStyle>
            <a:lvl1pPr>
              <a:defRPr>
                <a:solidFill>
                  <a:schemeClr val="accent6"/>
                </a:solidFill>
              </a:defRPr>
            </a:lvl1pPr>
          </a:lstStyle>
          <a:p>
            <a:r>
              <a:rPr lang="en-US" noProof="0" dirty="0"/>
              <a:t>Insert offscreen slide title here or delete if not needed</a:t>
            </a:r>
            <a:endParaRPr lang="en-US" dirty="0"/>
          </a:p>
        </p:txBody>
      </p:sp>
      <p:pic>
        <p:nvPicPr>
          <p:cNvPr id="5" name="Pearson Logo" descr="Pearson Logo">
            <a:extLst>
              <a:ext uri="{FF2B5EF4-FFF2-40B4-BE49-F238E27FC236}">
                <a16:creationId xmlns:a16="http://schemas.microsoft.com/office/drawing/2014/main" id="{EECE6084-039F-72B9-1558-FAA0E5B9E164}"/>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3"/>
              </a:ext>
            </a:extLst>
          </a:blip>
          <a:stretch>
            <a:fillRect/>
          </a:stretch>
        </p:blipFill>
        <p:spPr>
          <a:xfrm>
            <a:off x="534621" y="2958745"/>
            <a:ext cx="4702542" cy="940510"/>
          </a:xfrm>
          <a:prstGeom prst="rect">
            <a:avLst/>
          </a:prstGeom>
        </p:spPr>
      </p:pic>
      <p:sp>
        <p:nvSpPr>
          <p:cNvPr id="13" name="Subtitle">
            <a:extLst>
              <a:ext uri="{FF2B5EF4-FFF2-40B4-BE49-F238E27FC236}">
                <a16:creationId xmlns:a16="http://schemas.microsoft.com/office/drawing/2014/main" id="{02262E5B-30DE-51B1-4D28-8D134EBCB723}"/>
              </a:ext>
            </a:extLst>
          </p:cNvPr>
          <p:cNvSpPr>
            <a:spLocks noGrp="1"/>
          </p:cNvSpPr>
          <p:nvPr>
            <p:ph type="body" sz="quarter" idx="13" hasCustomPrompt="1"/>
          </p:nvPr>
        </p:nvSpPr>
        <p:spPr bwMode="white">
          <a:xfrm>
            <a:off x="542926" y="5156200"/>
            <a:ext cx="4690872" cy="1154113"/>
          </a:xfrm>
        </p:spPr>
        <p:txBody>
          <a:bodyPr anchor="b"/>
          <a:lstStyle>
            <a:lvl1pPr marL="0" indent="0">
              <a:buNone/>
              <a:defRPr sz="1600"/>
            </a:lvl1pPr>
          </a:lstStyle>
          <a:p>
            <a:pPr lvl="0"/>
            <a:r>
              <a:rPr lang="en-US"/>
              <a:t>Optional subtitle content here</a:t>
            </a:r>
          </a:p>
        </p:txBody>
      </p:sp>
      <p:pic>
        <p:nvPicPr>
          <p:cNvPr id="2" name="Graphic Waves">
            <a:extLst>
              <a:ext uri="{FF2B5EF4-FFF2-40B4-BE49-F238E27FC236}">
                <a16:creationId xmlns:a16="http://schemas.microsoft.com/office/drawing/2014/main" id="{4D89A0C5-7DAA-94FF-6253-319F6AB67B16}"/>
              </a:ext>
              <a:ext uri="{C183D7F6-B498-43B3-948B-1728B52AA6E4}">
                <adec:decorative xmlns:adec="http://schemas.microsoft.com/office/drawing/2017/decorative" val="1"/>
              </a:ext>
            </a:extLst>
          </p:cNvPr>
          <p:cNvPicPr/>
          <p:nvPr userDrawn="1"/>
        </p:nvPicPr>
        <p:blipFill>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3" name="Pearson Logo" descr="Pearson Logo">
            <a:extLst>
              <a:ext uri="{FF2B5EF4-FFF2-40B4-BE49-F238E27FC236}">
                <a16:creationId xmlns:a16="http://schemas.microsoft.com/office/drawing/2014/main" id="{3B17D161-1E1E-9EE3-1013-377304077009}"/>
              </a:ext>
              <a:ext uri="{C183D7F6-B498-43B3-948B-1728B52AA6E4}">
                <adec:decorative xmlns:adec="http://schemas.microsoft.com/office/drawing/2017/decorative" val="0"/>
              </a:ext>
            </a:extLst>
          </p:cNvPr>
          <p:cNvPicPr/>
          <p:nvPr userDrawn="1"/>
        </p:nvPicPr>
        <p:blipFill>
          <a:blip>
            <a:extLst>
              <a:ext uri="{96DAC541-7B7A-43D3-8B79-37D633B846F1}">
                <asvg:svgBlip xmlns:asvg="http://schemas.microsoft.com/office/drawing/2016/SVG/main" r:embed="rId3"/>
              </a:ext>
            </a:extLst>
          </a:blip>
          <a:stretch>
            <a:fillRect/>
          </a:stretch>
        </p:blipFill>
        <p:spPr>
          <a:xfrm>
            <a:off x="534621" y="2958745"/>
            <a:ext cx="4702542" cy="940510"/>
          </a:xfrm>
          <a:prstGeom prst="rect">
            <a:avLst/>
          </a:prstGeom>
        </p:spPr>
      </p:pic>
    </p:spTree>
    <p:extLst>
      <p:ext uri="{BB962C8B-B14F-4D97-AF65-F5344CB8AC3E}">
        <p14:creationId xmlns:p14="http://schemas.microsoft.com/office/powerpoint/2010/main" val="564648284"/>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Slide with Graphic Waves Amethyst Dark">
    <p:bg>
      <p:bgRef idx="1001">
        <a:schemeClr val="bg2"/>
      </p:bgRef>
    </p:bg>
    <p:spTree>
      <p:nvGrpSpPr>
        <p:cNvPr id="1" name=""/>
        <p:cNvGrpSpPr/>
        <p:nvPr/>
      </p:nvGrpSpPr>
      <p:grpSpPr>
        <a:xfrm>
          <a:off x="0" y="0"/>
          <a:ext cx="0" cy="0"/>
          <a:chOff x="0" y="0"/>
          <a:chExt cx="0" cy="0"/>
        </a:xfrm>
      </p:grpSpPr>
      <p:pic>
        <p:nvPicPr>
          <p:cNvPr id="6" name="Graphic Waves">
            <a:extLst>
              <a:ext uri="{FF2B5EF4-FFF2-40B4-BE49-F238E27FC236}">
                <a16:creationId xmlns:a16="http://schemas.microsoft.com/office/drawing/2014/main" id="{CE0A9257-0313-8E9A-C1F8-2FAB594DDBE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a:srcRect/>
          <a:stretch/>
        </p:blipFill>
        <p:spPr>
          <a:xfrm>
            <a:off x="0" y="414"/>
            <a:ext cx="12192000" cy="6857172"/>
          </a:xfrm>
          <a:prstGeom prst="rect">
            <a:avLst/>
          </a:prstGeom>
        </p:spPr>
      </p:pic>
      <p:pic>
        <p:nvPicPr>
          <p:cNvPr id="4" name="Pearson Logo" descr="Pearson Logo">
            <a:extLst>
              <a:ext uri="{FF2B5EF4-FFF2-40B4-BE49-F238E27FC236}">
                <a16:creationId xmlns:a16="http://schemas.microsoft.com/office/drawing/2014/main" id="{79B16B61-0AF6-DDCA-536F-D4CEF209623B}"/>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3"/>
              </a:ext>
            </a:extLst>
          </a:blip>
          <a:stretch>
            <a:fillRect/>
          </a:stretch>
        </p:blipFill>
        <p:spPr>
          <a:xfrm>
            <a:off x="544512" y="552450"/>
            <a:ext cx="2276856" cy="455371"/>
          </a:xfrm>
          <a:prstGeom prst="rect">
            <a:avLst/>
          </a:prstGeom>
        </p:spPr>
      </p:pic>
      <p:sp>
        <p:nvSpPr>
          <p:cNvPr id="2" name="Title">
            <a:extLst>
              <a:ext uri="{FF2B5EF4-FFF2-40B4-BE49-F238E27FC236}">
                <a16:creationId xmlns:a16="http://schemas.microsoft.com/office/drawing/2014/main" id="{2F08166A-83F0-2554-8E7D-B4BAD344F028}"/>
              </a:ext>
            </a:extLst>
          </p:cNvPr>
          <p:cNvSpPr>
            <a:spLocks noGrp="1"/>
          </p:cNvSpPr>
          <p:nvPr>
            <p:ph type="ctrTitle" hasCustomPrompt="1"/>
          </p:nvPr>
        </p:nvSpPr>
        <p:spPr bwMode="white">
          <a:xfrm>
            <a:off x="542923" y="1646237"/>
            <a:ext cx="6419852" cy="3187020"/>
          </a:xfrm>
        </p:spPr>
        <p:txBody>
          <a:bodyPr anchor="b"/>
          <a:lstStyle>
            <a:lvl1pPr algn="l">
              <a:defRPr sz="6000" b="1">
                <a:solidFill>
                  <a:schemeClr val="tx2"/>
                </a:solidFill>
                <a:latin typeface="+mn-lt"/>
              </a:defRPr>
            </a:lvl1pPr>
          </a:lstStyle>
          <a:p>
            <a:r>
              <a:rPr lang="en-US" noProof="0"/>
              <a:t>Place title here, maximum three lines lorem</a:t>
            </a:r>
          </a:p>
        </p:txBody>
      </p:sp>
      <p:sp>
        <p:nvSpPr>
          <p:cNvPr id="3" name="Subtitle">
            <a:extLst>
              <a:ext uri="{FF2B5EF4-FFF2-40B4-BE49-F238E27FC236}">
                <a16:creationId xmlns:a16="http://schemas.microsoft.com/office/drawing/2014/main" id="{8879E363-BBA4-E8FB-32B0-B30CAED83B60}"/>
              </a:ext>
            </a:extLst>
          </p:cNvPr>
          <p:cNvSpPr>
            <a:spLocks noGrp="1"/>
          </p:cNvSpPr>
          <p:nvPr>
            <p:ph type="subTitle" idx="1" hasCustomPrompt="1"/>
          </p:nvPr>
        </p:nvSpPr>
        <p:spPr bwMode="white">
          <a:xfrm>
            <a:off x="542926" y="5212670"/>
            <a:ext cx="5484812" cy="1097643"/>
          </a:xfrm>
        </p:spPr>
        <p:txBody>
          <a:bodyPr anchor="b">
            <a:normAutofit/>
          </a:bodyPr>
          <a:lstStyle>
            <a:lvl1pPr marL="0" indent="0" algn="l">
              <a:spcBef>
                <a:spcPts val="0"/>
              </a:spcBef>
              <a:buNone/>
              <a:defRPr sz="16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Place subtitle here</a:t>
            </a:r>
          </a:p>
        </p:txBody>
      </p:sp>
      <p:pic>
        <p:nvPicPr>
          <p:cNvPr id="5" name="Graphic Waves">
            <a:extLst>
              <a:ext uri="{FF2B5EF4-FFF2-40B4-BE49-F238E27FC236}">
                <a16:creationId xmlns:a16="http://schemas.microsoft.com/office/drawing/2014/main" id="{77D40FE8-4D46-4612-6E40-D59A62B7865D}"/>
              </a:ext>
              <a:ext uri="{C183D7F6-B498-43B3-948B-1728B52AA6E4}">
                <adec:decorative xmlns:adec="http://schemas.microsoft.com/office/drawing/2017/decorative" val="1"/>
              </a:ext>
            </a:extLst>
          </p:cNvPr>
          <p:cNvPicPr/>
          <p:nvPr userDrawn="1"/>
        </p:nvPicPr>
        <p:blipFill>
          <a:blip r:embed="rId2"/>
          <a:srcRect/>
          <a:stretch/>
        </p:blipFill>
        <p:spPr>
          <a:xfrm>
            <a:off x="0" y="414"/>
            <a:ext cx="12192000" cy="6857172"/>
          </a:xfrm>
          <a:prstGeom prst="rect">
            <a:avLst/>
          </a:prstGeom>
        </p:spPr>
      </p:pic>
      <p:pic>
        <p:nvPicPr>
          <p:cNvPr id="7" name="Pearson Logo" descr="Pearson Logo">
            <a:extLst>
              <a:ext uri="{FF2B5EF4-FFF2-40B4-BE49-F238E27FC236}">
                <a16:creationId xmlns:a16="http://schemas.microsoft.com/office/drawing/2014/main" id="{E839F3FA-F96C-56A3-28EC-C6E71CDAF764}"/>
              </a:ext>
              <a:ext uri="{C183D7F6-B498-43B3-948B-1728B52AA6E4}">
                <adec:decorative xmlns:adec="http://schemas.microsoft.com/office/drawing/2017/decorative" val="0"/>
              </a:ext>
            </a:extLst>
          </p:cNvPr>
          <p:cNvPicPr/>
          <p:nvPr userDrawn="1"/>
        </p:nvPicPr>
        <p:blipFill>
          <a:blip>
            <a:extLst>
              <a:ext uri="{96DAC541-7B7A-43D3-8B79-37D633B846F1}">
                <asvg:svgBlip xmlns:asvg="http://schemas.microsoft.com/office/drawing/2016/SVG/main" r:embed="rId3"/>
              </a:ext>
            </a:extLst>
          </a:blip>
          <a:stretch>
            <a:fillRect/>
          </a:stretch>
        </p:blipFill>
        <p:spPr>
          <a:xfrm>
            <a:off x="544512" y="552450"/>
            <a:ext cx="2276856" cy="455371"/>
          </a:xfrm>
          <a:prstGeom prst="rect">
            <a:avLst/>
          </a:prstGeom>
        </p:spPr>
      </p:pic>
    </p:spTree>
    <p:extLst>
      <p:ext uri="{BB962C8B-B14F-4D97-AF65-F5344CB8AC3E}">
        <p14:creationId xmlns:p14="http://schemas.microsoft.com/office/powerpoint/2010/main" val="1107838413"/>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Slide with Graphic Waves Amethyst">
    <p:bg>
      <p:bgRef idx="1001">
        <a:schemeClr val="bg1"/>
      </p:bgRef>
    </p:bg>
    <p:spTree>
      <p:nvGrpSpPr>
        <p:cNvPr id="1" name=""/>
        <p:cNvGrpSpPr/>
        <p:nvPr/>
      </p:nvGrpSpPr>
      <p:grpSpPr>
        <a:xfrm>
          <a:off x="0" y="0"/>
          <a:ext cx="0" cy="0"/>
          <a:chOff x="0" y="0"/>
          <a:chExt cx="0" cy="0"/>
        </a:xfrm>
      </p:grpSpPr>
      <p:pic>
        <p:nvPicPr>
          <p:cNvPr id="7" name="Graphic Waves">
            <a:extLst>
              <a:ext uri="{FF2B5EF4-FFF2-40B4-BE49-F238E27FC236}">
                <a16:creationId xmlns:a16="http://schemas.microsoft.com/office/drawing/2014/main" id="{7ABB399A-5DF9-1E9C-7261-553D83F24D5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a:srcRect/>
          <a:stretch/>
        </p:blipFill>
        <p:spPr>
          <a:xfrm>
            <a:off x="0" y="414"/>
            <a:ext cx="12192000" cy="6857172"/>
          </a:xfrm>
          <a:prstGeom prst="rect">
            <a:avLst/>
          </a:prstGeom>
        </p:spPr>
      </p:pic>
      <p:pic>
        <p:nvPicPr>
          <p:cNvPr id="5" name="Pearson Logo" descr="Pearson Logo">
            <a:extLst>
              <a:ext uri="{FF2B5EF4-FFF2-40B4-BE49-F238E27FC236}">
                <a16:creationId xmlns:a16="http://schemas.microsoft.com/office/drawing/2014/main" id="{160A7F97-6209-F156-D033-087C9B50EAE0}"/>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3"/>
              </a:ext>
            </a:extLst>
          </a:blip>
          <a:stretch>
            <a:fillRect/>
          </a:stretch>
        </p:blipFill>
        <p:spPr>
          <a:xfrm>
            <a:off x="544512" y="552450"/>
            <a:ext cx="2276856" cy="455371"/>
          </a:xfrm>
          <a:prstGeom prst="rect">
            <a:avLst/>
          </a:prstGeom>
        </p:spPr>
      </p:pic>
      <p:sp>
        <p:nvSpPr>
          <p:cNvPr id="2" name="Title">
            <a:extLst>
              <a:ext uri="{FF2B5EF4-FFF2-40B4-BE49-F238E27FC236}">
                <a16:creationId xmlns:a16="http://schemas.microsoft.com/office/drawing/2014/main" id="{2F08166A-83F0-2554-8E7D-B4BAD344F028}"/>
              </a:ext>
            </a:extLst>
          </p:cNvPr>
          <p:cNvSpPr>
            <a:spLocks noGrp="1"/>
          </p:cNvSpPr>
          <p:nvPr>
            <p:ph type="ctrTitle" hasCustomPrompt="1"/>
          </p:nvPr>
        </p:nvSpPr>
        <p:spPr>
          <a:xfrm>
            <a:off x="542924" y="1646237"/>
            <a:ext cx="6419088" cy="3187020"/>
          </a:xfrm>
        </p:spPr>
        <p:txBody>
          <a:bodyPr anchor="b"/>
          <a:lstStyle>
            <a:lvl1pPr algn="l">
              <a:defRPr sz="6000" b="1">
                <a:solidFill>
                  <a:schemeClr val="tx2"/>
                </a:solidFill>
                <a:latin typeface="+mn-lt"/>
              </a:defRPr>
            </a:lvl1pPr>
          </a:lstStyle>
          <a:p>
            <a:r>
              <a:rPr lang="en-US" noProof="0" dirty="0"/>
              <a:t>Place title here, maximum three lines lorem</a:t>
            </a:r>
          </a:p>
        </p:txBody>
      </p:sp>
      <p:sp>
        <p:nvSpPr>
          <p:cNvPr id="3" name="Subtitle">
            <a:extLst>
              <a:ext uri="{FF2B5EF4-FFF2-40B4-BE49-F238E27FC236}">
                <a16:creationId xmlns:a16="http://schemas.microsoft.com/office/drawing/2014/main" id="{8879E363-BBA4-E8FB-32B0-B30CAED83B60}"/>
              </a:ext>
            </a:extLst>
          </p:cNvPr>
          <p:cNvSpPr>
            <a:spLocks noGrp="1"/>
          </p:cNvSpPr>
          <p:nvPr>
            <p:ph type="subTitle" idx="1" hasCustomPrompt="1"/>
          </p:nvPr>
        </p:nvSpPr>
        <p:spPr>
          <a:xfrm>
            <a:off x="542926" y="5212670"/>
            <a:ext cx="5484812" cy="1097643"/>
          </a:xfrm>
        </p:spPr>
        <p:txBody>
          <a:bodyPr anchor="b">
            <a:normAutofit/>
          </a:bodyPr>
          <a:lstStyle>
            <a:lvl1pPr marL="0" indent="0" algn="l">
              <a:spcBef>
                <a:spcPts val="0"/>
              </a:spcBef>
              <a:buNone/>
              <a:defRPr sz="16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Place subtitle here</a:t>
            </a:r>
          </a:p>
        </p:txBody>
      </p:sp>
      <p:pic>
        <p:nvPicPr>
          <p:cNvPr id="4" name="Graphic Waves">
            <a:extLst>
              <a:ext uri="{FF2B5EF4-FFF2-40B4-BE49-F238E27FC236}">
                <a16:creationId xmlns:a16="http://schemas.microsoft.com/office/drawing/2014/main" id="{91900A77-CC85-90A7-BD3B-EBA57BBE98DA}"/>
              </a:ext>
              <a:ext uri="{C183D7F6-B498-43B3-948B-1728B52AA6E4}">
                <adec:decorative xmlns:adec="http://schemas.microsoft.com/office/drawing/2017/decorative" val="1"/>
              </a:ext>
            </a:extLst>
          </p:cNvPr>
          <p:cNvPicPr/>
          <p:nvPr userDrawn="1"/>
        </p:nvPicPr>
        <p:blipFill>
          <a:blip r:embed="rId2"/>
          <a:srcRect/>
          <a:stretch/>
        </p:blipFill>
        <p:spPr>
          <a:xfrm>
            <a:off x="0" y="414"/>
            <a:ext cx="12192000" cy="6857172"/>
          </a:xfrm>
          <a:prstGeom prst="rect">
            <a:avLst/>
          </a:prstGeom>
        </p:spPr>
      </p:pic>
      <p:pic>
        <p:nvPicPr>
          <p:cNvPr id="6" name="Pearson Logo" descr="Pearson Logo">
            <a:extLst>
              <a:ext uri="{FF2B5EF4-FFF2-40B4-BE49-F238E27FC236}">
                <a16:creationId xmlns:a16="http://schemas.microsoft.com/office/drawing/2014/main" id="{81D23B2E-17CC-A50A-E18F-A47A2874C38D}"/>
              </a:ext>
              <a:ext uri="{C183D7F6-B498-43B3-948B-1728B52AA6E4}">
                <adec:decorative xmlns:adec="http://schemas.microsoft.com/office/drawing/2017/decorative" val="0"/>
              </a:ext>
            </a:extLst>
          </p:cNvPr>
          <p:cNvPicPr/>
          <p:nvPr userDrawn="1"/>
        </p:nvPicPr>
        <p:blipFill>
          <a:blip>
            <a:extLst>
              <a:ext uri="{96DAC541-7B7A-43D3-8B79-37D633B846F1}">
                <asvg:svgBlip xmlns:asvg="http://schemas.microsoft.com/office/drawing/2016/SVG/main" r:embed="rId3"/>
              </a:ext>
            </a:extLst>
          </a:blip>
          <a:stretch>
            <a:fillRect/>
          </a:stretch>
        </p:blipFill>
        <p:spPr>
          <a:xfrm>
            <a:off x="544512" y="552450"/>
            <a:ext cx="2276856" cy="455371"/>
          </a:xfrm>
          <a:prstGeom prst="rect">
            <a:avLst/>
          </a:prstGeom>
        </p:spPr>
      </p:pic>
    </p:spTree>
    <p:extLst>
      <p:ext uri="{BB962C8B-B14F-4D97-AF65-F5344CB8AC3E}">
        <p14:creationId xmlns:p14="http://schemas.microsoft.com/office/powerpoint/2010/main" val="2198397759"/>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Slide with Line Waves Dark">
    <p:bg bwMode="gray">
      <p:bgRef idx="1001">
        <a:schemeClr val="bg2"/>
      </p:bgRef>
    </p:bg>
    <p:spTree>
      <p:nvGrpSpPr>
        <p:cNvPr id="1" name=""/>
        <p:cNvGrpSpPr/>
        <p:nvPr/>
      </p:nvGrpSpPr>
      <p:grpSpPr>
        <a:xfrm>
          <a:off x="0" y="0"/>
          <a:ext cx="0" cy="0"/>
          <a:chOff x="0" y="0"/>
          <a:chExt cx="0" cy="0"/>
        </a:xfrm>
      </p:grpSpPr>
      <p:sp>
        <p:nvSpPr>
          <p:cNvPr id="17" name="Line Waves">
            <a:extLst>
              <a:ext uri="{FF2B5EF4-FFF2-40B4-BE49-F238E27FC236}">
                <a16:creationId xmlns:a16="http://schemas.microsoft.com/office/drawing/2014/main" id="{76FD1CA9-8C2E-866A-03BC-ECB8D9A29B7E}"/>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blackGray">
          <a:xfrm>
            <a:off x="7480300" y="0"/>
            <a:ext cx="4711700" cy="6858000"/>
          </a:xfrm>
          <a:custGeom>
            <a:avLst/>
            <a:gdLst>
              <a:gd name="connsiteX0" fmla="*/ 4711700 w 4711700"/>
              <a:gd name="connsiteY0" fmla="*/ 5325905 h 6858000"/>
              <a:gd name="connsiteX1" fmla="*/ 4711700 w 4711700"/>
              <a:gd name="connsiteY1" fmla="*/ 5391006 h 6858000"/>
              <a:gd name="connsiteX2" fmla="*/ 4704808 w 4711700"/>
              <a:gd name="connsiteY2" fmla="*/ 5399555 h 6858000"/>
              <a:gd name="connsiteX3" fmla="*/ 3764472 w 4711700"/>
              <a:gd name="connsiteY3" fmla="*/ 6295965 h 6858000"/>
              <a:gd name="connsiteX4" fmla="*/ 3603154 w 4711700"/>
              <a:gd name="connsiteY4" fmla="*/ 6417638 h 6858000"/>
              <a:gd name="connsiteX5" fmla="*/ 3600368 w 4711700"/>
              <a:gd name="connsiteY5" fmla="*/ 6419017 h 6858000"/>
              <a:gd name="connsiteX6" fmla="*/ 3600368 w 4711700"/>
              <a:gd name="connsiteY6" fmla="*/ 6419739 h 6858000"/>
              <a:gd name="connsiteX7" fmla="*/ 3603154 w 4711700"/>
              <a:gd name="connsiteY7" fmla="*/ 6417638 h 6858000"/>
              <a:gd name="connsiteX8" fmla="*/ 3668908 w 4711700"/>
              <a:gd name="connsiteY8" fmla="*/ 6385071 h 6858000"/>
              <a:gd name="connsiteX9" fmla="*/ 4340008 w 4711700"/>
              <a:gd name="connsiteY9" fmla="*/ 6010591 h 6858000"/>
              <a:gd name="connsiteX10" fmla="*/ 4647319 w 4711700"/>
              <a:gd name="connsiteY10" fmla="*/ 5803944 h 6858000"/>
              <a:gd name="connsiteX11" fmla="*/ 4711700 w 4711700"/>
              <a:gd name="connsiteY11" fmla="*/ 5756906 h 6858000"/>
              <a:gd name="connsiteX12" fmla="*/ 4711700 w 4711700"/>
              <a:gd name="connsiteY12" fmla="*/ 5800336 h 6858000"/>
              <a:gd name="connsiteX13" fmla="*/ 4528344 w 4711700"/>
              <a:gd name="connsiteY13" fmla="*/ 5929051 h 6858000"/>
              <a:gd name="connsiteX14" fmla="*/ 4528344 w 4711700"/>
              <a:gd name="connsiteY14" fmla="*/ 5929773 h 6858000"/>
              <a:gd name="connsiteX15" fmla="*/ 4694552 w 4711700"/>
              <a:gd name="connsiteY15" fmla="*/ 5852144 h 6858000"/>
              <a:gd name="connsiteX16" fmla="*/ 4711700 w 4711700"/>
              <a:gd name="connsiteY16" fmla="*/ 5843682 h 6858000"/>
              <a:gd name="connsiteX17" fmla="*/ 4711700 w 4711700"/>
              <a:gd name="connsiteY17" fmla="*/ 5882657 h 6858000"/>
              <a:gd name="connsiteX18" fmla="*/ 4619018 w 4711700"/>
              <a:gd name="connsiteY18" fmla="*/ 5927033 h 6858000"/>
              <a:gd name="connsiteX19" fmla="*/ 4354438 w 4711700"/>
              <a:gd name="connsiteY19" fmla="*/ 6043063 h 6858000"/>
              <a:gd name="connsiteX20" fmla="*/ 3476974 w 4711700"/>
              <a:gd name="connsiteY20" fmla="*/ 6507053 h 6858000"/>
              <a:gd name="connsiteX21" fmla="*/ 2969779 w 4711700"/>
              <a:gd name="connsiteY21" fmla="*/ 6818062 h 6858000"/>
              <a:gd name="connsiteX22" fmla="*/ 2888238 w 4711700"/>
              <a:gd name="connsiteY22" fmla="*/ 6858000 h 6858000"/>
              <a:gd name="connsiteX23" fmla="*/ 2794044 w 4711700"/>
              <a:gd name="connsiteY23" fmla="*/ 6858000 h 6858000"/>
              <a:gd name="connsiteX24" fmla="*/ 2799890 w 4711700"/>
              <a:gd name="connsiteY24" fmla="*/ 6855274 h 6858000"/>
              <a:gd name="connsiteX25" fmla="*/ 3448830 w 4711700"/>
              <a:gd name="connsiteY25" fmla="*/ 6478909 h 6858000"/>
              <a:gd name="connsiteX26" fmla="*/ 4214448 w 4711700"/>
              <a:gd name="connsiteY26" fmla="*/ 5856891 h 6858000"/>
              <a:gd name="connsiteX27" fmla="*/ 4677851 w 4711700"/>
              <a:gd name="connsiteY27" fmla="*/ 5369022 h 6858000"/>
              <a:gd name="connsiteX28" fmla="*/ 4711700 w 4711700"/>
              <a:gd name="connsiteY28" fmla="*/ 3484095 h 6858000"/>
              <a:gd name="connsiteX29" fmla="*/ 4711700 w 4711700"/>
              <a:gd name="connsiteY29" fmla="*/ 3816053 h 6858000"/>
              <a:gd name="connsiteX30" fmla="*/ 4704243 w 4711700"/>
              <a:gd name="connsiteY30" fmla="*/ 3873577 h 6858000"/>
              <a:gd name="connsiteX31" fmla="*/ 2895380 w 4711700"/>
              <a:gd name="connsiteY31" fmla="*/ 6750399 h 6858000"/>
              <a:gd name="connsiteX32" fmla="*/ 2764462 w 4711700"/>
              <a:gd name="connsiteY32" fmla="*/ 6858000 h 6858000"/>
              <a:gd name="connsiteX33" fmla="*/ 2706432 w 4711700"/>
              <a:gd name="connsiteY33" fmla="*/ 6858000 h 6858000"/>
              <a:gd name="connsiteX34" fmla="*/ 2799171 w 4711700"/>
              <a:gd name="connsiteY34" fmla="*/ 6785323 h 6858000"/>
              <a:gd name="connsiteX35" fmla="*/ 3463984 w 4711700"/>
              <a:gd name="connsiteY35" fmla="*/ 6149860 h 6858000"/>
              <a:gd name="connsiteX36" fmla="*/ 4703886 w 4711700"/>
              <a:gd name="connsiteY36" fmla="*/ 3605161 h 6858000"/>
              <a:gd name="connsiteX37" fmla="*/ 3143956 w 4711700"/>
              <a:gd name="connsiteY37" fmla="*/ 0 h 6858000"/>
              <a:gd name="connsiteX38" fmla="*/ 3216472 w 4711700"/>
              <a:gd name="connsiteY38" fmla="*/ 0 h 6858000"/>
              <a:gd name="connsiteX39" fmla="*/ 3302324 w 4711700"/>
              <a:gd name="connsiteY39" fmla="*/ 53380 h 6858000"/>
              <a:gd name="connsiteX40" fmla="*/ 3440172 w 4711700"/>
              <a:gd name="connsiteY40" fmla="*/ 144706 h 6858000"/>
              <a:gd name="connsiteX41" fmla="*/ 4297432 w 4711700"/>
              <a:gd name="connsiteY41" fmla="*/ 584160 h 6858000"/>
              <a:gd name="connsiteX42" fmla="*/ 4557817 w 4711700"/>
              <a:gd name="connsiteY42" fmla="*/ 694858 h 6858000"/>
              <a:gd name="connsiteX43" fmla="*/ 4711700 w 4711700"/>
              <a:gd name="connsiteY43" fmla="*/ 767035 h 6858000"/>
              <a:gd name="connsiteX44" fmla="*/ 4711700 w 4711700"/>
              <a:gd name="connsiteY44" fmla="*/ 809707 h 6858000"/>
              <a:gd name="connsiteX45" fmla="*/ 4632122 w 4711700"/>
              <a:gd name="connsiteY45" fmla="*/ 770846 h 6858000"/>
              <a:gd name="connsiteX46" fmla="*/ 4470617 w 4711700"/>
              <a:gd name="connsiteY46" fmla="*/ 696730 h 6858000"/>
              <a:gd name="connsiteX47" fmla="*/ 4711700 w 4711700"/>
              <a:gd name="connsiteY47" fmla="*/ 863065 h 6858000"/>
              <a:gd name="connsiteX48" fmla="*/ 4711700 w 4711700"/>
              <a:gd name="connsiteY48" fmla="*/ 914720 h 6858000"/>
              <a:gd name="connsiteX49" fmla="*/ 4603048 w 4711700"/>
              <a:gd name="connsiteY49" fmla="*/ 839922 h 6858000"/>
              <a:gd name="connsiteX50" fmla="*/ 4142288 w 4711700"/>
              <a:gd name="connsiteY50" fmla="*/ 535814 h 6858000"/>
              <a:gd name="connsiteX51" fmla="*/ 4152390 w 4711700"/>
              <a:gd name="connsiteY51" fmla="*/ 537257 h 6858000"/>
              <a:gd name="connsiteX52" fmla="*/ 3551298 w 4711700"/>
              <a:gd name="connsiteY52" fmla="*/ 223360 h 6858000"/>
              <a:gd name="connsiteX53" fmla="*/ 4574496 w 4711700"/>
              <a:gd name="connsiteY53" fmla="*/ 1136433 h 6858000"/>
              <a:gd name="connsiteX54" fmla="*/ 4711700 w 4711700"/>
              <a:gd name="connsiteY54" fmla="*/ 1295940 h 6858000"/>
              <a:gd name="connsiteX55" fmla="*/ 4711700 w 4711700"/>
              <a:gd name="connsiteY55" fmla="*/ 1350804 h 6858000"/>
              <a:gd name="connsiteX56" fmla="*/ 4677851 w 4711700"/>
              <a:gd name="connsiteY56" fmla="*/ 1307689 h 6858000"/>
              <a:gd name="connsiteX57" fmla="*/ 4214448 w 4711700"/>
              <a:gd name="connsiteY57" fmla="*/ 820124 h 6858000"/>
              <a:gd name="connsiteX58" fmla="*/ 3417081 w 4711700"/>
              <a:gd name="connsiteY58" fmla="*/ 176457 h 6858000"/>
              <a:gd name="connsiteX59" fmla="*/ 3400484 w 4711700"/>
              <a:gd name="connsiteY59" fmla="*/ 173571 h 6858000"/>
              <a:gd name="connsiteX60" fmla="*/ 3400484 w 4711700"/>
              <a:gd name="connsiteY60" fmla="*/ 164912 h 6858000"/>
              <a:gd name="connsiteX61" fmla="*/ 3176517 w 4711700"/>
              <a:gd name="connsiteY61" fmla="*/ 19442 h 6858000"/>
              <a:gd name="connsiteX62" fmla="*/ 2910585 w 4711700"/>
              <a:gd name="connsiteY62" fmla="*/ 0 h 6858000"/>
              <a:gd name="connsiteX63" fmla="*/ 2962842 w 4711700"/>
              <a:gd name="connsiteY63" fmla="*/ 0 h 6858000"/>
              <a:gd name="connsiteX64" fmla="*/ 3038063 w 4711700"/>
              <a:gd name="connsiteY64" fmla="*/ 65828 h 6858000"/>
              <a:gd name="connsiteX65" fmla="*/ 4709840 w 4711700"/>
              <a:gd name="connsiteY65" fmla="*/ 2847195 h 6858000"/>
              <a:gd name="connsiteX66" fmla="*/ 4711700 w 4711700"/>
              <a:gd name="connsiteY66" fmla="*/ 2862364 h 6858000"/>
              <a:gd name="connsiteX67" fmla="*/ 4711700 w 4711700"/>
              <a:gd name="connsiteY67" fmla="*/ 3205908 h 6858000"/>
              <a:gd name="connsiteX68" fmla="*/ 4703886 w 4711700"/>
              <a:gd name="connsiteY68" fmla="*/ 3084842 h 6858000"/>
              <a:gd name="connsiteX69" fmla="*/ 3463984 w 4711700"/>
              <a:gd name="connsiteY69" fmla="*/ 540143 h 6858000"/>
              <a:gd name="connsiteX70" fmla="*/ 2967201 w 4711700"/>
              <a:gd name="connsiteY70" fmla="*/ 48497 h 6858000"/>
              <a:gd name="connsiteX71" fmla="*/ 2496042 w 4711700"/>
              <a:gd name="connsiteY71" fmla="*/ 0 h 6858000"/>
              <a:gd name="connsiteX72" fmla="*/ 2544370 w 4711700"/>
              <a:gd name="connsiteY72" fmla="*/ 0 h 6858000"/>
              <a:gd name="connsiteX73" fmla="*/ 2573903 w 4711700"/>
              <a:gd name="connsiteY73" fmla="*/ 33389 h 6858000"/>
              <a:gd name="connsiteX74" fmla="*/ 2740220 w 4711700"/>
              <a:gd name="connsiteY74" fmla="*/ 237793 h 6858000"/>
              <a:gd name="connsiteX75" fmla="*/ 3920758 w 4711700"/>
              <a:gd name="connsiteY75" fmla="*/ 3351495 h 6858000"/>
              <a:gd name="connsiteX76" fmla="*/ 2740220 w 4711700"/>
              <a:gd name="connsiteY76" fmla="*/ 6465199 h 6858000"/>
              <a:gd name="connsiteX77" fmla="*/ 2739498 w 4711700"/>
              <a:gd name="connsiteY77" fmla="*/ 6464478 h 6858000"/>
              <a:gd name="connsiteX78" fmla="*/ 2542084 w 4711700"/>
              <a:gd name="connsiteY78" fmla="*/ 6705267 h 6858000"/>
              <a:gd name="connsiteX79" fmla="*/ 2403944 w 4711700"/>
              <a:gd name="connsiteY79" fmla="*/ 6858000 h 6858000"/>
              <a:gd name="connsiteX80" fmla="*/ 2355645 w 4711700"/>
              <a:gd name="connsiteY80" fmla="*/ 6858000 h 6858000"/>
              <a:gd name="connsiteX81" fmla="*/ 2501021 w 4711700"/>
              <a:gd name="connsiteY81" fmla="*/ 6698569 h 6858000"/>
              <a:gd name="connsiteX82" fmla="*/ 2711356 w 4711700"/>
              <a:gd name="connsiteY82" fmla="*/ 6442829 h 6858000"/>
              <a:gd name="connsiteX83" fmla="*/ 3883956 w 4711700"/>
              <a:gd name="connsiteY83" fmla="*/ 3351495 h 6858000"/>
              <a:gd name="connsiteX84" fmla="*/ 2711356 w 4711700"/>
              <a:gd name="connsiteY84" fmla="*/ 260163 h 6858000"/>
              <a:gd name="connsiteX85" fmla="*/ 2534598 w 4711700"/>
              <a:gd name="connsiteY85" fmla="*/ 43333 h 6858000"/>
              <a:gd name="connsiteX86" fmla="*/ 1972022 w 4711700"/>
              <a:gd name="connsiteY86" fmla="*/ 0 h 6858000"/>
              <a:gd name="connsiteX87" fmla="*/ 2015655 w 4711700"/>
              <a:gd name="connsiteY87" fmla="*/ 0 h 6858000"/>
              <a:gd name="connsiteX88" fmla="*/ 2069898 w 4711700"/>
              <a:gd name="connsiteY88" fmla="*/ 82322 h 6858000"/>
              <a:gd name="connsiteX89" fmla="*/ 3090198 w 4711700"/>
              <a:gd name="connsiteY89" fmla="*/ 3358712 h 6858000"/>
              <a:gd name="connsiteX90" fmla="*/ 3088754 w 4711700"/>
              <a:gd name="connsiteY90" fmla="*/ 3358712 h 6858000"/>
              <a:gd name="connsiteX91" fmla="*/ 1988314 w 4711700"/>
              <a:gd name="connsiteY91" fmla="*/ 6756726 h 6858000"/>
              <a:gd name="connsiteX92" fmla="*/ 1915649 w 4711700"/>
              <a:gd name="connsiteY92" fmla="*/ 6858000 h 6858000"/>
              <a:gd name="connsiteX93" fmla="*/ 1874011 w 4711700"/>
              <a:gd name="connsiteY93" fmla="*/ 6858000 h 6858000"/>
              <a:gd name="connsiteX94" fmla="*/ 1958728 w 4711700"/>
              <a:gd name="connsiteY94" fmla="*/ 6736521 h 6858000"/>
              <a:gd name="connsiteX95" fmla="*/ 3053395 w 4711700"/>
              <a:gd name="connsiteY95" fmla="*/ 3358712 h 6858000"/>
              <a:gd name="connsiteX96" fmla="*/ 2039042 w 4711700"/>
              <a:gd name="connsiteY96" fmla="*/ 101809 h 6858000"/>
              <a:gd name="connsiteX97" fmla="*/ 1372759 w 4711700"/>
              <a:gd name="connsiteY97" fmla="*/ 0 h 6858000"/>
              <a:gd name="connsiteX98" fmla="*/ 1411030 w 4711700"/>
              <a:gd name="connsiteY98" fmla="*/ 0 h 6858000"/>
              <a:gd name="connsiteX99" fmla="*/ 1457169 w 4711700"/>
              <a:gd name="connsiteY99" fmla="*/ 87274 h 6858000"/>
              <a:gd name="connsiteX100" fmla="*/ 2260356 w 4711700"/>
              <a:gd name="connsiteY100" fmla="*/ 3365205 h 6858000"/>
              <a:gd name="connsiteX101" fmla="*/ 1417780 w 4711700"/>
              <a:gd name="connsiteY101" fmla="*/ 6715695 h 6858000"/>
              <a:gd name="connsiteX102" fmla="*/ 1341078 w 4711700"/>
              <a:gd name="connsiteY102" fmla="*/ 6858000 h 6858000"/>
              <a:gd name="connsiteX103" fmla="*/ 1303671 w 4711700"/>
              <a:gd name="connsiteY103" fmla="*/ 6858000 h 6858000"/>
              <a:gd name="connsiteX104" fmla="*/ 1380509 w 4711700"/>
              <a:gd name="connsiteY104" fmla="*/ 6714438 h 6858000"/>
              <a:gd name="connsiteX105" fmla="*/ 2224276 w 4711700"/>
              <a:gd name="connsiteY105" fmla="*/ 3365205 h 6858000"/>
              <a:gd name="connsiteX106" fmla="*/ 1419243 w 4711700"/>
              <a:gd name="connsiteY106" fmla="*/ 88531 h 6858000"/>
              <a:gd name="connsiteX107" fmla="*/ 723024 w 4711700"/>
              <a:gd name="connsiteY107" fmla="*/ 0 h 6858000"/>
              <a:gd name="connsiteX108" fmla="*/ 764516 w 4711700"/>
              <a:gd name="connsiteY108" fmla="*/ 0 h 6858000"/>
              <a:gd name="connsiteX109" fmla="*/ 830191 w 4711700"/>
              <a:gd name="connsiteY109" fmla="*/ 161235 h 6858000"/>
              <a:gd name="connsiteX110" fmla="*/ 1430516 w 4711700"/>
              <a:gd name="connsiteY110" fmla="*/ 3371700 h 6858000"/>
              <a:gd name="connsiteX111" fmla="*/ 724063 w 4711700"/>
              <a:gd name="connsiteY111" fmla="*/ 6835164 h 6858000"/>
              <a:gd name="connsiteX112" fmla="*/ 714043 w 4711700"/>
              <a:gd name="connsiteY112" fmla="*/ 6858000 h 6858000"/>
              <a:gd name="connsiteX113" fmla="*/ 672804 w 4711700"/>
              <a:gd name="connsiteY113" fmla="*/ 6858000 h 6858000"/>
              <a:gd name="connsiteX114" fmla="*/ 683248 w 4711700"/>
              <a:gd name="connsiteY114" fmla="*/ 6833990 h 6858000"/>
              <a:gd name="connsiteX115" fmla="*/ 1394436 w 4711700"/>
              <a:gd name="connsiteY115" fmla="*/ 3371700 h 6858000"/>
              <a:gd name="connsiteX116" fmla="*/ 789545 w 4711700"/>
              <a:gd name="connsiteY116" fmla="*/ 165091 h 6858000"/>
              <a:gd name="connsiteX117" fmla="*/ 34470 w 4711700"/>
              <a:gd name="connsiteY117" fmla="*/ 0 h 6858000"/>
              <a:gd name="connsiteX118" fmla="*/ 73778 w 4711700"/>
              <a:gd name="connsiteY118" fmla="*/ 0 h 6858000"/>
              <a:gd name="connsiteX119" fmla="*/ 79531 w 4711700"/>
              <a:gd name="connsiteY119" fmla="*/ 17015 h 6858000"/>
              <a:gd name="connsiteX120" fmla="*/ 600678 w 4711700"/>
              <a:gd name="connsiteY120" fmla="*/ 3378917 h 6858000"/>
              <a:gd name="connsiteX121" fmla="*/ 61608 w 4711700"/>
              <a:gd name="connsiteY121" fmla="*/ 6791700 h 6858000"/>
              <a:gd name="connsiteX122" fmla="*/ 38985 w 4711700"/>
              <a:gd name="connsiteY122" fmla="*/ 6858000 h 6858000"/>
              <a:gd name="connsiteX123" fmla="*/ 0 w 4711700"/>
              <a:gd name="connsiteY123" fmla="*/ 6858000 h 6858000"/>
              <a:gd name="connsiteX124" fmla="*/ 22908 w 4711700"/>
              <a:gd name="connsiteY124" fmla="*/ 6790607 h 6858000"/>
              <a:gd name="connsiteX125" fmla="*/ 564598 w 4711700"/>
              <a:gd name="connsiteY125" fmla="*/ 3378917 h 6858000"/>
              <a:gd name="connsiteX126" fmla="*/ 40563 w 4711700"/>
              <a:gd name="connsiteY126" fmla="*/ 18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4711700" h="6858000">
                <a:moveTo>
                  <a:pt x="4711700" y="5325905"/>
                </a:moveTo>
                <a:lnTo>
                  <a:pt x="4711700" y="5391006"/>
                </a:lnTo>
                <a:lnTo>
                  <a:pt x="4704808" y="5399555"/>
                </a:lnTo>
                <a:cubicBezTo>
                  <a:pt x="4409979" y="5749140"/>
                  <a:pt x="4076582" y="6052929"/>
                  <a:pt x="3764472" y="6295965"/>
                </a:cubicBezTo>
                <a:lnTo>
                  <a:pt x="3603154" y="6417638"/>
                </a:lnTo>
                <a:lnTo>
                  <a:pt x="3600368" y="6419017"/>
                </a:lnTo>
                <a:lnTo>
                  <a:pt x="3600368" y="6419739"/>
                </a:lnTo>
                <a:lnTo>
                  <a:pt x="3603154" y="6417638"/>
                </a:lnTo>
                <a:lnTo>
                  <a:pt x="3668908" y="6385071"/>
                </a:lnTo>
                <a:cubicBezTo>
                  <a:pt x="3859827" y="6284463"/>
                  <a:pt x="4244666" y="6049739"/>
                  <a:pt x="4340008" y="6010591"/>
                </a:cubicBezTo>
                <a:cubicBezTo>
                  <a:pt x="4439228" y="5947452"/>
                  <a:pt x="4542236" y="5878539"/>
                  <a:pt x="4647319" y="5803944"/>
                </a:cubicBezTo>
                <a:lnTo>
                  <a:pt x="4711700" y="5756906"/>
                </a:lnTo>
                <a:lnTo>
                  <a:pt x="4711700" y="5800336"/>
                </a:lnTo>
                <a:lnTo>
                  <a:pt x="4528344" y="5929051"/>
                </a:lnTo>
                <a:lnTo>
                  <a:pt x="4528344" y="5929773"/>
                </a:lnTo>
                <a:cubicBezTo>
                  <a:pt x="4579984" y="5906321"/>
                  <a:pt x="4635620" y="5880411"/>
                  <a:pt x="4694552" y="5852144"/>
                </a:cubicBezTo>
                <a:lnTo>
                  <a:pt x="4711700" y="5843682"/>
                </a:lnTo>
                <a:lnTo>
                  <a:pt x="4711700" y="5882657"/>
                </a:lnTo>
                <a:lnTo>
                  <a:pt x="4619018" y="5927033"/>
                </a:lnTo>
                <a:cubicBezTo>
                  <a:pt x="4517610" y="5974196"/>
                  <a:pt x="4428042" y="6013117"/>
                  <a:pt x="4354438" y="6043063"/>
                </a:cubicBezTo>
                <a:cubicBezTo>
                  <a:pt x="3968384" y="6288408"/>
                  <a:pt x="3632117" y="6455097"/>
                  <a:pt x="3476974" y="6507053"/>
                </a:cubicBezTo>
                <a:cubicBezTo>
                  <a:pt x="3284668" y="6640549"/>
                  <a:pt x="3110040" y="6745542"/>
                  <a:pt x="2969779" y="6818062"/>
                </a:cubicBezTo>
                <a:lnTo>
                  <a:pt x="2888238" y="6858000"/>
                </a:lnTo>
                <a:lnTo>
                  <a:pt x="2794044" y="6858000"/>
                </a:lnTo>
                <a:lnTo>
                  <a:pt x="2799890" y="6855274"/>
                </a:lnTo>
                <a:cubicBezTo>
                  <a:pt x="2996039" y="6758778"/>
                  <a:pt x="3429889" y="6484592"/>
                  <a:pt x="3448830" y="6478909"/>
                </a:cubicBezTo>
                <a:cubicBezTo>
                  <a:pt x="3688402" y="6312221"/>
                  <a:pt x="3954672" y="6101513"/>
                  <a:pt x="4214448" y="5856891"/>
                </a:cubicBezTo>
                <a:cubicBezTo>
                  <a:pt x="4365984" y="5713834"/>
                  <a:pt x="4524826" y="5550256"/>
                  <a:pt x="4677851" y="5369022"/>
                </a:cubicBezTo>
                <a:close/>
                <a:moveTo>
                  <a:pt x="4711700" y="3484095"/>
                </a:moveTo>
                <a:lnTo>
                  <a:pt x="4711700" y="3816053"/>
                </a:lnTo>
                <a:lnTo>
                  <a:pt x="4704243" y="3873577"/>
                </a:lnTo>
                <a:cubicBezTo>
                  <a:pt x="4496842" y="5083742"/>
                  <a:pt x="3621834" y="6130845"/>
                  <a:pt x="2895380" y="6750399"/>
                </a:cubicBezTo>
                <a:lnTo>
                  <a:pt x="2764462" y="6858000"/>
                </a:lnTo>
                <a:lnTo>
                  <a:pt x="2706432" y="6858000"/>
                </a:lnTo>
                <a:lnTo>
                  <a:pt x="2799171" y="6785323"/>
                </a:lnTo>
                <a:cubicBezTo>
                  <a:pt x="3012455" y="6609779"/>
                  <a:pt x="3241822" y="6395295"/>
                  <a:pt x="3463984" y="6149860"/>
                </a:cubicBezTo>
                <a:cubicBezTo>
                  <a:pt x="4368781" y="5150986"/>
                  <a:pt x="4648175" y="4249899"/>
                  <a:pt x="4703886" y="3605161"/>
                </a:cubicBezTo>
                <a:close/>
                <a:moveTo>
                  <a:pt x="3143956" y="0"/>
                </a:moveTo>
                <a:lnTo>
                  <a:pt x="3216472" y="0"/>
                </a:lnTo>
                <a:lnTo>
                  <a:pt x="3302324" y="53380"/>
                </a:lnTo>
                <a:cubicBezTo>
                  <a:pt x="3346962" y="82040"/>
                  <a:pt x="3392997" y="112505"/>
                  <a:pt x="3440172" y="144706"/>
                </a:cubicBezTo>
                <a:cubicBezTo>
                  <a:pt x="3567174" y="177900"/>
                  <a:pt x="3901996" y="336652"/>
                  <a:pt x="4297432" y="584160"/>
                </a:cubicBezTo>
                <a:cubicBezTo>
                  <a:pt x="4366345" y="610859"/>
                  <a:pt x="4454831" y="648067"/>
                  <a:pt x="4557817" y="694858"/>
                </a:cubicBezTo>
                <a:lnTo>
                  <a:pt x="4711700" y="767035"/>
                </a:lnTo>
                <a:lnTo>
                  <a:pt x="4711700" y="809707"/>
                </a:lnTo>
                <a:lnTo>
                  <a:pt x="4632122" y="770846"/>
                </a:lnTo>
                <a:cubicBezTo>
                  <a:pt x="4574313" y="743488"/>
                  <a:pt x="4520227" y="718739"/>
                  <a:pt x="4470617" y="696730"/>
                </a:cubicBezTo>
                <a:lnTo>
                  <a:pt x="4711700" y="863065"/>
                </a:lnTo>
                <a:lnTo>
                  <a:pt x="4711700" y="914720"/>
                </a:lnTo>
                <a:lnTo>
                  <a:pt x="4603048" y="839922"/>
                </a:lnTo>
                <a:cubicBezTo>
                  <a:pt x="4372862" y="683516"/>
                  <a:pt x="4142288" y="535814"/>
                  <a:pt x="4142288" y="535814"/>
                </a:cubicBezTo>
                <a:cubicBezTo>
                  <a:pt x="4144454" y="535814"/>
                  <a:pt x="4148783" y="537257"/>
                  <a:pt x="4152390" y="537257"/>
                </a:cubicBezTo>
                <a:cubicBezTo>
                  <a:pt x="3900553" y="386442"/>
                  <a:pt x="3687681" y="280367"/>
                  <a:pt x="3551298" y="223360"/>
                </a:cubicBezTo>
                <a:cubicBezTo>
                  <a:pt x="3876560" y="456076"/>
                  <a:pt x="4243223" y="768146"/>
                  <a:pt x="4574496" y="1136433"/>
                </a:cubicBezTo>
                <a:lnTo>
                  <a:pt x="4711700" y="1295940"/>
                </a:lnTo>
                <a:lnTo>
                  <a:pt x="4711700" y="1350804"/>
                </a:lnTo>
                <a:lnTo>
                  <a:pt x="4677851" y="1307689"/>
                </a:lnTo>
                <a:cubicBezTo>
                  <a:pt x="4524826" y="1126488"/>
                  <a:pt x="4365984" y="963001"/>
                  <a:pt x="4214448" y="820124"/>
                </a:cubicBezTo>
                <a:cubicBezTo>
                  <a:pt x="3943128" y="564677"/>
                  <a:pt x="3664590" y="346754"/>
                  <a:pt x="3417081" y="176457"/>
                </a:cubicBezTo>
                <a:cubicBezTo>
                  <a:pt x="3411308" y="175014"/>
                  <a:pt x="3404814" y="173571"/>
                  <a:pt x="3400484" y="173571"/>
                </a:cubicBezTo>
                <a:lnTo>
                  <a:pt x="3400484" y="164912"/>
                </a:lnTo>
                <a:cubicBezTo>
                  <a:pt x="3322010" y="111333"/>
                  <a:pt x="3246919" y="62715"/>
                  <a:pt x="3176517" y="19442"/>
                </a:cubicBezTo>
                <a:close/>
                <a:moveTo>
                  <a:pt x="2910585" y="0"/>
                </a:moveTo>
                <a:lnTo>
                  <a:pt x="2962842" y="0"/>
                </a:lnTo>
                <a:lnTo>
                  <a:pt x="3038063" y="65828"/>
                </a:lnTo>
                <a:cubicBezTo>
                  <a:pt x="3738411" y="701597"/>
                  <a:pt x="4524309" y="1702882"/>
                  <a:pt x="4709840" y="2847195"/>
                </a:cubicBezTo>
                <a:lnTo>
                  <a:pt x="4711700" y="2862364"/>
                </a:lnTo>
                <a:lnTo>
                  <a:pt x="4711700" y="3205908"/>
                </a:lnTo>
                <a:lnTo>
                  <a:pt x="4703886" y="3084842"/>
                </a:lnTo>
                <a:cubicBezTo>
                  <a:pt x="4648175" y="2440105"/>
                  <a:pt x="4368781" y="1539018"/>
                  <a:pt x="3463984" y="540143"/>
                </a:cubicBezTo>
                <a:cubicBezTo>
                  <a:pt x="3299189" y="358300"/>
                  <a:pt x="3130436" y="193302"/>
                  <a:pt x="2967201" y="48497"/>
                </a:cubicBezTo>
                <a:close/>
                <a:moveTo>
                  <a:pt x="2496042" y="0"/>
                </a:moveTo>
                <a:lnTo>
                  <a:pt x="2544370" y="0"/>
                </a:lnTo>
                <a:lnTo>
                  <a:pt x="2573903" y="33389"/>
                </a:lnTo>
                <a:cubicBezTo>
                  <a:pt x="2629815" y="99246"/>
                  <a:pt x="2685378" y="167437"/>
                  <a:pt x="2740220" y="237793"/>
                </a:cubicBezTo>
                <a:cubicBezTo>
                  <a:pt x="3181118" y="803527"/>
                  <a:pt x="3920758" y="1958809"/>
                  <a:pt x="3920758" y="3351495"/>
                </a:cubicBezTo>
                <a:cubicBezTo>
                  <a:pt x="3920758" y="4744184"/>
                  <a:pt x="3181118" y="5900187"/>
                  <a:pt x="2740220" y="6465199"/>
                </a:cubicBezTo>
                <a:lnTo>
                  <a:pt x="2739498" y="6464478"/>
                </a:lnTo>
                <a:cubicBezTo>
                  <a:pt x="2674554" y="6547823"/>
                  <a:pt x="2608528" y="6628191"/>
                  <a:pt x="2542084" y="6705267"/>
                </a:cubicBezTo>
                <a:lnTo>
                  <a:pt x="2403944" y="6858000"/>
                </a:lnTo>
                <a:lnTo>
                  <a:pt x="2355645" y="6858000"/>
                </a:lnTo>
                <a:lnTo>
                  <a:pt x="2501021" y="6698569"/>
                </a:lnTo>
                <a:cubicBezTo>
                  <a:pt x="2571050" y="6617772"/>
                  <a:pt x="2641361" y="6532488"/>
                  <a:pt x="2711356" y="6442829"/>
                </a:cubicBezTo>
                <a:cubicBezTo>
                  <a:pt x="3149368" y="5881426"/>
                  <a:pt x="3883956" y="4733359"/>
                  <a:pt x="3883956" y="3351495"/>
                </a:cubicBezTo>
                <a:cubicBezTo>
                  <a:pt x="3883956" y="1969633"/>
                  <a:pt x="3149368" y="821567"/>
                  <a:pt x="2711356" y="260163"/>
                </a:cubicBezTo>
                <a:cubicBezTo>
                  <a:pt x="2652546" y="184756"/>
                  <a:pt x="2593510" y="112460"/>
                  <a:pt x="2534598" y="43333"/>
                </a:cubicBezTo>
                <a:close/>
                <a:moveTo>
                  <a:pt x="1972022" y="0"/>
                </a:moveTo>
                <a:lnTo>
                  <a:pt x="2015655" y="0"/>
                </a:lnTo>
                <a:lnTo>
                  <a:pt x="2069898" y="82322"/>
                </a:lnTo>
                <a:cubicBezTo>
                  <a:pt x="2484518" y="727171"/>
                  <a:pt x="3090198" y="1916415"/>
                  <a:pt x="3090198" y="3358712"/>
                </a:cubicBezTo>
                <a:lnTo>
                  <a:pt x="3088754" y="3358712"/>
                </a:lnTo>
                <a:cubicBezTo>
                  <a:pt x="3088754" y="4897885"/>
                  <a:pt x="2399626" y="6148417"/>
                  <a:pt x="1988314" y="6756726"/>
                </a:cubicBezTo>
                <a:lnTo>
                  <a:pt x="1915649" y="6858000"/>
                </a:lnTo>
                <a:lnTo>
                  <a:pt x="1874011" y="6858000"/>
                </a:lnTo>
                <a:lnTo>
                  <a:pt x="1958728" y="6736521"/>
                </a:lnTo>
                <a:cubicBezTo>
                  <a:pt x="2367875" y="6131099"/>
                  <a:pt x="3053395" y="4887782"/>
                  <a:pt x="3053395" y="3358712"/>
                </a:cubicBezTo>
                <a:cubicBezTo>
                  <a:pt x="3053395" y="1925209"/>
                  <a:pt x="2450887" y="742857"/>
                  <a:pt x="2039042" y="101809"/>
                </a:cubicBezTo>
                <a:close/>
                <a:moveTo>
                  <a:pt x="1372759" y="0"/>
                </a:moveTo>
                <a:lnTo>
                  <a:pt x="1411030" y="0"/>
                </a:lnTo>
                <a:lnTo>
                  <a:pt x="1457169" y="87274"/>
                </a:lnTo>
                <a:cubicBezTo>
                  <a:pt x="1910702" y="977243"/>
                  <a:pt x="2260356" y="2097626"/>
                  <a:pt x="2260356" y="3365205"/>
                </a:cubicBezTo>
                <a:cubicBezTo>
                  <a:pt x="2260356" y="4632787"/>
                  <a:pt x="1890218" y="5805093"/>
                  <a:pt x="1417780" y="6715695"/>
                </a:cubicBezTo>
                <a:lnTo>
                  <a:pt x="1341078" y="6858000"/>
                </a:lnTo>
                <a:lnTo>
                  <a:pt x="1303671" y="6858000"/>
                </a:lnTo>
                <a:lnTo>
                  <a:pt x="1380509" y="6714438"/>
                </a:lnTo>
                <a:cubicBezTo>
                  <a:pt x="1852709" y="5796813"/>
                  <a:pt x="2224276" y="4600541"/>
                  <a:pt x="2224276" y="3365205"/>
                </a:cubicBezTo>
                <a:cubicBezTo>
                  <a:pt x="2224276" y="2129873"/>
                  <a:pt x="1872717" y="985525"/>
                  <a:pt x="1419243" y="88531"/>
                </a:cubicBezTo>
                <a:close/>
                <a:moveTo>
                  <a:pt x="723024" y="0"/>
                </a:moveTo>
                <a:lnTo>
                  <a:pt x="764516" y="0"/>
                </a:lnTo>
                <a:lnTo>
                  <a:pt x="830191" y="161235"/>
                </a:lnTo>
                <a:cubicBezTo>
                  <a:pt x="1130151" y="922906"/>
                  <a:pt x="1430516" y="2007876"/>
                  <a:pt x="1430516" y="3371700"/>
                </a:cubicBezTo>
                <a:cubicBezTo>
                  <a:pt x="1430516" y="4849176"/>
                  <a:pt x="1054662" y="6057981"/>
                  <a:pt x="724063" y="6835164"/>
                </a:cubicBezTo>
                <a:lnTo>
                  <a:pt x="714043" y="6858000"/>
                </a:lnTo>
                <a:lnTo>
                  <a:pt x="672804" y="6858000"/>
                </a:lnTo>
                <a:lnTo>
                  <a:pt x="683248" y="6833990"/>
                </a:lnTo>
                <a:cubicBezTo>
                  <a:pt x="1014294" y="6048087"/>
                  <a:pt x="1394436" y="4807549"/>
                  <a:pt x="1394436" y="3371700"/>
                </a:cubicBezTo>
                <a:cubicBezTo>
                  <a:pt x="1394436" y="2046302"/>
                  <a:pt x="1090418" y="937654"/>
                  <a:pt x="789545" y="165091"/>
                </a:cubicBezTo>
                <a:close/>
                <a:moveTo>
                  <a:pt x="34470" y="0"/>
                </a:moveTo>
                <a:lnTo>
                  <a:pt x="73778" y="0"/>
                </a:lnTo>
                <a:lnTo>
                  <a:pt x="79531" y="17015"/>
                </a:lnTo>
                <a:cubicBezTo>
                  <a:pt x="344392" y="825727"/>
                  <a:pt x="600678" y="1956553"/>
                  <a:pt x="600678" y="3378917"/>
                </a:cubicBezTo>
                <a:cubicBezTo>
                  <a:pt x="600678" y="4801281"/>
                  <a:pt x="332483" y="5971645"/>
                  <a:pt x="61608" y="6791700"/>
                </a:cubicBezTo>
                <a:lnTo>
                  <a:pt x="38985" y="6858000"/>
                </a:lnTo>
                <a:lnTo>
                  <a:pt x="0" y="6858000"/>
                </a:lnTo>
                <a:lnTo>
                  <a:pt x="22908" y="6790607"/>
                </a:lnTo>
                <a:cubicBezTo>
                  <a:pt x="294497" y="5964426"/>
                  <a:pt x="564598" y="4773139"/>
                  <a:pt x="564598" y="3378917"/>
                </a:cubicBezTo>
                <a:cubicBezTo>
                  <a:pt x="564598" y="1984696"/>
                  <a:pt x="305931" y="832946"/>
                  <a:pt x="40563" y="18108"/>
                </a:cubicBezTo>
                <a:close/>
              </a:path>
            </a:pathLst>
          </a:custGeom>
          <a:gradFill flip="none" rotWithShape="1">
            <a:gsLst>
              <a:gs pos="0">
                <a:srgbClr val="0D004D"/>
              </a:gs>
              <a:gs pos="82000">
                <a:srgbClr val="512EAB"/>
              </a:gs>
            </a:gsLst>
            <a:lin ang="0" scaled="1"/>
            <a:tileRect/>
          </a:gradFill>
          <a:ln w="20455" cap="flat">
            <a:noFill/>
            <a:prstDash val="solid"/>
            <a:miter/>
          </a:ln>
        </p:spPr>
        <p:txBody>
          <a:bodyPr wrap="square" rtlCol="0" anchor="ctr">
            <a:noAutofit/>
          </a:bodyPr>
          <a:lstStyle/>
          <a:p>
            <a:endParaRPr lang="en-US" noProof="0"/>
          </a:p>
        </p:txBody>
      </p:sp>
      <p:pic>
        <p:nvPicPr>
          <p:cNvPr id="5" name="Pearson Logo" descr="Pearson Logo">
            <a:extLst>
              <a:ext uri="{FF2B5EF4-FFF2-40B4-BE49-F238E27FC236}">
                <a16:creationId xmlns:a16="http://schemas.microsoft.com/office/drawing/2014/main" id="{06A16491-DE03-3F8C-70FD-66DE812AAF07}"/>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2"/>
              </a:ext>
            </a:extLst>
          </a:blip>
          <a:stretch>
            <a:fillRect/>
          </a:stretch>
        </p:blipFill>
        <p:spPr>
          <a:xfrm>
            <a:off x="544512" y="552450"/>
            <a:ext cx="2276856" cy="455371"/>
          </a:xfrm>
          <a:prstGeom prst="rect">
            <a:avLst/>
          </a:prstGeom>
        </p:spPr>
      </p:pic>
      <p:sp>
        <p:nvSpPr>
          <p:cNvPr id="2" name="Title">
            <a:extLst>
              <a:ext uri="{FF2B5EF4-FFF2-40B4-BE49-F238E27FC236}">
                <a16:creationId xmlns:a16="http://schemas.microsoft.com/office/drawing/2014/main" id="{2F08166A-83F0-2554-8E7D-B4BAD344F028}"/>
              </a:ext>
            </a:extLst>
          </p:cNvPr>
          <p:cNvSpPr>
            <a:spLocks noGrp="1"/>
          </p:cNvSpPr>
          <p:nvPr>
            <p:ph type="ctrTitle" hasCustomPrompt="1"/>
          </p:nvPr>
        </p:nvSpPr>
        <p:spPr bwMode="white">
          <a:xfrm>
            <a:off x="542924" y="1646237"/>
            <a:ext cx="6419088" cy="3187020"/>
          </a:xfrm>
        </p:spPr>
        <p:txBody>
          <a:bodyPr anchor="b"/>
          <a:lstStyle>
            <a:lvl1pPr algn="l">
              <a:defRPr sz="6000" b="1">
                <a:solidFill>
                  <a:schemeClr val="tx2"/>
                </a:solidFill>
                <a:latin typeface="+mn-lt"/>
              </a:defRPr>
            </a:lvl1pPr>
          </a:lstStyle>
          <a:p>
            <a:r>
              <a:rPr lang="en-US" noProof="0"/>
              <a:t>Place title here, maximum three lines lorem</a:t>
            </a:r>
          </a:p>
        </p:txBody>
      </p:sp>
      <p:sp>
        <p:nvSpPr>
          <p:cNvPr id="3" name="Subtitle">
            <a:extLst>
              <a:ext uri="{FF2B5EF4-FFF2-40B4-BE49-F238E27FC236}">
                <a16:creationId xmlns:a16="http://schemas.microsoft.com/office/drawing/2014/main" id="{8879E363-BBA4-E8FB-32B0-B30CAED83B60}"/>
              </a:ext>
            </a:extLst>
          </p:cNvPr>
          <p:cNvSpPr>
            <a:spLocks noGrp="1"/>
          </p:cNvSpPr>
          <p:nvPr>
            <p:ph type="subTitle" idx="1" hasCustomPrompt="1"/>
          </p:nvPr>
        </p:nvSpPr>
        <p:spPr bwMode="white">
          <a:xfrm>
            <a:off x="542926" y="5212670"/>
            <a:ext cx="5484812" cy="1097643"/>
          </a:xfrm>
        </p:spPr>
        <p:txBody>
          <a:bodyPr anchor="b">
            <a:normAutofit/>
          </a:bodyPr>
          <a:lstStyle>
            <a:lvl1pPr marL="0" indent="0" algn="l">
              <a:spcBef>
                <a:spcPts val="0"/>
              </a:spcBef>
              <a:buNone/>
              <a:defRPr sz="16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Place subtitle here</a:t>
            </a:r>
          </a:p>
        </p:txBody>
      </p:sp>
      <p:sp>
        <p:nvSpPr>
          <p:cNvPr id="4" name="Line Waves">
            <a:extLst>
              <a:ext uri="{FF2B5EF4-FFF2-40B4-BE49-F238E27FC236}">
                <a16:creationId xmlns:a16="http://schemas.microsoft.com/office/drawing/2014/main" id="{7D188D3E-CBF7-EC98-0B30-A38D2C2D6262}"/>
              </a:ext>
              <a:ext uri="{C183D7F6-B498-43B3-948B-1728B52AA6E4}">
                <adec:decorative xmlns:adec="http://schemas.microsoft.com/office/drawing/2017/decorative" val="1"/>
              </a:ext>
            </a:extLst>
          </p:cNvPr>
          <p:cNvSpPr/>
          <p:nvPr userDrawn="1"/>
        </p:nvSpPr>
        <p:spPr bwMode="blackGray">
          <a:xfrm>
            <a:off x="7480300" y="0"/>
            <a:ext cx="4711700" cy="6858000"/>
          </a:xfrm>
          <a:custGeom>
            <a:avLst/>
            <a:gdLst>
              <a:gd name="connsiteX0" fmla="*/ 4711700 w 4711700"/>
              <a:gd name="connsiteY0" fmla="*/ 5325905 h 6858000"/>
              <a:gd name="connsiteX1" fmla="*/ 4711700 w 4711700"/>
              <a:gd name="connsiteY1" fmla="*/ 5391006 h 6858000"/>
              <a:gd name="connsiteX2" fmla="*/ 4704808 w 4711700"/>
              <a:gd name="connsiteY2" fmla="*/ 5399555 h 6858000"/>
              <a:gd name="connsiteX3" fmla="*/ 3764472 w 4711700"/>
              <a:gd name="connsiteY3" fmla="*/ 6295965 h 6858000"/>
              <a:gd name="connsiteX4" fmla="*/ 3603154 w 4711700"/>
              <a:gd name="connsiteY4" fmla="*/ 6417638 h 6858000"/>
              <a:gd name="connsiteX5" fmla="*/ 3600368 w 4711700"/>
              <a:gd name="connsiteY5" fmla="*/ 6419017 h 6858000"/>
              <a:gd name="connsiteX6" fmla="*/ 3600368 w 4711700"/>
              <a:gd name="connsiteY6" fmla="*/ 6419739 h 6858000"/>
              <a:gd name="connsiteX7" fmla="*/ 3603154 w 4711700"/>
              <a:gd name="connsiteY7" fmla="*/ 6417638 h 6858000"/>
              <a:gd name="connsiteX8" fmla="*/ 3668908 w 4711700"/>
              <a:gd name="connsiteY8" fmla="*/ 6385071 h 6858000"/>
              <a:gd name="connsiteX9" fmla="*/ 4340008 w 4711700"/>
              <a:gd name="connsiteY9" fmla="*/ 6010591 h 6858000"/>
              <a:gd name="connsiteX10" fmla="*/ 4647319 w 4711700"/>
              <a:gd name="connsiteY10" fmla="*/ 5803944 h 6858000"/>
              <a:gd name="connsiteX11" fmla="*/ 4711700 w 4711700"/>
              <a:gd name="connsiteY11" fmla="*/ 5756906 h 6858000"/>
              <a:gd name="connsiteX12" fmla="*/ 4711700 w 4711700"/>
              <a:gd name="connsiteY12" fmla="*/ 5800336 h 6858000"/>
              <a:gd name="connsiteX13" fmla="*/ 4528344 w 4711700"/>
              <a:gd name="connsiteY13" fmla="*/ 5929051 h 6858000"/>
              <a:gd name="connsiteX14" fmla="*/ 4528344 w 4711700"/>
              <a:gd name="connsiteY14" fmla="*/ 5929773 h 6858000"/>
              <a:gd name="connsiteX15" fmla="*/ 4694552 w 4711700"/>
              <a:gd name="connsiteY15" fmla="*/ 5852144 h 6858000"/>
              <a:gd name="connsiteX16" fmla="*/ 4711700 w 4711700"/>
              <a:gd name="connsiteY16" fmla="*/ 5843682 h 6858000"/>
              <a:gd name="connsiteX17" fmla="*/ 4711700 w 4711700"/>
              <a:gd name="connsiteY17" fmla="*/ 5882657 h 6858000"/>
              <a:gd name="connsiteX18" fmla="*/ 4619018 w 4711700"/>
              <a:gd name="connsiteY18" fmla="*/ 5927033 h 6858000"/>
              <a:gd name="connsiteX19" fmla="*/ 4354438 w 4711700"/>
              <a:gd name="connsiteY19" fmla="*/ 6043063 h 6858000"/>
              <a:gd name="connsiteX20" fmla="*/ 3476974 w 4711700"/>
              <a:gd name="connsiteY20" fmla="*/ 6507053 h 6858000"/>
              <a:gd name="connsiteX21" fmla="*/ 2969779 w 4711700"/>
              <a:gd name="connsiteY21" fmla="*/ 6818062 h 6858000"/>
              <a:gd name="connsiteX22" fmla="*/ 2888238 w 4711700"/>
              <a:gd name="connsiteY22" fmla="*/ 6858000 h 6858000"/>
              <a:gd name="connsiteX23" fmla="*/ 2794044 w 4711700"/>
              <a:gd name="connsiteY23" fmla="*/ 6858000 h 6858000"/>
              <a:gd name="connsiteX24" fmla="*/ 2799890 w 4711700"/>
              <a:gd name="connsiteY24" fmla="*/ 6855274 h 6858000"/>
              <a:gd name="connsiteX25" fmla="*/ 3448830 w 4711700"/>
              <a:gd name="connsiteY25" fmla="*/ 6478909 h 6858000"/>
              <a:gd name="connsiteX26" fmla="*/ 4214448 w 4711700"/>
              <a:gd name="connsiteY26" fmla="*/ 5856891 h 6858000"/>
              <a:gd name="connsiteX27" fmla="*/ 4677851 w 4711700"/>
              <a:gd name="connsiteY27" fmla="*/ 5369022 h 6858000"/>
              <a:gd name="connsiteX28" fmla="*/ 4711700 w 4711700"/>
              <a:gd name="connsiteY28" fmla="*/ 3484095 h 6858000"/>
              <a:gd name="connsiteX29" fmla="*/ 4711700 w 4711700"/>
              <a:gd name="connsiteY29" fmla="*/ 3816053 h 6858000"/>
              <a:gd name="connsiteX30" fmla="*/ 4704243 w 4711700"/>
              <a:gd name="connsiteY30" fmla="*/ 3873577 h 6858000"/>
              <a:gd name="connsiteX31" fmla="*/ 2895380 w 4711700"/>
              <a:gd name="connsiteY31" fmla="*/ 6750399 h 6858000"/>
              <a:gd name="connsiteX32" fmla="*/ 2764462 w 4711700"/>
              <a:gd name="connsiteY32" fmla="*/ 6858000 h 6858000"/>
              <a:gd name="connsiteX33" fmla="*/ 2706432 w 4711700"/>
              <a:gd name="connsiteY33" fmla="*/ 6858000 h 6858000"/>
              <a:gd name="connsiteX34" fmla="*/ 2799171 w 4711700"/>
              <a:gd name="connsiteY34" fmla="*/ 6785323 h 6858000"/>
              <a:gd name="connsiteX35" fmla="*/ 3463984 w 4711700"/>
              <a:gd name="connsiteY35" fmla="*/ 6149860 h 6858000"/>
              <a:gd name="connsiteX36" fmla="*/ 4703886 w 4711700"/>
              <a:gd name="connsiteY36" fmla="*/ 3605161 h 6858000"/>
              <a:gd name="connsiteX37" fmla="*/ 3143956 w 4711700"/>
              <a:gd name="connsiteY37" fmla="*/ 0 h 6858000"/>
              <a:gd name="connsiteX38" fmla="*/ 3216472 w 4711700"/>
              <a:gd name="connsiteY38" fmla="*/ 0 h 6858000"/>
              <a:gd name="connsiteX39" fmla="*/ 3302324 w 4711700"/>
              <a:gd name="connsiteY39" fmla="*/ 53380 h 6858000"/>
              <a:gd name="connsiteX40" fmla="*/ 3440172 w 4711700"/>
              <a:gd name="connsiteY40" fmla="*/ 144706 h 6858000"/>
              <a:gd name="connsiteX41" fmla="*/ 4297432 w 4711700"/>
              <a:gd name="connsiteY41" fmla="*/ 584160 h 6858000"/>
              <a:gd name="connsiteX42" fmla="*/ 4557817 w 4711700"/>
              <a:gd name="connsiteY42" fmla="*/ 694858 h 6858000"/>
              <a:gd name="connsiteX43" fmla="*/ 4711700 w 4711700"/>
              <a:gd name="connsiteY43" fmla="*/ 767035 h 6858000"/>
              <a:gd name="connsiteX44" fmla="*/ 4711700 w 4711700"/>
              <a:gd name="connsiteY44" fmla="*/ 809707 h 6858000"/>
              <a:gd name="connsiteX45" fmla="*/ 4632122 w 4711700"/>
              <a:gd name="connsiteY45" fmla="*/ 770846 h 6858000"/>
              <a:gd name="connsiteX46" fmla="*/ 4470617 w 4711700"/>
              <a:gd name="connsiteY46" fmla="*/ 696730 h 6858000"/>
              <a:gd name="connsiteX47" fmla="*/ 4711700 w 4711700"/>
              <a:gd name="connsiteY47" fmla="*/ 863065 h 6858000"/>
              <a:gd name="connsiteX48" fmla="*/ 4711700 w 4711700"/>
              <a:gd name="connsiteY48" fmla="*/ 914720 h 6858000"/>
              <a:gd name="connsiteX49" fmla="*/ 4603048 w 4711700"/>
              <a:gd name="connsiteY49" fmla="*/ 839922 h 6858000"/>
              <a:gd name="connsiteX50" fmla="*/ 4142288 w 4711700"/>
              <a:gd name="connsiteY50" fmla="*/ 535814 h 6858000"/>
              <a:gd name="connsiteX51" fmla="*/ 4152390 w 4711700"/>
              <a:gd name="connsiteY51" fmla="*/ 537257 h 6858000"/>
              <a:gd name="connsiteX52" fmla="*/ 3551298 w 4711700"/>
              <a:gd name="connsiteY52" fmla="*/ 223360 h 6858000"/>
              <a:gd name="connsiteX53" fmla="*/ 4574496 w 4711700"/>
              <a:gd name="connsiteY53" fmla="*/ 1136433 h 6858000"/>
              <a:gd name="connsiteX54" fmla="*/ 4711700 w 4711700"/>
              <a:gd name="connsiteY54" fmla="*/ 1295940 h 6858000"/>
              <a:gd name="connsiteX55" fmla="*/ 4711700 w 4711700"/>
              <a:gd name="connsiteY55" fmla="*/ 1350804 h 6858000"/>
              <a:gd name="connsiteX56" fmla="*/ 4677851 w 4711700"/>
              <a:gd name="connsiteY56" fmla="*/ 1307689 h 6858000"/>
              <a:gd name="connsiteX57" fmla="*/ 4214448 w 4711700"/>
              <a:gd name="connsiteY57" fmla="*/ 820124 h 6858000"/>
              <a:gd name="connsiteX58" fmla="*/ 3417081 w 4711700"/>
              <a:gd name="connsiteY58" fmla="*/ 176457 h 6858000"/>
              <a:gd name="connsiteX59" fmla="*/ 3400484 w 4711700"/>
              <a:gd name="connsiteY59" fmla="*/ 173571 h 6858000"/>
              <a:gd name="connsiteX60" fmla="*/ 3400484 w 4711700"/>
              <a:gd name="connsiteY60" fmla="*/ 164912 h 6858000"/>
              <a:gd name="connsiteX61" fmla="*/ 3176517 w 4711700"/>
              <a:gd name="connsiteY61" fmla="*/ 19442 h 6858000"/>
              <a:gd name="connsiteX62" fmla="*/ 2910585 w 4711700"/>
              <a:gd name="connsiteY62" fmla="*/ 0 h 6858000"/>
              <a:gd name="connsiteX63" fmla="*/ 2962842 w 4711700"/>
              <a:gd name="connsiteY63" fmla="*/ 0 h 6858000"/>
              <a:gd name="connsiteX64" fmla="*/ 3038063 w 4711700"/>
              <a:gd name="connsiteY64" fmla="*/ 65828 h 6858000"/>
              <a:gd name="connsiteX65" fmla="*/ 4709840 w 4711700"/>
              <a:gd name="connsiteY65" fmla="*/ 2847195 h 6858000"/>
              <a:gd name="connsiteX66" fmla="*/ 4711700 w 4711700"/>
              <a:gd name="connsiteY66" fmla="*/ 2862364 h 6858000"/>
              <a:gd name="connsiteX67" fmla="*/ 4711700 w 4711700"/>
              <a:gd name="connsiteY67" fmla="*/ 3205908 h 6858000"/>
              <a:gd name="connsiteX68" fmla="*/ 4703886 w 4711700"/>
              <a:gd name="connsiteY68" fmla="*/ 3084842 h 6858000"/>
              <a:gd name="connsiteX69" fmla="*/ 3463984 w 4711700"/>
              <a:gd name="connsiteY69" fmla="*/ 540143 h 6858000"/>
              <a:gd name="connsiteX70" fmla="*/ 2967201 w 4711700"/>
              <a:gd name="connsiteY70" fmla="*/ 48497 h 6858000"/>
              <a:gd name="connsiteX71" fmla="*/ 2496042 w 4711700"/>
              <a:gd name="connsiteY71" fmla="*/ 0 h 6858000"/>
              <a:gd name="connsiteX72" fmla="*/ 2544370 w 4711700"/>
              <a:gd name="connsiteY72" fmla="*/ 0 h 6858000"/>
              <a:gd name="connsiteX73" fmla="*/ 2573903 w 4711700"/>
              <a:gd name="connsiteY73" fmla="*/ 33389 h 6858000"/>
              <a:gd name="connsiteX74" fmla="*/ 2740220 w 4711700"/>
              <a:gd name="connsiteY74" fmla="*/ 237793 h 6858000"/>
              <a:gd name="connsiteX75" fmla="*/ 3920758 w 4711700"/>
              <a:gd name="connsiteY75" fmla="*/ 3351495 h 6858000"/>
              <a:gd name="connsiteX76" fmla="*/ 2740220 w 4711700"/>
              <a:gd name="connsiteY76" fmla="*/ 6465199 h 6858000"/>
              <a:gd name="connsiteX77" fmla="*/ 2739498 w 4711700"/>
              <a:gd name="connsiteY77" fmla="*/ 6464478 h 6858000"/>
              <a:gd name="connsiteX78" fmla="*/ 2542084 w 4711700"/>
              <a:gd name="connsiteY78" fmla="*/ 6705267 h 6858000"/>
              <a:gd name="connsiteX79" fmla="*/ 2403944 w 4711700"/>
              <a:gd name="connsiteY79" fmla="*/ 6858000 h 6858000"/>
              <a:gd name="connsiteX80" fmla="*/ 2355645 w 4711700"/>
              <a:gd name="connsiteY80" fmla="*/ 6858000 h 6858000"/>
              <a:gd name="connsiteX81" fmla="*/ 2501021 w 4711700"/>
              <a:gd name="connsiteY81" fmla="*/ 6698569 h 6858000"/>
              <a:gd name="connsiteX82" fmla="*/ 2711356 w 4711700"/>
              <a:gd name="connsiteY82" fmla="*/ 6442829 h 6858000"/>
              <a:gd name="connsiteX83" fmla="*/ 3883956 w 4711700"/>
              <a:gd name="connsiteY83" fmla="*/ 3351495 h 6858000"/>
              <a:gd name="connsiteX84" fmla="*/ 2711356 w 4711700"/>
              <a:gd name="connsiteY84" fmla="*/ 260163 h 6858000"/>
              <a:gd name="connsiteX85" fmla="*/ 2534598 w 4711700"/>
              <a:gd name="connsiteY85" fmla="*/ 43333 h 6858000"/>
              <a:gd name="connsiteX86" fmla="*/ 1972022 w 4711700"/>
              <a:gd name="connsiteY86" fmla="*/ 0 h 6858000"/>
              <a:gd name="connsiteX87" fmla="*/ 2015655 w 4711700"/>
              <a:gd name="connsiteY87" fmla="*/ 0 h 6858000"/>
              <a:gd name="connsiteX88" fmla="*/ 2069898 w 4711700"/>
              <a:gd name="connsiteY88" fmla="*/ 82322 h 6858000"/>
              <a:gd name="connsiteX89" fmla="*/ 3090198 w 4711700"/>
              <a:gd name="connsiteY89" fmla="*/ 3358712 h 6858000"/>
              <a:gd name="connsiteX90" fmla="*/ 3088754 w 4711700"/>
              <a:gd name="connsiteY90" fmla="*/ 3358712 h 6858000"/>
              <a:gd name="connsiteX91" fmla="*/ 1988314 w 4711700"/>
              <a:gd name="connsiteY91" fmla="*/ 6756726 h 6858000"/>
              <a:gd name="connsiteX92" fmla="*/ 1915649 w 4711700"/>
              <a:gd name="connsiteY92" fmla="*/ 6858000 h 6858000"/>
              <a:gd name="connsiteX93" fmla="*/ 1874011 w 4711700"/>
              <a:gd name="connsiteY93" fmla="*/ 6858000 h 6858000"/>
              <a:gd name="connsiteX94" fmla="*/ 1958728 w 4711700"/>
              <a:gd name="connsiteY94" fmla="*/ 6736521 h 6858000"/>
              <a:gd name="connsiteX95" fmla="*/ 3053395 w 4711700"/>
              <a:gd name="connsiteY95" fmla="*/ 3358712 h 6858000"/>
              <a:gd name="connsiteX96" fmla="*/ 2039042 w 4711700"/>
              <a:gd name="connsiteY96" fmla="*/ 101809 h 6858000"/>
              <a:gd name="connsiteX97" fmla="*/ 1372759 w 4711700"/>
              <a:gd name="connsiteY97" fmla="*/ 0 h 6858000"/>
              <a:gd name="connsiteX98" fmla="*/ 1411030 w 4711700"/>
              <a:gd name="connsiteY98" fmla="*/ 0 h 6858000"/>
              <a:gd name="connsiteX99" fmla="*/ 1457169 w 4711700"/>
              <a:gd name="connsiteY99" fmla="*/ 87274 h 6858000"/>
              <a:gd name="connsiteX100" fmla="*/ 2260356 w 4711700"/>
              <a:gd name="connsiteY100" fmla="*/ 3365205 h 6858000"/>
              <a:gd name="connsiteX101" fmla="*/ 1417780 w 4711700"/>
              <a:gd name="connsiteY101" fmla="*/ 6715695 h 6858000"/>
              <a:gd name="connsiteX102" fmla="*/ 1341078 w 4711700"/>
              <a:gd name="connsiteY102" fmla="*/ 6858000 h 6858000"/>
              <a:gd name="connsiteX103" fmla="*/ 1303671 w 4711700"/>
              <a:gd name="connsiteY103" fmla="*/ 6858000 h 6858000"/>
              <a:gd name="connsiteX104" fmla="*/ 1380509 w 4711700"/>
              <a:gd name="connsiteY104" fmla="*/ 6714438 h 6858000"/>
              <a:gd name="connsiteX105" fmla="*/ 2224276 w 4711700"/>
              <a:gd name="connsiteY105" fmla="*/ 3365205 h 6858000"/>
              <a:gd name="connsiteX106" fmla="*/ 1419243 w 4711700"/>
              <a:gd name="connsiteY106" fmla="*/ 88531 h 6858000"/>
              <a:gd name="connsiteX107" fmla="*/ 723024 w 4711700"/>
              <a:gd name="connsiteY107" fmla="*/ 0 h 6858000"/>
              <a:gd name="connsiteX108" fmla="*/ 764516 w 4711700"/>
              <a:gd name="connsiteY108" fmla="*/ 0 h 6858000"/>
              <a:gd name="connsiteX109" fmla="*/ 830191 w 4711700"/>
              <a:gd name="connsiteY109" fmla="*/ 161235 h 6858000"/>
              <a:gd name="connsiteX110" fmla="*/ 1430516 w 4711700"/>
              <a:gd name="connsiteY110" fmla="*/ 3371700 h 6858000"/>
              <a:gd name="connsiteX111" fmla="*/ 724063 w 4711700"/>
              <a:gd name="connsiteY111" fmla="*/ 6835164 h 6858000"/>
              <a:gd name="connsiteX112" fmla="*/ 714043 w 4711700"/>
              <a:gd name="connsiteY112" fmla="*/ 6858000 h 6858000"/>
              <a:gd name="connsiteX113" fmla="*/ 672804 w 4711700"/>
              <a:gd name="connsiteY113" fmla="*/ 6858000 h 6858000"/>
              <a:gd name="connsiteX114" fmla="*/ 683248 w 4711700"/>
              <a:gd name="connsiteY114" fmla="*/ 6833990 h 6858000"/>
              <a:gd name="connsiteX115" fmla="*/ 1394436 w 4711700"/>
              <a:gd name="connsiteY115" fmla="*/ 3371700 h 6858000"/>
              <a:gd name="connsiteX116" fmla="*/ 789545 w 4711700"/>
              <a:gd name="connsiteY116" fmla="*/ 165091 h 6858000"/>
              <a:gd name="connsiteX117" fmla="*/ 34470 w 4711700"/>
              <a:gd name="connsiteY117" fmla="*/ 0 h 6858000"/>
              <a:gd name="connsiteX118" fmla="*/ 73778 w 4711700"/>
              <a:gd name="connsiteY118" fmla="*/ 0 h 6858000"/>
              <a:gd name="connsiteX119" fmla="*/ 79531 w 4711700"/>
              <a:gd name="connsiteY119" fmla="*/ 17015 h 6858000"/>
              <a:gd name="connsiteX120" fmla="*/ 600678 w 4711700"/>
              <a:gd name="connsiteY120" fmla="*/ 3378917 h 6858000"/>
              <a:gd name="connsiteX121" fmla="*/ 61608 w 4711700"/>
              <a:gd name="connsiteY121" fmla="*/ 6791700 h 6858000"/>
              <a:gd name="connsiteX122" fmla="*/ 38985 w 4711700"/>
              <a:gd name="connsiteY122" fmla="*/ 6858000 h 6858000"/>
              <a:gd name="connsiteX123" fmla="*/ 0 w 4711700"/>
              <a:gd name="connsiteY123" fmla="*/ 6858000 h 6858000"/>
              <a:gd name="connsiteX124" fmla="*/ 22908 w 4711700"/>
              <a:gd name="connsiteY124" fmla="*/ 6790607 h 6858000"/>
              <a:gd name="connsiteX125" fmla="*/ 564598 w 4711700"/>
              <a:gd name="connsiteY125" fmla="*/ 3378917 h 6858000"/>
              <a:gd name="connsiteX126" fmla="*/ 40563 w 4711700"/>
              <a:gd name="connsiteY126" fmla="*/ 18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4711700" h="6858000">
                <a:moveTo>
                  <a:pt x="4711700" y="5325905"/>
                </a:moveTo>
                <a:lnTo>
                  <a:pt x="4711700" y="5391006"/>
                </a:lnTo>
                <a:lnTo>
                  <a:pt x="4704808" y="5399555"/>
                </a:lnTo>
                <a:cubicBezTo>
                  <a:pt x="4409979" y="5749140"/>
                  <a:pt x="4076582" y="6052929"/>
                  <a:pt x="3764472" y="6295965"/>
                </a:cubicBezTo>
                <a:lnTo>
                  <a:pt x="3603154" y="6417638"/>
                </a:lnTo>
                <a:lnTo>
                  <a:pt x="3600368" y="6419017"/>
                </a:lnTo>
                <a:lnTo>
                  <a:pt x="3600368" y="6419739"/>
                </a:lnTo>
                <a:lnTo>
                  <a:pt x="3603154" y="6417638"/>
                </a:lnTo>
                <a:lnTo>
                  <a:pt x="3668908" y="6385071"/>
                </a:lnTo>
                <a:cubicBezTo>
                  <a:pt x="3859827" y="6284463"/>
                  <a:pt x="4244666" y="6049739"/>
                  <a:pt x="4340008" y="6010591"/>
                </a:cubicBezTo>
                <a:cubicBezTo>
                  <a:pt x="4439228" y="5947452"/>
                  <a:pt x="4542236" y="5878539"/>
                  <a:pt x="4647319" y="5803944"/>
                </a:cubicBezTo>
                <a:lnTo>
                  <a:pt x="4711700" y="5756906"/>
                </a:lnTo>
                <a:lnTo>
                  <a:pt x="4711700" y="5800336"/>
                </a:lnTo>
                <a:lnTo>
                  <a:pt x="4528344" y="5929051"/>
                </a:lnTo>
                <a:lnTo>
                  <a:pt x="4528344" y="5929773"/>
                </a:lnTo>
                <a:cubicBezTo>
                  <a:pt x="4579984" y="5906321"/>
                  <a:pt x="4635620" y="5880411"/>
                  <a:pt x="4694552" y="5852144"/>
                </a:cubicBezTo>
                <a:lnTo>
                  <a:pt x="4711700" y="5843682"/>
                </a:lnTo>
                <a:lnTo>
                  <a:pt x="4711700" y="5882657"/>
                </a:lnTo>
                <a:lnTo>
                  <a:pt x="4619018" y="5927033"/>
                </a:lnTo>
                <a:cubicBezTo>
                  <a:pt x="4517610" y="5974196"/>
                  <a:pt x="4428042" y="6013117"/>
                  <a:pt x="4354438" y="6043063"/>
                </a:cubicBezTo>
                <a:cubicBezTo>
                  <a:pt x="3968384" y="6288408"/>
                  <a:pt x="3632117" y="6455097"/>
                  <a:pt x="3476974" y="6507053"/>
                </a:cubicBezTo>
                <a:cubicBezTo>
                  <a:pt x="3284668" y="6640549"/>
                  <a:pt x="3110040" y="6745542"/>
                  <a:pt x="2969779" y="6818062"/>
                </a:cubicBezTo>
                <a:lnTo>
                  <a:pt x="2888238" y="6858000"/>
                </a:lnTo>
                <a:lnTo>
                  <a:pt x="2794044" y="6858000"/>
                </a:lnTo>
                <a:lnTo>
                  <a:pt x="2799890" y="6855274"/>
                </a:lnTo>
                <a:cubicBezTo>
                  <a:pt x="2996039" y="6758778"/>
                  <a:pt x="3429889" y="6484592"/>
                  <a:pt x="3448830" y="6478909"/>
                </a:cubicBezTo>
                <a:cubicBezTo>
                  <a:pt x="3688402" y="6312221"/>
                  <a:pt x="3954672" y="6101513"/>
                  <a:pt x="4214448" y="5856891"/>
                </a:cubicBezTo>
                <a:cubicBezTo>
                  <a:pt x="4365984" y="5713834"/>
                  <a:pt x="4524826" y="5550256"/>
                  <a:pt x="4677851" y="5369022"/>
                </a:cubicBezTo>
                <a:close/>
                <a:moveTo>
                  <a:pt x="4711700" y="3484095"/>
                </a:moveTo>
                <a:lnTo>
                  <a:pt x="4711700" y="3816053"/>
                </a:lnTo>
                <a:lnTo>
                  <a:pt x="4704243" y="3873577"/>
                </a:lnTo>
                <a:cubicBezTo>
                  <a:pt x="4496842" y="5083742"/>
                  <a:pt x="3621834" y="6130845"/>
                  <a:pt x="2895380" y="6750399"/>
                </a:cubicBezTo>
                <a:lnTo>
                  <a:pt x="2764462" y="6858000"/>
                </a:lnTo>
                <a:lnTo>
                  <a:pt x="2706432" y="6858000"/>
                </a:lnTo>
                <a:lnTo>
                  <a:pt x="2799171" y="6785323"/>
                </a:lnTo>
                <a:cubicBezTo>
                  <a:pt x="3012455" y="6609779"/>
                  <a:pt x="3241822" y="6395295"/>
                  <a:pt x="3463984" y="6149860"/>
                </a:cubicBezTo>
                <a:cubicBezTo>
                  <a:pt x="4368781" y="5150986"/>
                  <a:pt x="4648175" y="4249899"/>
                  <a:pt x="4703886" y="3605161"/>
                </a:cubicBezTo>
                <a:close/>
                <a:moveTo>
                  <a:pt x="3143956" y="0"/>
                </a:moveTo>
                <a:lnTo>
                  <a:pt x="3216472" y="0"/>
                </a:lnTo>
                <a:lnTo>
                  <a:pt x="3302324" y="53380"/>
                </a:lnTo>
                <a:cubicBezTo>
                  <a:pt x="3346962" y="82040"/>
                  <a:pt x="3392997" y="112505"/>
                  <a:pt x="3440172" y="144706"/>
                </a:cubicBezTo>
                <a:cubicBezTo>
                  <a:pt x="3567174" y="177900"/>
                  <a:pt x="3901996" y="336652"/>
                  <a:pt x="4297432" y="584160"/>
                </a:cubicBezTo>
                <a:cubicBezTo>
                  <a:pt x="4366345" y="610859"/>
                  <a:pt x="4454831" y="648067"/>
                  <a:pt x="4557817" y="694858"/>
                </a:cubicBezTo>
                <a:lnTo>
                  <a:pt x="4711700" y="767035"/>
                </a:lnTo>
                <a:lnTo>
                  <a:pt x="4711700" y="809707"/>
                </a:lnTo>
                <a:lnTo>
                  <a:pt x="4632122" y="770846"/>
                </a:lnTo>
                <a:cubicBezTo>
                  <a:pt x="4574313" y="743488"/>
                  <a:pt x="4520227" y="718739"/>
                  <a:pt x="4470617" y="696730"/>
                </a:cubicBezTo>
                <a:lnTo>
                  <a:pt x="4711700" y="863065"/>
                </a:lnTo>
                <a:lnTo>
                  <a:pt x="4711700" y="914720"/>
                </a:lnTo>
                <a:lnTo>
                  <a:pt x="4603048" y="839922"/>
                </a:lnTo>
                <a:cubicBezTo>
                  <a:pt x="4372862" y="683516"/>
                  <a:pt x="4142288" y="535814"/>
                  <a:pt x="4142288" y="535814"/>
                </a:cubicBezTo>
                <a:cubicBezTo>
                  <a:pt x="4144454" y="535814"/>
                  <a:pt x="4148783" y="537257"/>
                  <a:pt x="4152390" y="537257"/>
                </a:cubicBezTo>
                <a:cubicBezTo>
                  <a:pt x="3900553" y="386442"/>
                  <a:pt x="3687681" y="280367"/>
                  <a:pt x="3551298" y="223360"/>
                </a:cubicBezTo>
                <a:cubicBezTo>
                  <a:pt x="3876560" y="456076"/>
                  <a:pt x="4243223" y="768146"/>
                  <a:pt x="4574496" y="1136433"/>
                </a:cubicBezTo>
                <a:lnTo>
                  <a:pt x="4711700" y="1295940"/>
                </a:lnTo>
                <a:lnTo>
                  <a:pt x="4711700" y="1350804"/>
                </a:lnTo>
                <a:lnTo>
                  <a:pt x="4677851" y="1307689"/>
                </a:lnTo>
                <a:cubicBezTo>
                  <a:pt x="4524826" y="1126488"/>
                  <a:pt x="4365984" y="963001"/>
                  <a:pt x="4214448" y="820124"/>
                </a:cubicBezTo>
                <a:cubicBezTo>
                  <a:pt x="3943128" y="564677"/>
                  <a:pt x="3664590" y="346754"/>
                  <a:pt x="3417081" y="176457"/>
                </a:cubicBezTo>
                <a:cubicBezTo>
                  <a:pt x="3411308" y="175014"/>
                  <a:pt x="3404814" y="173571"/>
                  <a:pt x="3400484" y="173571"/>
                </a:cubicBezTo>
                <a:lnTo>
                  <a:pt x="3400484" y="164912"/>
                </a:lnTo>
                <a:cubicBezTo>
                  <a:pt x="3322010" y="111333"/>
                  <a:pt x="3246919" y="62715"/>
                  <a:pt x="3176517" y="19442"/>
                </a:cubicBezTo>
                <a:close/>
                <a:moveTo>
                  <a:pt x="2910585" y="0"/>
                </a:moveTo>
                <a:lnTo>
                  <a:pt x="2962842" y="0"/>
                </a:lnTo>
                <a:lnTo>
                  <a:pt x="3038063" y="65828"/>
                </a:lnTo>
                <a:cubicBezTo>
                  <a:pt x="3738411" y="701597"/>
                  <a:pt x="4524309" y="1702882"/>
                  <a:pt x="4709840" y="2847195"/>
                </a:cubicBezTo>
                <a:lnTo>
                  <a:pt x="4711700" y="2862364"/>
                </a:lnTo>
                <a:lnTo>
                  <a:pt x="4711700" y="3205908"/>
                </a:lnTo>
                <a:lnTo>
                  <a:pt x="4703886" y="3084842"/>
                </a:lnTo>
                <a:cubicBezTo>
                  <a:pt x="4648175" y="2440105"/>
                  <a:pt x="4368781" y="1539018"/>
                  <a:pt x="3463984" y="540143"/>
                </a:cubicBezTo>
                <a:cubicBezTo>
                  <a:pt x="3299189" y="358300"/>
                  <a:pt x="3130436" y="193302"/>
                  <a:pt x="2967201" y="48497"/>
                </a:cubicBezTo>
                <a:close/>
                <a:moveTo>
                  <a:pt x="2496042" y="0"/>
                </a:moveTo>
                <a:lnTo>
                  <a:pt x="2544370" y="0"/>
                </a:lnTo>
                <a:lnTo>
                  <a:pt x="2573903" y="33389"/>
                </a:lnTo>
                <a:cubicBezTo>
                  <a:pt x="2629815" y="99246"/>
                  <a:pt x="2685378" y="167437"/>
                  <a:pt x="2740220" y="237793"/>
                </a:cubicBezTo>
                <a:cubicBezTo>
                  <a:pt x="3181118" y="803527"/>
                  <a:pt x="3920758" y="1958809"/>
                  <a:pt x="3920758" y="3351495"/>
                </a:cubicBezTo>
                <a:cubicBezTo>
                  <a:pt x="3920758" y="4744184"/>
                  <a:pt x="3181118" y="5900187"/>
                  <a:pt x="2740220" y="6465199"/>
                </a:cubicBezTo>
                <a:lnTo>
                  <a:pt x="2739498" y="6464478"/>
                </a:lnTo>
                <a:cubicBezTo>
                  <a:pt x="2674554" y="6547823"/>
                  <a:pt x="2608528" y="6628191"/>
                  <a:pt x="2542084" y="6705267"/>
                </a:cubicBezTo>
                <a:lnTo>
                  <a:pt x="2403944" y="6858000"/>
                </a:lnTo>
                <a:lnTo>
                  <a:pt x="2355645" y="6858000"/>
                </a:lnTo>
                <a:lnTo>
                  <a:pt x="2501021" y="6698569"/>
                </a:lnTo>
                <a:cubicBezTo>
                  <a:pt x="2571050" y="6617772"/>
                  <a:pt x="2641361" y="6532488"/>
                  <a:pt x="2711356" y="6442829"/>
                </a:cubicBezTo>
                <a:cubicBezTo>
                  <a:pt x="3149368" y="5881426"/>
                  <a:pt x="3883956" y="4733359"/>
                  <a:pt x="3883956" y="3351495"/>
                </a:cubicBezTo>
                <a:cubicBezTo>
                  <a:pt x="3883956" y="1969633"/>
                  <a:pt x="3149368" y="821567"/>
                  <a:pt x="2711356" y="260163"/>
                </a:cubicBezTo>
                <a:cubicBezTo>
                  <a:pt x="2652546" y="184756"/>
                  <a:pt x="2593510" y="112460"/>
                  <a:pt x="2534598" y="43333"/>
                </a:cubicBezTo>
                <a:close/>
                <a:moveTo>
                  <a:pt x="1972022" y="0"/>
                </a:moveTo>
                <a:lnTo>
                  <a:pt x="2015655" y="0"/>
                </a:lnTo>
                <a:lnTo>
                  <a:pt x="2069898" y="82322"/>
                </a:lnTo>
                <a:cubicBezTo>
                  <a:pt x="2484518" y="727171"/>
                  <a:pt x="3090198" y="1916415"/>
                  <a:pt x="3090198" y="3358712"/>
                </a:cubicBezTo>
                <a:lnTo>
                  <a:pt x="3088754" y="3358712"/>
                </a:lnTo>
                <a:cubicBezTo>
                  <a:pt x="3088754" y="4897885"/>
                  <a:pt x="2399626" y="6148417"/>
                  <a:pt x="1988314" y="6756726"/>
                </a:cubicBezTo>
                <a:lnTo>
                  <a:pt x="1915649" y="6858000"/>
                </a:lnTo>
                <a:lnTo>
                  <a:pt x="1874011" y="6858000"/>
                </a:lnTo>
                <a:lnTo>
                  <a:pt x="1958728" y="6736521"/>
                </a:lnTo>
                <a:cubicBezTo>
                  <a:pt x="2367875" y="6131099"/>
                  <a:pt x="3053395" y="4887782"/>
                  <a:pt x="3053395" y="3358712"/>
                </a:cubicBezTo>
                <a:cubicBezTo>
                  <a:pt x="3053395" y="1925209"/>
                  <a:pt x="2450887" y="742857"/>
                  <a:pt x="2039042" y="101809"/>
                </a:cubicBezTo>
                <a:close/>
                <a:moveTo>
                  <a:pt x="1372759" y="0"/>
                </a:moveTo>
                <a:lnTo>
                  <a:pt x="1411030" y="0"/>
                </a:lnTo>
                <a:lnTo>
                  <a:pt x="1457169" y="87274"/>
                </a:lnTo>
                <a:cubicBezTo>
                  <a:pt x="1910702" y="977243"/>
                  <a:pt x="2260356" y="2097626"/>
                  <a:pt x="2260356" y="3365205"/>
                </a:cubicBezTo>
                <a:cubicBezTo>
                  <a:pt x="2260356" y="4632787"/>
                  <a:pt x="1890218" y="5805093"/>
                  <a:pt x="1417780" y="6715695"/>
                </a:cubicBezTo>
                <a:lnTo>
                  <a:pt x="1341078" y="6858000"/>
                </a:lnTo>
                <a:lnTo>
                  <a:pt x="1303671" y="6858000"/>
                </a:lnTo>
                <a:lnTo>
                  <a:pt x="1380509" y="6714438"/>
                </a:lnTo>
                <a:cubicBezTo>
                  <a:pt x="1852709" y="5796813"/>
                  <a:pt x="2224276" y="4600541"/>
                  <a:pt x="2224276" y="3365205"/>
                </a:cubicBezTo>
                <a:cubicBezTo>
                  <a:pt x="2224276" y="2129873"/>
                  <a:pt x="1872717" y="985525"/>
                  <a:pt x="1419243" y="88531"/>
                </a:cubicBezTo>
                <a:close/>
                <a:moveTo>
                  <a:pt x="723024" y="0"/>
                </a:moveTo>
                <a:lnTo>
                  <a:pt x="764516" y="0"/>
                </a:lnTo>
                <a:lnTo>
                  <a:pt x="830191" y="161235"/>
                </a:lnTo>
                <a:cubicBezTo>
                  <a:pt x="1130151" y="922906"/>
                  <a:pt x="1430516" y="2007876"/>
                  <a:pt x="1430516" y="3371700"/>
                </a:cubicBezTo>
                <a:cubicBezTo>
                  <a:pt x="1430516" y="4849176"/>
                  <a:pt x="1054662" y="6057981"/>
                  <a:pt x="724063" y="6835164"/>
                </a:cubicBezTo>
                <a:lnTo>
                  <a:pt x="714043" y="6858000"/>
                </a:lnTo>
                <a:lnTo>
                  <a:pt x="672804" y="6858000"/>
                </a:lnTo>
                <a:lnTo>
                  <a:pt x="683248" y="6833990"/>
                </a:lnTo>
                <a:cubicBezTo>
                  <a:pt x="1014294" y="6048087"/>
                  <a:pt x="1394436" y="4807549"/>
                  <a:pt x="1394436" y="3371700"/>
                </a:cubicBezTo>
                <a:cubicBezTo>
                  <a:pt x="1394436" y="2046302"/>
                  <a:pt x="1090418" y="937654"/>
                  <a:pt x="789545" y="165091"/>
                </a:cubicBezTo>
                <a:close/>
                <a:moveTo>
                  <a:pt x="34470" y="0"/>
                </a:moveTo>
                <a:lnTo>
                  <a:pt x="73778" y="0"/>
                </a:lnTo>
                <a:lnTo>
                  <a:pt x="79531" y="17015"/>
                </a:lnTo>
                <a:cubicBezTo>
                  <a:pt x="344392" y="825727"/>
                  <a:pt x="600678" y="1956553"/>
                  <a:pt x="600678" y="3378917"/>
                </a:cubicBezTo>
                <a:cubicBezTo>
                  <a:pt x="600678" y="4801281"/>
                  <a:pt x="332483" y="5971645"/>
                  <a:pt x="61608" y="6791700"/>
                </a:cubicBezTo>
                <a:lnTo>
                  <a:pt x="38985" y="6858000"/>
                </a:lnTo>
                <a:lnTo>
                  <a:pt x="0" y="6858000"/>
                </a:lnTo>
                <a:lnTo>
                  <a:pt x="22908" y="6790607"/>
                </a:lnTo>
                <a:cubicBezTo>
                  <a:pt x="294497" y="5964426"/>
                  <a:pt x="564598" y="4773139"/>
                  <a:pt x="564598" y="3378917"/>
                </a:cubicBezTo>
                <a:cubicBezTo>
                  <a:pt x="564598" y="1984696"/>
                  <a:pt x="305931" y="832946"/>
                  <a:pt x="40563" y="18108"/>
                </a:cubicBezTo>
                <a:close/>
              </a:path>
            </a:pathLst>
          </a:custGeom>
          <a:gradFill flip="none" rotWithShape="1">
            <a:gsLst>
              <a:gs pos="0">
                <a:srgbClr val="0D004D"/>
              </a:gs>
              <a:gs pos="82000">
                <a:srgbClr val="512EAB"/>
              </a:gs>
            </a:gsLst>
            <a:lin ang="0" scaled="1"/>
            <a:tileRect/>
          </a:gradFill>
          <a:ln w="20455" cap="flat">
            <a:noFill/>
            <a:prstDash val="solid"/>
            <a:miter/>
          </a:ln>
        </p:spPr>
        <p:txBody>
          <a:bodyPr wrap="square" rtlCol="0" anchor="ctr">
            <a:noAutofit/>
          </a:bodyPr>
          <a:lstStyle/>
          <a:p>
            <a:endParaRPr lang="en-US" noProof="0"/>
          </a:p>
        </p:txBody>
      </p:sp>
      <p:pic>
        <p:nvPicPr>
          <p:cNvPr id="6" name="Pearson Logo" descr="Pearson Logo">
            <a:extLst>
              <a:ext uri="{FF2B5EF4-FFF2-40B4-BE49-F238E27FC236}">
                <a16:creationId xmlns:a16="http://schemas.microsoft.com/office/drawing/2014/main" id="{2E5A8CCF-2FC5-5F58-FEF5-F8555501F915}"/>
              </a:ext>
              <a:ext uri="{C183D7F6-B498-43B3-948B-1728B52AA6E4}">
                <adec:decorative xmlns:adec="http://schemas.microsoft.com/office/drawing/2017/decorative" val="0"/>
              </a:ext>
            </a:extLst>
          </p:cNvPr>
          <p:cNvPicPr/>
          <p:nvPr userDrawn="1"/>
        </p:nvPicPr>
        <p:blipFill>
          <a:blip>
            <a:extLst>
              <a:ext uri="{96DAC541-7B7A-43D3-8B79-37D633B846F1}">
                <asvg:svgBlip xmlns:asvg="http://schemas.microsoft.com/office/drawing/2016/SVG/main" r:embed="rId2"/>
              </a:ext>
            </a:extLst>
          </a:blip>
          <a:stretch>
            <a:fillRect/>
          </a:stretch>
        </p:blipFill>
        <p:spPr>
          <a:xfrm>
            <a:off x="544512" y="552450"/>
            <a:ext cx="2276856" cy="455371"/>
          </a:xfrm>
          <a:prstGeom prst="rect">
            <a:avLst/>
          </a:prstGeom>
        </p:spPr>
      </p:pic>
    </p:spTree>
    <p:extLst>
      <p:ext uri="{BB962C8B-B14F-4D97-AF65-F5344CB8AC3E}">
        <p14:creationId xmlns:p14="http://schemas.microsoft.com/office/powerpoint/2010/main" val="1316324084"/>
      </p:ext>
    </p:extLst>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lide with Line Waves">
    <p:bg bwMode="ltGray">
      <p:bgPr>
        <a:solidFill>
          <a:srgbClr val="EDECF6"/>
        </a:solidFill>
        <a:effectLst/>
      </p:bgPr>
    </p:bg>
    <p:spTree>
      <p:nvGrpSpPr>
        <p:cNvPr id="1" name=""/>
        <p:cNvGrpSpPr/>
        <p:nvPr/>
      </p:nvGrpSpPr>
      <p:grpSpPr>
        <a:xfrm>
          <a:off x="0" y="0"/>
          <a:ext cx="0" cy="0"/>
          <a:chOff x="0" y="0"/>
          <a:chExt cx="0" cy="0"/>
        </a:xfrm>
      </p:grpSpPr>
      <p:sp>
        <p:nvSpPr>
          <p:cNvPr id="12" name="Line Waves">
            <a:extLst>
              <a:ext uri="{FF2B5EF4-FFF2-40B4-BE49-F238E27FC236}">
                <a16:creationId xmlns:a16="http://schemas.microsoft.com/office/drawing/2014/main" id="{746E730C-477F-32ED-1626-4955ADB4B11C}"/>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ltGray">
          <a:xfrm>
            <a:off x="7480300" y="0"/>
            <a:ext cx="4711700" cy="6858000"/>
          </a:xfrm>
          <a:custGeom>
            <a:avLst/>
            <a:gdLst>
              <a:gd name="connsiteX0" fmla="*/ 4711700 w 4711700"/>
              <a:gd name="connsiteY0" fmla="*/ 5325905 h 6858000"/>
              <a:gd name="connsiteX1" fmla="*/ 4711700 w 4711700"/>
              <a:gd name="connsiteY1" fmla="*/ 5391006 h 6858000"/>
              <a:gd name="connsiteX2" fmla="*/ 4704808 w 4711700"/>
              <a:gd name="connsiteY2" fmla="*/ 5399555 h 6858000"/>
              <a:gd name="connsiteX3" fmla="*/ 3764472 w 4711700"/>
              <a:gd name="connsiteY3" fmla="*/ 6295965 h 6858000"/>
              <a:gd name="connsiteX4" fmla="*/ 3603154 w 4711700"/>
              <a:gd name="connsiteY4" fmla="*/ 6417638 h 6858000"/>
              <a:gd name="connsiteX5" fmla="*/ 3600368 w 4711700"/>
              <a:gd name="connsiteY5" fmla="*/ 6419017 h 6858000"/>
              <a:gd name="connsiteX6" fmla="*/ 3600368 w 4711700"/>
              <a:gd name="connsiteY6" fmla="*/ 6419739 h 6858000"/>
              <a:gd name="connsiteX7" fmla="*/ 3603154 w 4711700"/>
              <a:gd name="connsiteY7" fmla="*/ 6417638 h 6858000"/>
              <a:gd name="connsiteX8" fmla="*/ 3668908 w 4711700"/>
              <a:gd name="connsiteY8" fmla="*/ 6385071 h 6858000"/>
              <a:gd name="connsiteX9" fmla="*/ 4340008 w 4711700"/>
              <a:gd name="connsiteY9" fmla="*/ 6010591 h 6858000"/>
              <a:gd name="connsiteX10" fmla="*/ 4647319 w 4711700"/>
              <a:gd name="connsiteY10" fmla="*/ 5803944 h 6858000"/>
              <a:gd name="connsiteX11" fmla="*/ 4711700 w 4711700"/>
              <a:gd name="connsiteY11" fmla="*/ 5756906 h 6858000"/>
              <a:gd name="connsiteX12" fmla="*/ 4711700 w 4711700"/>
              <a:gd name="connsiteY12" fmla="*/ 5800336 h 6858000"/>
              <a:gd name="connsiteX13" fmla="*/ 4528344 w 4711700"/>
              <a:gd name="connsiteY13" fmla="*/ 5929051 h 6858000"/>
              <a:gd name="connsiteX14" fmla="*/ 4528344 w 4711700"/>
              <a:gd name="connsiteY14" fmla="*/ 5929773 h 6858000"/>
              <a:gd name="connsiteX15" fmla="*/ 4694552 w 4711700"/>
              <a:gd name="connsiteY15" fmla="*/ 5852144 h 6858000"/>
              <a:gd name="connsiteX16" fmla="*/ 4711700 w 4711700"/>
              <a:gd name="connsiteY16" fmla="*/ 5843682 h 6858000"/>
              <a:gd name="connsiteX17" fmla="*/ 4711700 w 4711700"/>
              <a:gd name="connsiteY17" fmla="*/ 5882657 h 6858000"/>
              <a:gd name="connsiteX18" fmla="*/ 4619018 w 4711700"/>
              <a:gd name="connsiteY18" fmla="*/ 5927033 h 6858000"/>
              <a:gd name="connsiteX19" fmla="*/ 4354438 w 4711700"/>
              <a:gd name="connsiteY19" fmla="*/ 6043063 h 6858000"/>
              <a:gd name="connsiteX20" fmla="*/ 3476974 w 4711700"/>
              <a:gd name="connsiteY20" fmla="*/ 6507053 h 6858000"/>
              <a:gd name="connsiteX21" fmla="*/ 2969779 w 4711700"/>
              <a:gd name="connsiteY21" fmla="*/ 6818062 h 6858000"/>
              <a:gd name="connsiteX22" fmla="*/ 2888238 w 4711700"/>
              <a:gd name="connsiteY22" fmla="*/ 6858000 h 6858000"/>
              <a:gd name="connsiteX23" fmla="*/ 2794044 w 4711700"/>
              <a:gd name="connsiteY23" fmla="*/ 6858000 h 6858000"/>
              <a:gd name="connsiteX24" fmla="*/ 2799890 w 4711700"/>
              <a:gd name="connsiteY24" fmla="*/ 6855274 h 6858000"/>
              <a:gd name="connsiteX25" fmla="*/ 3448830 w 4711700"/>
              <a:gd name="connsiteY25" fmla="*/ 6478909 h 6858000"/>
              <a:gd name="connsiteX26" fmla="*/ 4214448 w 4711700"/>
              <a:gd name="connsiteY26" fmla="*/ 5856891 h 6858000"/>
              <a:gd name="connsiteX27" fmla="*/ 4677851 w 4711700"/>
              <a:gd name="connsiteY27" fmla="*/ 5369022 h 6858000"/>
              <a:gd name="connsiteX28" fmla="*/ 4711700 w 4711700"/>
              <a:gd name="connsiteY28" fmla="*/ 3484095 h 6858000"/>
              <a:gd name="connsiteX29" fmla="*/ 4711700 w 4711700"/>
              <a:gd name="connsiteY29" fmla="*/ 3816054 h 6858000"/>
              <a:gd name="connsiteX30" fmla="*/ 4704243 w 4711700"/>
              <a:gd name="connsiteY30" fmla="*/ 3873577 h 6858000"/>
              <a:gd name="connsiteX31" fmla="*/ 2895380 w 4711700"/>
              <a:gd name="connsiteY31" fmla="*/ 6750399 h 6858000"/>
              <a:gd name="connsiteX32" fmla="*/ 2764462 w 4711700"/>
              <a:gd name="connsiteY32" fmla="*/ 6858000 h 6858000"/>
              <a:gd name="connsiteX33" fmla="*/ 2706432 w 4711700"/>
              <a:gd name="connsiteY33" fmla="*/ 6858000 h 6858000"/>
              <a:gd name="connsiteX34" fmla="*/ 2799171 w 4711700"/>
              <a:gd name="connsiteY34" fmla="*/ 6785323 h 6858000"/>
              <a:gd name="connsiteX35" fmla="*/ 3463984 w 4711700"/>
              <a:gd name="connsiteY35" fmla="*/ 6149860 h 6858000"/>
              <a:gd name="connsiteX36" fmla="*/ 4703886 w 4711700"/>
              <a:gd name="connsiteY36" fmla="*/ 3605161 h 6858000"/>
              <a:gd name="connsiteX37" fmla="*/ 3143957 w 4711700"/>
              <a:gd name="connsiteY37" fmla="*/ 0 h 6858000"/>
              <a:gd name="connsiteX38" fmla="*/ 3216472 w 4711700"/>
              <a:gd name="connsiteY38" fmla="*/ 0 h 6858000"/>
              <a:gd name="connsiteX39" fmla="*/ 3302324 w 4711700"/>
              <a:gd name="connsiteY39" fmla="*/ 53380 h 6858000"/>
              <a:gd name="connsiteX40" fmla="*/ 3440172 w 4711700"/>
              <a:gd name="connsiteY40" fmla="*/ 144706 h 6858000"/>
              <a:gd name="connsiteX41" fmla="*/ 4297432 w 4711700"/>
              <a:gd name="connsiteY41" fmla="*/ 584160 h 6858000"/>
              <a:gd name="connsiteX42" fmla="*/ 4557817 w 4711700"/>
              <a:gd name="connsiteY42" fmla="*/ 694858 h 6858000"/>
              <a:gd name="connsiteX43" fmla="*/ 4711700 w 4711700"/>
              <a:gd name="connsiteY43" fmla="*/ 767035 h 6858000"/>
              <a:gd name="connsiteX44" fmla="*/ 4711700 w 4711700"/>
              <a:gd name="connsiteY44" fmla="*/ 809707 h 6858000"/>
              <a:gd name="connsiteX45" fmla="*/ 4632122 w 4711700"/>
              <a:gd name="connsiteY45" fmla="*/ 770846 h 6858000"/>
              <a:gd name="connsiteX46" fmla="*/ 4470617 w 4711700"/>
              <a:gd name="connsiteY46" fmla="*/ 696730 h 6858000"/>
              <a:gd name="connsiteX47" fmla="*/ 4711700 w 4711700"/>
              <a:gd name="connsiteY47" fmla="*/ 863065 h 6858000"/>
              <a:gd name="connsiteX48" fmla="*/ 4711700 w 4711700"/>
              <a:gd name="connsiteY48" fmla="*/ 914720 h 6858000"/>
              <a:gd name="connsiteX49" fmla="*/ 4603048 w 4711700"/>
              <a:gd name="connsiteY49" fmla="*/ 839922 h 6858000"/>
              <a:gd name="connsiteX50" fmla="*/ 4142288 w 4711700"/>
              <a:gd name="connsiteY50" fmla="*/ 535814 h 6858000"/>
              <a:gd name="connsiteX51" fmla="*/ 4152390 w 4711700"/>
              <a:gd name="connsiteY51" fmla="*/ 537257 h 6858000"/>
              <a:gd name="connsiteX52" fmla="*/ 3551298 w 4711700"/>
              <a:gd name="connsiteY52" fmla="*/ 223360 h 6858000"/>
              <a:gd name="connsiteX53" fmla="*/ 4574496 w 4711700"/>
              <a:gd name="connsiteY53" fmla="*/ 1136433 h 6858000"/>
              <a:gd name="connsiteX54" fmla="*/ 4711700 w 4711700"/>
              <a:gd name="connsiteY54" fmla="*/ 1295940 h 6858000"/>
              <a:gd name="connsiteX55" fmla="*/ 4711700 w 4711700"/>
              <a:gd name="connsiteY55" fmla="*/ 1350804 h 6858000"/>
              <a:gd name="connsiteX56" fmla="*/ 4677851 w 4711700"/>
              <a:gd name="connsiteY56" fmla="*/ 1307689 h 6858000"/>
              <a:gd name="connsiteX57" fmla="*/ 4214448 w 4711700"/>
              <a:gd name="connsiteY57" fmla="*/ 820124 h 6858000"/>
              <a:gd name="connsiteX58" fmla="*/ 3417081 w 4711700"/>
              <a:gd name="connsiteY58" fmla="*/ 176457 h 6858000"/>
              <a:gd name="connsiteX59" fmla="*/ 3400484 w 4711700"/>
              <a:gd name="connsiteY59" fmla="*/ 173571 h 6858000"/>
              <a:gd name="connsiteX60" fmla="*/ 3400484 w 4711700"/>
              <a:gd name="connsiteY60" fmla="*/ 164911 h 6858000"/>
              <a:gd name="connsiteX61" fmla="*/ 3176517 w 4711700"/>
              <a:gd name="connsiteY61" fmla="*/ 19441 h 6858000"/>
              <a:gd name="connsiteX62" fmla="*/ 2910585 w 4711700"/>
              <a:gd name="connsiteY62" fmla="*/ 0 h 6858000"/>
              <a:gd name="connsiteX63" fmla="*/ 2962842 w 4711700"/>
              <a:gd name="connsiteY63" fmla="*/ 0 h 6858000"/>
              <a:gd name="connsiteX64" fmla="*/ 3038063 w 4711700"/>
              <a:gd name="connsiteY64" fmla="*/ 65828 h 6858000"/>
              <a:gd name="connsiteX65" fmla="*/ 4709840 w 4711700"/>
              <a:gd name="connsiteY65" fmla="*/ 2847195 h 6858000"/>
              <a:gd name="connsiteX66" fmla="*/ 4711700 w 4711700"/>
              <a:gd name="connsiteY66" fmla="*/ 2862365 h 6858000"/>
              <a:gd name="connsiteX67" fmla="*/ 4711700 w 4711700"/>
              <a:gd name="connsiteY67" fmla="*/ 3205908 h 6858000"/>
              <a:gd name="connsiteX68" fmla="*/ 4703886 w 4711700"/>
              <a:gd name="connsiteY68" fmla="*/ 3084842 h 6858000"/>
              <a:gd name="connsiteX69" fmla="*/ 3463984 w 4711700"/>
              <a:gd name="connsiteY69" fmla="*/ 540143 h 6858000"/>
              <a:gd name="connsiteX70" fmla="*/ 2967201 w 4711700"/>
              <a:gd name="connsiteY70" fmla="*/ 48497 h 6858000"/>
              <a:gd name="connsiteX71" fmla="*/ 2496042 w 4711700"/>
              <a:gd name="connsiteY71" fmla="*/ 0 h 6858000"/>
              <a:gd name="connsiteX72" fmla="*/ 2544370 w 4711700"/>
              <a:gd name="connsiteY72" fmla="*/ 0 h 6858000"/>
              <a:gd name="connsiteX73" fmla="*/ 2573903 w 4711700"/>
              <a:gd name="connsiteY73" fmla="*/ 33389 h 6858000"/>
              <a:gd name="connsiteX74" fmla="*/ 2740220 w 4711700"/>
              <a:gd name="connsiteY74" fmla="*/ 237793 h 6858000"/>
              <a:gd name="connsiteX75" fmla="*/ 3920758 w 4711700"/>
              <a:gd name="connsiteY75" fmla="*/ 3351496 h 6858000"/>
              <a:gd name="connsiteX76" fmla="*/ 2740220 w 4711700"/>
              <a:gd name="connsiteY76" fmla="*/ 6465199 h 6858000"/>
              <a:gd name="connsiteX77" fmla="*/ 2739498 w 4711700"/>
              <a:gd name="connsiteY77" fmla="*/ 6464478 h 6858000"/>
              <a:gd name="connsiteX78" fmla="*/ 2542084 w 4711700"/>
              <a:gd name="connsiteY78" fmla="*/ 6705267 h 6858000"/>
              <a:gd name="connsiteX79" fmla="*/ 2403944 w 4711700"/>
              <a:gd name="connsiteY79" fmla="*/ 6858000 h 6858000"/>
              <a:gd name="connsiteX80" fmla="*/ 2355645 w 4711700"/>
              <a:gd name="connsiteY80" fmla="*/ 6858000 h 6858000"/>
              <a:gd name="connsiteX81" fmla="*/ 2501021 w 4711700"/>
              <a:gd name="connsiteY81" fmla="*/ 6698569 h 6858000"/>
              <a:gd name="connsiteX82" fmla="*/ 2711356 w 4711700"/>
              <a:gd name="connsiteY82" fmla="*/ 6442829 h 6858000"/>
              <a:gd name="connsiteX83" fmla="*/ 3883956 w 4711700"/>
              <a:gd name="connsiteY83" fmla="*/ 3351496 h 6858000"/>
              <a:gd name="connsiteX84" fmla="*/ 2711356 w 4711700"/>
              <a:gd name="connsiteY84" fmla="*/ 260163 h 6858000"/>
              <a:gd name="connsiteX85" fmla="*/ 2534598 w 4711700"/>
              <a:gd name="connsiteY85" fmla="*/ 43333 h 6858000"/>
              <a:gd name="connsiteX86" fmla="*/ 1972022 w 4711700"/>
              <a:gd name="connsiteY86" fmla="*/ 0 h 6858000"/>
              <a:gd name="connsiteX87" fmla="*/ 2015655 w 4711700"/>
              <a:gd name="connsiteY87" fmla="*/ 0 h 6858000"/>
              <a:gd name="connsiteX88" fmla="*/ 2069898 w 4711700"/>
              <a:gd name="connsiteY88" fmla="*/ 82322 h 6858000"/>
              <a:gd name="connsiteX89" fmla="*/ 3090198 w 4711700"/>
              <a:gd name="connsiteY89" fmla="*/ 3358712 h 6858000"/>
              <a:gd name="connsiteX90" fmla="*/ 3088754 w 4711700"/>
              <a:gd name="connsiteY90" fmla="*/ 3358712 h 6858000"/>
              <a:gd name="connsiteX91" fmla="*/ 1988314 w 4711700"/>
              <a:gd name="connsiteY91" fmla="*/ 6756726 h 6858000"/>
              <a:gd name="connsiteX92" fmla="*/ 1915649 w 4711700"/>
              <a:gd name="connsiteY92" fmla="*/ 6858000 h 6858000"/>
              <a:gd name="connsiteX93" fmla="*/ 1874011 w 4711700"/>
              <a:gd name="connsiteY93" fmla="*/ 6858000 h 6858000"/>
              <a:gd name="connsiteX94" fmla="*/ 1958728 w 4711700"/>
              <a:gd name="connsiteY94" fmla="*/ 6736521 h 6858000"/>
              <a:gd name="connsiteX95" fmla="*/ 3053395 w 4711700"/>
              <a:gd name="connsiteY95" fmla="*/ 3358712 h 6858000"/>
              <a:gd name="connsiteX96" fmla="*/ 2039042 w 4711700"/>
              <a:gd name="connsiteY96" fmla="*/ 101809 h 6858000"/>
              <a:gd name="connsiteX97" fmla="*/ 1372759 w 4711700"/>
              <a:gd name="connsiteY97" fmla="*/ 0 h 6858000"/>
              <a:gd name="connsiteX98" fmla="*/ 1411030 w 4711700"/>
              <a:gd name="connsiteY98" fmla="*/ 0 h 6858000"/>
              <a:gd name="connsiteX99" fmla="*/ 1457169 w 4711700"/>
              <a:gd name="connsiteY99" fmla="*/ 87274 h 6858000"/>
              <a:gd name="connsiteX100" fmla="*/ 2260356 w 4711700"/>
              <a:gd name="connsiteY100" fmla="*/ 3365206 h 6858000"/>
              <a:gd name="connsiteX101" fmla="*/ 1417780 w 4711700"/>
              <a:gd name="connsiteY101" fmla="*/ 6715695 h 6858000"/>
              <a:gd name="connsiteX102" fmla="*/ 1341078 w 4711700"/>
              <a:gd name="connsiteY102" fmla="*/ 6858000 h 6858000"/>
              <a:gd name="connsiteX103" fmla="*/ 1303671 w 4711700"/>
              <a:gd name="connsiteY103" fmla="*/ 6858000 h 6858000"/>
              <a:gd name="connsiteX104" fmla="*/ 1380509 w 4711700"/>
              <a:gd name="connsiteY104" fmla="*/ 6714438 h 6858000"/>
              <a:gd name="connsiteX105" fmla="*/ 2224276 w 4711700"/>
              <a:gd name="connsiteY105" fmla="*/ 3365206 h 6858000"/>
              <a:gd name="connsiteX106" fmla="*/ 1419243 w 4711700"/>
              <a:gd name="connsiteY106" fmla="*/ 88531 h 6858000"/>
              <a:gd name="connsiteX107" fmla="*/ 723024 w 4711700"/>
              <a:gd name="connsiteY107" fmla="*/ 0 h 6858000"/>
              <a:gd name="connsiteX108" fmla="*/ 764516 w 4711700"/>
              <a:gd name="connsiteY108" fmla="*/ 0 h 6858000"/>
              <a:gd name="connsiteX109" fmla="*/ 830191 w 4711700"/>
              <a:gd name="connsiteY109" fmla="*/ 161235 h 6858000"/>
              <a:gd name="connsiteX110" fmla="*/ 1430516 w 4711700"/>
              <a:gd name="connsiteY110" fmla="*/ 3371700 h 6858000"/>
              <a:gd name="connsiteX111" fmla="*/ 724063 w 4711700"/>
              <a:gd name="connsiteY111" fmla="*/ 6835164 h 6858000"/>
              <a:gd name="connsiteX112" fmla="*/ 714043 w 4711700"/>
              <a:gd name="connsiteY112" fmla="*/ 6858000 h 6858000"/>
              <a:gd name="connsiteX113" fmla="*/ 672804 w 4711700"/>
              <a:gd name="connsiteY113" fmla="*/ 6858000 h 6858000"/>
              <a:gd name="connsiteX114" fmla="*/ 683248 w 4711700"/>
              <a:gd name="connsiteY114" fmla="*/ 6833990 h 6858000"/>
              <a:gd name="connsiteX115" fmla="*/ 1394436 w 4711700"/>
              <a:gd name="connsiteY115" fmla="*/ 3371700 h 6858000"/>
              <a:gd name="connsiteX116" fmla="*/ 789545 w 4711700"/>
              <a:gd name="connsiteY116" fmla="*/ 165091 h 6858000"/>
              <a:gd name="connsiteX117" fmla="*/ 34470 w 4711700"/>
              <a:gd name="connsiteY117" fmla="*/ 0 h 6858000"/>
              <a:gd name="connsiteX118" fmla="*/ 73778 w 4711700"/>
              <a:gd name="connsiteY118" fmla="*/ 0 h 6858000"/>
              <a:gd name="connsiteX119" fmla="*/ 79531 w 4711700"/>
              <a:gd name="connsiteY119" fmla="*/ 17015 h 6858000"/>
              <a:gd name="connsiteX120" fmla="*/ 600678 w 4711700"/>
              <a:gd name="connsiteY120" fmla="*/ 3378918 h 6858000"/>
              <a:gd name="connsiteX121" fmla="*/ 61608 w 4711700"/>
              <a:gd name="connsiteY121" fmla="*/ 6791700 h 6858000"/>
              <a:gd name="connsiteX122" fmla="*/ 38985 w 4711700"/>
              <a:gd name="connsiteY122" fmla="*/ 6858000 h 6858000"/>
              <a:gd name="connsiteX123" fmla="*/ 0 w 4711700"/>
              <a:gd name="connsiteY123" fmla="*/ 6858000 h 6858000"/>
              <a:gd name="connsiteX124" fmla="*/ 22908 w 4711700"/>
              <a:gd name="connsiteY124" fmla="*/ 6790607 h 6858000"/>
              <a:gd name="connsiteX125" fmla="*/ 564598 w 4711700"/>
              <a:gd name="connsiteY125" fmla="*/ 3378918 h 6858000"/>
              <a:gd name="connsiteX126" fmla="*/ 40563 w 4711700"/>
              <a:gd name="connsiteY126" fmla="*/ 18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4711700" h="6858000">
                <a:moveTo>
                  <a:pt x="4711700" y="5325905"/>
                </a:moveTo>
                <a:lnTo>
                  <a:pt x="4711700" y="5391006"/>
                </a:lnTo>
                <a:lnTo>
                  <a:pt x="4704808" y="5399555"/>
                </a:lnTo>
                <a:cubicBezTo>
                  <a:pt x="4409979" y="5749140"/>
                  <a:pt x="4076582" y="6052929"/>
                  <a:pt x="3764472" y="6295965"/>
                </a:cubicBezTo>
                <a:lnTo>
                  <a:pt x="3603154" y="6417638"/>
                </a:lnTo>
                <a:lnTo>
                  <a:pt x="3600368" y="6419017"/>
                </a:lnTo>
                <a:lnTo>
                  <a:pt x="3600368" y="6419739"/>
                </a:lnTo>
                <a:lnTo>
                  <a:pt x="3603154" y="6417638"/>
                </a:lnTo>
                <a:lnTo>
                  <a:pt x="3668908" y="6385071"/>
                </a:lnTo>
                <a:cubicBezTo>
                  <a:pt x="3859827" y="6284463"/>
                  <a:pt x="4244666" y="6049739"/>
                  <a:pt x="4340008" y="6010591"/>
                </a:cubicBezTo>
                <a:cubicBezTo>
                  <a:pt x="4439228" y="5947452"/>
                  <a:pt x="4542236" y="5878539"/>
                  <a:pt x="4647319" y="5803944"/>
                </a:cubicBezTo>
                <a:lnTo>
                  <a:pt x="4711700" y="5756906"/>
                </a:lnTo>
                <a:lnTo>
                  <a:pt x="4711700" y="5800336"/>
                </a:lnTo>
                <a:lnTo>
                  <a:pt x="4528344" y="5929051"/>
                </a:lnTo>
                <a:lnTo>
                  <a:pt x="4528344" y="5929773"/>
                </a:lnTo>
                <a:cubicBezTo>
                  <a:pt x="4579984" y="5906321"/>
                  <a:pt x="4635620" y="5880411"/>
                  <a:pt x="4694552" y="5852144"/>
                </a:cubicBezTo>
                <a:lnTo>
                  <a:pt x="4711700" y="5843682"/>
                </a:lnTo>
                <a:lnTo>
                  <a:pt x="4711700" y="5882657"/>
                </a:lnTo>
                <a:lnTo>
                  <a:pt x="4619018" y="5927033"/>
                </a:lnTo>
                <a:cubicBezTo>
                  <a:pt x="4517610" y="5974196"/>
                  <a:pt x="4428042" y="6013117"/>
                  <a:pt x="4354438" y="6043063"/>
                </a:cubicBezTo>
                <a:cubicBezTo>
                  <a:pt x="3968384" y="6288408"/>
                  <a:pt x="3632117" y="6455097"/>
                  <a:pt x="3476974" y="6507053"/>
                </a:cubicBezTo>
                <a:cubicBezTo>
                  <a:pt x="3284668" y="6640549"/>
                  <a:pt x="3110040" y="6745542"/>
                  <a:pt x="2969779" y="6818062"/>
                </a:cubicBezTo>
                <a:lnTo>
                  <a:pt x="2888238" y="6858000"/>
                </a:lnTo>
                <a:lnTo>
                  <a:pt x="2794044" y="6858000"/>
                </a:lnTo>
                <a:lnTo>
                  <a:pt x="2799890" y="6855274"/>
                </a:lnTo>
                <a:cubicBezTo>
                  <a:pt x="2996039" y="6758778"/>
                  <a:pt x="3429889" y="6484592"/>
                  <a:pt x="3448830" y="6478909"/>
                </a:cubicBezTo>
                <a:cubicBezTo>
                  <a:pt x="3688402" y="6312221"/>
                  <a:pt x="3954672" y="6101513"/>
                  <a:pt x="4214448" y="5856891"/>
                </a:cubicBezTo>
                <a:cubicBezTo>
                  <a:pt x="4365984" y="5713834"/>
                  <a:pt x="4524826" y="5550256"/>
                  <a:pt x="4677851" y="5369022"/>
                </a:cubicBezTo>
                <a:close/>
                <a:moveTo>
                  <a:pt x="4711700" y="3484095"/>
                </a:moveTo>
                <a:lnTo>
                  <a:pt x="4711700" y="3816054"/>
                </a:lnTo>
                <a:lnTo>
                  <a:pt x="4704243" y="3873577"/>
                </a:lnTo>
                <a:cubicBezTo>
                  <a:pt x="4496842" y="5083742"/>
                  <a:pt x="3621834" y="6130845"/>
                  <a:pt x="2895380" y="6750399"/>
                </a:cubicBezTo>
                <a:lnTo>
                  <a:pt x="2764462" y="6858000"/>
                </a:lnTo>
                <a:lnTo>
                  <a:pt x="2706432" y="6858000"/>
                </a:lnTo>
                <a:lnTo>
                  <a:pt x="2799171" y="6785323"/>
                </a:lnTo>
                <a:cubicBezTo>
                  <a:pt x="3012455" y="6609779"/>
                  <a:pt x="3241822" y="6395295"/>
                  <a:pt x="3463984" y="6149860"/>
                </a:cubicBezTo>
                <a:cubicBezTo>
                  <a:pt x="4368781" y="5150986"/>
                  <a:pt x="4648175" y="4249899"/>
                  <a:pt x="4703886" y="3605161"/>
                </a:cubicBezTo>
                <a:close/>
                <a:moveTo>
                  <a:pt x="3143957" y="0"/>
                </a:moveTo>
                <a:lnTo>
                  <a:pt x="3216472" y="0"/>
                </a:lnTo>
                <a:lnTo>
                  <a:pt x="3302324" y="53380"/>
                </a:lnTo>
                <a:cubicBezTo>
                  <a:pt x="3346962" y="82040"/>
                  <a:pt x="3392997" y="112505"/>
                  <a:pt x="3440172" y="144706"/>
                </a:cubicBezTo>
                <a:cubicBezTo>
                  <a:pt x="3567174" y="177900"/>
                  <a:pt x="3901996" y="336652"/>
                  <a:pt x="4297432" y="584160"/>
                </a:cubicBezTo>
                <a:cubicBezTo>
                  <a:pt x="4366345" y="610859"/>
                  <a:pt x="4454831" y="648067"/>
                  <a:pt x="4557817" y="694858"/>
                </a:cubicBezTo>
                <a:lnTo>
                  <a:pt x="4711700" y="767035"/>
                </a:lnTo>
                <a:lnTo>
                  <a:pt x="4711700" y="809707"/>
                </a:lnTo>
                <a:lnTo>
                  <a:pt x="4632122" y="770846"/>
                </a:lnTo>
                <a:cubicBezTo>
                  <a:pt x="4574313" y="743488"/>
                  <a:pt x="4520227" y="718739"/>
                  <a:pt x="4470617" y="696730"/>
                </a:cubicBezTo>
                <a:lnTo>
                  <a:pt x="4711700" y="863065"/>
                </a:lnTo>
                <a:lnTo>
                  <a:pt x="4711700" y="914720"/>
                </a:lnTo>
                <a:lnTo>
                  <a:pt x="4603048" y="839922"/>
                </a:lnTo>
                <a:cubicBezTo>
                  <a:pt x="4372862" y="683516"/>
                  <a:pt x="4142288" y="535814"/>
                  <a:pt x="4142288" y="535814"/>
                </a:cubicBezTo>
                <a:cubicBezTo>
                  <a:pt x="4144454" y="535814"/>
                  <a:pt x="4148783" y="537257"/>
                  <a:pt x="4152390" y="537257"/>
                </a:cubicBezTo>
                <a:cubicBezTo>
                  <a:pt x="3900553" y="386442"/>
                  <a:pt x="3687681" y="280367"/>
                  <a:pt x="3551298" y="223360"/>
                </a:cubicBezTo>
                <a:cubicBezTo>
                  <a:pt x="3876560" y="456076"/>
                  <a:pt x="4243223" y="768146"/>
                  <a:pt x="4574496" y="1136433"/>
                </a:cubicBezTo>
                <a:lnTo>
                  <a:pt x="4711700" y="1295940"/>
                </a:lnTo>
                <a:lnTo>
                  <a:pt x="4711700" y="1350804"/>
                </a:lnTo>
                <a:lnTo>
                  <a:pt x="4677851" y="1307689"/>
                </a:lnTo>
                <a:cubicBezTo>
                  <a:pt x="4524826" y="1126488"/>
                  <a:pt x="4365984" y="963001"/>
                  <a:pt x="4214448" y="820124"/>
                </a:cubicBezTo>
                <a:cubicBezTo>
                  <a:pt x="3943128" y="564677"/>
                  <a:pt x="3664590" y="346754"/>
                  <a:pt x="3417081" y="176457"/>
                </a:cubicBezTo>
                <a:cubicBezTo>
                  <a:pt x="3411308" y="175014"/>
                  <a:pt x="3404814" y="173571"/>
                  <a:pt x="3400484" y="173571"/>
                </a:cubicBezTo>
                <a:lnTo>
                  <a:pt x="3400484" y="164911"/>
                </a:lnTo>
                <a:cubicBezTo>
                  <a:pt x="3322010" y="111333"/>
                  <a:pt x="3246919" y="62715"/>
                  <a:pt x="3176517" y="19441"/>
                </a:cubicBezTo>
                <a:close/>
                <a:moveTo>
                  <a:pt x="2910585" y="0"/>
                </a:moveTo>
                <a:lnTo>
                  <a:pt x="2962842" y="0"/>
                </a:lnTo>
                <a:lnTo>
                  <a:pt x="3038063" y="65828"/>
                </a:lnTo>
                <a:cubicBezTo>
                  <a:pt x="3738411" y="701597"/>
                  <a:pt x="4524309" y="1702882"/>
                  <a:pt x="4709840" y="2847195"/>
                </a:cubicBezTo>
                <a:lnTo>
                  <a:pt x="4711700" y="2862365"/>
                </a:lnTo>
                <a:lnTo>
                  <a:pt x="4711700" y="3205908"/>
                </a:lnTo>
                <a:lnTo>
                  <a:pt x="4703886" y="3084842"/>
                </a:lnTo>
                <a:cubicBezTo>
                  <a:pt x="4648175" y="2440105"/>
                  <a:pt x="4368781" y="1539018"/>
                  <a:pt x="3463984" y="540143"/>
                </a:cubicBezTo>
                <a:cubicBezTo>
                  <a:pt x="3299189" y="358300"/>
                  <a:pt x="3130436" y="193302"/>
                  <a:pt x="2967201" y="48497"/>
                </a:cubicBezTo>
                <a:close/>
                <a:moveTo>
                  <a:pt x="2496042" y="0"/>
                </a:moveTo>
                <a:lnTo>
                  <a:pt x="2544370" y="0"/>
                </a:lnTo>
                <a:lnTo>
                  <a:pt x="2573903" y="33389"/>
                </a:lnTo>
                <a:cubicBezTo>
                  <a:pt x="2629815" y="99246"/>
                  <a:pt x="2685378" y="167437"/>
                  <a:pt x="2740220" y="237793"/>
                </a:cubicBezTo>
                <a:cubicBezTo>
                  <a:pt x="3181118" y="803527"/>
                  <a:pt x="3920758" y="1958809"/>
                  <a:pt x="3920758" y="3351496"/>
                </a:cubicBezTo>
                <a:cubicBezTo>
                  <a:pt x="3920758" y="4744184"/>
                  <a:pt x="3181118" y="5900187"/>
                  <a:pt x="2740220" y="6465199"/>
                </a:cubicBezTo>
                <a:lnTo>
                  <a:pt x="2739498" y="6464478"/>
                </a:lnTo>
                <a:cubicBezTo>
                  <a:pt x="2674554" y="6547823"/>
                  <a:pt x="2608528" y="6628191"/>
                  <a:pt x="2542084" y="6705267"/>
                </a:cubicBezTo>
                <a:lnTo>
                  <a:pt x="2403944" y="6858000"/>
                </a:lnTo>
                <a:lnTo>
                  <a:pt x="2355645" y="6858000"/>
                </a:lnTo>
                <a:lnTo>
                  <a:pt x="2501021" y="6698569"/>
                </a:lnTo>
                <a:cubicBezTo>
                  <a:pt x="2571050" y="6617772"/>
                  <a:pt x="2641361" y="6532488"/>
                  <a:pt x="2711356" y="6442829"/>
                </a:cubicBezTo>
                <a:cubicBezTo>
                  <a:pt x="3149368" y="5881426"/>
                  <a:pt x="3883956" y="4733359"/>
                  <a:pt x="3883956" y="3351496"/>
                </a:cubicBezTo>
                <a:cubicBezTo>
                  <a:pt x="3883956" y="1969633"/>
                  <a:pt x="3149368" y="821567"/>
                  <a:pt x="2711356" y="260163"/>
                </a:cubicBezTo>
                <a:cubicBezTo>
                  <a:pt x="2652546" y="184756"/>
                  <a:pt x="2593510" y="112460"/>
                  <a:pt x="2534598" y="43333"/>
                </a:cubicBezTo>
                <a:close/>
                <a:moveTo>
                  <a:pt x="1972022" y="0"/>
                </a:moveTo>
                <a:lnTo>
                  <a:pt x="2015655" y="0"/>
                </a:lnTo>
                <a:lnTo>
                  <a:pt x="2069898" y="82322"/>
                </a:lnTo>
                <a:cubicBezTo>
                  <a:pt x="2484518" y="727171"/>
                  <a:pt x="3090198" y="1916415"/>
                  <a:pt x="3090198" y="3358712"/>
                </a:cubicBezTo>
                <a:lnTo>
                  <a:pt x="3088754" y="3358712"/>
                </a:lnTo>
                <a:cubicBezTo>
                  <a:pt x="3088754" y="4897885"/>
                  <a:pt x="2399626" y="6148417"/>
                  <a:pt x="1988314" y="6756726"/>
                </a:cubicBezTo>
                <a:lnTo>
                  <a:pt x="1915649" y="6858000"/>
                </a:lnTo>
                <a:lnTo>
                  <a:pt x="1874011" y="6858000"/>
                </a:lnTo>
                <a:lnTo>
                  <a:pt x="1958728" y="6736521"/>
                </a:lnTo>
                <a:cubicBezTo>
                  <a:pt x="2367875" y="6131099"/>
                  <a:pt x="3053395" y="4887782"/>
                  <a:pt x="3053395" y="3358712"/>
                </a:cubicBezTo>
                <a:cubicBezTo>
                  <a:pt x="3053395" y="1925209"/>
                  <a:pt x="2450887" y="742857"/>
                  <a:pt x="2039042" y="101809"/>
                </a:cubicBezTo>
                <a:close/>
                <a:moveTo>
                  <a:pt x="1372759" y="0"/>
                </a:moveTo>
                <a:lnTo>
                  <a:pt x="1411030" y="0"/>
                </a:lnTo>
                <a:lnTo>
                  <a:pt x="1457169" y="87274"/>
                </a:lnTo>
                <a:cubicBezTo>
                  <a:pt x="1910702" y="977243"/>
                  <a:pt x="2260356" y="2097626"/>
                  <a:pt x="2260356" y="3365206"/>
                </a:cubicBezTo>
                <a:cubicBezTo>
                  <a:pt x="2260356" y="4632787"/>
                  <a:pt x="1890218" y="5805093"/>
                  <a:pt x="1417780" y="6715695"/>
                </a:cubicBezTo>
                <a:lnTo>
                  <a:pt x="1341078" y="6858000"/>
                </a:lnTo>
                <a:lnTo>
                  <a:pt x="1303671" y="6858000"/>
                </a:lnTo>
                <a:lnTo>
                  <a:pt x="1380509" y="6714438"/>
                </a:lnTo>
                <a:cubicBezTo>
                  <a:pt x="1852709" y="5796813"/>
                  <a:pt x="2224276" y="4600541"/>
                  <a:pt x="2224276" y="3365206"/>
                </a:cubicBezTo>
                <a:cubicBezTo>
                  <a:pt x="2224276" y="2129873"/>
                  <a:pt x="1872717" y="985525"/>
                  <a:pt x="1419243" y="88531"/>
                </a:cubicBezTo>
                <a:close/>
                <a:moveTo>
                  <a:pt x="723024" y="0"/>
                </a:moveTo>
                <a:lnTo>
                  <a:pt x="764516" y="0"/>
                </a:lnTo>
                <a:lnTo>
                  <a:pt x="830191" y="161235"/>
                </a:lnTo>
                <a:cubicBezTo>
                  <a:pt x="1130151" y="922906"/>
                  <a:pt x="1430516" y="2007876"/>
                  <a:pt x="1430516" y="3371700"/>
                </a:cubicBezTo>
                <a:cubicBezTo>
                  <a:pt x="1430516" y="4849176"/>
                  <a:pt x="1054662" y="6057981"/>
                  <a:pt x="724063" y="6835164"/>
                </a:cubicBezTo>
                <a:lnTo>
                  <a:pt x="714043" y="6858000"/>
                </a:lnTo>
                <a:lnTo>
                  <a:pt x="672804" y="6858000"/>
                </a:lnTo>
                <a:lnTo>
                  <a:pt x="683248" y="6833990"/>
                </a:lnTo>
                <a:cubicBezTo>
                  <a:pt x="1014294" y="6048087"/>
                  <a:pt x="1394436" y="4807549"/>
                  <a:pt x="1394436" y="3371700"/>
                </a:cubicBezTo>
                <a:cubicBezTo>
                  <a:pt x="1394436" y="2046302"/>
                  <a:pt x="1090418" y="937654"/>
                  <a:pt x="789545" y="165091"/>
                </a:cubicBezTo>
                <a:close/>
                <a:moveTo>
                  <a:pt x="34470" y="0"/>
                </a:moveTo>
                <a:lnTo>
                  <a:pt x="73778" y="0"/>
                </a:lnTo>
                <a:lnTo>
                  <a:pt x="79531" y="17015"/>
                </a:lnTo>
                <a:cubicBezTo>
                  <a:pt x="344392" y="825727"/>
                  <a:pt x="600678" y="1956554"/>
                  <a:pt x="600678" y="3378918"/>
                </a:cubicBezTo>
                <a:cubicBezTo>
                  <a:pt x="600678" y="4801281"/>
                  <a:pt x="332483" y="5971645"/>
                  <a:pt x="61608" y="6791700"/>
                </a:cubicBezTo>
                <a:lnTo>
                  <a:pt x="38985" y="6858000"/>
                </a:lnTo>
                <a:lnTo>
                  <a:pt x="0" y="6858000"/>
                </a:lnTo>
                <a:lnTo>
                  <a:pt x="22908" y="6790607"/>
                </a:lnTo>
                <a:cubicBezTo>
                  <a:pt x="294497" y="5964426"/>
                  <a:pt x="564598" y="4773139"/>
                  <a:pt x="564598" y="3378918"/>
                </a:cubicBezTo>
                <a:cubicBezTo>
                  <a:pt x="564598" y="1984696"/>
                  <a:pt x="305930" y="832946"/>
                  <a:pt x="40563" y="18108"/>
                </a:cubicBezTo>
                <a:close/>
              </a:path>
            </a:pathLst>
          </a:custGeom>
          <a:gradFill flip="none" rotWithShape="1">
            <a:gsLst>
              <a:gs pos="0">
                <a:srgbClr val="EDECF6"/>
              </a:gs>
              <a:gs pos="82000">
                <a:srgbClr val="C1BFFF"/>
              </a:gs>
            </a:gsLst>
            <a:lin ang="0" scaled="1"/>
            <a:tileRect/>
          </a:gradFill>
          <a:ln w="20455" cap="flat">
            <a:noFill/>
            <a:prstDash val="solid"/>
            <a:miter/>
          </a:ln>
        </p:spPr>
        <p:txBody>
          <a:bodyPr wrap="square" rtlCol="0" anchor="ctr">
            <a:noAutofit/>
          </a:bodyPr>
          <a:lstStyle/>
          <a:p>
            <a:endParaRPr lang="en-US" noProof="0"/>
          </a:p>
        </p:txBody>
      </p:sp>
      <p:pic>
        <p:nvPicPr>
          <p:cNvPr id="5" name="Pearson Logo" descr="Pearson Logo">
            <a:extLst>
              <a:ext uri="{FF2B5EF4-FFF2-40B4-BE49-F238E27FC236}">
                <a16:creationId xmlns:a16="http://schemas.microsoft.com/office/drawing/2014/main" id="{CB63E741-46AA-21B9-89A4-C1DB8D7D3A36}"/>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2"/>
              </a:ext>
            </a:extLst>
          </a:blip>
          <a:stretch>
            <a:fillRect/>
          </a:stretch>
        </p:blipFill>
        <p:spPr>
          <a:xfrm>
            <a:off x="544512" y="552450"/>
            <a:ext cx="2276856" cy="455371"/>
          </a:xfrm>
          <a:prstGeom prst="rect">
            <a:avLst/>
          </a:prstGeom>
        </p:spPr>
      </p:pic>
      <p:sp>
        <p:nvSpPr>
          <p:cNvPr id="2" name="Title">
            <a:extLst>
              <a:ext uri="{FF2B5EF4-FFF2-40B4-BE49-F238E27FC236}">
                <a16:creationId xmlns:a16="http://schemas.microsoft.com/office/drawing/2014/main" id="{2F08166A-83F0-2554-8E7D-B4BAD344F028}"/>
              </a:ext>
            </a:extLst>
          </p:cNvPr>
          <p:cNvSpPr>
            <a:spLocks noGrp="1"/>
          </p:cNvSpPr>
          <p:nvPr>
            <p:ph type="ctrTitle" hasCustomPrompt="1"/>
          </p:nvPr>
        </p:nvSpPr>
        <p:spPr>
          <a:xfrm>
            <a:off x="542924" y="1646237"/>
            <a:ext cx="6419088" cy="3187020"/>
          </a:xfrm>
        </p:spPr>
        <p:txBody>
          <a:bodyPr anchor="b"/>
          <a:lstStyle>
            <a:lvl1pPr algn="l">
              <a:defRPr sz="6000" b="1">
                <a:solidFill>
                  <a:schemeClr val="tx2"/>
                </a:solidFill>
                <a:latin typeface="+mn-lt"/>
              </a:defRPr>
            </a:lvl1pPr>
          </a:lstStyle>
          <a:p>
            <a:r>
              <a:rPr lang="en-US" noProof="0"/>
              <a:t>Place title here, maximum three lines lorem</a:t>
            </a:r>
          </a:p>
        </p:txBody>
      </p:sp>
      <p:sp>
        <p:nvSpPr>
          <p:cNvPr id="3" name="Subtitle">
            <a:extLst>
              <a:ext uri="{FF2B5EF4-FFF2-40B4-BE49-F238E27FC236}">
                <a16:creationId xmlns:a16="http://schemas.microsoft.com/office/drawing/2014/main" id="{8879E363-BBA4-E8FB-32B0-B30CAED83B60}"/>
              </a:ext>
            </a:extLst>
          </p:cNvPr>
          <p:cNvSpPr>
            <a:spLocks noGrp="1"/>
          </p:cNvSpPr>
          <p:nvPr>
            <p:ph type="subTitle" idx="1" hasCustomPrompt="1"/>
          </p:nvPr>
        </p:nvSpPr>
        <p:spPr>
          <a:xfrm>
            <a:off x="542926" y="5212670"/>
            <a:ext cx="5484812" cy="1097643"/>
          </a:xfrm>
        </p:spPr>
        <p:txBody>
          <a:bodyPr anchor="b">
            <a:normAutofit/>
          </a:bodyPr>
          <a:lstStyle>
            <a:lvl1pPr marL="0" indent="0" algn="l">
              <a:spcBef>
                <a:spcPts val="0"/>
              </a:spcBef>
              <a:buNone/>
              <a:defRPr sz="16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Place subtitle here</a:t>
            </a:r>
          </a:p>
        </p:txBody>
      </p:sp>
      <p:sp>
        <p:nvSpPr>
          <p:cNvPr id="4" name="Line Waves">
            <a:extLst>
              <a:ext uri="{FF2B5EF4-FFF2-40B4-BE49-F238E27FC236}">
                <a16:creationId xmlns:a16="http://schemas.microsoft.com/office/drawing/2014/main" id="{190D18B3-E6F3-4D0E-5043-B1324214A0B0}"/>
              </a:ext>
              <a:ext uri="{C183D7F6-B498-43B3-948B-1728B52AA6E4}">
                <adec:decorative xmlns:adec="http://schemas.microsoft.com/office/drawing/2017/decorative" val="1"/>
              </a:ext>
            </a:extLst>
          </p:cNvPr>
          <p:cNvSpPr/>
          <p:nvPr userDrawn="1"/>
        </p:nvSpPr>
        <p:spPr bwMode="ltGray">
          <a:xfrm>
            <a:off x="7480300" y="0"/>
            <a:ext cx="4711700" cy="6858000"/>
          </a:xfrm>
          <a:custGeom>
            <a:avLst/>
            <a:gdLst>
              <a:gd name="connsiteX0" fmla="*/ 4711700 w 4711700"/>
              <a:gd name="connsiteY0" fmla="*/ 5325905 h 6858000"/>
              <a:gd name="connsiteX1" fmla="*/ 4711700 w 4711700"/>
              <a:gd name="connsiteY1" fmla="*/ 5391006 h 6858000"/>
              <a:gd name="connsiteX2" fmla="*/ 4704808 w 4711700"/>
              <a:gd name="connsiteY2" fmla="*/ 5399555 h 6858000"/>
              <a:gd name="connsiteX3" fmla="*/ 3764472 w 4711700"/>
              <a:gd name="connsiteY3" fmla="*/ 6295965 h 6858000"/>
              <a:gd name="connsiteX4" fmla="*/ 3603154 w 4711700"/>
              <a:gd name="connsiteY4" fmla="*/ 6417638 h 6858000"/>
              <a:gd name="connsiteX5" fmla="*/ 3600368 w 4711700"/>
              <a:gd name="connsiteY5" fmla="*/ 6419017 h 6858000"/>
              <a:gd name="connsiteX6" fmla="*/ 3600368 w 4711700"/>
              <a:gd name="connsiteY6" fmla="*/ 6419739 h 6858000"/>
              <a:gd name="connsiteX7" fmla="*/ 3603154 w 4711700"/>
              <a:gd name="connsiteY7" fmla="*/ 6417638 h 6858000"/>
              <a:gd name="connsiteX8" fmla="*/ 3668908 w 4711700"/>
              <a:gd name="connsiteY8" fmla="*/ 6385071 h 6858000"/>
              <a:gd name="connsiteX9" fmla="*/ 4340008 w 4711700"/>
              <a:gd name="connsiteY9" fmla="*/ 6010591 h 6858000"/>
              <a:gd name="connsiteX10" fmla="*/ 4647319 w 4711700"/>
              <a:gd name="connsiteY10" fmla="*/ 5803944 h 6858000"/>
              <a:gd name="connsiteX11" fmla="*/ 4711700 w 4711700"/>
              <a:gd name="connsiteY11" fmla="*/ 5756906 h 6858000"/>
              <a:gd name="connsiteX12" fmla="*/ 4711700 w 4711700"/>
              <a:gd name="connsiteY12" fmla="*/ 5800336 h 6858000"/>
              <a:gd name="connsiteX13" fmla="*/ 4528344 w 4711700"/>
              <a:gd name="connsiteY13" fmla="*/ 5929051 h 6858000"/>
              <a:gd name="connsiteX14" fmla="*/ 4528344 w 4711700"/>
              <a:gd name="connsiteY14" fmla="*/ 5929773 h 6858000"/>
              <a:gd name="connsiteX15" fmla="*/ 4694552 w 4711700"/>
              <a:gd name="connsiteY15" fmla="*/ 5852144 h 6858000"/>
              <a:gd name="connsiteX16" fmla="*/ 4711700 w 4711700"/>
              <a:gd name="connsiteY16" fmla="*/ 5843682 h 6858000"/>
              <a:gd name="connsiteX17" fmla="*/ 4711700 w 4711700"/>
              <a:gd name="connsiteY17" fmla="*/ 5882657 h 6858000"/>
              <a:gd name="connsiteX18" fmla="*/ 4619018 w 4711700"/>
              <a:gd name="connsiteY18" fmla="*/ 5927033 h 6858000"/>
              <a:gd name="connsiteX19" fmla="*/ 4354438 w 4711700"/>
              <a:gd name="connsiteY19" fmla="*/ 6043063 h 6858000"/>
              <a:gd name="connsiteX20" fmla="*/ 3476974 w 4711700"/>
              <a:gd name="connsiteY20" fmla="*/ 6507053 h 6858000"/>
              <a:gd name="connsiteX21" fmla="*/ 2969779 w 4711700"/>
              <a:gd name="connsiteY21" fmla="*/ 6818062 h 6858000"/>
              <a:gd name="connsiteX22" fmla="*/ 2888238 w 4711700"/>
              <a:gd name="connsiteY22" fmla="*/ 6858000 h 6858000"/>
              <a:gd name="connsiteX23" fmla="*/ 2794044 w 4711700"/>
              <a:gd name="connsiteY23" fmla="*/ 6858000 h 6858000"/>
              <a:gd name="connsiteX24" fmla="*/ 2799890 w 4711700"/>
              <a:gd name="connsiteY24" fmla="*/ 6855274 h 6858000"/>
              <a:gd name="connsiteX25" fmla="*/ 3448830 w 4711700"/>
              <a:gd name="connsiteY25" fmla="*/ 6478909 h 6858000"/>
              <a:gd name="connsiteX26" fmla="*/ 4214448 w 4711700"/>
              <a:gd name="connsiteY26" fmla="*/ 5856891 h 6858000"/>
              <a:gd name="connsiteX27" fmla="*/ 4677851 w 4711700"/>
              <a:gd name="connsiteY27" fmla="*/ 5369022 h 6858000"/>
              <a:gd name="connsiteX28" fmla="*/ 4711700 w 4711700"/>
              <a:gd name="connsiteY28" fmla="*/ 3484095 h 6858000"/>
              <a:gd name="connsiteX29" fmla="*/ 4711700 w 4711700"/>
              <a:gd name="connsiteY29" fmla="*/ 3816054 h 6858000"/>
              <a:gd name="connsiteX30" fmla="*/ 4704243 w 4711700"/>
              <a:gd name="connsiteY30" fmla="*/ 3873577 h 6858000"/>
              <a:gd name="connsiteX31" fmla="*/ 2895380 w 4711700"/>
              <a:gd name="connsiteY31" fmla="*/ 6750399 h 6858000"/>
              <a:gd name="connsiteX32" fmla="*/ 2764462 w 4711700"/>
              <a:gd name="connsiteY32" fmla="*/ 6858000 h 6858000"/>
              <a:gd name="connsiteX33" fmla="*/ 2706432 w 4711700"/>
              <a:gd name="connsiteY33" fmla="*/ 6858000 h 6858000"/>
              <a:gd name="connsiteX34" fmla="*/ 2799171 w 4711700"/>
              <a:gd name="connsiteY34" fmla="*/ 6785323 h 6858000"/>
              <a:gd name="connsiteX35" fmla="*/ 3463984 w 4711700"/>
              <a:gd name="connsiteY35" fmla="*/ 6149860 h 6858000"/>
              <a:gd name="connsiteX36" fmla="*/ 4703886 w 4711700"/>
              <a:gd name="connsiteY36" fmla="*/ 3605161 h 6858000"/>
              <a:gd name="connsiteX37" fmla="*/ 3143957 w 4711700"/>
              <a:gd name="connsiteY37" fmla="*/ 0 h 6858000"/>
              <a:gd name="connsiteX38" fmla="*/ 3216472 w 4711700"/>
              <a:gd name="connsiteY38" fmla="*/ 0 h 6858000"/>
              <a:gd name="connsiteX39" fmla="*/ 3302324 w 4711700"/>
              <a:gd name="connsiteY39" fmla="*/ 53380 h 6858000"/>
              <a:gd name="connsiteX40" fmla="*/ 3440172 w 4711700"/>
              <a:gd name="connsiteY40" fmla="*/ 144706 h 6858000"/>
              <a:gd name="connsiteX41" fmla="*/ 4297432 w 4711700"/>
              <a:gd name="connsiteY41" fmla="*/ 584160 h 6858000"/>
              <a:gd name="connsiteX42" fmla="*/ 4557817 w 4711700"/>
              <a:gd name="connsiteY42" fmla="*/ 694858 h 6858000"/>
              <a:gd name="connsiteX43" fmla="*/ 4711700 w 4711700"/>
              <a:gd name="connsiteY43" fmla="*/ 767035 h 6858000"/>
              <a:gd name="connsiteX44" fmla="*/ 4711700 w 4711700"/>
              <a:gd name="connsiteY44" fmla="*/ 809707 h 6858000"/>
              <a:gd name="connsiteX45" fmla="*/ 4632122 w 4711700"/>
              <a:gd name="connsiteY45" fmla="*/ 770846 h 6858000"/>
              <a:gd name="connsiteX46" fmla="*/ 4470617 w 4711700"/>
              <a:gd name="connsiteY46" fmla="*/ 696730 h 6858000"/>
              <a:gd name="connsiteX47" fmla="*/ 4711700 w 4711700"/>
              <a:gd name="connsiteY47" fmla="*/ 863065 h 6858000"/>
              <a:gd name="connsiteX48" fmla="*/ 4711700 w 4711700"/>
              <a:gd name="connsiteY48" fmla="*/ 914720 h 6858000"/>
              <a:gd name="connsiteX49" fmla="*/ 4603048 w 4711700"/>
              <a:gd name="connsiteY49" fmla="*/ 839922 h 6858000"/>
              <a:gd name="connsiteX50" fmla="*/ 4142288 w 4711700"/>
              <a:gd name="connsiteY50" fmla="*/ 535814 h 6858000"/>
              <a:gd name="connsiteX51" fmla="*/ 4152390 w 4711700"/>
              <a:gd name="connsiteY51" fmla="*/ 537257 h 6858000"/>
              <a:gd name="connsiteX52" fmla="*/ 3551298 w 4711700"/>
              <a:gd name="connsiteY52" fmla="*/ 223360 h 6858000"/>
              <a:gd name="connsiteX53" fmla="*/ 4574496 w 4711700"/>
              <a:gd name="connsiteY53" fmla="*/ 1136433 h 6858000"/>
              <a:gd name="connsiteX54" fmla="*/ 4711700 w 4711700"/>
              <a:gd name="connsiteY54" fmla="*/ 1295940 h 6858000"/>
              <a:gd name="connsiteX55" fmla="*/ 4711700 w 4711700"/>
              <a:gd name="connsiteY55" fmla="*/ 1350804 h 6858000"/>
              <a:gd name="connsiteX56" fmla="*/ 4677851 w 4711700"/>
              <a:gd name="connsiteY56" fmla="*/ 1307689 h 6858000"/>
              <a:gd name="connsiteX57" fmla="*/ 4214448 w 4711700"/>
              <a:gd name="connsiteY57" fmla="*/ 820124 h 6858000"/>
              <a:gd name="connsiteX58" fmla="*/ 3417081 w 4711700"/>
              <a:gd name="connsiteY58" fmla="*/ 176457 h 6858000"/>
              <a:gd name="connsiteX59" fmla="*/ 3400484 w 4711700"/>
              <a:gd name="connsiteY59" fmla="*/ 173571 h 6858000"/>
              <a:gd name="connsiteX60" fmla="*/ 3400484 w 4711700"/>
              <a:gd name="connsiteY60" fmla="*/ 164911 h 6858000"/>
              <a:gd name="connsiteX61" fmla="*/ 3176517 w 4711700"/>
              <a:gd name="connsiteY61" fmla="*/ 19441 h 6858000"/>
              <a:gd name="connsiteX62" fmla="*/ 2910585 w 4711700"/>
              <a:gd name="connsiteY62" fmla="*/ 0 h 6858000"/>
              <a:gd name="connsiteX63" fmla="*/ 2962842 w 4711700"/>
              <a:gd name="connsiteY63" fmla="*/ 0 h 6858000"/>
              <a:gd name="connsiteX64" fmla="*/ 3038063 w 4711700"/>
              <a:gd name="connsiteY64" fmla="*/ 65828 h 6858000"/>
              <a:gd name="connsiteX65" fmla="*/ 4709840 w 4711700"/>
              <a:gd name="connsiteY65" fmla="*/ 2847195 h 6858000"/>
              <a:gd name="connsiteX66" fmla="*/ 4711700 w 4711700"/>
              <a:gd name="connsiteY66" fmla="*/ 2862365 h 6858000"/>
              <a:gd name="connsiteX67" fmla="*/ 4711700 w 4711700"/>
              <a:gd name="connsiteY67" fmla="*/ 3205908 h 6858000"/>
              <a:gd name="connsiteX68" fmla="*/ 4703886 w 4711700"/>
              <a:gd name="connsiteY68" fmla="*/ 3084842 h 6858000"/>
              <a:gd name="connsiteX69" fmla="*/ 3463984 w 4711700"/>
              <a:gd name="connsiteY69" fmla="*/ 540143 h 6858000"/>
              <a:gd name="connsiteX70" fmla="*/ 2967201 w 4711700"/>
              <a:gd name="connsiteY70" fmla="*/ 48497 h 6858000"/>
              <a:gd name="connsiteX71" fmla="*/ 2496042 w 4711700"/>
              <a:gd name="connsiteY71" fmla="*/ 0 h 6858000"/>
              <a:gd name="connsiteX72" fmla="*/ 2544370 w 4711700"/>
              <a:gd name="connsiteY72" fmla="*/ 0 h 6858000"/>
              <a:gd name="connsiteX73" fmla="*/ 2573903 w 4711700"/>
              <a:gd name="connsiteY73" fmla="*/ 33389 h 6858000"/>
              <a:gd name="connsiteX74" fmla="*/ 2740220 w 4711700"/>
              <a:gd name="connsiteY74" fmla="*/ 237793 h 6858000"/>
              <a:gd name="connsiteX75" fmla="*/ 3920758 w 4711700"/>
              <a:gd name="connsiteY75" fmla="*/ 3351496 h 6858000"/>
              <a:gd name="connsiteX76" fmla="*/ 2740220 w 4711700"/>
              <a:gd name="connsiteY76" fmla="*/ 6465199 h 6858000"/>
              <a:gd name="connsiteX77" fmla="*/ 2739498 w 4711700"/>
              <a:gd name="connsiteY77" fmla="*/ 6464478 h 6858000"/>
              <a:gd name="connsiteX78" fmla="*/ 2542084 w 4711700"/>
              <a:gd name="connsiteY78" fmla="*/ 6705267 h 6858000"/>
              <a:gd name="connsiteX79" fmla="*/ 2403944 w 4711700"/>
              <a:gd name="connsiteY79" fmla="*/ 6858000 h 6858000"/>
              <a:gd name="connsiteX80" fmla="*/ 2355645 w 4711700"/>
              <a:gd name="connsiteY80" fmla="*/ 6858000 h 6858000"/>
              <a:gd name="connsiteX81" fmla="*/ 2501021 w 4711700"/>
              <a:gd name="connsiteY81" fmla="*/ 6698569 h 6858000"/>
              <a:gd name="connsiteX82" fmla="*/ 2711356 w 4711700"/>
              <a:gd name="connsiteY82" fmla="*/ 6442829 h 6858000"/>
              <a:gd name="connsiteX83" fmla="*/ 3883956 w 4711700"/>
              <a:gd name="connsiteY83" fmla="*/ 3351496 h 6858000"/>
              <a:gd name="connsiteX84" fmla="*/ 2711356 w 4711700"/>
              <a:gd name="connsiteY84" fmla="*/ 260163 h 6858000"/>
              <a:gd name="connsiteX85" fmla="*/ 2534598 w 4711700"/>
              <a:gd name="connsiteY85" fmla="*/ 43333 h 6858000"/>
              <a:gd name="connsiteX86" fmla="*/ 1972022 w 4711700"/>
              <a:gd name="connsiteY86" fmla="*/ 0 h 6858000"/>
              <a:gd name="connsiteX87" fmla="*/ 2015655 w 4711700"/>
              <a:gd name="connsiteY87" fmla="*/ 0 h 6858000"/>
              <a:gd name="connsiteX88" fmla="*/ 2069898 w 4711700"/>
              <a:gd name="connsiteY88" fmla="*/ 82322 h 6858000"/>
              <a:gd name="connsiteX89" fmla="*/ 3090198 w 4711700"/>
              <a:gd name="connsiteY89" fmla="*/ 3358712 h 6858000"/>
              <a:gd name="connsiteX90" fmla="*/ 3088754 w 4711700"/>
              <a:gd name="connsiteY90" fmla="*/ 3358712 h 6858000"/>
              <a:gd name="connsiteX91" fmla="*/ 1988314 w 4711700"/>
              <a:gd name="connsiteY91" fmla="*/ 6756726 h 6858000"/>
              <a:gd name="connsiteX92" fmla="*/ 1915649 w 4711700"/>
              <a:gd name="connsiteY92" fmla="*/ 6858000 h 6858000"/>
              <a:gd name="connsiteX93" fmla="*/ 1874011 w 4711700"/>
              <a:gd name="connsiteY93" fmla="*/ 6858000 h 6858000"/>
              <a:gd name="connsiteX94" fmla="*/ 1958728 w 4711700"/>
              <a:gd name="connsiteY94" fmla="*/ 6736521 h 6858000"/>
              <a:gd name="connsiteX95" fmla="*/ 3053395 w 4711700"/>
              <a:gd name="connsiteY95" fmla="*/ 3358712 h 6858000"/>
              <a:gd name="connsiteX96" fmla="*/ 2039042 w 4711700"/>
              <a:gd name="connsiteY96" fmla="*/ 101809 h 6858000"/>
              <a:gd name="connsiteX97" fmla="*/ 1372759 w 4711700"/>
              <a:gd name="connsiteY97" fmla="*/ 0 h 6858000"/>
              <a:gd name="connsiteX98" fmla="*/ 1411030 w 4711700"/>
              <a:gd name="connsiteY98" fmla="*/ 0 h 6858000"/>
              <a:gd name="connsiteX99" fmla="*/ 1457169 w 4711700"/>
              <a:gd name="connsiteY99" fmla="*/ 87274 h 6858000"/>
              <a:gd name="connsiteX100" fmla="*/ 2260356 w 4711700"/>
              <a:gd name="connsiteY100" fmla="*/ 3365206 h 6858000"/>
              <a:gd name="connsiteX101" fmla="*/ 1417780 w 4711700"/>
              <a:gd name="connsiteY101" fmla="*/ 6715695 h 6858000"/>
              <a:gd name="connsiteX102" fmla="*/ 1341078 w 4711700"/>
              <a:gd name="connsiteY102" fmla="*/ 6858000 h 6858000"/>
              <a:gd name="connsiteX103" fmla="*/ 1303671 w 4711700"/>
              <a:gd name="connsiteY103" fmla="*/ 6858000 h 6858000"/>
              <a:gd name="connsiteX104" fmla="*/ 1380509 w 4711700"/>
              <a:gd name="connsiteY104" fmla="*/ 6714438 h 6858000"/>
              <a:gd name="connsiteX105" fmla="*/ 2224276 w 4711700"/>
              <a:gd name="connsiteY105" fmla="*/ 3365206 h 6858000"/>
              <a:gd name="connsiteX106" fmla="*/ 1419243 w 4711700"/>
              <a:gd name="connsiteY106" fmla="*/ 88531 h 6858000"/>
              <a:gd name="connsiteX107" fmla="*/ 723024 w 4711700"/>
              <a:gd name="connsiteY107" fmla="*/ 0 h 6858000"/>
              <a:gd name="connsiteX108" fmla="*/ 764516 w 4711700"/>
              <a:gd name="connsiteY108" fmla="*/ 0 h 6858000"/>
              <a:gd name="connsiteX109" fmla="*/ 830191 w 4711700"/>
              <a:gd name="connsiteY109" fmla="*/ 161235 h 6858000"/>
              <a:gd name="connsiteX110" fmla="*/ 1430516 w 4711700"/>
              <a:gd name="connsiteY110" fmla="*/ 3371700 h 6858000"/>
              <a:gd name="connsiteX111" fmla="*/ 724063 w 4711700"/>
              <a:gd name="connsiteY111" fmla="*/ 6835164 h 6858000"/>
              <a:gd name="connsiteX112" fmla="*/ 714043 w 4711700"/>
              <a:gd name="connsiteY112" fmla="*/ 6858000 h 6858000"/>
              <a:gd name="connsiteX113" fmla="*/ 672804 w 4711700"/>
              <a:gd name="connsiteY113" fmla="*/ 6858000 h 6858000"/>
              <a:gd name="connsiteX114" fmla="*/ 683248 w 4711700"/>
              <a:gd name="connsiteY114" fmla="*/ 6833990 h 6858000"/>
              <a:gd name="connsiteX115" fmla="*/ 1394436 w 4711700"/>
              <a:gd name="connsiteY115" fmla="*/ 3371700 h 6858000"/>
              <a:gd name="connsiteX116" fmla="*/ 789545 w 4711700"/>
              <a:gd name="connsiteY116" fmla="*/ 165091 h 6858000"/>
              <a:gd name="connsiteX117" fmla="*/ 34470 w 4711700"/>
              <a:gd name="connsiteY117" fmla="*/ 0 h 6858000"/>
              <a:gd name="connsiteX118" fmla="*/ 73778 w 4711700"/>
              <a:gd name="connsiteY118" fmla="*/ 0 h 6858000"/>
              <a:gd name="connsiteX119" fmla="*/ 79531 w 4711700"/>
              <a:gd name="connsiteY119" fmla="*/ 17015 h 6858000"/>
              <a:gd name="connsiteX120" fmla="*/ 600678 w 4711700"/>
              <a:gd name="connsiteY120" fmla="*/ 3378918 h 6858000"/>
              <a:gd name="connsiteX121" fmla="*/ 61608 w 4711700"/>
              <a:gd name="connsiteY121" fmla="*/ 6791700 h 6858000"/>
              <a:gd name="connsiteX122" fmla="*/ 38985 w 4711700"/>
              <a:gd name="connsiteY122" fmla="*/ 6858000 h 6858000"/>
              <a:gd name="connsiteX123" fmla="*/ 0 w 4711700"/>
              <a:gd name="connsiteY123" fmla="*/ 6858000 h 6858000"/>
              <a:gd name="connsiteX124" fmla="*/ 22908 w 4711700"/>
              <a:gd name="connsiteY124" fmla="*/ 6790607 h 6858000"/>
              <a:gd name="connsiteX125" fmla="*/ 564598 w 4711700"/>
              <a:gd name="connsiteY125" fmla="*/ 3378918 h 6858000"/>
              <a:gd name="connsiteX126" fmla="*/ 40563 w 4711700"/>
              <a:gd name="connsiteY126" fmla="*/ 18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4711700" h="6858000">
                <a:moveTo>
                  <a:pt x="4711700" y="5325905"/>
                </a:moveTo>
                <a:lnTo>
                  <a:pt x="4711700" y="5391006"/>
                </a:lnTo>
                <a:lnTo>
                  <a:pt x="4704808" y="5399555"/>
                </a:lnTo>
                <a:cubicBezTo>
                  <a:pt x="4409979" y="5749140"/>
                  <a:pt x="4076582" y="6052929"/>
                  <a:pt x="3764472" y="6295965"/>
                </a:cubicBezTo>
                <a:lnTo>
                  <a:pt x="3603154" y="6417638"/>
                </a:lnTo>
                <a:lnTo>
                  <a:pt x="3600368" y="6419017"/>
                </a:lnTo>
                <a:lnTo>
                  <a:pt x="3600368" y="6419739"/>
                </a:lnTo>
                <a:lnTo>
                  <a:pt x="3603154" y="6417638"/>
                </a:lnTo>
                <a:lnTo>
                  <a:pt x="3668908" y="6385071"/>
                </a:lnTo>
                <a:cubicBezTo>
                  <a:pt x="3859827" y="6284463"/>
                  <a:pt x="4244666" y="6049739"/>
                  <a:pt x="4340008" y="6010591"/>
                </a:cubicBezTo>
                <a:cubicBezTo>
                  <a:pt x="4439228" y="5947452"/>
                  <a:pt x="4542236" y="5878539"/>
                  <a:pt x="4647319" y="5803944"/>
                </a:cubicBezTo>
                <a:lnTo>
                  <a:pt x="4711700" y="5756906"/>
                </a:lnTo>
                <a:lnTo>
                  <a:pt x="4711700" y="5800336"/>
                </a:lnTo>
                <a:lnTo>
                  <a:pt x="4528344" y="5929051"/>
                </a:lnTo>
                <a:lnTo>
                  <a:pt x="4528344" y="5929773"/>
                </a:lnTo>
                <a:cubicBezTo>
                  <a:pt x="4579984" y="5906321"/>
                  <a:pt x="4635620" y="5880411"/>
                  <a:pt x="4694552" y="5852144"/>
                </a:cubicBezTo>
                <a:lnTo>
                  <a:pt x="4711700" y="5843682"/>
                </a:lnTo>
                <a:lnTo>
                  <a:pt x="4711700" y="5882657"/>
                </a:lnTo>
                <a:lnTo>
                  <a:pt x="4619018" y="5927033"/>
                </a:lnTo>
                <a:cubicBezTo>
                  <a:pt x="4517610" y="5974196"/>
                  <a:pt x="4428042" y="6013117"/>
                  <a:pt x="4354438" y="6043063"/>
                </a:cubicBezTo>
                <a:cubicBezTo>
                  <a:pt x="3968384" y="6288408"/>
                  <a:pt x="3632117" y="6455097"/>
                  <a:pt x="3476974" y="6507053"/>
                </a:cubicBezTo>
                <a:cubicBezTo>
                  <a:pt x="3284668" y="6640549"/>
                  <a:pt x="3110040" y="6745542"/>
                  <a:pt x="2969779" y="6818062"/>
                </a:cubicBezTo>
                <a:lnTo>
                  <a:pt x="2888238" y="6858000"/>
                </a:lnTo>
                <a:lnTo>
                  <a:pt x="2794044" y="6858000"/>
                </a:lnTo>
                <a:lnTo>
                  <a:pt x="2799890" y="6855274"/>
                </a:lnTo>
                <a:cubicBezTo>
                  <a:pt x="2996039" y="6758778"/>
                  <a:pt x="3429889" y="6484592"/>
                  <a:pt x="3448830" y="6478909"/>
                </a:cubicBezTo>
                <a:cubicBezTo>
                  <a:pt x="3688402" y="6312221"/>
                  <a:pt x="3954672" y="6101513"/>
                  <a:pt x="4214448" y="5856891"/>
                </a:cubicBezTo>
                <a:cubicBezTo>
                  <a:pt x="4365984" y="5713834"/>
                  <a:pt x="4524826" y="5550256"/>
                  <a:pt x="4677851" y="5369022"/>
                </a:cubicBezTo>
                <a:close/>
                <a:moveTo>
                  <a:pt x="4711700" y="3484095"/>
                </a:moveTo>
                <a:lnTo>
                  <a:pt x="4711700" y="3816054"/>
                </a:lnTo>
                <a:lnTo>
                  <a:pt x="4704243" y="3873577"/>
                </a:lnTo>
                <a:cubicBezTo>
                  <a:pt x="4496842" y="5083742"/>
                  <a:pt x="3621834" y="6130845"/>
                  <a:pt x="2895380" y="6750399"/>
                </a:cubicBezTo>
                <a:lnTo>
                  <a:pt x="2764462" y="6858000"/>
                </a:lnTo>
                <a:lnTo>
                  <a:pt x="2706432" y="6858000"/>
                </a:lnTo>
                <a:lnTo>
                  <a:pt x="2799171" y="6785323"/>
                </a:lnTo>
                <a:cubicBezTo>
                  <a:pt x="3012455" y="6609779"/>
                  <a:pt x="3241822" y="6395295"/>
                  <a:pt x="3463984" y="6149860"/>
                </a:cubicBezTo>
                <a:cubicBezTo>
                  <a:pt x="4368781" y="5150986"/>
                  <a:pt x="4648175" y="4249899"/>
                  <a:pt x="4703886" y="3605161"/>
                </a:cubicBezTo>
                <a:close/>
                <a:moveTo>
                  <a:pt x="3143957" y="0"/>
                </a:moveTo>
                <a:lnTo>
                  <a:pt x="3216472" y="0"/>
                </a:lnTo>
                <a:lnTo>
                  <a:pt x="3302324" y="53380"/>
                </a:lnTo>
                <a:cubicBezTo>
                  <a:pt x="3346962" y="82040"/>
                  <a:pt x="3392997" y="112505"/>
                  <a:pt x="3440172" y="144706"/>
                </a:cubicBezTo>
                <a:cubicBezTo>
                  <a:pt x="3567174" y="177900"/>
                  <a:pt x="3901996" y="336652"/>
                  <a:pt x="4297432" y="584160"/>
                </a:cubicBezTo>
                <a:cubicBezTo>
                  <a:pt x="4366345" y="610859"/>
                  <a:pt x="4454831" y="648067"/>
                  <a:pt x="4557817" y="694858"/>
                </a:cubicBezTo>
                <a:lnTo>
                  <a:pt x="4711700" y="767035"/>
                </a:lnTo>
                <a:lnTo>
                  <a:pt x="4711700" y="809707"/>
                </a:lnTo>
                <a:lnTo>
                  <a:pt x="4632122" y="770846"/>
                </a:lnTo>
                <a:cubicBezTo>
                  <a:pt x="4574313" y="743488"/>
                  <a:pt x="4520227" y="718739"/>
                  <a:pt x="4470617" y="696730"/>
                </a:cubicBezTo>
                <a:lnTo>
                  <a:pt x="4711700" y="863065"/>
                </a:lnTo>
                <a:lnTo>
                  <a:pt x="4711700" y="914720"/>
                </a:lnTo>
                <a:lnTo>
                  <a:pt x="4603048" y="839922"/>
                </a:lnTo>
                <a:cubicBezTo>
                  <a:pt x="4372862" y="683516"/>
                  <a:pt x="4142288" y="535814"/>
                  <a:pt x="4142288" y="535814"/>
                </a:cubicBezTo>
                <a:cubicBezTo>
                  <a:pt x="4144454" y="535814"/>
                  <a:pt x="4148783" y="537257"/>
                  <a:pt x="4152390" y="537257"/>
                </a:cubicBezTo>
                <a:cubicBezTo>
                  <a:pt x="3900553" y="386442"/>
                  <a:pt x="3687681" y="280367"/>
                  <a:pt x="3551298" y="223360"/>
                </a:cubicBezTo>
                <a:cubicBezTo>
                  <a:pt x="3876560" y="456076"/>
                  <a:pt x="4243223" y="768146"/>
                  <a:pt x="4574496" y="1136433"/>
                </a:cubicBezTo>
                <a:lnTo>
                  <a:pt x="4711700" y="1295940"/>
                </a:lnTo>
                <a:lnTo>
                  <a:pt x="4711700" y="1350804"/>
                </a:lnTo>
                <a:lnTo>
                  <a:pt x="4677851" y="1307689"/>
                </a:lnTo>
                <a:cubicBezTo>
                  <a:pt x="4524826" y="1126488"/>
                  <a:pt x="4365984" y="963001"/>
                  <a:pt x="4214448" y="820124"/>
                </a:cubicBezTo>
                <a:cubicBezTo>
                  <a:pt x="3943128" y="564677"/>
                  <a:pt x="3664590" y="346754"/>
                  <a:pt x="3417081" y="176457"/>
                </a:cubicBezTo>
                <a:cubicBezTo>
                  <a:pt x="3411308" y="175014"/>
                  <a:pt x="3404814" y="173571"/>
                  <a:pt x="3400484" y="173571"/>
                </a:cubicBezTo>
                <a:lnTo>
                  <a:pt x="3400484" y="164911"/>
                </a:lnTo>
                <a:cubicBezTo>
                  <a:pt x="3322010" y="111333"/>
                  <a:pt x="3246919" y="62715"/>
                  <a:pt x="3176517" y="19441"/>
                </a:cubicBezTo>
                <a:close/>
                <a:moveTo>
                  <a:pt x="2910585" y="0"/>
                </a:moveTo>
                <a:lnTo>
                  <a:pt x="2962842" y="0"/>
                </a:lnTo>
                <a:lnTo>
                  <a:pt x="3038063" y="65828"/>
                </a:lnTo>
                <a:cubicBezTo>
                  <a:pt x="3738411" y="701597"/>
                  <a:pt x="4524309" y="1702882"/>
                  <a:pt x="4709840" y="2847195"/>
                </a:cubicBezTo>
                <a:lnTo>
                  <a:pt x="4711700" y="2862365"/>
                </a:lnTo>
                <a:lnTo>
                  <a:pt x="4711700" y="3205908"/>
                </a:lnTo>
                <a:lnTo>
                  <a:pt x="4703886" y="3084842"/>
                </a:lnTo>
                <a:cubicBezTo>
                  <a:pt x="4648175" y="2440105"/>
                  <a:pt x="4368781" y="1539018"/>
                  <a:pt x="3463984" y="540143"/>
                </a:cubicBezTo>
                <a:cubicBezTo>
                  <a:pt x="3299189" y="358300"/>
                  <a:pt x="3130436" y="193302"/>
                  <a:pt x="2967201" y="48497"/>
                </a:cubicBezTo>
                <a:close/>
                <a:moveTo>
                  <a:pt x="2496042" y="0"/>
                </a:moveTo>
                <a:lnTo>
                  <a:pt x="2544370" y="0"/>
                </a:lnTo>
                <a:lnTo>
                  <a:pt x="2573903" y="33389"/>
                </a:lnTo>
                <a:cubicBezTo>
                  <a:pt x="2629815" y="99246"/>
                  <a:pt x="2685378" y="167437"/>
                  <a:pt x="2740220" y="237793"/>
                </a:cubicBezTo>
                <a:cubicBezTo>
                  <a:pt x="3181118" y="803527"/>
                  <a:pt x="3920758" y="1958809"/>
                  <a:pt x="3920758" y="3351496"/>
                </a:cubicBezTo>
                <a:cubicBezTo>
                  <a:pt x="3920758" y="4744184"/>
                  <a:pt x="3181118" y="5900187"/>
                  <a:pt x="2740220" y="6465199"/>
                </a:cubicBezTo>
                <a:lnTo>
                  <a:pt x="2739498" y="6464478"/>
                </a:lnTo>
                <a:cubicBezTo>
                  <a:pt x="2674554" y="6547823"/>
                  <a:pt x="2608528" y="6628191"/>
                  <a:pt x="2542084" y="6705267"/>
                </a:cubicBezTo>
                <a:lnTo>
                  <a:pt x="2403944" y="6858000"/>
                </a:lnTo>
                <a:lnTo>
                  <a:pt x="2355645" y="6858000"/>
                </a:lnTo>
                <a:lnTo>
                  <a:pt x="2501021" y="6698569"/>
                </a:lnTo>
                <a:cubicBezTo>
                  <a:pt x="2571050" y="6617772"/>
                  <a:pt x="2641361" y="6532488"/>
                  <a:pt x="2711356" y="6442829"/>
                </a:cubicBezTo>
                <a:cubicBezTo>
                  <a:pt x="3149368" y="5881426"/>
                  <a:pt x="3883956" y="4733359"/>
                  <a:pt x="3883956" y="3351496"/>
                </a:cubicBezTo>
                <a:cubicBezTo>
                  <a:pt x="3883956" y="1969633"/>
                  <a:pt x="3149368" y="821567"/>
                  <a:pt x="2711356" y="260163"/>
                </a:cubicBezTo>
                <a:cubicBezTo>
                  <a:pt x="2652546" y="184756"/>
                  <a:pt x="2593510" y="112460"/>
                  <a:pt x="2534598" y="43333"/>
                </a:cubicBezTo>
                <a:close/>
                <a:moveTo>
                  <a:pt x="1972022" y="0"/>
                </a:moveTo>
                <a:lnTo>
                  <a:pt x="2015655" y="0"/>
                </a:lnTo>
                <a:lnTo>
                  <a:pt x="2069898" y="82322"/>
                </a:lnTo>
                <a:cubicBezTo>
                  <a:pt x="2484518" y="727171"/>
                  <a:pt x="3090198" y="1916415"/>
                  <a:pt x="3090198" y="3358712"/>
                </a:cubicBezTo>
                <a:lnTo>
                  <a:pt x="3088754" y="3358712"/>
                </a:lnTo>
                <a:cubicBezTo>
                  <a:pt x="3088754" y="4897885"/>
                  <a:pt x="2399626" y="6148417"/>
                  <a:pt x="1988314" y="6756726"/>
                </a:cubicBezTo>
                <a:lnTo>
                  <a:pt x="1915649" y="6858000"/>
                </a:lnTo>
                <a:lnTo>
                  <a:pt x="1874011" y="6858000"/>
                </a:lnTo>
                <a:lnTo>
                  <a:pt x="1958728" y="6736521"/>
                </a:lnTo>
                <a:cubicBezTo>
                  <a:pt x="2367875" y="6131099"/>
                  <a:pt x="3053395" y="4887782"/>
                  <a:pt x="3053395" y="3358712"/>
                </a:cubicBezTo>
                <a:cubicBezTo>
                  <a:pt x="3053395" y="1925209"/>
                  <a:pt x="2450887" y="742857"/>
                  <a:pt x="2039042" y="101809"/>
                </a:cubicBezTo>
                <a:close/>
                <a:moveTo>
                  <a:pt x="1372759" y="0"/>
                </a:moveTo>
                <a:lnTo>
                  <a:pt x="1411030" y="0"/>
                </a:lnTo>
                <a:lnTo>
                  <a:pt x="1457169" y="87274"/>
                </a:lnTo>
                <a:cubicBezTo>
                  <a:pt x="1910702" y="977243"/>
                  <a:pt x="2260356" y="2097626"/>
                  <a:pt x="2260356" y="3365206"/>
                </a:cubicBezTo>
                <a:cubicBezTo>
                  <a:pt x="2260356" y="4632787"/>
                  <a:pt x="1890218" y="5805093"/>
                  <a:pt x="1417780" y="6715695"/>
                </a:cubicBezTo>
                <a:lnTo>
                  <a:pt x="1341078" y="6858000"/>
                </a:lnTo>
                <a:lnTo>
                  <a:pt x="1303671" y="6858000"/>
                </a:lnTo>
                <a:lnTo>
                  <a:pt x="1380509" y="6714438"/>
                </a:lnTo>
                <a:cubicBezTo>
                  <a:pt x="1852709" y="5796813"/>
                  <a:pt x="2224276" y="4600541"/>
                  <a:pt x="2224276" y="3365206"/>
                </a:cubicBezTo>
                <a:cubicBezTo>
                  <a:pt x="2224276" y="2129873"/>
                  <a:pt x="1872717" y="985525"/>
                  <a:pt x="1419243" y="88531"/>
                </a:cubicBezTo>
                <a:close/>
                <a:moveTo>
                  <a:pt x="723024" y="0"/>
                </a:moveTo>
                <a:lnTo>
                  <a:pt x="764516" y="0"/>
                </a:lnTo>
                <a:lnTo>
                  <a:pt x="830191" y="161235"/>
                </a:lnTo>
                <a:cubicBezTo>
                  <a:pt x="1130151" y="922906"/>
                  <a:pt x="1430516" y="2007876"/>
                  <a:pt x="1430516" y="3371700"/>
                </a:cubicBezTo>
                <a:cubicBezTo>
                  <a:pt x="1430516" y="4849176"/>
                  <a:pt x="1054662" y="6057981"/>
                  <a:pt x="724063" y="6835164"/>
                </a:cubicBezTo>
                <a:lnTo>
                  <a:pt x="714043" y="6858000"/>
                </a:lnTo>
                <a:lnTo>
                  <a:pt x="672804" y="6858000"/>
                </a:lnTo>
                <a:lnTo>
                  <a:pt x="683248" y="6833990"/>
                </a:lnTo>
                <a:cubicBezTo>
                  <a:pt x="1014294" y="6048087"/>
                  <a:pt x="1394436" y="4807549"/>
                  <a:pt x="1394436" y="3371700"/>
                </a:cubicBezTo>
                <a:cubicBezTo>
                  <a:pt x="1394436" y="2046302"/>
                  <a:pt x="1090418" y="937654"/>
                  <a:pt x="789545" y="165091"/>
                </a:cubicBezTo>
                <a:close/>
                <a:moveTo>
                  <a:pt x="34470" y="0"/>
                </a:moveTo>
                <a:lnTo>
                  <a:pt x="73778" y="0"/>
                </a:lnTo>
                <a:lnTo>
                  <a:pt x="79531" y="17015"/>
                </a:lnTo>
                <a:cubicBezTo>
                  <a:pt x="344392" y="825727"/>
                  <a:pt x="600678" y="1956554"/>
                  <a:pt x="600678" y="3378918"/>
                </a:cubicBezTo>
                <a:cubicBezTo>
                  <a:pt x="600678" y="4801281"/>
                  <a:pt x="332483" y="5971645"/>
                  <a:pt x="61608" y="6791700"/>
                </a:cubicBezTo>
                <a:lnTo>
                  <a:pt x="38985" y="6858000"/>
                </a:lnTo>
                <a:lnTo>
                  <a:pt x="0" y="6858000"/>
                </a:lnTo>
                <a:lnTo>
                  <a:pt x="22908" y="6790607"/>
                </a:lnTo>
                <a:cubicBezTo>
                  <a:pt x="294497" y="5964426"/>
                  <a:pt x="564598" y="4773139"/>
                  <a:pt x="564598" y="3378918"/>
                </a:cubicBezTo>
                <a:cubicBezTo>
                  <a:pt x="564598" y="1984696"/>
                  <a:pt x="305930" y="832946"/>
                  <a:pt x="40563" y="18108"/>
                </a:cubicBezTo>
                <a:close/>
              </a:path>
            </a:pathLst>
          </a:custGeom>
          <a:gradFill flip="none" rotWithShape="1">
            <a:gsLst>
              <a:gs pos="0">
                <a:srgbClr val="EDECF6"/>
              </a:gs>
              <a:gs pos="82000">
                <a:srgbClr val="C1BFFF"/>
              </a:gs>
            </a:gsLst>
            <a:lin ang="0" scaled="1"/>
            <a:tileRect/>
          </a:gradFill>
          <a:ln w="20455" cap="flat">
            <a:noFill/>
            <a:prstDash val="solid"/>
            <a:miter/>
          </a:ln>
        </p:spPr>
        <p:txBody>
          <a:bodyPr wrap="square" rtlCol="0" anchor="ctr">
            <a:noAutofit/>
          </a:bodyPr>
          <a:lstStyle/>
          <a:p>
            <a:endParaRPr lang="en-US" noProof="0"/>
          </a:p>
        </p:txBody>
      </p:sp>
      <p:pic>
        <p:nvPicPr>
          <p:cNvPr id="6" name="Pearson Logo" descr="Pearson Logo">
            <a:extLst>
              <a:ext uri="{FF2B5EF4-FFF2-40B4-BE49-F238E27FC236}">
                <a16:creationId xmlns:a16="http://schemas.microsoft.com/office/drawing/2014/main" id="{C6E897A0-DD86-2849-807A-6502F73C8A72}"/>
              </a:ext>
              <a:ext uri="{C183D7F6-B498-43B3-948B-1728B52AA6E4}">
                <adec:decorative xmlns:adec="http://schemas.microsoft.com/office/drawing/2017/decorative" val="0"/>
              </a:ext>
            </a:extLst>
          </p:cNvPr>
          <p:cNvPicPr/>
          <p:nvPr userDrawn="1"/>
        </p:nvPicPr>
        <p:blipFill>
          <a:blip>
            <a:extLst>
              <a:ext uri="{96DAC541-7B7A-43D3-8B79-37D633B846F1}">
                <asvg:svgBlip xmlns:asvg="http://schemas.microsoft.com/office/drawing/2016/SVG/main" r:embed="rId2"/>
              </a:ext>
            </a:extLst>
          </a:blip>
          <a:stretch>
            <a:fillRect/>
          </a:stretch>
        </p:blipFill>
        <p:spPr>
          <a:xfrm>
            <a:off x="544512" y="552450"/>
            <a:ext cx="2276856" cy="455371"/>
          </a:xfrm>
          <a:prstGeom prst="rect">
            <a:avLst/>
          </a:prstGeom>
        </p:spPr>
      </p:pic>
    </p:spTree>
    <p:extLst>
      <p:ext uri="{BB962C8B-B14F-4D97-AF65-F5344CB8AC3E}">
        <p14:creationId xmlns:p14="http://schemas.microsoft.com/office/powerpoint/2010/main" val="2468330863"/>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Slide with Image A">
    <p:bg>
      <p:bgPr>
        <a:solidFill>
          <a:srgbClr val="EDECF6"/>
        </a:solidFill>
        <a:effectLst/>
      </p:bgPr>
    </p:bg>
    <p:spTree>
      <p:nvGrpSpPr>
        <p:cNvPr id="1" name=""/>
        <p:cNvGrpSpPr/>
        <p:nvPr/>
      </p:nvGrpSpPr>
      <p:grpSpPr>
        <a:xfrm>
          <a:off x="0" y="0"/>
          <a:ext cx="0" cy="0"/>
          <a:chOff x="0" y="0"/>
          <a:chExt cx="0" cy="0"/>
        </a:xfrm>
      </p:grpSpPr>
      <p:pic>
        <p:nvPicPr>
          <p:cNvPr id="26" name="Picture Placeholder 25" descr="Young woman reading from the computer and taking notes at her notebook">
            <a:extLst>
              <a:ext uri="{FF2B5EF4-FFF2-40B4-BE49-F238E27FC236}">
                <a16:creationId xmlns:a16="http://schemas.microsoft.com/office/drawing/2014/main" id="{0F41BD87-7798-1BC0-8451-2ACB65EC322C}"/>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noCrop="1"/>
          </p:cNvPicPr>
          <p:nvPr/>
        </p:nvPicPr>
        <p:blipFill>
          <a:blip r:embed="rId2" cstate="screen">
            <a:extLst>
              <a:ext uri="{28A0092B-C50C-407E-A947-70E740481C1C}">
                <a14:useLocalDpi xmlns:a14="http://schemas.microsoft.com/office/drawing/2010/main"/>
              </a:ext>
            </a:extLst>
          </a:blip>
          <a:srcRect/>
          <a:stretch/>
        </p:blipFill>
        <p:spPr>
          <a:xfrm>
            <a:off x="0" y="0"/>
            <a:ext cx="12193588" cy="6858000"/>
          </a:xfrm>
          <a:prstGeom prst="rect">
            <a:avLst/>
          </a:prstGeom>
        </p:spPr>
      </p:pic>
      <p:pic>
        <p:nvPicPr>
          <p:cNvPr id="5" name="Pearson Logo" descr="Pearson Logo">
            <a:extLst>
              <a:ext uri="{FF2B5EF4-FFF2-40B4-BE49-F238E27FC236}">
                <a16:creationId xmlns:a16="http://schemas.microsoft.com/office/drawing/2014/main" id="{8B795FF2-1867-A555-7D62-AA53AA6E4846}"/>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3"/>
              </a:ext>
            </a:extLst>
          </a:blip>
          <a:stretch>
            <a:fillRect/>
          </a:stretch>
        </p:blipFill>
        <p:spPr>
          <a:xfrm>
            <a:off x="544512" y="552450"/>
            <a:ext cx="2276856" cy="455371"/>
          </a:xfrm>
          <a:prstGeom prst="rect">
            <a:avLst/>
          </a:prstGeom>
        </p:spPr>
      </p:pic>
      <p:sp>
        <p:nvSpPr>
          <p:cNvPr id="2" name="Title">
            <a:extLst>
              <a:ext uri="{FF2B5EF4-FFF2-40B4-BE49-F238E27FC236}">
                <a16:creationId xmlns:a16="http://schemas.microsoft.com/office/drawing/2014/main" id="{2F08166A-83F0-2554-8E7D-B4BAD344F028}"/>
              </a:ext>
            </a:extLst>
          </p:cNvPr>
          <p:cNvSpPr>
            <a:spLocks noGrp="1"/>
          </p:cNvSpPr>
          <p:nvPr>
            <p:ph type="ctrTitle" hasCustomPrompt="1"/>
          </p:nvPr>
        </p:nvSpPr>
        <p:spPr bwMode="white">
          <a:xfrm>
            <a:off x="542924" y="1646237"/>
            <a:ext cx="6419088" cy="3187020"/>
          </a:xfrm>
        </p:spPr>
        <p:txBody>
          <a:bodyPr anchor="b"/>
          <a:lstStyle>
            <a:lvl1pPr algn="l">
              <a:defRPr sz="6000" b="1">
                <a:solidFill>
                  <a:schemeClr val="bg1"/>
                </a:solidFill>
                <a:latin typeface="+mn-lt"/>
              </a:defRPr>
            </a:lvl1pPr>
          </a:lstStyle>
          <a:p>
            <a:r>
              <a:rPr lang="en-US" noProof="0"/>
              <a:t>Place title here, maximum three lines lorem</a:t>
            </a:r>
          </a:p>
        </p:txBody>
      </p:sp>
      <p:sp>
        <p:nvSpPr>
          <p:cNvPr id="3" name="Subtitle">
            <a:extLst>
              <a:ext uri="{FF2B5EF4-FFF2-40B4-BE49-F238E27FC236}">
                <a16:creationId xmlns:a16="http://schemas.microsoft.com/office/drawing/2014/main" id="{8879E363-BBA4-E8FB-32B0-B30CAED83B60}"/>
              </a:ext>
            </a:extLst>
          </p:cNvPr>
          <p:cNvSpPr>
            <a:spLocks noGrp="1"/>
          </p:cNvSpPr>
          <p:nvPr>
            <p:ph type="subTitle" idx="1" hasCustomPrompt="1"/>
          </p:nvPr>
        </p:nvSpPr>
        <p:spPr bwMode="white">
          <a:xfrm>
            <a:off x="542926" y="5212670"/>
            <a:ext cx="5484812" cy="1097643"/>
          </a:xfrm>
        </p:spPr>
        <p:txBody>
          <a:bodyPr anchor="b">
            <a:normAutofit/>
          </a:bodyPr>
          <a:lstStyle>
            <a:lvl1pPr marL="0" indent="0" algn="l">
              <a:spcBef>
                <a:spcPts val="0"/>
              </a:spcBef>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Place subtitle here</a:t>
            </a:r>
          </a:p>
        </p:txBody>
      </p:sp>
      <p:pic>
        <p:nvPicPr>
          <p:cNvPr id="4" name="Picture Placeholder 25" descr="Young woman reading from the computer and taking notes at her notebook">
            <a:extLst>
              <a:ext uri="{FF2B5EF4-FFF2-40B4-BE49-F238E27FC236}">
                <a16:creationId xmlns:a16="http://schemas.microsoft.com/office/drawing/2014/main" id="{C189B844-C8CF-0E39-CA9C-657CE4A539A6}"/>
              </a:ext>
              <a:ext uri="{C183D7F6-B498-43B3-948B-1728B52AA6E4}">
                <adec:decorative xmlns:adec="http://schemas.microsoft.com/office/drawing/2017/decorative" val="0"/>
              </a:ext>
            </a:extLst>
          </p:cNvPr>
          <p:cNvPicPr/>
          <p:nvPr userDrawn="1"/>
        </p:nvPicPr>
        <p:blipFill>
          <a:blip r:embed="rId2" cstate="screen">
            <a:extLst>
              <a:ext uri="{28A0092B-C50C-407E-A947-70E740481C1C}">
                <a14:useLocalDpi xmlns:a14="http://schemas.microsoft.com/office/drawing/2010/main"/>
              </a:ext>
            </a:extLst>
          </a:blip>
          <a:srcRect/>
          <a:stretch/>
        </p:blipFill>
        <p:spPr>
          <a:xfrm>
            <a:off x="0" y="0"/>
            <a:ext cx="12193588" cy="6858000"/>
          </a:xfrm>
          <a:prstGeom prst="rect">
            <a:avLst/>
          </a:prstGeom>
        </p:spPr>
      </p:pic>
      <p:pic>
        <p:nvPicPr>
          <p:cNvPr id="6" name="Pearson Logo" descr="Pearson Logo">
            <a:extLst>
              <a:ext uri="{FF2B5EF4-FFF2-40B4-BE49-F238E27FC236}">
                <a16:creationId xmlns:a16="http://schemas.microsoft.com/office/drawing/2014/main" id="{5BE94604-9D3D-EC05-3020-199730D583D7}"/>
              </a:ext>
            </a:extLst>
          </p:cNvPr>
          <p:cNvPicPr/>
          <p:nvPr userDrawn="1"/>
        </p:nvPicPr>
        <p:blipFill>
          <a:blip>
            <a:extLst>
              <a:ext uri="{96DAC541-7B7A-43D3-8B79-37D633B846F1}">
                <asvg:svgBlip xmlns:asvg="http://schemas.microsoft.com/office/drawing/2016/SVG/main" r:embed="rId3"/>
              </a:ext>
            </a:extLst>
          </a:blip>
          <a:stretch>
            <a:fillRect/>
          </a:stretch>
        </p:blipFill>
        <p:spPr>
          <a:xfrm>
            <a:off x="544512" y="552450"/>
            <a:ext cx="2276856" cy="455371"/>
          </a:xfrm>
          <a:prstGeom prst="rect">
            <a:avLst/>
          </a:prstGeom>
        </p:spPr>
      </p:pic>
    </p:spTree>
    <p:extLst>
      <p:ext uri="{BB962C8B-B14F-4D97-AF65-F5344CB8AC3E}">
        <p14:creationId xmlns:p14="http://schemas.microsoft.com/office/powerpoint/2010/main" val="3298346976"/>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Slide with Image B">
    <p:bg>
      <p:bgPr>
        <a:solidFill>
          <a:srgbClr val="EDECF6"/>
        </a:solidFill>
        <a:effectLst/>
      </p:bgPr>
    </p:bg>
    <p:spTree>
      <p:nvGrpSpPr>
        <p:cNvPr id="1" name=""/>
        <p:cNvGrpSpPr/>
        <p:nvPr/>
      </p:nvGrpSpPr>
      <p:grpSpPr>
        <a:xfrm>
          <a:off x="0" y="0"/>
          <a:ext cx="0" cy="0"/>
          <a:chOff x="0" y="0"/>
          <a:chExt cx="0" cy="0"/>
        </a:xfrm>
      </p:grpSpPr>
      <p:pic>
        <p:nvPicPr>
          <p:cNvPr id="5" name="Picture 4" descr="Portrait of confident creative businesswoman smiling in office">
            <a:extLst>
              <a:ext uri="{FF2B5EF4-FFF2-40B4-BE49-F238E27FC236}">
                <a16:creationId xmlns:a16="http://schemas.microsoft.com/office/drawing/2014/main" id="{033A0366-5A10-9B8D-9B1C-E1DF4ECED43A}"/>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noCrop="1"/>
          </p:cNvPicPr>
          <p:nvPr/>
        </p:nvPicPr>
        <p:blipFill>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6" name="Rectangle 5">
            <a:extLst>
              <a:ext uri="{FF2B5EF4-FFF2-40B4-BE49-F238E27FC236}">
                <a16:creationId xmlns:a16="http://schemas.microsoft.com/office/drawing/2014/main" id="{10ED8825-599B-5861-964C-C45D8CAE373C}"/>
              </a:ext>
              <a:ext uri="{C183D7F6-B498-43B3-948B-1728B52AA6E4}">
                <adec:decorative xmlns:adec="http://schemas.microsoft.com/office/drawing/2017/decorative" val="1"/>
              </a:ext>
            </a:extLst>
          </p:cNvPr>
          <p:cNvSpPr/>
          <p:nvPr/>
        </p:nvSpPr>
        <p:spPr>
          <a:xfrm>
            <a:off x="-1" y="0"/>
            <a:ext cx="7301345" cy="6858000"/>
          </a:xfrm>
          <a:prstGeom prst="rect">
            <a:avLst/>
          </a:prstGeom>
          <a:gradFill>
            <a:gsLst>
              <a:gs pos="0">
                <a:schemeClr val="bg1">
                  <a:alpha val="88000"/>
                </a:schemeClr>
              </a:gs>
              <a:gs pos="100000">
                <a:schemeClr val="bg1">
                  <a:alpha val="0"/>
                </a:schemeClr>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0"/>
          </a:p>
        </p:txBody>
      </p:sp>
      <p:pic>
        <p:nvPicPr>
          <p:cNvPr id="7" name="Pearson Logo" descr="Pearson Logo">
            <a:extLst>
              <a:ext uri="{FF2B5EF4-FFF2-40B4-BE49-F238E27FC236}">
                <a16:creationId xmlns:a16="http://schemas.microsoft.com/office/drawing/2014/main" id="{9F7F9665-0C51-202E-37DE-BB40E23C5921}"/>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3"/>
              </a:ext>
            </a:extLst>
          </a:blip>
          <a:stretch>
            <a:fillRect/>
          </a:stretch>
        </p:blipFill>
        <p:spPr>
          <a:xfrm>
            <a:off x="544512" y="552450"/>
            <a:ext cx="2276856" cy="455371"/>
          </a:xfrm>
          <a:prstGeom prst="rect">
            <a:avLst/>
          </a:prstGeom>
        </p:spPr>
      </p:pic>
      <p:sp>
        <p:nvSpPr>
          <p:cNvPr id="2" name="Title">
            <a:extLst>
              <a:ext uri="{FF2B5EF4-FFF2-40B4-BE49-F238E27FC236}">
                <a16:creationId xmlns:a16="http://schemas.microsoft.com/office/drawing/2014/main" id="{2F08166A-83F0-2554-8E7D-B4BAD344F028}"/>
              </a:ext>
            </a:extLst>
          </p:cNvPr>
          <p:cNvSpPr>
            <a:spLocks noGrp="1"/>
          </p:cNvSpPr>
          <p:nvPr>
            <p:ph type="ctrTitle" hasCustomPrompt="1"/>
          </p:nvPr>
        </p:nvSpPr>
        <p:spPr>
          <a:xfrm>
            <a:off x="542924" y="1646237"/>
            <a:ext cx="6419088" cy="3187020"/>
          </a:xfrm>
        </p:spPr>
        <p:txBody>
          <a:bodyPr anchor="b"/>
          <a:lstStyle>
            <a:lvl1pPr algn="l">
              <a:defRPr sz="6000" b="1">
                <a:solidFill>
                  <a:schemeClr val="tx2"/>
                </a:solidFill>
                <a:latin typeface="+mn-lt"/>
              </a:defRPr>
            </a:lvl1pPr>
          </a:lstStyle>
          <a:p>
            <a:r>
              <a:rPr lang="en-US" noProof="0"/>
              <a:t>Place title here, maximum three lines lorem</a:t>
            </a:r>
          </a:p>
        </p:txBody>
      </p:sp>
      <p:sp>
        <p:nvSpPr>
          <p:cNvPr id="3" name="Subtitle">
            <a:extLst>
              <a:ext uri="{FF2B5EF4-FFF2-40B4-BE49-F238E27FC236}">
                <a16:creationId xmlns:a16="http://schemas.microsoft.com/office/drawing/2014/main" id="{8879E363-BBA4-E8FB-32B0-B30CAED83B60}"/>
              </a:ext>
            </a:extLst>
          </p:cNvPr>
          <p:cNvSpPr>
            <a:spLocks noGrp="1"/>
          </p:cNvSpPr>
          <p:nvPr>
            <p:ph type="subTitle" idx="1" hasCustomPrompt="1"/>
          </p:nvPr>
        </p:nvSpPr>
        <p:spPr>
          <a:xfrm>
            <a:off x="542926" y="5212670"/>
            <a:ext cx="5484812" cy="1097643"/>
          </a:xfrm>
        </p:spPr>
        <p:txBody>
          <a:bodyPr anchor="b">
            <a:normAutofit/>
          </a:bodyPr>
          <a:lstStyle>
            <a:lvl1pPr marL="0" indent="0" algn="l">
              <a:spcBef>
                <a:spcPts val="0"/>
              </a:spcBef>
              <a:buNone/>
              <a:defRPr sz="16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Place subtitle here</a:t>
            </a:r>
          </a:p>
        </p:txBody>
      </p:sp>
      <p:pic>
        <p:nvPicPr>
          <p:cNvPr id="4" name="Picture 3" descr="Portrait of confident creative businesswoman smiling in office">
            <a:extLst>
              <a:ext uri="{FF2B5EF4-FFF2-40B4-BE49-F238E27FC236}">
                <a16:creationId xmlns:a16="http://schemas.microsoft.com/office/drawing/2014/main" id="{47112F39-93C6-FF9A-CA9F-699F6576E3D2}"/>
              </a:ext>
              <a:ext uri="{C183D7F6-B498-43B3-948B-1728B52AA6E4}">
                <adec:decorative xmlns:adec="http://schemas.microsoft.com/office/drawing/2017/decorative" val="0"/>
              </a:ext>
            </a:extLst>
          </p:cNvPr>
          <p:cNvPicPr/>
          <p:nvPr userDrawn="1"/>
        </p:nvPicPr>
        <p:blipFill>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8" name="Rectangle 7">
            <a:extLst>
              <a:ext uri="{FF2B5EF4-FFF2-40B4-BE49-F238E27FC236}">
                <a16:creationId xmlns:a16="http://schemas.microsoft.com/office/drawing/2014/main" id="{F4C3CF42-F86E-DA0A-C56B-6AE79EFCDDBD}"/>
              </a:ext>
              <a:ext uri="{C183D7F6-B498-43B3-948B-1728B52AA6E4}">
                <adec:decorative xmlns:adec="http://schemas.microsoft.com/office/drawing/2017/decorative" val="1"/>
              </a:ext>
            </a:extLst>
          </p:cNvPr>
          <p:cNvSpPr/>
          <p:nvPr userDrawn="1"/>
        </p:nvSpPr>
        <p:spPr>
          <a:xfrm>
            <a:off x="-1" y="0"/>
            <a:ext cx="7301345" cy="6858000"/>
          </a:xfrm>
          <a:prstGeom prst="rect">
            <a:avLst/>
          </a:prstGeom>
          <a:gradFill>
            <a:gsLst>
              <a:gs pos="0">
                <a:schemeClr val="bg1">
                  <a:alpha val="88000"/>
                </a:schemeClr>
              </a:gs>
              <a:gs pos="100000">
                <a:schemeClr val="bg1">
                  <a:alpha val="0"/>
                </a:schemeClr>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0"/>
          </a:p>
        </p:txBody>
      </p:sp>
      <p:pic>
        <p:nvPicPr>
          <p:cNvPr id="9" name="Pearson Logo" descr="Pearson Logo">
            <a:extLst>
              <a:ext uri="{FF2B5EF4-FFF2-40B4-BE49-F238E27FC236}">
                <a16:creationId xmlns:a16="http://schemas.microsoft.com/office/drawing/2014/main" id="{DADBD293-DAB8-1D16-2CE0-42C56460CB27}"/>
              </a:ext>
            </a:extLst>
          </p:cNvPr>
          <p:cNvPicPr/>
          <p:nvPr userDrawn="1"/>
        </p:nvPicPr>
        <p:blipFill>
          <a:blip>
            <a:extLst>
              <a:ext uri="{96DAC541-7B7A-43D3-8B79-37D633B846F1}">
                <asvg:svgBlip xmlns:asvg="http://schemas.microsoft.com/office/drawing/2016/SVG/main" r:embed="rId3"/>
              </a:ext>
            </a:extLst>
          </a:blip>
          <a:stretch>
            <a:fillRect/>
          </a:stretch>
        </p:blipFill>
        <p:spPr>
          <a:xfrm>
            <a:off x="544512" y="552450"/>
            <a:ext cx="2276856" cy="455371"/>
          </a:xfrm>
          <a:prstGeom prst="rect">
            <a:avLst/>
          </a:prstGeom>
        </p:spPr>
      </p:pic>
    </p:spTree>
    <p:extLst>
      <p:ext uri="{BB962C8B-B14F-4D97-AF65-F5344CB8AC3E}">
        <p14:creationId xmlns:p14="http://schemas.microsoft.com/office/powerpoint/2010/main" val="1315165084"/>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4_Title Slide with Image">
    <p:bg>
      <p:bgPr>
        <a:solidFill>
          <a:srgbClr val="0D004D"/>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2F08166A-83F0-2554-8E7D-B4BAD344F028}"/>
              </a:ext>
            </a:extLst>
          </p:cNvPr>
          <p:cNvSpPr>
            <a:spLocks noGrp="1"/>
          </p:cNvSpPr>
          <p:nvPr>
            <p:ph type="ctrTitle" hasCustomPrompt="1"/>
          </p:nvPr>
        </p:nvSpPr>
        <p:spPr>
          <a:xfrm>
            <a:off x="542924" y="1646237"/>
            <a:ext cx="6419088" cy="3187020"/>
          </a:xfrm>
        </p:spPr>
        <p:txBody>
          <a:bodyPr anchor="b"/>
          <a:lstStyle>
            <a:lvl1pPr algn="l">
              <a:defRPr sz="6000" b="1">
                <a:solidFill>
                  <a:schemeClr val="bg2"/>
                </a:solidFill>
                <a:latin typeface="+mn-lt"/>
              </a:defRPr>
            </a:lvl1pPr>
          </a:lstStyle>
          <a:p>
            <a:r>
              <a:rPr lang="en-US" noProof="0" dirty="0"/>
              <a:t>Place title here, maximum three lines lorem</a:t>
            </a:r>
          </a:p>
        </p:txBody>
      </p:sp>
      <p:sp>
        <p:nvSpPr>
          <p:cNvPr id="3" name="Subtitle">
            <a:extLst>
              <a:ext uri="{FF2B5EF4-FFF2-40B4-BE49-F238E27FC236}">
                <a16:creationId xmlns:a16="http://schemas.microsoft.com/office/drawing/2014/main" id="{8879E363-BBA4-E8FB-32B0-B30CAED83B60}"/>
              </a:ext>
            </a:extLst>
          </p:cNvPr>
          <p:cNvSpPr>
            <a:spLocks noGrp="1"/>
          </p:cNvSpPr>
          <p:nvPr>
            <p:ph type="subTitle" idx="1" hasCustomPrompt="1"/>
          </p:nvPr>
        </p:nvSpPr>
        <p:spPr>
          <a:xfrm>
            <a:off x="542926" y="5212670"/>
            <a:ext cx="5484812" cy="1097643"/>
          </a:xfrm>
        </p:spPr>
        <p:txBody>
          <a:bodyPr anchor="b">
            <a:normAutofit/>
          </a:bodyPr>
          <a:lstStyle>
            <a:lvl1pPr marL="0" indent="0" algn="l">
              <a:spcBef>
                <a:spcPts val="0"/>
              </a:spcBef>
              <a:buNone/>
              <a:defRPr sz="16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Place subtitle here</a:t>
            </a:r>
          </a:p>
        </p:txBody>
      </p:sp>
    </p:spTree>
    <p:extLst>
      <p:ext uri="{BB962C8B-B14F-4D97-AF65-F5344CB8AC3E}">
        <p14:creationId xmlns:p14="http://schemas.microsoft.com/office/powerpoint/2010/main" val="2006835472"/>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3_Title Slide with Image">
    <p:bg>
      <p:bgPr>
        <a:solidFill>
          <a:srgbClr val="EDECF6"/>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2F08166A-83F0-2554-8E7D-B4BAD344F028}"/>
              </a:ext>
            </a:extLst>
          </p:cNvPr>
          <p:cNvSpPr>
            <a:spLocks noGrp="1"/>
          </p:cNvSpPr>
          <p:nvPr>
            <p:ph type="ctrTitle" hasCustomPrompt="1"/>
          </p:nvPr>
        </p:nvSpPr>
        <p:spPr>
          <a:xfrm>
            <a:off x="542924" y="1646237"/>
            <a:ext cx="6419088" cy="3187020"/>
          </a:xfrm>
        </p:spPr>
        <p:txBody>
          <a:bodyPr anchor="b"/>
          <a:lstStyle>
            <a:lvl1pPr algn="l">
              <a:defRPr sz="6000" b="1">
                <a:solidFill>
                  <a:srgbClr val="0D004D"/>
                </a:solidFill>
                <a:latin typeface="+mn-lt"/>
              </a:defRPr>
            </a:lvl1pPr>
          </a:lstStyle>
          <a:p>
            <a:r>
              <a:rPr lang="en-US" noProof="0"/>
              <a:t>Place title here, maximum three lines lorem</a:t>
            </a:r>
          </a:p>
        </p:txBody>
      </p:sp>
      <p:sp>
        <p:nvSpPr>
          <p:cNvPr id="3" name="Subtitle">
            <a:extLst>
              <a:ext uri="{FF2B5EF4-FFF2-40B4-BE49-F238E27FC236}">
                <a16:creationId xmlns:a16="http://schemas.microsoft.com/office/drawing/2014/main" id="{8879E363-BBA4-E8FB-32B0-B30CAED83B60}"/>
              </a:ext>
            </a:extLst>
          </p:cNvPr>
          <p:cNvSpPr>
            <a:spLocks noGrp="1"/>
          </p:cNvSpPr>
          <p:nvPr>
            <p:ph type="subTitle" idx="1" hasCustomPrompt="1"/>
          </p:nvPr>
        </p:nvSpPr>
        <p:spPr>
          <a:xfrm>
            <a:off x="542926" y="5212670"/>
            <a:ext cx="5484812" cy="1097643"/>
          </a:xfrm>
        </p:spPr>
        <p:txBody>
          <a:bodyPr anchor="b">
            <a:normAutofit/>
          </a:bodyPr>
          <a:lstStyle>
            <a:lvl1pPr marL="0" indent="0" algn="l">
              <a:spcBef>
                <a:spcPts val="0"/>
              </a:spcBef>
              <a:buNone/>
              <a:defRPr sz="1600">
                <a:solidFill>
                  <a:srgbClr val="0D004D"/>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Place subtitle here</a:t>
            </a:r>
          </a:p>
        </p:txBody>
      </p:sp>
    </p:spTree>
    <p:extLst>
      <p:ext uri="{BB962C8B-B14F-4D97-AF65-F5344CB8AC3E}">
        <p14:creationId xmlns:p14="http://schemas.microsoft.com/office/powerpoint/2010/main" val="2067320518"/>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ection Header with Graphic Waves Amethyst Dark">
    <p:bg>
      <p:bgRef idx="1001">
        <a:schemeClr val="bg2"/>
      </p:bgRef>
    </p:bg>
    <p:spTree>
      <p:nvGrpSpPr>
        <p:cNvPr id="1" name=""/>
        <p:cNvGrpSpPr/>
        <p:nvPr/>
      </p:nvGrpSpPr>
      <p:grpSpPr>
        <a:xfrm>
          <a:off x="0" y="0"/>
          <a:ext cx="0" cy="0"/>
          <a:chOff x="0" y="0"/>
          <a:chExt cx="0" cy="0"/>
        </a:xfrm>
      </p:grpSpPr>
      <p:pic>
        <p:nvPicPr>
          <p:cNvPr id="11" name="Graphic Waves">
            <a:extLst>
              <a:ext uri="{FF2B5EF4-FFF2-40B4-BE49-F238E27FC236}">
                <a16:creationId xmlns:a16="http://schemas.microsoft.com/office/drawing/2014/main" id="{5997948A-E038-FCB1-BE36-09033590934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a:srcRect/>
          <a:stretch/>
        </p:blipFill>
        <p:spPr>
          <a:xfrm>
            <a:off x="0" y="414"/>
            <a:ext cx="12192000" cy="6857172"/>
          </a:xfrm>
          <a:prstGeom prst="rect">
            <a:avLst/>
          </a:prstGeom>
        </p:spPr>
      </p:pic>
      <p:sp>
        <p:nvSpPr>
          <p:cNvPr id="9" name="Section Number">
            <a:extLst>
              <a:ext uri="{FF2B5EF4-FFF2-40B4-BE49-F238E27FC236}">
                <a16:creationId xmlns:a16="http://schemas.microsoft.com/office/drawing/2014/main" id="{FCD94A32-78F2-A63D-7C24-AF6A53F37206}"/>
              </a:ext>
            </a:extLst>
          </p:cNvPr>
          <p:cNvSpPr>
            <a:spLocks noGrp="1"/>
          </p:cNvSpPr>
          <p:nvPr>
            <p:ph type="body" sz="quarter" idx="21" hasCustomPrompt="1"/>
          </p:nvPr>
        </p:nvSpPr>
        <p:spPr bwMode="gray">
          <a:xfrm>
            <a:off x="548639" y="548640"/>
            <a:ext cx="8287200" cy="792000"/>
          </a:xfrm>
        </p:spPr>
        <p:txBody>
          <a:bodyPr/>
          <a:lstStyle>
            <a:lvl1pPr marL="0" indent="0">
              <a:lnSpc>
                <a:spcPct val="90000"/>
              </a:lnSpc>
              <a:spcAft>
                <a:spcPts val="0"/>
              </a:spcAft>
              <a:buNone/>
              <a:defRPr sz="6000">
                <a:solidFill>
                  <a:srgbClr val="C1BFFF"/>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sp>
        <p:nvSpPr>
          <p:cNvPr id="2" name="Title">
            <a:extLst>
              <a:ext uri="{FF2B5EF4-FFF2-40B4-BE49-F238E27FC236}">
                <a16:creationId xmlns:a16="http://schemas.microsoft.com/office/drawing/2014/main" id="{E113FFA6-9595-1E30-ED76-C513EFDE2F10}"/>
              </a:ext>
            </a:extLst>
          </p:cNvPr>
          <p:cNvSpPr>
            <a:spLocks noGrp="1"/>
          </p:cNvSpPr>
          <p:nvPr>
            <p:ph type="title" hasCustomPrompt="1"/>
          </p:nvPr>
        </p:nvSpPr>
        <p:spPr bwMode="gray">
          <a:xfrm>
            <a:off x="548639" y="1340640"/>
            <a:ext cx="8287385" cy="2674131"/>
          </a:xfrm>
        </p:spPr>
        <p:txBody>
          <a:bodyPr anchor="b"/>
          <a:lstStyle>
            <a:lvl1pPr>
              <a:defRPr sz="6000" b="1">
                <a:solidFill>
                  <a:schemeClr val="tx2"/>
                </a:solidFill>
                <a:latin typeface="+mn-lt"/>
              </a:defRPr>
            </a:lvl1pPr>
          </a:lstStyle>
          <a:p>
            <a:r>
              <a:rPr lang="en-US" noProof="0"/>
              <a:t>Place section title here lorem ipsum</a:t>
            </a:r>
          </a:p>
        </p:txBody>
      </p:sp>
      <p:sp>
        <p:nvSpPr>
          <p:cNvPr id="3" name="Text">
            <a:extLst>
              <a:ext uri="{FF2B5EF4-FFF2-40B4-BE49-F238E27FC236}">
                <a16:creationId xmlns:a16="http://schemas.microsoft.com/office/drawing/2014/main" id="{97D52407-3A49-208D-1DE9-9DEDE426D128}"/>
              </a:ext>
            </a:extLst>
          </p:cNvPr>
          <p:cNvSpPr>
            <a:spLocks noGrp="1"/>
          </p:cNvSpPr>
          <p:nvPr>
            <p:ph type="body" idx="1" hasCustomPrompt="1"/>
          </p:nvPr>
        </p:nvSpPr>
        <p:spPr bwMode="gray">
          <a:xfrm>
            <a:off x="548640" y="4541628"/>
            <a:ext cx="6414136" cy="1220997"/>
          </a:xfrm>
        </p:spPr>
        <p:txBody>
          <a:bodyPr anchor="t">
            <a:normAutofit/>
          </a:bodyPr>
          <a:lstStyle>
            <a:lvl1pPr marL="0" indent="0">
              <a:buNone/>
              <a:defRPr sz="1600">
                <a:solidFill>
                  <a:schemeClr val="tx2"/>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noProof="0"/>
              <a:t>Optional section details here</a:t>
            </a:r>
          </a:p>
        </p:txBody>
      </p:sp>
      <p:sp>
        <p:nvSpPr>
          <p:cNvPr id="5" name="Footer">
            <a:extLst>
              <a:ext uri="{FF2B5EF4-FFF2-40B4-BE49-F238E27FC236}">
                <a16:creationId xmlns:a16="http://schemas.microsoft.com/office/drawing/2014/main" id="{1E524CCA-7C46-4DEA-B730-32ED3CEA7274}"/>
              </a:ext>
            </a:extLst>
          </p:cNvPr>
          <p:cNvSpPr>
            <a:spLocks noGrp="1" noRot="1" noMove="1" noResize="1" noEditPoints="1" noAdjustHandles="1" noChangeArrowheads="1" noChangeShapeType="1"/>
          </p:cNvSpPr>
          <p:nvPr>
            <p:ph type="ftr" sz="quarter" idx="11"/>
          </p:nvPr>
        </p:nvSpPr>
        <p:spPr bwMode="gray"/>
        <p:txBody>
          <a:bodyPr/>
          <a:lstStyle>
            <a:lvl1pPr>
              <a:defRPr>
                <a:solidFill>
                  <a:srgbClr val="C1BFFF"/>
                </a:solidFill>
              </a:defRPr>
            </a:lvl1pPr>
          </a:lstStyle>
          <a:p>
            <a:r>
              <a:rPr lang="en-US" noProof="0" dirty="0"/>
              <a:t>Copyright 2026 Pearson. All rights reserved.</a:t>
            </a:r>
          </a:p>
        </p:txBody>
      </p:sp>
      <p:sp>
        <p:nvSpPr>
          <p:cNvPr id="6" name="Slide Number">
            <a:extLst>
              <a:ext uri="{FF2B5EF4-FFF2-40B4-BE49-F238E27FC236}">
                <a16:creationId xmlns:a16="http://schemas.microsoft.com/office/drawing/2014/main" id="{F57F0963-D31B-514C-DDF5-CA9BD8863768}"/>
              </a:ext>
            </a:extLst>
          </p:cNvPr>
          <p:cNvSpPr>
            <a:spLocks noGrp="1" noRot="1" noMove="1" noResize="1" noEditPoints="1" noAdjustHandles="1" noChangeArrowheads="1" noChangeShapeType="1"/>
          </p:cNvSpPr>
          <p:nvPr>
            <p:ph type="sldNum" sz="quarter" idx="12"/>
          </p:nvPr>
        </p:nvSpPr>
        <p:spPr bwMode="gray"/>
        <p:txBody>
          <a:bodyPr/>
          <a:lstStyle>
            <a:lvl1pPr>
              <a:defRPr>
                <a:solidFill>
                  <a:srgbClr val="C1BFFF"/>
                </a:solidFill>
              </a:defRPr>
            </a:lvl1pPr>
          </a:lstStyle>
          <a:p>
            <a:fld id="{27BB625B-AB5A-C845-B50B-ED205C3DDF7A}" type="slidenum">
              <a:rPr lang="en-US" noProof="0" smtClean="0"/>
              <a:pPr/>
              <a:t>‹#›</a:t>
            </a:fld>
            <a:endParaRPr lang="en-US" noProof="0"/>
          </a:p>
        </p:txBody>
      </p:sp>
      <p:pic>
        <p:nvPicPr>
          <p:cNvPr id="4" name="Graphic Waves">
            <a:extLst>
              <a:ext uri="{FF2B5EF4-FFF2-40B4-BE49-F238E27FC236}">
                <a16:creationId xmlns:a16="http://schemas.microsoft.com/office/drawing/2014/main" id="{653B8958-706D-BCB8-0B40-75007252DF16}"/>
              </a:ext>
              <a:ext uri="{C183D7F6-B498-43B3-948B-1728B52AA6E4}">
                <adec:decorative xmlns:adec="http://schemas.microsoft.com/office/drawing/2017/decorative" val="1"/>
              </a:ext>
            </a:extLst>
          </p:cNvPr>
          <p:cNvPicPr/>
          <p:nvPr userDrawn="1"/>
        </p:nvPicPr>
        <p:blipFill>
          <a:blip r:embed="rId2"/>
          <a:srcRect/>
          <a:stretch/>
        </p:blipFill>
        <p:spPr>
          <a:xfrm>
            <a:off x="0" y="414"/>
            <a:ext cx="12192000" cy="6857172"/>
          </a:xfrm>
          <a:prstGeom prst="rect">
            <a:avLst/>
          </a:prstGeom>
        </p:spPr>
      </p:pic>
    </p:spTree>
    <p:extLst>
      <p:ext uri="{BB962C8B-B14F-4D97-AF65-F5344CB8AC3E}">
        <p14:creationId xmlns:p14="http://schemas.microsoft.com/office/powerpoint/2010/main" val="3072731367"/>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ection Header with Graphic Waves Fuchsia Dark">
    <p:bg>
      <p:bgRef idx="1001">
        <a:schemeClr val="bg2"/>
      </p:bgRef>
    </p:bg>
    <p:spTree>
      <p:nvGrpSpPr>
        <p:cNvPr id="1" name=""/>
        <p:cNvGrpSpPr/>
        <p:nvPr/>
      </p:nvGrpSpPr>
      <p:grpSpPr>
        <a:xfrm>
          <a:off x="0" y="0"/>
          <a:ext cx="0" cy="0"/>
          <a:chOff x="0" y="0"/>
          <a:chExt cx="0" cy="0"/>
        </a:xfrm>
      </p:grpSpPr>
      <p:pic>
        <p:nvPicPr>
          <p:cNvPr id="7" name="Graphic Waves">
            <a:extLst>
              <a:ext uri="{FF2B5EF4-FFF2-40B4-BE49-F238E27FC236}">
                <a16:creationId xmlns:a16="http://schemas.microsoft.com/office/drawing/2014/main" id="{06B89F87-16D8-93B9-CB41-785CB9F4CEA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a:srcRect/>
          <a:stretch/>
        </p:blipFill>
        <p:spPr>
          <a:xfrm>
            <a:off x="0" y="414"/>
            <a:ext cx="12192000" cy="6857172"/>
          </a:xfrm>
          <a:prstGeom prst="rect">
            <a:avLst/>
          </a:prstGeom>
        </p:spPr>
      </p:pic>
      <p:sp>
        <p:nvSpPr>
          <p:cNvPr id="9" name="Section Number">
            <a:extLst>
              <a:ext uri="{FF2B5EF4-FFF2-40B4-BE49-F238E27FC236}">
                <a16:creationId xmlns:a16="http://schemas.microsoft.com/office/drawing/2014/main" id="{FCD94A32-78F2-A63D-7C24-AF6A53F37206}"/>
              </a:ext>
            </a:extLst>
          </p:cNvPr>
          <p:cNvSpPr>
            <a:spLocks noGrp="1"/>
          </p:cNvSpPr>
          <p:nvPr>
            <p:ph type="body" sz="quarter" idx="21" hasCustomPrompt="1"/>
          </p:nvPr>
        </p:nvSpPr>
        <p:spPr bwMode="ltGray">
          <a:xfrm>
            <a:off x="548639" y="548641"/>
            <a:ext cx="8287200" cy="792000"/>
          </a:xfrm>
        </p:spPr>
        <p:txBody>
          <a:bodyPr/>
          <a:lstStyle>
            <a:lvl1pPr marL="0" indent="0">
              <a:lnSpc>
                <a:spcPct val="90000"/>
              </a:lnSpc>
              <a:spcAft>
                <a:spcPts val="0"/>
              </a:spcAft>
              <a:buNone/>
              <a:defRPr sz="6000">
                <a:solidFill>
                  <a:srgbClr val="DF41CF"/>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sp>
        <p:nvSpPr>
          <p:cNvPr id="2" name="Title">
            <a:extLst>
              <a:ext uri="{FF2B5EF4-FFF2-40B4-BE49-F238E27FC236}">
                <a16:creationId xmlns:a16="http://schemas.microsoft.com/office/drawing/2014/main" id="{E113FFA6-9595-1E30-ED76-C513EFDE2F10}"/>
              </a:ext>
            </a:extLst>
          </p:cNvPr>
          <p:cNvSpPr>
            <a:spLocks noGrp="1"/>
          </p:cNvSpPr>
          <p:nvPr>
            <p:ph type="title" hasCustomPrompt="1"/>
          </p:nvPr>
        </p:nvSpPr>
        <p:spPr bwMode="ltGray">
          <a:xfrm>
            <a:off x="548639" y="1340641"/>
            <a:ext cx="8287385" cy="2674130"/>
          </a:xfrm>
        </p:spPr>
        <p:txBody>
          <a:bodyPr anchor="b"/>
          <a:lstStyle>
            <a:lvl1pPr>
              <a:defRPr sz="6000" b="1">
                <a:solidFill>
                  <a:schemeClr val="tx2"/>
                </a:solidFill>
                <a:latin typeface="+mn-lt"/>
              </a:defRPr>
            </a:lvl1pPr>
          </a:lstStyle>
          <a:p>
            <a:r>
              <a:rPr lang="en-US" noProof="0"/>
              <a:t>Place section title here lorem ipsum</a:t>
            </a:r>
          </a:p>
        </p:txBody>
      </p:sp>
      <p:sp>
        <p:nvSpPr>
          <p:cNvPr id="3" name="Text">
            <a:extLst>
              <a:ext uri="{FF2B5EF4-FFF2-40B4-BE49-F238E27FC236}">
                <a16:creationId xmlns:a16="http://schemas.microsoft.com/office/drawing/2014/main" id="{97D52407-3A49-208D-1DE9-9DEDE426D128}"/>
              </a:ext>
            </a:extLst>
          </p:cNvPr>
          <p:cNvSpPr>
            <a:spLocks noGrp="1"/>
          </p:cNvSpPr>
          <p:nvPr>
            <p:ph type="body" idx="1" hasCustomPrompt="1"/>
          </p:nvPr>
        </p:nvSpPr>
        <p:spPr bwMode="ltGray">
          <a:xfrm>
            <a:off x="548640" y="4541628"/>
            <a:ext cx="6414136" cy="1220997"/>
          </a:xfrm>
        </p:spPr>
        <p:txBody>
          <a:bodyPr anchor="t">
            <a:normAutofit/>
          </a:bodyPr>
          <a:lstStyle>
            <a:lvl1pPr marL="0" indent="0">
              <a:buNone/>
              <a:defRPr sz="1600">
                <a:solidFill>
                  <a:schemeClr val="tx2"/>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noProof="0"/>
              <a:t>Optional section details here</a:t>
            </a:r>
          </a:p>
        </p:txBody>
      </p:sp>
      <p:sp>
        <p:nvSpPr>
          <p:cNvPr id="5" name="Footer">
            <a:extLst>
              <a:ext uri="{FF2B5EF4-FFF2-40B4-BE49-F238E27FC236}">
                <a16:creationId xmlns:a16="http://schemas.microsoft.com/office/drawing/2014/main" id="{1E524CCA-7C46-4DEA-B730-32ED3CEA7274}"/>
              </a:ext>
            </a:extLst>
          </p:cNvPr>
          <p:cNvSpPr>
            <a:spLocks noGrp="1" noRot="1" noMove="1" noResize="1" noEditPoints="1" noAdjustHandles="1" noChangeArrowheads="1" noChangeShapeType="1"/>
          </p:cNvSpPr>
          <p:nvPr>
            <p:ph type="ftr" sz="quarter" idx="11"/>
          </p:nvPr>
        </p:nvSpPr>
        <p:spPr bwMode="ltGray"/>
        <p:txBody>
          <a:bodyPr/>
          <a:lstStyle>
            <a:lvl1pPr>
              <a:defRPr>
                <a:solidFill>
                  <a:srgbClr val="C1BFFF"/>
                </a:solidFill>
              </a:defRPr>
            </a:lvl1pPr>
          </a:lstStyle>
          <a:p>
            <a:r>
              <a:rPr lang="en-US" noProof="0" dirty="0"/>
              <a:t>Copyright 2026 Pearson. All rights reserved.</a:t>
            </a:r>
          </a:p>
        </p:txBody>
      </p:sp>
      <p:sp>
        <p:nvSpPr>
          <p:cNvPr id="6" name="Slide Number">
            <a:extLst>
              <a:ext uri="{FF2B5EF4-FFF2-40B4-BE49-F238E27FC236}">
                <a16:creationId xmlns:a16="http://schemas.microsoft.com/office/drawing/2014/main" id="{F57F0963-D31B-514C-DDF5-CA9BD8863768}"/>
              </a:ext>
            </a:extLst>
          </p:cNvPr>
          <p:cNvSpPr>
            <a:spLocks noGrp="1" noRot="1" noMove="1" noResize="1" noEditPoints="1" noAdjustHandles="1" noChangeArrowheads="1" noChangeShapeType="1"/>
          </p:cNvSpPr>
          <p:nvPr>
            <p:ph type="sldNum" sz="quarter" idx="12"/>
          </p:nvPr>
        </p:nvSpPr>
        <p:spPr bwMode="ltGray"/>
        <p:txBody>
          <a:bodyPr/>
          <a:lstStyle>
            <a:lvl1pPr>
              <a:defRPr>
                <a:solidFill>
                  <a:srgbClr val="C1BFFF"/>
                </a:solidFill>
              </a:defRPr>
            </a:lvl1pPr>
          </a:lstStyle>
          <a:p>
            <a:fld id="{27BB625B-AB5A-C845-B50B-ED205C3DDF7A}" type="slidenum">
              <a:rPr lang="en-US" noProof="0" smtClean="0"/>
              <a:pPr/>
              <a:t>‹#›</a:t>
            </a:fld>
            <a:endParaRPr lang="en-US" noProof="0"/>
          </a:p>
        </p:txBody>
      </p:sp>
      <p:pic>
        <p:nvPicPr>
          <p:cNvPr id="4" name="Graphic Waves">
            <a:extLst>
              <a:ext uri="{FF2B5EF4-FFF2-40B4-BE49-F238E27FC236}">
                <a16:creationId xmlns:a16="http://schemas.microsoft.com/office/drawing/2014/main" id="{EC9F1E6D-15D5-E0EB-2608-CA8DD91BE16A}"/>
              </a:ext>
              <a:ext uri="{C183D7F6-B498-43B3-948B-1728B52AA6E4}">
                <adec:decorative xmlns:adec="http://schemas.microsoft.com/office/drawing/2017/decorative" val="1"/>
              </a:ext>
            </a:extLst>
          </p:cNvPr>
          <p:cNvPicPr/>
          <p:nvPr userDrawn="1"/>
        </p:nvPicPr>
        <p:blipFill>
          <a:blip r:embed="rId2"/>
          <a:srcRect/>
          <a:stretch/>
        </p:blipFill>
        <p:spPr>
          <a:xfrm>
            <a:off x="0" y="414"/>
            <a:ext cx="12192000" cy="6857172"/>
          </a:xfrm>
          <a:prstGeom prst="rect">
            <a:avLst/>
          </a:prstGeom>
        </p:spPr>
      </p:pic>
    </p:spTree>
    <p:extLst>
      <p:ext uri="{BB962C8B-B14F-4D97-AF65-F5344CB8AC3E}">
        <p14:creationId xmlns:p14="http://schemas.microsoft.com/office/powerpoint/2010/main" val="3951996049"/>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Section Header with Graphic Waves Amber Dark">
    <p:bg>
      <p:bgRef idx="1001">
        <a:schemeClr val="bg2"/>
      </p:bgRef>
    </p:bg>
    <p:spTree>
      <p:nvGrpSpPr>
        <p:cNvPr id="1" name=""/>
        <p:cNvGrpSpPr/>
        <p:nvPr/>
      </p:nvGrpSpPr>
      <p:grpSpPr>
        <a:xfrm>
          <a:off x="0" y="0"/>
          <a:ext cx="0" cy="0"/>
          <a:chOff x="0" y="0"/>
          <a:chExt cx="0" cy="0"/>
        </a:xfrm>
      </p:grpSpPr>
      <p:pic>
        <p:nvPicPr>
          <p:cNvPr id="7" name="Graphic Waves">
            <a:extLst>
              <a:ext uri="{FF2B5EF4-FFF2-40B4-BE49-F238E27FC236}">
                <a16:creationId xmlns:a16="http://schemas.microsoft.com/office/drawing/2014/main" id="{0A569563-DF0A-5BE2-8E50-25051532302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a:srcRect/>
          <a:stretch/>
        </p:blipFill>
        <p:spPr>
          <a:xfrm>
            <a:off x="0" y="414"/>
            <a:ext cx="12192000" cy="6857172"/>
          </a:xfrm>
          <a:prstGeom prst="rect">
            <a:avLst/>
          </a:prstGeom>
        </p:spPr>
      </p:pic>
      <p:sp>
        <p:nvSpPr>
          <p:cNvPr id="9" name="Section Number">
            <a:extLst>
              <a:ext uri="{FF2B5EF4-FFF2-40B4-BE49-F238E27FC236}">
                <a16:creationId xmlns:a16="http://schemas.microsoft.com/office/drawing/2014/main" id="{FCD94A32-78F2-A63D-7C24-AF6A53F37206}"/>
              </a:ext>
            </a:extLst>
          </p:cNvPr>
          <p:cNvSpPr>
            <a:spLocks noGrp="1"/>
          </p:cNvSpPr>
          <p:nvPr>
            <p:ph type="body" sz="quarter" idx="21" hasCustomPrompt="1"/>
          </p:nvPr>
        </p:nvSpPr>
        <p:spPr bwMode="ltGray">
          <a:xfrm>
            <a:off x="548639" y="548641"/>
            <a:ext cx="8287200" cy="792000"/>
          </a:xfrm>
        </p:spPr>
        <p:txBody>
          <a:bodyPr/>
          <a:lstStyle>
            <a:lvl1pPr marL="0" indent="0">
              <a:lnSpc>
                <a:spcPct val="90000"/>
              </a:lnSpc>
              <a:spcAft>
                <a:spcPts val="0"/>
              </a:spcAft>
              <a:buNone/>
              <a:defRPr sz="6000">
                <a:solidFill>
                  <a:srgbClr val="FFCE00"/>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sp>
        <p:nvSpPr>
          <p:cNvPr id="2" name="Title">
            <a:extLst>
              <a:ext uri="{FF2B5EF4-FFF2-40B4-BE49-F238E27FC236}">
                <a16:creationId xmlns:a16="http://schemas.microsoft.com/office/drawing/2014/main" id="{E113FFA6-9595-1E30-ED76-C513EFDE2F10}"/>
              </a:ext>
            </a:extLst>
          </p:cNvPr>
          <p:cNvSpPr>
            <a:spLocks noGrp="1"/>
          </p:cNvSpPr>
          <p:nvPr>
            <p:ph type="title" hasCustomPrompt="1"/>
          </p:nvPr>
        </p:nvSpPr>
        <p:spPr bwMode="ltGray">
          <a:xfrm>
            <a:off x="548639" y="1340641"/>
            <a:ext cx="8287385" cy="2674130"/>
          </a:xfrm>
        </p:spPr>
        <p:txBody>
          <a:bodyPr anchor="b"/>
          <a:lstStyle>
            <a:lvl1pPr>
              <a:defRPr sz="6000" b="1">
                <a:solidFill>
                  <a:schemeClr val="tx2"/>
                </a:solidFill>
                <a:latin typeface="+mn-lt"/>
              </a:defRPr>
            </a:lvl1pPr>
          </a:lstStyle>
          <a:p>
            <a:r>
              <a:rPr lang="en-US" noProof="0"/>
              <a:t>Place section title here lorem ipsum</a:t>
            </a:r>
          </a:p>
        </p:txBody>
      </p:sp>
      <p:sp>
        <p:nvSpPr>
          <p:cNvPr id="3" name="Text">
            <a:extLst>
              <a:ext uri="{FF2B5EF4-FFF2-40B4-BE49-F238E27FC236}">
                <a16:creationId xmlns:a16="http://schemas.microsoft.com/office/drawing/2014/main" id="{97D52407-3A49-208D-1DE9-9DEDE426D128}"/>
              </a:ext>
            </a:extLst>
          </p:cNvPr>
          <p:cNvSpPr>
            <a:spLocks noGrp="1"/>
          </p:cNvSpPr>
          <p:nvPr>
            <p:ph type="body" idx="1" hasCustomPrompt="1"/>
          </p:nvPr>
        </p:nvSpPr>
        <p:spPr bwMode="ltGray">
          <a:xfrm>
            <a:off x="548640" y="4541628"/>
            <a:ext cx="6414136" cy="1220997"/>
          </a:xfrm>
        </p:spPr>
        <p:txBody>
          <a:bodyPr anchor="t">
            <a:normAutofit/>
          </a:bodyPr>
          <a:lstStyle>
            <a:lvl1pPr marL="0" indent="0">
              <a:buNone/>
              <a:defRPr sz="1600">
                <a:solidFill>
                  <a:schemeClr val="tx2"/>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noProof="0"/>
              <a:t>Optional section details here</a:t>
            </a:r>
          </a:p>
        </p:txBody>
      </p:sp>
      <p:sp>
        <p:nvSpPr>
          <p:cNvPr id="5" name="Footer">
            <a:extLst>
              <a:ext uri="{FF2B5EF4-FFF2-40B4-BE49-F238E27FC236}">
                <a16:creationId xmlns:a16="http://schemas.microsoft.com/office/drawing/2014/main" id="{1E524CCA-7C46-4DEA-B730-32ED3CEA7274}"/>
              </a:ext>
            </a:extLst>
          </p:cNvPr>
          <p:cNvSpPr>
            <a:spLocks noGrp="1" noRot="1" noMove="1" noResize="1" noEditPoints="1" noAdjustHandles="1" noChangeArrowheads="1" noChangeShapeType="1"/>
          </p:cNvSpPr>
          <p:nvPr>
            <p:ph type="ftr" sz="quarter" idx="11"/>
          </p:nvPr>
        </p:nvSpPr>
        <p:spPr bwMode="ltGray"/>
        <p:txBody>
          <a:bodyPr/>
          <a:lstStyle>
            <a:lvl1pPr>
              <a:defRPr>
                <a:solidFill>
                  <a:srgbClr val="C1BFFF"/>
                </a:solidFill>
              </a:defRPr>
            </a:lvl1pPr>
          </a:lstStyle>
          <a:p>
            <a:r>
              <a:rPr lang="en-US" noProof="0" dirty="0"/>
              <a:t>Copyright 2026 Pearson. All rights reserved.</a:t>
            </a:r>
          </a:p>
        </p:txBody>
      </p:sp>
      <p:sp>
        <p:nvSpPr>
          <p:cNvPr id="6" name="Slide Number">
            <a:extLst>
              <a:ext uri="{FF2B5EF4-FFF2-40B4-BE49-F238E27FC236}">
                <a16:creationId xmlns:a16="http://schemas.microsoft.com/office/drawing/2014/main" id="{F57F0963-D31B-514C-DDF5-CA9BD8863768}"/>
              </a:ext>
            </a:extLst>
          </p:cNvPr>
          <p:cNvSpPr>
            <a:spLocks noGrp="1" noRot="1" noMove="1" noResize="1" noEditPoints="1" noAdjustHandles="1" noChangeArrowheads="1" noChangeShapeType="1"/>
          </p:cNvSpPr>
          <p:nvPr>
            <p:ph type="sldNum" sz="quarter" idx="12"/>
          </p:nvPr>
        </p:nvSpPr>
        <p:spPr bwMode="ltGray"/>
        <p:txBody>
          <a:bodyPr/>
          <a:lstStyle>
            <a:lvl1pPr>
              <a:defRPr>
                <a:solidFill>
                  <a:srgbClr val="C1BFFF"/>
                </a:solidFill>
              </a:defRPr>
            </a:lvl1pPr>
          </a:lstStyle>
          <a:p>
            <a:fld id="{27BB625B-AB5A-C845-B50B-ED205C3DDF7A}" type="slidenum">
              <a:rPr lang="en-US" noProof="0" smtClean="0"/>
              <a:pPr/>
              <a:t>‹#›</a:t>
            </a:fld>
            <a:endParaRPr lang="en-US" noProof="0"/>
          </a:p>
        </p:txBody>
      </p:sp>
      <p:pic>
        <p:nvPicPr>
          <p:cNvPr id="4" name="Graphic Waves">
            <a:extLst>
              <a:ext uri="{FF2B5EF4-FFF2-40B4-BE49-F238E27FC236}">
                <a16:creationId xmlns:a16="http://schemas.microsoft.com/office/drawing/2014/main" id="{7F753EA5-E9CE-68A0-8036-5837C5336219}"/>
              </a:ext>
              <a:ext uri="{C183D7F6-B498-43B3-948B-1728B52AA6E4}">
                <adec:decorative xmlns:adec="http://schemas.microsoft.com/office/drawing/2017/decorative" val="1"/>
              </a:ext>
            </a:extLst>
          </p:cNvPr>
          <p:cNvPicPr/>
          <p:nvPr userDrawn="1"/>
        </p:nvPicPr>
        <p:blipFill>
          <a:blip r:embed="rId2"/>
          <a:srcRect/>
          <a:stretch/>
        </p:blipFill>
        <p:spPr>
          <a:xfrm>
            <a:off x="0" y="414"/>
            <a:ext cx="12192000" cy="6857172"/>
          </a:xfrm>
          <a:prstGeom prst="rect">
            <a:avLst/>
          </a:prstGeom>
        </p:spPr>
      </p:pic>
    </p:spTree>
    <p:extLst>
      <p:ext uri="{BB962C8B-B14F-4D97-AF65-F5344CB8AC3E}">
        <p14:creationId xmlns:p14="http://schemas.microsoft.com/office/powerpoint/2010/main" val="2400268875"/>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ection Header with Graphic Waves Turquoise Dark">
    <p:bg>
      <p:bgRef idx="1001">
        <a:schemeClr val="bg2"/>
      </p:bgRef>
    </p:bg>
    <p:spTree>
      <p:nvGrpSpPr>
        <p:cNvPr id="1" name=""/>
        <p:cNvGrpSpPr/>
        <p:nvPr/>
      </p:nvGrpSpPr>
      <p:grpSpPr>
        <a:xfrm>
          <a:off x="0" y="0"/>
          <a:ext cx="0" cy="0"/>
          <a:chOff x="0" y="0"/>
          <a:chExt cx="0" cy="0"/>
        </a:xfrm>
      </p:grpSpPr>
      <p:pic>
        <p:nvPicPr>
          <p:cNvPr id="7" name="Graphic Waves">
            <a:extLst>
              <a:ext uri="{FF2B5EF4-FFF2-40B4-BE49-F238E27FC236}">
                <a16:creationId xmlns:a16="http://schemas.microsoft.com/office/drawing/2014/main" id="{5EBFF7B9-25B5-4107-523D-BB596418CAC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a:srcRect/>
          <a:stretch/>
        </p:blipFill>
        <p:spPr>
          <a:xfrm>
            <a:off x="0" y="414"/>
            <a:ext cx="12192000" cy="6857172"/>
          </a:xfrm>
          <a:prstGeom prst="rect">
            <a:avLst/>
          </a:prstGeom>
        </p:spPr>
      </p:pic>
      <p:sp>
        <p:nvSpPr>
          <p:cNvPr id="9" name="Section Number">
            <a:extLst>
              <a:ext uri="{FF2B5EF4-FFF2-40B4-BE49-F238E27FC236}">
                <a16:creationId xmlns:a16="http://schemas.microsoft.com/office/drawing/2014/main" id="{FCD94A32-78F2-A63D-7C24-AF6A53F37206}"/>
              </a:ext>
            </a:extLst>
          </p:cNvPr>
          <p:cNvSpPr>
            <a:spLocks noGrp="1"/>
          </p:cNvSpPr>
          <p:nvPr>
            <p:ph type="body" sz="quarter" idx="21" hasCustomPrompt="1"/>
          </p:nvPr>
        </p:nvSpPr>
        <p:spPr bwMode="ltGray">
          <a:xfrm>
            <a:off x="548639" y="548641"/>
            <a:ext cx="8287200" cy="792000"/>
          </a:xfrm>
        </p:spPr>
        <p:txBody>
          <a:bodyPr/>
          <a:lstStyle>
            <a:lvl1pPr marL="0" indent="0">
              <a:lnSpc>
                <a:spcPct val="90000"/>
              </a:lnSpc>
              <a:spcAft>
                <a:spcPts val="0"/>
              </a:spcAft>
              <a:buNone/>
              <a:defRPr sz="6000">
                <a:solidFill>
                  <a:srgbClr val="56E2E1"/>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dirty="0"/>
              <a:t>##</a:t>
            </a:r>
          </a:p>
        </p:txBody>
      </p:sp>
      <p:sp>
        <p:nvSpPr>
          <p:cNvPr id="2" name="Title">
            <a:extLst>
              <a:ext uri="{FF2B5EF4-FFF2-40B4-BE49-F238E27FC236}">
                <a16:creationId xmlns:a16="http://schemas.microsoft.com/office/drawing/2014/main" id="{E113FFA6-9595-1E30-ED76-C513EFDE2F10}"/>
              </a:ext>
            </a:extLst>
          </p:cNvPr>
          <p:cNvSpPr>
            <a:spLocks noGrp="1"/>
          </p:cNvSpPr>
          <p:nvPr>
            <p:ph type="title" hasCustomPrompt="1"/>
          </p:nvPr>
        </p:nvSpPr>
        <p:spPr bwMode="ltGray">
          <a:xfrm>
            <a:off x="548639" y="1344723"/>
            <a:ext cx="8287385" cy="2670048"/>
          </a:xfrm>
        </p:spPr>
        <p:txBody>
          <a:bodyPr anchor="b"/>
          <a:lstStyle>
            <a:lvl1pPr>
              <a:defRPr sz="6000" b="1">
                <a:solidFill>
                  <a:schemeClr val="tx2"/>
                </a:solidFill>
                <a:latin typeface="+mn-lt"/>
              </a:defRPr>
            </a:lvl1pPr>
          </a:lstStyle>
          <a:p>
            <a:r>
              <a:rPr lang="en-US" noProof="0"/>
              <a:t>Place section title here lorem ipsum</a:t>
            </a:r>
          </a:p>
        </p:txBody>
      </p:sp>
      <p:sp>
        <p:nvSpPr>
          <p:cNvPr id="3" name="Text">
            <a:extLst>
              <a:ext uri="{FF2B5EF4-FFF2-40B4-BE49-F238E27FC236}">
                <a16:creationId xmlns:a16="http://schemas.microsoft.com/office/drawing/2014/main" id="{97D52407-3A49-208D-1DE9-9DEDE426D128}"/>
              </a:ext>
            </a:extLst>
          </p:cNvPr>
          <p:cNvSpPr>
            <a:spLocks noGrp="1"/>
          </p:cNvSpPr>
          <p:nvPr>
            <p:ph type="body" idx="1" hasCustomPrompt="1"/>
          </p:nvPr>
        </p:nvSpPr>
        <p:spPr bwMode="ltGray">
          <a:xfrm>
            <a:off x="548640" y="4541628"/>
            <a:ext cx="6414136" cy="1220997"/>
          </a:xfrm>
        </p:spPr>
        <p:txBody>
          <a:bodyPr anchor="t">
            <a:normAutofit/>
          </a:bodyPr>
          <a:lstStyle>
            <a:lvl1pPr marL="0" indent="0">
              <a:buNone/>
              <a:defRPr sz="1600">
                <a:solidFill>
                  <a:schemeClr val="tx2"/>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noProof="0"/>
              <a:t>Optional section details here</a:t>
            </a:r>
          </a:p>
        </p:txBody>
      </p:sp>
      <p:sp>
        <p:nvSpPr>
          <p:cNvPr id="5" name="Footer">
            <a:extLst>
              <a:ext uri="{FF2B5EF4-FFF2-40B4-BE49-F238E27FC236}">
                <a16:creationId xmlns:a16="http://schemas.microsoft.com/office/drawing/2014/main" id="{1E524CCA-7C46-4DEA-B730-32ED3CEA7274}"/>
              </a:ext>
            </a:extLst>
          </p:cNvPr>
          <p:cNvSpPr>
            <a:spLocks noGrp="1" noRot="1" noMove="1" noResize="1" noEditPoints="1" noAdjustHandles="1" noChangeArrowheads="1" noChangeShapeType="1"/>
          </p:cNvSpPr>
          <p:nvPr>
            <p:ph type="ftr" sz="quarter" idx="11"/>
          </p:nvPr>
        </p:nvSpPr>
        <p:spPr bwMode="ltGray"/>
        <p:txBody>
          <a:bodyPr/>
          <a:lstStyle>
            <a:lvl1pPr>
              <a:defRPr>
                <a:solidFill>
                  <a:srgbClr val="C1BFFF"/>
                </a:solidFill>
              </a:defRPr>
            </a:lvl1pPr>
          </a:lstStyle>
          <a:p>
            <a:r>
              <a:rPr lang="en-US" noProof="0" dirty="0"/>
              <a:t>Copyright 2026 Pearson. All rights reserved.</a:t>
            </a:r>
          </a:p>
        </p:txBody>
      </p:sp>
      <p:sp>
        <p:nvSpPr>
          <p:cNvPr id="6" name="Slide Number">
            <a:extLst>
              <a:ext uri="{FF2B5EF4-FFF2-40B4-BE49-F238E27FC236}">
                <a16:creationId xmlns:a16="http://schemas.microsoft.com/office/drawing/2014/main" id="{F57F0963-D31B-514C-DDF5-CA9BD8863768}"/>
              </a:ext>
            </a:extLst>
          </p:cNvPr>
          <p:cNvSpPr>
            <a:spLocks noGrp="1" noRot="1" noMove="1" noResize="1" noEditPoints="1" noAdjustHandles="1" noChangeArrowheads="1" noChangeShapeType="1"/>
          </p:cNvSpPr>
          <p:nvPr>
            <p:ph type="sldNum" sz="quarter" idx="12"/>
          </p:nvPr>
        </p:nvSpPr>
        <p:spPr bwMode="ltGray"/>
        <p:txBody>
          <a:bodyPr/>
          <a:lstStyle>
            <a:lvl1pPr>
              <a:defRPr>
                <a:solidFill>
                  <a:srgbClr val="C1BFFF"/>
                </a:solidFill>
              </a:defRPr>
            </a:lvl1pPr>
          </a:lstStyle>
          <a:p>
            <a:fld id="{27BB625B-AB5A-C845-B50B-ED205C3DDF7A}" type="slidenum">
              <a:rPr lang="en-US" noProof="0" smtClean="0"/>
              <a:pPr/>
              <a:t>‹#›</a:t>
            </a:fld>
            <a:endParaRPr lang="en-US" noProof="0"/>
          </a:p>
        </p:txBody>
      </p:sp>
      <p:pic>
        <p:nvPicPr>
          <p:cNvPr id="4" name="Graphic Waves">
            <a:extLst>
              <a:ext uri="{FF2B5EF4-FFF2-40B4-BE49-F238E27FC236}">
                <a16:creationId xmlns:a16="http://schemas.microsoft.com/office/drawing/2014/main" id="{CA4B3953-2C18-CC8C-203E-781E1BA5E9BB}"/>
              </a:ext>
              <a:ext uri="{C183D7F6-B498-43B3-948B-1728B52AA6E4}">
                <adec:decorative xmlns:adec="http://schemas.microsoft.com/office/drawing/2017/decorative" val="1"/>
              </a:ext>
            </a:extLst>
          </p:cNvPr>
          <p:cNvPicPr/>
          <p:nvPr userDrawn="1"/>
        </p:nvPicPr>
        <p:blipFill>
          <a:blip r:embed="rId2"/>
          <a:srcRect/>
          <a:stretch/>
        </p:blipFill>
        <p:spPr>
          <a:xfrm>
            <a:off x="0" y="414"/>
            <a:ext cx="12192000" cy="6857172"/>
          </a:xfrm>
          <a:prstGeom prst="rect">
            <a:avLst/>
          </a:prstGeom>
        </p:spPr>
      </p:pic>
    </p:spTree>
    <p:extLst>
      <p:ext uri="{BB962C8B-B14F-4D97-AF65-F5344CB8AC3E}">
        <p14:creationId xmlns:p14="http://schemas.microsoft.com/office/powerpoint/2010/main" val="3944199396"/>
      </p:ext>
    </p:extLst>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ubsection Header with Graphic Waves Amethyst">
    <p:bg>
      <p:bgRef idx="1001">
        <a:schemeClr val="bg1"/>
      </p:bgRef>
    </p:bg>
    <p:spTree>
      <p:nvGrpSpPr>
        <p:cNvPr id="1" name=""/>
        <p:cNvGrpSpPr/>
        <p:nvPr/>
      </p:nvGrpSpPr>
      <p:grpSpPr>
        <a:xfrm>
          <a:off x="0" y="0"/>
          <a:ext cx="0" cy="0"/>
          <a:chOff x="0" y="0"/>
          <a:chExt cx="0" cy="0"/>
        </a:xfrm>
      </p:grpSpPr>
      <p:pic>
        <p:nvPicPr>
          <p:cNvPr id="10" name="Graphic Waves">
            <a:extLst>
              <a:ext uri="{FF2B5EF4-FFF2-40B4-BE49-F238E27FC236}">
                <a16:creationId xmlns:a16="http://schemas.microsoft.com/office/drawing/2014/main" id="{22EA634D-31CA-5693-2F00-2D8355911E5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a:srcRect/>
          <a:stretch/>
        </p:blipFill>
        <p:spPr>
          <a:xfrm>
            <a:off x="0" y="414"/>
            <a:ext cx="12192000" cy="6857172"/>
          </a:xfrm>
          <a:prstGeom prst="rect">
            <a:avLst/>
          </a:prstGeom>
        </p:spPr>
      </p:pic>
      <p:sp>
        <p:nvSpPr>
          <p:cNvPr id="2" name="Title">
            <a:extLst>
              <a:ext uri="{FF2B5EF4-FFF2-40B4-BE49-F238E27FC236}">
                <a16:creationId xmlns:a16="http://schemas.microsoft.com/office/drawing/2014/main" id="{E113FFA6-9595-1E30-ED76-C513EFDE2F10}"/>
              </a:ext>
            </a:extLst>
          </p:cNvPr>
          <p:cNvSpPr>
            <a:spLocks noGrp="1"/>
          </p:cNvSpPr>
          <p:nvPr>
            <p:ph type="title" hasCustomPrompt="1"/>
          </p:nvPr>
        </p:nvSpPr>
        <p:spPr bwMode="gray">
          <a:xfrm>
            <a:off x="548639" y="548640"/>
            <a:ext cx="8287385" cy="3466131"/>
          </a:xfrm>
        </p:spPr>
        <p:txBody>
          <a:bodyPr anchor="b"/>
          <a:lstStyle>
            <a:lvl1pPr>
              <a:defRPr sz="6000" b="1">
                <a:solidFill>
                  <a:schemeClr val="tx2"/>
                </a:solidFill>
                <a:latin typeface="+mn-lt"/>
              </a:defRPr>
            </a:lvl1pPr>
          </a:lstStyle>
          <a:p>
            <a:r>
              <a:rPr lang="en-US" noProof="0"/>
              <a:t>Place subsection title here lorem ipsum</a:t>
            </a:r>
          </a:p>
        </p:txBody>
      </p:sp>
      <p:sp>
        <p:nvSpPr>
          <p:cNvPr id="3" name="Text">
            <a:extLst>
              <a:ext uri="{FF2B5EF4-FFF2-40B4-BE49-F238E27FC236}">
                <a16:creationId xmlns:a16="http://schemas.microsoft.com/office/drawing/2014/main" id="{97D52407-3A49-208D-1DE9-9DEDE426D128}"/>
              </a:ext>
            </a:extLst>
          </p:cNvPr>
          <p:cNvSpPr>
            <a:spLocks noGrp="1"/>
          </p:cNvSpPr>
          <p:nvPr>
            <p:ph type="body" idx="1" hasCustomPrompt="1"/>
          </p:nvPr>
        </p:nvSpPr>
        <p:spPr bwMode="gray">
          <a:xfrm>
            <a:off x="548640" y="4541628"/>
            <a:ext cx="6414136" cy="1220997"/>
          </a:xfrm>
        </p:spPr>
        <p:txBody>
          <a:bodyPr anchor="t">
            <a:normAutofit/>
          </a:bodyPr>
          <a:lstStyle>
            <a:lvl1pPr marL="0" indent="0">
              <a:buNone/>
              <a:defRPr sz="1600">
                <a:solidFill>
                  <a:schemeClr val="tx2"/>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noProof="0"/>
              <a:t>Optional subsection details here</a:t>
            </a:r>
          </a:p>
        </p:txBody>
      </p:sp>
      <p:sp>
        <p:nvSpPr>
          <p:cNvPr id="5" name="Footer">
            <a:extLst>
              <a:ext uri="{FF2B5EF4-FFF2-40B4-BE49-F238E27FC236}">
                <a16:creationId xmlns:a16="http://schemas.microsoft.com/office/drawing/2014/main" id="{1E524CCA-7C46-4DEA-B730-32ED3CEA7274}"/>
              </a:ext>
            </a:extLst>
          </p:cNvPr>
          <p:cNvSpPr>
            <a:spLocks noGrp="1" noRot="1" noMove="1" noResize="1" noEditPoints="1" noAdjustHandles="1" noChangeArrowheads="1" noChangeShapeType="1"/>
          </p:cNvSpPr>
          <p:nvPr>
            <p:ph type="ftr" sz="quarter" idx="11"/>
          </p:nvPr>
        </p:nvSpPr>
        <p:spPr bwMode="gray"/>
        <p:txBody>
          <a:bodyPr/>
          <a:lstStyle>
            <a:lvl1pPr>
              <a:defRPr>
                <a:solidFill>
                  <a:schemeClr val="tx2"/>
                </a:solidFill>
              </a:defRPr>
            </a:lvl1pPr>
          </a:lstStyle>
          <a:p>
            <a:r>
              <a:rPr lang="en-US" noProof="0" dirty="0"/>
              <a:t>Copyright 2026 Pearson. All rights reserved.</a:t>
            </a:r>
          </a:p>
        </p:txBody>
      </p:sp>
      <p:sp>
        <p:nvSpPr>
          <p:cNvPr id="6" name="Slide Number">
            <a:extLst>
              <a:ext uri="{FF2B5EF4-FFF2-40B4-BE49-F238E27FC236}">
                <a16:creationId xmlns:a16="http://schemas.microsoft.com/office/drawing/2014/main" id="{F57F0963-D31B-514C-DDF5-CA9BD8863768}"/>
              </a:ext>
            </a:extLst>
          </p:cNvPr>
          <p:cNvSpPr>
            <a:spLocks noGrp="1" noRot="1" noMove="1" noResize="1" noEditPoints="1" noAdjustHandles="1" noChangeArrowheads="1" noChangeShapeType="1"/>
          </p:cNvSpPr>
          <p:nvPr>
            <p:ph type="sldNum" sz="quarter" idx="12"/>
          </p:nvPr>
        </p:nvSpPr>
        <p:spPr bwMode="gray"/>
        <p:txBody>
          <a:bodyPr/>
          <a:lstStyle>
            <a:lvl1pPr>
              <a:defRPr>
                <a:solidFill>
                  <a:schemeClr val="tx2"/>
                </a:solidFill>
              </a:defRPr>
            </a:lvl1pPr>
          </a:lstStyle>
          <a:p>
            <a:fld id="{27BB625B-AB5A-C845-B50B-ED205C3DDF7A}" type="slidenum">
              <a:rPr lang="en-US" noProof="0" smtClean="0"/>
              <a:pPr/>
              <a:t>‹#›</a:t>
            </a:fld>
            <a:endParaRPr lang="en-US" noProof="0"/>
          </a:p>
        </p:txBody>
      </p:sp>
      <p:pic>
        <p:nvPicPr>
          <p:cNvPr id="4" name="Graphic Waves">
            <a:extLst>
              <a:ext uri="{FF2B5EF4-FFF2-40B4-BE49-F238E27FC236}">
                <a16:creationId xmlns:a16="http://schemas.microsoft.com/office/drawing/2014/main" id="{ACB5445F-FEA7-78A2-CA2E-63FF3343EC48}"/>
              </a:ext>
              <a:ext uri="{C183D7F6-B498-43B3-948B-1728B52AA6E4}">
                <adec:decorative xmlns:adec="http://schemas.microsoft.com/office/drawing/2017/decorative" val="1"/>
              </a:ext>
            </a:extLst>
          </p:cNvPr>
          <p:cNvPicPr/>
          <p:nvPr userDrawn="1"/>
        </p:nvPicPr>
        <p:blipFill>
          <a:blip r:embed="rId2"/>
          <a:srcRect/>
          <a:stretch/>
        </p:blipFill>
        <p:spPr>
          <a:xfrm>
            <a:off x="0" y="414"/>
            <a:ext cx="12192000" cy="6857172"/>
          </a:xfrm>
          <a:prstGeom prst="rect">
            <a:avLst/>
          </a:prstGeom>
        </p:spPr>
      </p:pic>
    </p:spTree>
    <p:extLst>
      <p:ext uri="{BB962C8B-B14F-4D97-AF65-F5344CB8AC3E}">
        <p14:creationId xmlns:p14="http://schemas.microsoft.com/office/powerpoint/2010/main" val="1962745449"/>
      </p:ext>
    </p:extLst>
  </p:cSld>
  <p:clrMapOvr>
    <a:overrideClrMapping bg1="lt1" tx1="dk1" bg2="lt2" tx2="dk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Subsection Header with Graphic Waves Fuchsia">
    <p:bg>
      <p:bgRef idx="1001">
        <a:schemeClr val="bg1"/>
      </p:bgRef>
    </p:bg>
    <p:spTree>
      <p:nvGrpSpPr>
        <p:cNvPr id="1" name=""/>
        <p:cNvGrpSpPr/>
        <p:nvPr/>
      </p:nvGrpSpPr>
      <p:grpSpPr>
        <a:xfrm>
          <a:off x="0" y="0"/>
          <a:ext cx="0" cy="0"/>
          <a:chOff x="0" y="0"/>
          <a:chExt cx="0" cy="0"/>
        </a:xfrm>
      </p:grpSpPr>
      <p:pic>
        <p:nvPicPr>
          <p:cNvPr id="7" name="Graphic Waves">
            <a:extLst>
              <a:ext uri="{FF2B5EF4-FFF2-40B4-BE49-F238E27FC236}">
                <a16:creationId xmlns:a16="http://schemas.microsoft.com/office/drawing/2014/main" id="{5A3671E5-6CAB-36F7-E9D5-B8B9BB49225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a:srcRect/>
          <a:stretch/>
        </p:blipFill>
        <p:spPr>
          <a:xfrm>
            <a:off x="0" y="414"/>
            <a:ext cx="12192000" cy="6857172"/>
          </a:xfrm>
          <a:prstGeom prst="rect">
            <a:avLst/>
          </a:prstGeom>
        </p:spPr>
      </p:pic>
      <p:sp>
        <p:nvSpPr>
          <p:cNvPr id="2" name="Title">
            <a:extLst>
              <a:ext uri="{FF2B5EF4-FFF2-40B4-BE49-F238E27FC236}">
                <a16:creationId xmlns:a16="http://schemas.microsoft.com/office/drawing/2014/main" id="{E113FFA6-9595-1E30-ED76-C513EFDE2F10}"/>
              </a:ext>
            </a:extLst>
          </p:cNvPr>
          <p:cNvSpPr>
            <a:spLocks noGrp="1"/>
          </p:cNvSpPr>
          <p:nvPr>
            <p:ph type="title" hasCustomPrompt="1"/>
          </p:nvPr>
        </p:nvSpPr>
        <p:spPr>
          <a:xfrm>
            <a:off x="548639" y="548640"/>
            <a:ext cx="8287385" cy="3466131"/>
          </a:xfrm>
        </p:spPr>
        <p:txBody>
          <a:bodyPr anchor="b"/>
          <a:lstStyle>
            <a:lvl1pPr>
              <a:defRPr sz="6000" b="1">
                <a:solidFill>
                  <a:schemeClr val="tx2"/>
                </a:solidFill>
                <a:latin typeface="+mn-lt"/>
              </a:defRPr>
            </a:lvl1pPr>
          </a:lstStyle>
          <a:p>
            <a:r>
              <a:rPr lang="en-US" noProof="0"/>
              <a:t>Place subsection title here lorem ipsum</a:t>
            </a:r>
          </a:p>
        </p:txBody>
      </p:sp>
      <p:sp>
        <p:nvSpPr>
          <p:cNvPr id="3" name="Text">
            <a:extLst>
              <a:ext uri="{FF2B5EF4-FFF2-40B4-BE49-F238E27FC236}">
                <a16:creationId xmlns:a16="http://schemas.microsoft.com/office/drawing/2014/main" id="{97D52407-3A49-208D-1DE9-9DEDE426D128}"/>
              </a:ext>
            </a:extLst>
          </p:cNvPr>
          <p:cNvSpPr>
            <a:spLocks noGrp="1"/>
          </p:cNvSpPr>
          <p:nvPr>
            <p:ph type="body" idx="1" hasCustomPrompt="1"/>
          </p:nvPr>
        </p:nvSpPr>
        <p:spPr>
          <a:xfrm>
            <a:off x="548640" y="4541628"/>
            <a:ext cx="6414136" cy="1220997"/>
          </a:xfrm>
        </p:spPr>
        <p:txBody>
          <a:bodyPr anchor="t">
            <a:normAutofit/>
          </a:bodyPr>
          <a:lstStyle>
            <a:lvl1pPr marL="0" indent="0">
              <a:buNone/>
              <a:defRPr sz="1600">
                <a:solidFill>
                  <a:schemeClr val="tx2"/>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noProof="0"/>
              <a:t>Optional subsection details here</a:t>
            </a:r>
          </a:p>
        </p:txBody>
      </p:sp>
      <p:sp>
        <p:nvSpPr>
          <p:cNvPr id="5" name="Footer">
            <a:extLst>
              <a:ext uri="{FF2B5EF4-FFF2-40B4-BE49-F238E27FC236}">
                <a16:creationId xmlns:a16="http://schemas.microsoft.com/office/drawing/2014/main" id="{1E524CCA-7C46-4DEA-B730-32ED3CEA7274}"/>
              </a:ext>
            </a:extLst>
          </p:cNvPr>
          <p:cNvSpPr>
            <a:spLocks noGrp="1" noRot="1" noMove="1" noResize="1" noEditPoints="1" noAdjustHandles="1" noChangeArrowheads="1" noChangeShapeType="1"/>
          </p:cNvSpPr>
          <p:nvPr>
            <p:ph type="ftr" sz="quarter" idx="11"/>
          </p:nvPr>
        </p:nvSpPr>
        <p:spPr/>
        <p:txBody>
          <a:bodyPr/>
          <a:lstStyle>
            <a:lvl1pPr>
              <a:defRPr>
                <a:solidFill>
                  <a:schemeClr val="tx2"/>
                </a:solidFill>
              </a:defRPr>
            </a:lvl1pPr>
          </a:lstStyle>
          <a:p>
            <a:r>
              <a:rPr lang="en-US" noProof="0" dirty="0"/>
              <a:t>Copyright 2026 Pearson. All rights reserved.</a:t>
            </a:r>
          </a:p>
        </p:txBody>
      </p:sp>
      <p:sp>
        <p:nvSpPr>
          <p:cNvPr id="6" name="Slide Number">
            <a:extLst>
              <a:ext uri="{FF2B5EF4-FFF2-40B4-BE49-F238E27FC236}">
                <a16:creationId xmlns:a16="http://schemas.microsoft.com/office/drawing/2014/main" id="{F57F0963-D31B-514C-DDF5-CA9BD8863768}"/>
              </a:ext>
            </a:extLst>
          </p:cNvPr>
          <p:cNvSpPr>
            <a:spLocks noGrp="1" noRot="1" noMove="1" noResize="1" noEditPoints="1" noAdjustHandles="1" noChangeArrowheads="1" noChangeShapeType="1"/>
          </p:cNvSpPr>
          <p:nvPr>
            <p:ph type="sldNum" sz="quarter" idx="12"/>
          </p:nvPr>
        </p:nvSpPr>
        <p:spPr/>
        <p:txBody>
          <a:bodyPr/>
          <a:lstStyle>
            <a:lvl1pPr>
              <a:defRPr>
                <a:solidFill>
                  <a:schemeClr val="tx2"/>
                </a:solidFill>
              </a:defRPr>
            </a:lvl1pPr>
          </a:lstStyle>
          <a:p>
            <a:fld id="{27BB625B-AB5A-C845-B50B-ED205C3DDF7A}" type="slidenum">
              <a:rPr lang="en-US" noProof="0" smtClean="0"/>
              <a:pPr/>
              <a:t>‹#›</a:t>
            </a:fld>
            <a:endParaRPr lang="en-US" noProof="0"/>
          </a:p>
        </p:txBody>
      </p:sp>
      <p:pic>
        <p:nvPicPr>
          <p:cNvPr id="4" name="Graphic Waves">
            <a:extLst>
              <a:ext uri="{FF2B5EF4-FFF2-40B4-BE49-F238E27FC236}">
                <a16:creationId xmlns:a16="http://schemas.microsoft.com/office/drawing/2014/main" id="{22E00E1E-D24D-916D-65E6-23B98C56D3F1}"/>
              </a:ext>
              <a:ext uri="{C183D7F6-B498-43B3-948B-1728B52AA6E4}">
                <adec:decorative xmlns:adec="http://schemas.microsoft.com/office/drawing/2017/decorative" val="1"/>
              </a:ext>
            </a:extLst>
          </p:cNvPr>
          <p:cNvPicPr/>
          <p:nvPr userDrawn="1"/>
        </p:nvPicPr>
        <p:blipFill>
          <a:blip r:embed="rId2"/>
          <a:srcRect/>
          <a:stretch/>
        </p:blipFill>
        <p:spPr>
          <a:xfrm>
            <a:off x="0" y="414"/>
            <a:ext cx="12192000" cy="6857172"/>
          </a:xfrm>
          <a:prstGeom prst="rect">
            <a:avLst/>
          </a:prstGeom>
        </p:spPr>
      </p:pic>
    </p:spTree>
    <p:extLst>
      <p:ext uri="{BB962C8B-B14F-4D97-AF65-F5344CB8AC3E}">
        <p14:creationId xmlns:p14="http://schemas.microsoft.com/office/powerpoint/2010/main" val="704363294"/>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ubsection Header with Graphic Waves Amber">
    <p:bg>
      <p:bgRef idx="1001">
        <a:schemeClr val="bg1"/>
      </p:bgRef>
    </p:bg>
    <p:spTree>
      <p:nvGrpSpPr>
        <p:cNvPr id="1" name=""/>
        <p:cNvGrpSpPr/>
        <p:nvPr/>
      </p:nvGrpSpPr>
      <p:grpSpPr>
        <a:xfrm>
          <a:off x="0" y="0"/>
          <a:ext cx="0" cy="0"/>
          <a:chOff x="0" y="0"/>
          <a:chExt cx="0" cy="0"/>
        </a:xfrm>
      </p:grpSpPr>
      <p:pic>
        <p:nvPicPr>
          <p:cNvPr id="8" name="Graphic Waves">
            <a:extLst>
              <a:ext uri="{FF2B5EF4-FFF2-40B4-BE49-F238E27FC236}">
                <a16:creationId xmlns:a16="http://schemas.microsoft.com/office/drawing/2014/main" id="{EE74D381-DF75-01D8-8E77-D9DDB8EDCC8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a:srcRect/>
          <a:stretch/>
        </p:blipFill>
        <p:spPr>
          <a:xfrm>
            <a:off x="0" y="414"/>
            <a:ext cx="12192000" cy="6857172"/>
          </a:xfrm>
          <a:prstGeom prst="rect">
            <a:avLst/>
          </a:prstGeom>
        </p:spPr>
      </p:pic>
      <p:sp>
        <p:nvSpPr>
          <p:cNvPr id="2" name="Title">
            <a:extLst>
              <a:ext uri="{FF2B5EF4-FFF2-40B4-BE49-F238E27FC236}">
                <a16:creationId xmlns:a16="http://schemas.microsoft.com/office/drawing/2014/main" id="{E113FFA6-9595-1E30-ED76-C513EFDE2F10}"/>
              </a:ext>
            </a:extLst>
          </p:cNvPr>
          <p:cNvSpPr>
            <a:spLocks noGrp="1"/>
          </p:cNvSpPr>
          <p:nvPr>
            <p:ph type="title" hasCustomPrompt="1"/>
          </p:nvPr>
        </p:nvSpPr>
        <p:spPr>
          <a:xfrm>
            <a:off x="548639" y="548640"/>
            <a:ext cx="8287385" cy="3466131"/>
          </a:xfrm>
        </p:spPr>
        <p:txBody>
          <a:bodyPr anchor="b"/>
          <a:lstStyle>
            <a:lvl1pPr>
              <a:defRPr sz="6000" b="1">
                <a:solidFill>
                  <a:schemeClr val="tx2"/>
                </a:solidFill>
                <a:latin typeface="+mn-lt"/>
              </a:defRPr>
            </a:lvl1pPr>
          </a:lstStyle>
          <a:p>
            <a:r>
              <a:rPr lang="en-US" noProof="0"/>
              <a:t>Place subsection title here lorem ipsum</a:t>
            </a:r>
          </a:p>
        </p:txBody>
      </p:sp>
      <p:sp>
        <p:nvSpPr>
          <p:cNvPr id="3" name="Text">
            <a:extLst>
              <a:ext uri="{FF2B5EF4-FFF2-40B4-BE49-F238E27FC236}">
                <a16:creationId xmlns:a16="http://schemas.microsoft.com/office/drawing/2014/main" id="{97D52407-3A49-208D-1DE9-9DEDE426D128}"/>
              </a:ext>
            </a:extLst>
          </p:cNvPr>
          <p:cNvSpPr>
            <a:spLocks noGrp="1"/>
          </p:cNvSpPr>
          <p:nvPr>
            <p:ph type="body" idx="1" hasCustomPrompt="1"/>
          </p:nvPr>
        </p:nvSpPr>
        <p:spPr>
          <a:xfrm>
            <a:off x="548640" y="4541628"/>
            <a:ext cx="6414136" cy="1220997"/>
          </a:xfrm>
        </p:spPr>
        <p:txBody>
          <a:bodyPr anchor="t">
            <a:normAutofit/>
          </a:bodyPr>
          <a:lstStyle>
            <a:lvl1pPr marL="0" indent="0">
              <a:buNone/>
              <a:defRPr sz="1600">
                <a:solidFill>
                  <a:schemeClr val="tx2"/>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noProof="0"/>
              <a:t>Optional subsection details here</a:t>
            </a:r>
          </a:p>
        </p:txBody>
      </p:sp>
      <p:sp>
        <p:nvSpPr>
          <p:cNvPr id="5" name="Footer">
            <a:extLst>
              <a:ext uri="{FF2B5EF4-FFF2-40B4-BE49-F238E27FC236}">
                <a16:creationId xmlns:a16="http://schemas.microsoft.com/office/drawing/2014/main" id="{1E524CCA-7C46-4DEA-B730-32ED3CEA7274}"/>
              </a:ext>
            </a:extLst>
          </p:cNvPr>
          <p:cNvSpPr>
            <a:spLocks noGrp="1" noRot="1" noMove="1" noResize="1" noEditPoints="1" noAdjustHandles="1" noChangeArrowheads="1" noChangeShapeType="1"/>
          </p:cNvSpPr>
          <p:nvPr>
            <p:ph type="ftr" sz="quarter" idx="11"/>
          </p:nvPr>
        </p:nvSpPr>
        <p:spPr/>
        <p:txBody>
          <a:bodyPr/>
          <a:lstStyle>
            <a:lvl1pPr>
              <a:defRPr>
                <a:solidFill>
                  <a:schemeClr val="tx2"/>
                </a:solidFill>
              </a:defRPr>
            </a:lvl1pPr>
          </a:lstStyle>
          <a:p>
            <a:r>
              <a:rPr lang="en-US" noProof="0" dirty="0"/>
              <a:t>Copyright 2026 Pearson. All rights reserved.</a:t>
            </a:r>
          </a:p>
        </p:txBody>
      </p:sp>
      <p:sp>
        <p:nvSpPr>
          <p:cNvPr id="6" name="Slide Number">
            <a:extLst>
              <a:ext uri="{FF2B5EF4-FFF2-40B4-BE49-F238E27FC236}">
                <a16:creationId xmlns:a16="http://schemas.microsoft.com/office/drawing/2014/main" id="{F57F0963-D31B-514C-DDF5-CA9BD8863768}"/>
              </a:ext>
            </a:extLst>
          </p:cNvPr>
          <p:cNvSpPr>
            <a:spLocks noGrp="1" noRot="1" noMove="1" noResize="1" noEditPoints="1" noAdjustHandles="1" noChangeArrowheads="1" noChangeShapeType="1"/>
          </p:cNvSpPr>
          <p:nvPr>
            <p:ph type="sldNum" sz="quarter" idx="12"/>
          </p:nvPr>
        </p:nvSpPr>
        <p:spPr/>
        <p:txBody>
          <a:bodyPr/>
          <a:lstStyle>
            <a:lvl1pPr>
              <a:defRPr>
                <a:solidFill>
                  <a:schemeClr val="tx2"/>
                </a:solidFill>
              </a:defRPr>
            </a:lvl1pPr>
          </a:lstStyle>
          <a:p>
            <a:fld id="{27BB625B-AB5A-C845-B50B-ED205C3DDF7A}" type="slidenum">
              <a:rPr lang="en-US" noProof="0" smtClean="0"/>
              <a:pPr/>
              <a:t>‹#›</a:t>
            </a:fld>
            <a:endParaRPr lang="en-US" noProof="0"/>
          </a:p>
        </p:txBody>
      </p:sp>
      <p:pic>
        <p:nvPicPr>
          <p:cNvPr id="4" name="Graphic Waves">
            <a:extLst>
              <a:ext uri="{FF2B5EF4-FFF2-40B4-BE49-F238E27FC236}">
                <a16:creationId xmlns:a16="http://schemas.microsoft.com/office/drawing/2014/main" id="{53DA8B80-5ACF-908A-3FD5-89FDF0B1C867}"/>
              </a:ext>
              <a:ext uri="{C183D7F6-B498-43B3-948B-1728B52AA6E4}">
                <adec:decorative xmlns:adec="http://schemas.microsoft.com/office/drawing/2017/decorative" val="1"/>
              </a:ext>
            </a:extLst>
          </p:cNvPr>
          <p:cNvPicPr/>
          <p:nvPr userDrawn="1"/>
        </p:nvPicPr>
        <p:blipFill>
          <a:blip r:embed="rId2"/>
          <a:srcRect/>
          <a:stretch/>
        </p:blipFill>
        <p:spPr>
          <a:xfrm>
            <a:off x="0" y="414"/>
            <a:ext cx="12192000" cy="6857172"/>
          </a:xfrm>
          <a:prstGeom prst="rect">
            <a:avLst/>
          </a:prstGeom>
        </p:spPr>
      </p:pic>
    </p:spTree>
    <p:extLst>
      <p:ext uri="{BB962C8B-B14F-4D97-AF65-F5344CB8AC3E}">
        <p14:creationId xmlns:p14="http://schemas.microsoft.com/office/powerpoint/2010/main" val="1519280620"/>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Subsection Header with Graphic Waves Turquoise">
    <p:bg>
      <p:bgRef idx="1001">
        <a:schemeClr val="bg1"/>
      </p:bgRef>
    </p:bg>
    <p:spTree>
      <p:nvGrpSpPr>
        <p:cNvPr id="1" name=""/>
        <p:cNvGrpSpPr/>
        <p:nvPr/>
      </p:nvGrpSpPr>
      <p:grpSpPr>
        <a:xfrm>
          <a:off x="0" y="0"/>
          <a:ext cx="0" cy="0"/>
          <a:chOff x="0" y="0"/>
          <a:chExt cx="0" cy="0"/>
        </a:xfrm>
      </p:grpSpPr>
      <p:pic>
        <p:nvPicPr>
          <p:cNvPr id="7" name="Graphic Waves">
            <a:extLst>
              <a:ext uri="{FF2B5EF4-FFF2-40B4-BE49-F238E27FC236}">
                <a16:creationId xmlns:a16="http://schemas.microsoft.com/office/drawing/2014/main" id="{A82B7F0E-E0CE-F4BD-6F07-67287409D72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a:srcRect/>
          <a:stretch/>
        </p:blipFill>
        <p:spPr>
          <a:xfrm>
            <a:off x="0" y="414"/>
            <a:ext cx="12192000" cy="6857172"/>
          </a:xfrm>
          <a:prstGeom prst="rect">
            <a:avLst/>
          </a:prstGeom>
        </p:spPr>
      </p:pic>
      <p:sp>
        <p:nvSpPr>
          <p:cNvPr id="2" name="Title">
            <a:extLst>
              <a:ext uri="{FF2B5EF4-FFF2-40B4-BE49-F238E27FC236}">
                <a16:creationId xmlns:a16="http://schemas.microsoft.com/office/drawing/2014/main" id="{E113FFA6-9595-1E30-ED76-C513EFDE2F10}"/>
              </a:ext>
            </a:extLst>
          </p:cNvPr>
          <p:cNvSpPr>
            <a:spLocks noGrp="1"/>
          </p:cNvSpPr>
          <p:nvPr>
            <p:ph type="title" hasCustomPrompt="1"/>
          </p:nvPr>
        </p:nvSpPr>
        <p:spPr>
          <a:xfrm>
            <a:off x="548639" y="548640"/>
            <a:ext cx="8287385" cy="3466131"/>
          </a:xfrm>
        </p:spPr>
        <p:txBody>
          <a:bodyPr anchor="b"/>
          <a:lstStyle>
            <a:lvl1pPr>
              <a:defRPr sz="6000" b="1">
                <a:solidFill>
                  <a:schemeClr val="tx2"/>
                </a:solidFill>
                <a:latin typeface="+mn-lt"/>
              </a:defRPr>
            </a:lvl1pPr>
          </a:lstStyle>
          <a:p>
            <a:r>
              <a:rPr lang="en-US" noProof="0"/>
              <a:t>Place subsection title here lorem ipsum</a:t>
            </a:r>
          </a:p>
        </p:txBody>
      </p:sp>
      <p:sp>
        <p:nvSpPr>
          <p:cNvPr id="3" name="Text">
            <a:extLst>
              <a:ext uri="{FF2B5EF4-FFF2-40B4-BE49-F238E27FC236}">
                <a16:creationId xmlns:a16="http://schemas.microsoft.com/office/drawing/2014/main" id="{97D52407-3A49-208D-1DE9-9DEDE426D128}"/>
              </a:ext>
            </a:extLst>
          </p:cNvPr>
          <p:cNvSpPr>
            <a:spLocks noGrp="1"/>
          </p:cNvSpPr>
          <p:nvPr>
            <p:ph type="body" idx="1" hasCustomPrompt="1"/>
          </p:nvPr>
        </p:nvSpPr>
        <p:spPr>
          <a:xfrm>
            <a:off x="548640" y="4541628"/>
            <a:ext cx="6414136" cy="1220997"/>
          </a:xfrm>
        </p:spPr>
        <p:txBody>
          <a:bodyPr anchor="t">
            <a:normAutofit/>
          </a:bodyPr>
          <a:lstStyle>
            <a:lvl1pPr marL="0" indent="0">
              <a:buNone/>
              <a:defRPr sz="1600">
                <a:solidFill>
                  <a:schemeClr val="tx2"/>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noProof="0"/>
              <a:t>Optional subsection details here</a:t>
            </a:r>
          </a:p>
        </p:txBody>
      </p:sp>
      <p:sp>
        <p:nvSpPr>
          <p:cNvPr id="5" name="Footer">
            <a:extLst>
              <a:ext uri="{FF2B5EF4-FFF2-40B4-BE49-F238E27FC236}">
                <a16:creationId xmlns:a16="http://schemas.microsoft.com/office/drawing/2014/main" id="{1E524CCA-7C46-4DEA-B730-32ED3CEA7274}"/>
              </a:ext>
            </a:extLst>
          </p:cNvPr>
          <p:cNvSpPr>
            <a:spLocks noGrp="1" noRot="1" noMove="1" noResize="1" noEditPoints="1" noAdjustHandles="1" noChangeArrowheads="1" noChangeShapeType="1"/>
          </p:cNvSpPr>
          <p:nvPr>
            <p:ph type="ftr" sz="quarter" idx="11"/>
          </p:nvPr>
        </p:nvSpPr>
        <p:spPr/>
        <p:txBody>
          <a:bodyPr/>
          <a:lstStyle>
            <a:lvl1pPr>
              <a:defRPr>
                <a:solidFill>
                  <a:schemeClr val="tx2"/>
                </a:solidFill>
              </a:defRPr>
            </a:lvl1pPr>
          </a:lstStyle>
          <a:p>
            <a:r>
              <a:rPr lang="en-US" noProof="0" dirty="0"/>
              <a:t>Copyright 2026 Pearson. All rights reserved.</a:t>
            </a:r>
          </a:p>
        </p:txBody>
      </p:sp>
      <p:sp>
        <p:nvSpPr>
          <p:cNvPr id="6" name="Slide Number">
            <a:extLst>
              <a:ext uri="{FF2B5EF4-FFF2-40B4-BE49-F238E27FC236}">
                <a16:creationId xmlns:a16="http://schemas.microsoft.com/office/drawing/2014/main" id="{F57F0963-D31B-514C-DDF5-CA9BD8863768}"/>
              </a:ext>
            </a:extLst>
          </p:cNvPr>
          <p:cNvSpPr>
            <a:spLocks noGrp="1" noRot="1" noMove="1" noResize="1" noEditPoints="1" noAdjustHandles="1" noChangeArrowheads="1" noChangeShapeType="1"/>
          </p:cNvSpPr>
          <p:nvPr>
            <p:ph type="sldNum" sz="quarter" idx="12"/>
          </p:nvPr>
        </p:nvSpPr>
        <p:spPr/>
        <p:txBody>
          <a:bodyPr/>
          <a:lstStyle>
            <a:lvl1pPr>
              <a:defRPr>
                <a:solidFill>
                  <a:schemeClr val="tx2"/>
                </a:solidFill>
              </a:defRPr>
            </a:lvl1pPr>
          </a:lstStyle>
          <a:p>
            <a:fld id="{27BB625B-AB5A-C845-B50B-ED205C3DDF7A}" type="slidenum">
              <a:rPr lang="en-US" noProof="0" smtClean="0"/>
              <a:pPr/>
              <a:t>‹#›</a:t>
            </a:fld>
            <a:endParaRPr lang="en-US" noProof="0"/>
          </a:p>
        </p:txBody>
      </p:sp>
      <p:pic>
        <p:nvPicPr>
          <p:cNvPr id="4" name="Graphic Waves">
            <a:extLst>
              <a:ext uri="{FF2B5EF4-FFF2-40B4-BE49-F238E27FC236}">
                <a16:creationId xmlns:a16="http://schemas.microsoft.com/office/drawing/2014/main" id="{8C30A856-61B6-5A26-7F05-D5249AE72552}"/>
              </a:ext>
              <a:ext uri="{C183D7F6-B498-43B3-948B-1728B52AA6E4}">
                <adec:decorative xmlns:adec="http://schemas.microsoft.com/office/drawing/2017/decorative" val="1"/>
              </a:ext>
            </a:extLst>
          </p:cNvPr>
          <p:cNvPicPr/>
          <p:nvPr userDrawn="1"/>
        </p:nvPicPr>
        <p:blipFill>
          <a:blip r:embed="rId2"/>
          <a:srcRect/>
          <a:stretch/>
        </p:blipFill>
        <p:spPr>
          <a:xfrm>
            <a:off x="0" y="414"/>
            <a:ext cx="12192000" cy="6857172"/>
          </a:xfrm>
          <a:prstGeom prst="rect">
            <a:avLst/>
          </a:prstGeom>
        </p:spPr>
      </p:pic>
    </p:spTree>
    <p:extLst>
      <p:ext uri="{BB962C8B-B14F-4D97-AF65-F5344CB8AC3E}">
        <p14:creationId xmlns:p14="http://schemas.microsoft.com/office/powerpoint/2010/main" val="3836420130"/>
      </p:ext>
    </p:extLst>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Agenda x6 Dark A">
    <p:bg bwMode="gray">
      <p:bgRef idx="1001">
        <a:schemeClr val="bg2"/>
      </p:bgRef>
    </p:bg>
    <p:spTree>
      <p:nvGrpSpPr>
        <p:cNvPr id="1" name=""/>
        <p:cNvGrpSpPr/>
        <p:nvPr/>
      </p:nvGrpSpPr>
      <p:grpSpPr>
        <a:xfrm>
          <a:off x="0" y="0"/>
          <a:ext cx="0" cy="0"/>
          <a:chOff x="0" y="0"/>
          <a:chExt cx="0" cy="0"/>
        </a:xfrm>
      </p:grpSpPr>
      <p:sp>
        <p:nvSpPr>
          <p:cNvPr id="60" name="Section">
            <a:extLst>
              <a:ext uri="{FF2B5EF4-FFF2-40B4-BE49-F238E27FC236}">
                <a16:creationId xmlns:a16="http://schemas.microsoft.com/office/drawing/2014/main" id="{ED6C1FA2-EB4F-746D-C24E-3FEC7581974D}"/>
              </a:ext>
            </a:extLst>
          </p:cNvPr>
          <p:cNvSpPr>
            <a:spLocks noGrp="1"/>
          </p:cNvSpPr>
          <p:nvPr>
            <p:ph type="body" sz="quarter" idx="27" hasCustomPrompt="1"/>
          </p:nvPr>
        </p:nvSpPr>
        <p:spPr bwMode="white">
          <a:xfrm>
            <a:off x="550164" y="0"/>
            <a:ext cx="3607200" cy="547200"/>
          </a:xfrm>
        </p:spPr>
        <p:txBody>
          <a:bodyPr anchor="ctr" anchorCtr="0"/>
          <a:lstStyle>
            <a:lvl1pPr marL="0" indent="0">
              <a:spcAft>
                <a:spcPts val="0"/>
              </a:spcAft>
              <a:buNone/>
              <a:defRPr sz="1000" cap="all" baseline="0">
                <a:solidFill>
                  <a:srgbClr val="C1BFFF"/>
                </a:solidFill>
              </a:defRPr>
            </a:lvl1pPr>
          </a:lstStyle>
          <a:p>
            <a:pPr lvl="0"/>
            <a:r>
              <a:rPr lang="en-US" noProof="0"/>
              <a:t>Section title</a:t>
            </a:r>
          </a:p>
        </p:txBody>
      </p:sp>
      <p:sp>
        <p:nvSpPr>
          <p:cNvPr id="2" name="Title">
            <a:extLst>
              <a:ext uri="{FF2B5EF4-FFF2-40B4-BE49-F238E27FC236}">
                <a16:creationId xmlns:a16="http://schemas.microsoft.com/office/drawing/2014/main" id="{F04BA9BF-E500-53B9-8CC6-1FFBDB0A2FFD}"/>
              </a:ext>
            </a:extLst>
          </p:cNvPr>
          <p:cNvSpPr>
            <a:spLocks noGrp="1"/>
          </p:cNvSpPr>
          <p:nvPr>
            <p:ph type="title" hasCustomPrompt="1"/>
          </p:nvPr>
        </p:nvSpPr>
        <p:spPr bwMode="white">
          <a:xfrm>
            <a:off x="1343278" y="1037992"/>
            <a:ext cx="2802636" cy="819150"/>
          </a:xfrm>
        </p:spPr>
        <p:txBody>
          <a:bodyPr/>
          <a:lstStyle>
            <a:lvl1pPr>
              <a:defRPr sz="4000"/>
            </a:lvl1pPr>
          </a:lstStyle>
          <a:p>
            <a:r>
              <a:rPr lang="en-US" noProof="0"/>
              <a:t>Agenda</a:t>
            </a:r>
          </a:p>
        </p:txBody>
      </p:sp>
      <p:cxnSp>
        <p:nvCxnSpPr>
          <p:cNvPr id="30" name="Line 1">
            <a:extLst>
              <a:ext uri="{FF2B5EF4-FFF2-40B4-BE49-F238E27FC236}">
                <a16:creationId xmlns:a16="http://schemas.microsoft.com/office/drawing/2014/main" id="{C2DD892F-6AA6-73AA-D362-42B6853E2395}"/>
              </a:ext>
              <a:ext uri="{C183D7F6-B498-43B3-948B-1728B52AA6E4}">
                <adec:decorative xmlns:adec="http://schemas.microsoft.com/office/drawing/2017/decorative" val="1"/>
              </a:ext>
            </a:extLst>
          </p:cNvPr>
          <p:cNvCxnSpPr>
            <a:cxnSpLocks/>
          </p:cNvCxnSpPr>
          <p:nvPr/>
        </p:nvCxnSpPr>
        <p:spPr bwMode="white">
          <a:xfrm>
            <a:off x="2430534" y="2143009"/>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2" name="Number 1">
            <a:extLst>
              <a:ext uri="{FF2B5EF4-FFF2-40B4-BE49-F238E27FC236}">
                <a16:creationId xmlns:a16="http://schemas.microsoft.com/office/drawing/2014/main" id="{61F8C6E0-C459-C5D8-2315-952BB1E8F9E3}"/>
              </a:ext>
            </a:extLst>
          </p:cNvPr>
          <p:cNvSpPr>
            <a:spLocks noGrp="1"/>
          </p:cNvSpPr>
          <p:nvPr>
            <p:ph type="body" sz="quarter" idx="21" hasCustomPrompt="1"/>
          </p:nvPr>
        </p:nvSpPr>
        <p:spPr bwMode="white">
          <a:xfrm>
            <a:off x="2430778" y="2286509"/>
            <a:ext cx="1207008" cy="830997"/>
          </a:xfrm>
        </p:spPr>
        <p:txBody>
          <a:bodyPr>
            <a:noAutofit/>
          </a:bodyPr>
          <a:lstStyle>
            <a:lvl1pPr marL="0" indent="0">
              <a:spcAft>
                <a:spcPts val="0"/>
              </a:spcAft>
              <a:buNone/>
              <a:defRPr sz="5400">
                <a:solidFill>
                  <a:srgbClr val="C1BFFF"/>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sp>
        <p:nvSpPr>
          <p:cNvPr id="43" name="Agenda Item 1">
            <a:extLst>
              <a:ext uri="{FF2B5EF4-FFF2-40B4-BE49-F238E27FC236}">
                <a16:creationId xmlns:a16="http://schemas.microsoft.com/office/drawing/2014/main" id="{3729F58B-5EE4-DA31-85B6-89AB67B46FFE}"/>
              </a:ext>
            </a:extLst>
          </p:cNvPr>
          <p:cNvSpPr>
            <a:spLocks noGrp="1"/>
          </p:cNvSpPr>
          <p:nvPr>
            <p:ph type="body" sz="quarter" idx="15" hasCustomPrompt="1"/>
          </p:nvPr>
        </p:nvSpPr>
        <p:spPr bwMode="white">
          <a:xfrm>
            <a:off x="3512494" y="2416049"/>
            <a:ext cx="2494321" cy="711056"/>
          </a:xfrm>
        </p:spPr>
        <p:txBody>
          <a:bodyPr/>
          <a:lstStyle>
            <a:lvl1pPr marL="0" indent="0">
              <a:spcAft>
                <a:spcPts val="0"/>
              </a:spcAft>
              <a:buNone/>
              <a:defRPr sz="1400">
                <a:solidFill>
                  <a:schemeClr val="tx1"/>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agenda item here, </a:t>
            </a:r>
            <a:br>
              <a:rPr lang="en-US" noProof="0"/>
            </a:br>
            <a:r>
              <a:rPr lang="en-US" noProof="0"/>
              <a:t>maximum two lines</a:t>
            </a:r>
          </a:p>
        </p:txBody>
      </p:sp>
      <p:cxnSp>
        <p:nvCxnSpPr>
          <p:cNvPr id="31" name="Line 2">
            <a:extLst>
              <a:ext uri="{FF2B5EF4-FFF2-40B4-BE49-F238E27FC236}">
                <a16:creationId xmlns:a16="http://schemas.microsoft.com/office/drawing/2014/main" id="{95DA16EA-F947-1C8C-875B-5091D2996FF2}"/>
              </a:ext>
              <a:ext uri="{C183D7F6-B498-43B3-948B-1728B52AA6E4}">
                <adec:decorative xmlns:adec="http://schemas.microsoft.com/office/drawing/2017/decorative" val="1"/>
              </a:ext>
            </a:extLst>
          </p:cNvPr>
          <p:cNvCxnSpPr>
            <a:cxnSpLocks/>
          </p:cNvCxnSpPr>
          <p:nvPr/>
        </p:nvCxnSpPr>
        <p:spPr bwMode="white">
          <a:xfrm>
            <a:off x="2430534" y="3349548"/>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3" name="Number 2">
            <a:extLst>
              <a:ext uri="{FF2B5EF4-FFF2-40B4-BE49-F238E27FC236}">
                <a16:creationId xmlns:a16="http://schemas.microsoft.com/office/drawing/2014/main" id="{EE5B98F0-7396-A7D0-4BEC-3FB5489908E7}"/>
              </a:ext>
            </a:extLst>
          </p:cNvPr>
          <p:cNvSpPr>
            <a:spLocks noGrp="1"/>
          </p:cNvSpPr>
          <p:nvPr>
            <p:ph type="body" sz="quarter" idx="22" hasCustomPrompt="1"/>
          </p:nvPr>
        </p:nvSpPr>
        <p:spPr bwMode="white">
          <a:xfrm>
            <a:off x="2430778" y="3495896"/>
            <a:ext cx="1207008" cy="830997"/>
          </a:xfrm>
        </p:spPr>
        <p:txBody>
          <a:bodyPr>
            <a:noAutofit/>
          </a:bodyPr>
          <a:lstStyle>
            <a:lvl1pPr marL="0" indent="0">
              <a:spcAft>
                <a:spcPts val="0"/>
              </a:spcAft>
              <a:buNone/>
              <a:defRPr sz="5400">
                <a:solidFill>
                  <a:srgbClr val="C1BFFF"/>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sp>
        <p:nvSpPr>
          <p:cNvPr id="47" name="Agenda Item 2">
            <a:extLst>
              <a:ext uri="{FF2B5EF4-FFF2-40B4-BE49-F238E27FC236}">
                <a16:creationId xmlns:a16="http://schemas.microsoft.com/office/drawing/2014/main" id="{318E99D0-3DE9-539D-2310-DE9BF6232CFA}"/>
              </a:ext>
            </a:extLst>
          </p:cNvPr>
          <p:cNvSpPr>
            <a:spLocks noGrp="1"/>
          </p:cNvSpPr>
          <p:nvPr>
            <p:ph type="body" sz="quarter" idx="17" hasCustomPrompt="1"/>
          </p:nvPr>
        </p:nvSpPr>
        <p:spPr bwMode="white">
          <a:xfrm>
            <a:off x="3512494" y="3616421"/>
            <a:ext cx="2494321" cy="711056"/>
          </a:xfrm>
        </p:spPr>
        <p:txBody>
          <a:bodyPr/>
          <a:lstStyle>
            <a:lvl1pPr marL="0" indent="0">
              <a:spcAft>
                <a:spcPts val="0"/>
              </a:spcAft>
              <a:buNone/>
              <a:defRPr sz="1400">
                <a:solidFill>
                  <a:schemeClr val="tx1"/>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agenda item here, </a:t>
            </a:r>
            <a:br>
              <a:rPr lang="en-US" noProof="0"/>
            </a:br>
            <a:r>
              <a:rPr lang="en-US" noProof="0"/>
              <a:t>maximum two lines</a:t>
            </a:r>
          </a:p>
        </p:txBody>
      </p:sp>
      <p:cxnSp>
        <p:nvCxnSpPr>
          <p:cNvPr id="32" name="Line 3">
            <a:extLst>
              <a:ext uri="{FF2B5EF4-FFF2-40B4-BE49-F238E27FC236}">
                <a16:creationId xmlns:a16="http://schemas.microsoft.com/office/drawing/2014/main" id="{38CFA0BC-E5EA-860E-D373-F07D4C5E3770}"/>
              </a:ext>
              <a:ext uri="{C183D7F6-B498-43B3-948B-1728B52AA6E4}">
                <adec:decorative xmlns:adec="http://schemas.microsoft.com/office/drawing/2017/decorative" val="1"/>
              </a:ext>
            </a:extLst>
          </p:cNvPr>
          <p:cNvCxnSpPr>
            <a:cxnSpLocks/>
          </p:cNvCxnSpPr>
          <p:nvPr/>
        </p:nvCxnSpPr>
        <p:spPr bwMode="white">
          <a:xfrm>
            <a:off x="2430534" y="4556087"/>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4" name="Number 3">
            <a:extLst>
              <a:ext uri="{FF2B5EF4-FFF2-40B4-BE49-F238E27FC236}">
                <a16:creationId xmlns:a16="http://schemas.microsoft.com/office/drawing/2014/main" id="{AA7893B5-2902-7D29-BB67-AADC5122CC99}"/>
              </a:ext>
            </a:extLst>
          </p:cNvPr>
          <p:cNvSpPr>
            <a:spLocks noGrp="1"/>
          </p:cNvSpPr>
          <p:nvPr>
            <p:ph type="body" sz="quarter" idx="23" hasCustomPrompt="1"/>
          </p:nvPr>
        </p:nvSpPr>
        <p:spPr bwMode="white">
          <a:xfrm>
            <a:off x="2430778" y="4703131"/>
            <a:ext cx="1207008" cy="830997"/>
          </a:xfrm>
        </p:spPr>
        <p:txBody>
          <a:bodyPr>
            <a:noAutofit/>
          </a:bodyPr>
          <a:lstStyle>
            <a:lvl1pPr marL="0" indent="0">
              <a:spcAft>
                <a:spcPts val="0"/>
              </a:spcAft>
              <a:buNone/>
              <a:defRPr sz="5400">
                <a:solidFill>
                  <a:srgbClr val="C1BFFF"/>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sp>
        <p:nvSpPr>
          <p:cNvPr id="49" name="Agenda Item 3">
            <a:extLst>
              <a:ext uri="{FF2B5EF4-FFF2-40B4-BE49-F238E27FC236}">
                <a16:creationId xmlns:a16="http://schemas.microsoft.com/office/drawing/2014/main" id="{1BCF9068-87E5-5465-1BFC-E6F96CE5CDCB}"/>
              </a:ext>
            </a:extLst>
          </p:cNvPr>
          <p:cNvSpPr>
            <a:spLocks noGrp="1"/>
          </p:cNvSpPr>
          <p:nvPr>
            <p:ph type="body" sz="quarter" idx="19" hasCustomPrompt="1"/>
          </p:nvPr>
        </p:nvSpPr>
        <p:spPr bwMode="white">
          <a:xfrm>
            <a:off x="3512494" y="4830692"/>
            <a:ext cx="2494321" cy="711056"/>
          </a:xfrm>
        </p:spPr>
        <p:txBody>
          <a:bodyPr/>
          <a:lstStyle>
            <a:lvl1pPr marL="0" indent="0">
              <a:spcAft>
                <a:spcPts val="0"/>
              </a:spcAft>
              <a:buNone/>
              <a:defRPr sz="1400">
                <a:solidFill>
                  <a:schemeClr val="tx1"/>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agenda item here, </a:t>
            </a:r>
            <a:br>
              <a:rPr lang="en-US" noProof="0"/>
            </a:br>
            <a:r>
              <a:rPr lang="en-US" noProof="0"/>
              <a:t>maximum two lines</a:t>
            </a:r>
          </a:p>
        </p:txBody>
      </p:sp>
      <p:cxnSp>
        <p:nvCxnSpPr>
          <p:cNvPr id="33" name="Line 4">
            <a:extLst>
              <a:ext uri="{FF2B5EF4-FFF2-40B4-BE49-F238E27FC236}">
                <a16:creationId xmlns:a16="http://schemas.microsoft.com/office/drawing/2014/main" id="{A5D581C0-6E7E-9138-8A34-A33EA578304D}"/>
              </a:ext>
              <a:ext uri="{C183D7F6-B498-43B3-948B-1728B52AA6E4}">
                <adec:decorative xmlns:adec="http://schemas.microsoft.com/office/drawing/2017/decorative" val="1"/>
              </a:ext>
            </a:extLst>
          </p:cNvPr>
          <p:cNvCxnSpPr>
            <a:cxnSpLocks/>
          </p:cNvCxnSpPr>
          <p:nvPr/>
        </p:nvCxnSpPr>
        <p:spPr bwMode="white">
          <a:xfrm>
            <a:off x="2430534" y="5762625"/>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34" name="Line 5">
            <a:extLst>
              <a:ext uri="{FF2B5EF4-FFF2-40B4-BE49-F238E27FC236}">
                <a16:creationId xmlns:a16="http://schemas.microsoft.com/office/drawing/2014/main" id="{4B4D5579-3682-A25D-07B7-42753BF9672E}"/>
              </a:ext>
              <a:ext uri="{C183D7F6-B498-43B3-948B-1728B52AA6E4}">
                <adec:decorative xmlns:adec="http://schemas.microsoft.com/office/drawing/2017/decorative" val="1"/>
              </a:ext>
            </a:extLst>
          </p:cNvPr>
          <p:cNvCxnSpPr>
            <a:cxnSpLocks/>
          </p:cNvCxnSpPr>
          <p:nvPr/>
        </p:nvCxnSpPr>
        <p:spPr bwMode="white">
          <a:xfrm>
            <a:off x="7105883" y="2143009"/>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5" name="Number 4">
            <a:extLst>
              <a:ext uri="{FF2B5EF4-FFF2-40B4-BE49-F238E27FC236}">
                <a16:creationId xmlns:a16="http://schemas.microsoft.com/office/drawing/2014/main" id="{69D6D5B3-25FB-1630-69AE-F67B3303C4A6}"/>
              </a:ext>
            </a:extLst>
          </p:cNvPr>
          <p:cNvSpPr>
            <a:spLocks noGrp="1"/>
          </p:cNvSpPr>
          <p:nvPr>
            <p:ph type="body" sz="quarter" idx="24" hasCustomPrompt="1"/>
          </p:nvPr>
        </p:nvSpPr>
        <p:spPr bwMode="white">
          <a:xfrm>
            <a:off x="7108198" y="2286509"/>
            <a:ext cx="1207008" cy="830997"/>
          </a:xfrm>
        </p:spPr>
        <p:txBody>
          <a:bodyPr>
            <a:noAutofit/>
          </a:bodyPr>
          <a:lstStyle>
            <a:lvl1pPr marL="0" indent="0">
              <a:spcAft>
                <a:spcPts val="0"/>
              </a:spcAft>
              <a:buNone/>
              <a:defRPr sz="5400">
                <a:solidFill>
                  <a:srgbClr val="C1BFFF"/>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sp>
        <p:nvSpPr>
          <p:cNvPr id="44" name="Agenda Item 4">
            <a:extLst>
              <a:ext uri="{FF2B5EF4-FFF2-40B4-BE49-F238E27FC236}">
                <a16:creationId xmlns:a16="http://schemas.microsoft.com/office/drawing/2014/main" id="{98DAA687-5AA1-DA96-FF33-97B0992132D3}"/>
              </a:ext>
            </a:extLst>
          </p:cNvPr>
          <p:cNvSpPr>
            <a:spLocks noGrp="1"/>
          </p:cNvSpPr>
          <p:nvPr>
            <p:ph type="body" sz="quarter" idx="16" hasCustomPrompt="1"/>
          </p:nvPr>
        </p:nvSpPr>
        <p:spPr bwMode="white">
          <a:xfrm>
            <a:off x="8205154" y="2416049"/>
            <a:ext cx="2494321" cy="711056"/>
          </a:xfrm>
        </p:spPr>
        <p:txBody>
          <a:bodyPr/>
          <a:lstStyle>
            <a:lvl1pPr marL="0" indent="0">
              <a:spcAft>
                <a:spcPts val="0"/>
              </a:spcAft>
              <a:buNone/>
              <a:defRPr sz="1400">
                <a:solidFill>
                  <a:schemeClr val="tx1"/>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agenda item here, </a:t>
            </a:r>
            <a:br>
              <a:rPr lang="en-US" noProof="0"/>
            </a:br>
            <a:r>
              <a:rPr lang="en-US" noProof="0"/>
              <a:t>maximum two lines</a:t>
            </a:r>
          </a:p>
        </p:txBody>
      </p:sp>
      <p:cxnSp>
        <p:nvCxnSpPr>
          <p:cNvPr id="35" name="Line 6">
            <a:extLst>
              <a:ext uri="{FF2B5EF4-FFF2-40B4-BE49-F238E27FC236}">
                <a16:creationId xmlns:a16="http://schemas.microsoft.com/office/drawing/2014/main" id="{D988BE76-817E-1E5E-F385-251A17640238}"/>
              </a:ext>
              <a:ext uri="{C183D7F6-B498-43B3-948B-1728B52AA6E4}">
                <adec:decorative xmlns:adec="http://schemas.microsoft.com/office/drawing/2017/decorative" val="1"/>
              </a:ext>
            </a:extLst>
          </p:cNvPr>
          <p:cNvCxnSpPr>
            <a:cxnSpLocks/>
          </p:cNvCxnSpPr>
          <p:nvPr/>
        </p:nvCxnSpPr>
        <p:spPr bwMode="white">
          <a:xfrm>
            <a:off x="7105883" y="3349548"/>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6" name="Number 5">
            <a:extLst>
              <a:ext uri="{FF2B5EF4-FFF2-40B4-BE49-F238E27FC236}">
                <a16:creationId xmlns:a16="http://schemas.microsoft.com/office/drawing/2014/main" id="{C88AACF1-C3AD-C0DD-8423-7EC6AA20A6CC}"/>
              </a:ext>
            </a:extLst>
          </p:cNvPr>
          <p:cNvSpPr>
            <a:spLocks noGrp="1"/>
          </p:cNvSpPr>
          <p:nvPr>
            <p:ph type="body" sz="quarter" idx="25" hasCustomPrompt="1"/>
          </p:nvPr>
        </p:nvSpPr>
        <p:spPr bwMode="white">
          <a:xfrm>
            <a:off x="7108198" y="3495896"/>
            <a:ext cx="1207008" cy="830997"/>
          </a:xfrm>
        </p:spPr>
        <p:txBody>
          <a:bodyPr>
            <a:noAutofit/>
          </a:bodyPr>
          <a:lstStyle>
            <a:lvl1pPr marL="0" indent="0">
              <a:spcAft>
                <a:spcPts val="0"/>
              </a:spcAft>
              <a:buNone/>
              <a:defRPr sz="5400">
                <a:solidFill>
                  <a:srgbClr val="C1BFFF"/>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sp>
        <p:nvSpPr>
          <p:cNvPr id="48" name="Agenda Item 5">
            <a:extLst>
              <a:ext uri="{FF2B5EF4-FFF2-40B4-BE49-F238E27FC236}">
                <a16:creationId xmlns:a16="http://schemas.microsoft.com/office/drawing/2014/main" id="{C3CE3FA2-C136-61EF-59B6-5A3F97657204}"/>
              </a:ext>
            </a:extLst>
          </p:cNvPr>
          <p:cNvSpPr>
            <a:spLocks noGrp="1"/>
          </p:cNvSpPr>
          <p:nvPr>
            <p:ph type="body" sz="quarter" idx="18" hasCustomPrompt="1"/>
          </p:nvPr>
        </p:nvSpPr>
        <p:spPr bwMode="white">
          <a:xfrm>
            <a:off x="8205154" y="3616421"/>
            <a:ext cx="2494321" cy="711056"/>
          </a:xfrm>
        </p:spPr>
        <p:txBody>
          <a:bodyPr/>
          <a:lstStyle>
            <a:lvl1pPr marL="0" indent="0">
              <a:spcAft>
                <a:spcPts val="0"/>
              </a:spcAft>
              <a:buNone/>
              <a:defRPr sz="1400">
                <a:solidFill>
                  <a:schemeClr val="tx1"/>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agenda item here, </a:t>
            </a:r>
            <a:br>
              <a:rPr lang="en-US" noProof="0"/>
            </a:br>
            <a:r>
              <a:rPr lang="en-US" noProof="0"/>
              <a:t>maximum two lines</a:t>
            </a:r>
          </a:p>
        </p:txBody>
      </p:sp>
      <p:cxnSp>
        <p:nvCxnSpPr>
          <p:cNvPr id="36" name="Line 7">
            <a:extLst>
              <a:ext uri="{FF2B5EF4-FFF2-40B4-BE49-F238E27FC236}">
                <a16:creationId xmlns:a16="http://schemas.microsoft.com/office/drawing/2014/main" id="{92998AC0-A552-1AF3-F173-2A563F3B5252}"/>
              </a:ext>
              <a:ext uri="{C183D7F6-B498-43B3-948B-1728B52AA6E4}">
                <adec:decorative xmlns:adec="http://schemas.microsoft.com/office/drawing/2017/decorative" val="1"/>
              </a:ext>
            </a:extLst>
          </p:cNvPr>
          <p:cNvCxnSpPr>
            <a:cxnSpLocks/>
          </p:cNvCxnSpPr>
          <p:nvPr/>
        </p:nvCxnSpPr>
        <p:spPr bwMode="white">
          <a:xfrm>
            <a:off x="7105883" y="4556086"/>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7" name="Number 6">
            <a:extLst>
              <a:ext uri="{FF2B5EF4-FFF2-40B4-BE49-F238E27FC236}">
                <a16:creationId xmlns:a16="http://schemas.microsoft.com/office/drawing/2014/main" id="{2B503F15-CA54-BE5C-5371-AB4DEBF926D0}"/>
              </a:ext>
            </a:extLst>
          </p:cNvPr>
          <p:cNvSpPr>
            <a:spLocks noGrp="1"/>
          </p:cNvSpPr>
          <p:nvPr>
            <p:ph type="body" sz="quarter" idx="26" hasCustomPrompt="1"/>
          </p:nvPr>
        </p:nvSpPr>
        <p:spPr bwMode="white">
          <a:xfrm>
            <a:off x="7108198" y="4703131"/>
            <a:ext cx="1207008" cy="830997"/>
          </a:xfrm>
        </p:spPr>
        <p:txBody>
          <a:bodyPr>
            <a:noAutofit/>
          </a:bodyPr>
          <a:lstStyle>
            <a:lvl1pPr marL="0" indent="0">
              <a:spcAft>
                <a:spcPts val="0"/>
              </a:spcAft>
              <a:buNone/>
              <a:defRPr sz="5400">
                <a:solidFill>
                  <a:srgbClr val="C1BFFF"/>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sp>
        <p:nvSpPr>
          <p:cNvPr id="50" name="Agenda Item 6">
            <a:extLst>
              <a:ext uri="{FF2B5EF4-FFF2-40B4-BE49-F238E27FC236}">
                <a16:creationId xmlns:a16="http://schemas.microsoft.com/office/drawing/2014/main" id="{BC3C5305-F189-9C35-DC53-63B9A2A81C4F}"/>
              </a:ext>
            </a:extLst>
          </p:cNvPr>
          <p:cNvSpPr>
            <a:spLocks noGrp="1"/>
          </p:cNvSpPr>
          <p:nvPr>
            <p:ph type="body" sz="quarter" idx="20" hasCustomPrompt="1"/>
          </p:nvPr>
        </p:nvSpPr>
        <p:spPr bwMode="white">
          <a:xfrm>
            <a:off x="8205154" y="4830692"/>
            <a:ext cx="2494321" cy="711056"/>
          </a:xfrm>
        </p:spPr>
        <p:txBody>
          <a:bodyPr/>
          <a:lstStyle>
            <a:lvl1pPr marL="0" indent="0">
              <a:spcAft>
                <a:spcPts val="0"/>
              </a:spcAft>
              <a:buNone/>
              <a:defRPr sz="1400">
                <a:solidFill>
                  <a:schemeClr val="tx1"/>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agenda item here, </a:t>
            </a:r>
            <a:br>
              <a:rPr lang="en-US" noProof="0"/>
            </a:br>
            <a:r>
              <a:rPr lang="en-US" noProof="0"/>
              <a:t>maximum two lines</a:t>
            </a:r>
          </a:p>
        </p:txBody>
      </p:sp>
      <p:cxnSp>
        <p:nvCxnSpPr>
          <p:cNvPr id="37" name="Line 8">
            <a:extLst>
              <a:ext uri="{FF2B5EF4-FFF2-40B4-BE49-F238E27FC236}">
                <a16:creationId xmlns:a16="http://schemas.microsoft.com/office/drawing/2014/main" id="{DA73E5C5-203A-DBE5-ABF8-04EDC584A412}"/>
              </a:ext>
              <a:ext uri="{C183D7F6-B498-43B3-948B-1728B52AA6E4}">
                <adec:decorative xmlns:adec="http://schemas.microsoft.com/office/drawing/2017/decorative" val="1"/>
              </a:ext>
            </a:extLst>
          </p:cNvPr>
          <p:cNvCxnSpPr>
            <a:cxnSpLocks/>
          </p:cNvCxnSpPr>
          <p:nvPr/>
        </p:nvCxnSpPr>
        <p:spPr bwMode="white">
          <a:xfrm>
            <a:off x="7105883" y="5762625"/>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 name="Footer">
            <a:extLst>
              <a:ext uri="{FF2B5EF4-FFF2-40B4-BE49-F238E27FC236}">
                <a16:creationId xmlns:a16="http://schemas.microsoft.com/office/drawing/2014/main" id="{1B175E1B-1989-9922-4C9F-4E917949A65F}"/>
              </a:ext>
            </a:extLst>
          </p:cNvPr>
          <p:cNvSpPr>
            <a:spLocks noGrp="1" noRot="1" noMove="1" noResize="1" noEditPoints="1" noAdjustHandles="1" noChangeArrowheads="1" noChangeShapeType="1"/>
          </p:cNvSpPr>
          <p:nvPr>
            <p:ph type="ftr" sz="quarter" idx="12"/>
          </p:nvPr>
        </p:nvSpPr>
        <p:spPr bwMode="white"/>
        <p:txBody>
          <a:bodyPr/>
          <a:lstStyle>
            <a:lvl1pPr>
              <a:defRPr>
                <a:solidFill>
                  <a:srgbClr val="C1BFFF"/>
                </a:solidFill>
              </a:defRPr>
            </a:lvl1pPr>
          </a:lstStyle>
          <a:p>
            <a:r>
              <a:rPr lang="en-US" noProof="0" dirty="0"/>
              <a:t>Copyright 2026 Pearson. All rights reserved.</a:t>
            </a:r>
          </a:p>
        </p:txBody>
      </p:sp>
      <p:sp>
        <p:nvSpPr>
          <p:cNvPr id="3" name="Slide Number">
            <a:extLst>
              <a:ext uri="{FF2B5EF4-FFF2-40B4-BE49-F238E27FC236}">
                <a16:creationId xmlns:a16="http://schemas.microsoft.com/office/drawing/2014/main" id="{7A3119BF-1EDA-C737-9ADD-5D50B765B874}"/>
              </a:ext>
            </a:extLst>
          </p:cNvPr>
          <p:cNvSpPr>
            <a:spLocks noGrp="1" noRot="1" noMove="1" noResize="1" noEditPoints="1" noAdjustHandles="1" noChangeArrowheads="1" noChangeShapeType="1"/>
          </p:cNvSpPr>
          <p:nvPr>
            <p:ph type="sldNum" sz="quarter" idx="10"/>
          </p:nvPr>
        </p:nvSpPr>
        <p:spPr bwMode="white"/>
        <p:txBody>
          <a:bodyPr/>
          <a:lstStyle>
            <a:lvl1pPr>
              <a:defRPr>
                <a:solidFill>
                  <a:srgbClr val="C1BFFF"/>
                </a:solidFill>
              </a:defRPr>
            </a:lvl1pPr>
          </a:lstStyle>
          <a:p>
            <a:fld id="{27BB625B-AB5A-C845-B50B-ED205C3DDF7A}" type="slidenum">
              <a:rPr lang="en-US" noProof="0" smtClean="0"/>
              <a:pPr/>
              <a:t>‹#›</a:t>
            </a:fld>
            <a:endParaRPr lang="en-US" noProof="0"/>
          </a:p>
        </p:txBody>
      </p:sp>
      <p:cxnSp>
        <p:nvCxnSpPr>
          <p:cNvPr id="4" name="Line 1">
            <a:extLst>
              <a:ext uri="{FF2B5EF4-FFF2-40B4-BE49-F238E27FC236}">
                <a16:creationId xmlns:a16="http://schemas.microsoft.com/office/drawing/2014/main" id="{6670DEA9-BD53-0AEA-9921-C9B3BC755C36}"/>
              </a:ext>
              <a:ext uri="{C183D7F6-B498-43B3-948B-1728B52AA6E4}">
                <adec:decorative xmlns:adec="http://schemas.microsoft.com/office/drawing/2017/decorative" val="1"/>
              </a:ext>
            </a:extLst>
          </p:cNvPr>
          <p:cNvCxnSpPr>
            <a:cxnSpLocks/>
          </p:cNvCxnSpPr>
          <p:nvPr userDrawn="1"/>
        </p:nvCxnSpPr>
        <p:spPr bwMode="white">
          <a:xfrm>
            <a:off x="2430534" y="2143009"/>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6" name="Line 2">
            <a:extLst>
              <a:ext uri="{FF2B5EF4-FFF2-40B4-BE49-F238E27FC236}">
                <a16:creationId xmlns:a16="http://schemas.microsoft.com/office/drawing/2014/main" id="{3F407FBE-BF85-46E5-D739-A8FBB340BB6E}"/>
              </a:ext>
              <a:ext uri="{C183D7F6-B498-43B3-948B-1728B52AA6E4}">
                <adec:decorative xmlns:adec="http://schemas.microsoft.com/office/drawing/2017/decorative" val="1"/>
              </a:ext>
            </a:extLst>
          </p:cNvPr>
          <p:cNvCxnSpPr>
            <a:cxnSpLocks/>
          </p:cNvCxnSpPr>
          <p:nvPr userDrawn="1"/>
        </p:nvCxnSpPr>
        <p:spPr bwMode="white">
          <a:xfrm>
            <a:off x="2430534" y="3349548"/>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7" name="Line 3">
            <a:extLst>
              <a:ext uri="{FF2B5EF4-FFF2-40B4-BE49-F238E27FC236}">
                <a16:creationId xmlns:a16="http://schemas.microsoft.com/office/drawing/2014/main" id="{C78B4B63-22D0-40C3-C903-B2863F3B1844}"/>
              </a:ext>
              <a:ext uri="{C183D7F6-B498-43B3-948B-1728B52AA6E4}">
                <adec:decorative xmlns:adec="http://schemas.microsoft.com/office/drawing/2017/decorative" val="1"/>
              </a:ext>
            </a:extLst>
          </p:cNvPr>
          <p:cNvCxnSpPr>
            <a:cxnSpLocks/>
          </p:cNvCxnSpPr>
          <p:nvPr userDrawn="1"/>
        </p:nvCxnSpPr>
        <p:spPr bwMode="white">
          <a:xfrm>
            <a:off x="2430534" y="4556087"/>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8" name="Line 4">
            <a:extLst>
              <a:ext uri="{FF2B5EF4-FFF2-40B4-BE49-F238E27FC236}">
                <a16:creationId xmlns:a16="http://schemas.microsoft.com/office/drawing/2014/main" id="{1CFBC809-5FFF-F657-74FE-12D2DEA4DF30}"/>
              </a:ext>
              <a:ext uri="{C183D7F6-B498-43B3-948B-1728B52AA6E4}">
                <adec:decorative xmlns:adec="http://schemas.microsoft.com/office/drawing/2017/decorative" val="1"/>
              </a:ext>
            </a:extLst>
          </p:cNvPr>
          <p:cNvCxnSpPr>
            <a:cxnSpLocks/>
          </p:cNvCxnSpPr>
          <p:nvPr userDrawn="1"/>
        </p:nvCxnSpPr>
        <p:spPr bwMode="white">
          <a:xfrm>
            <a:off x="2430534" y="5762625"/>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9" name="Line 5">
            <a:extLst>
              <a:ext uri="{FF2B5EF4-FFF2-40B4-BE49-F238E27FC236}">
                <a16:creationId xmlns:a16="http://schemas.microsoft.com/office/drawing/2014/main" id="{C8DF2932-A0F1-A936-0DDA-F47313F4F2E3}"/>
              </a:ext>
              <a:ext uri="{C183D7F6-B498-43B3-948B-1728B52AA6E4}">
                <adec:decorative xmlns:adec="http://schemas.microsoft.com/office/drawing/2017/decorative" val="1"/>
              </a:ext>
            </a:extLst>
          </p:cNvPr>
          <p:cNvCxnSpPr>
            <a:cxnSpLocks/>
          </p:cNvCxnSpPr>
          <p:nvPr userDrawn="1"/>
        </p:nvCxnSpPr>
        <p:spPr bwMode="white">
          <a:xfrm>
            <a:off x="7105883" y="2143009"/>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0" name="Line 6">
            <a:extLst>
              <a:ext uri="{FF2B5EF4-FFF2-40B4-BE49-F238E27FC236}">
                <a16:creationId xmlns:a16="http://schemas.microsoft.com/office/drawing/2014/main" id="{2F291772-73A6-0296-5DC6-DA915F0C5FFB}"/>
              </a:ext>
              <a:ext uri="{C183D7F6-B498-43B3-948B-1728B52AA6E4}">
                <adec:decorative xmlns:adec="http://schemas.microsoft.com/office/drawing/2017/decorative" val="1"/>
              </a:ext>
            </a:extLst>
          </p:cNvPr>
          <p:cNvCxnSpPr>
            <a:cxnSpLocks/>
          </p:cNvCxnSpPr>
          <p:nvPr userDrawn="1"/>
        </p:nvCxnSpPr>
        <p:spPr bwMode="white">
          <a:xfrm>
            <a:off x="7105883" y="3349548"/>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1" name="Line 7">
            <a:extLst>
              <a:ext uri="{FF2B5EF4-FFF2-40B4-BE49-F238E27FC236}">
                <a16:creationId xmlns:a16="http://schemas.microsoft.com/office/drawing/2014/main" id="{12A3840E-9FEE-0FB9-FB2C-E3A7D345DCF4}"/>
              </a:ext>
              <a:ext uri="{C183D7F6-B498-43B3-948B-1728B52AA6E4}">
                <adec:decorative xmlns:adec="http://schemas.microsoft.com/office/drawing/2017/decorative" val="1"/>
              </a:ext>
            </a:extLst>
          </p:cNvPr>
          <p:cNvCxnSpPr>
            <a:cxnSpLocks/>
          </p:cNvCxnSpPr>
          <p:nvPr userDrawn="1"/>
        </p:nvCxnSpPr>
        <p:spPr bwMode="white">
          <a:xfrm>
            <a:off x="7105883" y="4556086"/>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2" name="Line 8">
            <a:extLst>
              <a:ext uri="{FF2B5EF4-FFF2-40B4-BE49-F238E27FC236}">
                <a16:creationId xmlns:a16="http://schemas.microsoft.com/office/drawing/2014/main" id="{11B61F48-A4E5-3B58-94BC-ACFA2DDDFEC9}"/>
              </a:ext>
              <a:ext uri="{C183D7F6-B498-43B3-948B-1728B52AA6E4}">
                <adec:decorative xmlns:adec="http://schemas.microsoft.com/office/drawing/2017/decorative" val="1"/>
              </a:ext>
            </a:extLst>
          </p:cNvPr>
          <p:cNvCxnSpPr>
            <a:cxnSpLocks/>
          </p:cNvCxnSpPr>
          <p:nvPr userDrawn="1"/>
        </p:nvCxnSpPr>
        <p:spPr bwMode="white">
          <a:xfrm>
            <a:off x="7105883" y="5762625"/>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58274987"/>
      </p:ext>
    </p:extLst>
  </p:cSld>
  <p:clrMapOvr>
    <a:overrideClrMapping bg1="dk1" tx1="lt1" bg2="dk2" tx2="lt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Agenda x6 Dark B">
    <p:bg bwMode="gray">
      <p:bgRef idx="1001">
        <a:schemeClr val="bg2"/>
      </p:bgRef>
    </p:bg>
    <p:spTree>
      <p:nvGrpSpPr>
        <p:cNvPr id="1" name=""/>
        <p:cNvGrpSpPr/>
        <p:nvPr/>
      </p:nvGrpSpPr>
      <p:grpSpPr>
        <a:xfrm>
          <a:off x="0" y="0"/>
          <a:ext cx="0" cy="0"/>
          <a:chOff x="0" y="0"/>
          <a:chExt cx="0" cy="0"/>
        </a:xfrm>
      </p:grpSpPr>
      <p:sp>
        <p:nvSpPr>
          <p:cNvPr id="60" name="Section">
            <a:extLst>
              <a:ext uri="{FF2B5EF4-FFF2-40B4-BE49-F238E27FC236}">
                <a16:creationId xmlns:a16="http://schemas.microsoft.com/office/drawing/2014/main" id="{ED6C1FA2-EB4F-746D-C24E-3FEC7581974D}"/>
              </a:ext>
            </a:extLst>
          </p:cNvPr>
          <p:cNvSpPr>
            <a:spLocks noGrp="1"/>
          </p:cNvSpPr>
          <p:nvPr>
            <p:ph type="body" sz="quarter" idx="27" hasCustomPrompt="1"/>
          </p:nvPr>
        </p:nvSpPr>
        <p:spPr bwMode="white">
          <a:xfrm>
            <a:off x="550164" y="0"/>
            <a:ext cx="3607200" cy="547200"/>
          </a:xfrm>
        </p:spPr>
        <p:txBody>
          <a:bodyPr anchor="ctr" anchorCtr="0"/>
          <a:lstStyle>
            <a:lvl1pPr marL="0" indent="0">
              <a:spcAft>
                <a:spcPts val="0"/>
              </a:spcAft>
              <a:buNone/>
              <a:defRPr sz="1000" cap="all" baseline="0">
                <a:solidFill>
                  <a:srgbClr val="C1BFFF"/>
                </a:solidFill>
              </a:defRPr>
            </a:lvl1pPr>
          </a:lstStyle>
          <a:p>
            <a:pPr lvl="0"/>
            <a:r>
              <a:rPr lang="en-US" noProof="0"/>
              <a:t>Section title</a:t>
            </a:r>
          </a:p>
        </p:txBody>
      </p:sp>
      <p:sp>
        <p:nvSpPr>
          <p:cNvPr id="4" name="Title">
            <a:extLst>
              <a:ext uri="{FF2B5EF4-FFF2-40B4-BE49-F238E27FC236}">
                <a16:creationId xmlns:a16="http://schemas.microsoft.com/office/drawing/2014/main" id="{C25A83DB-3BA8-94D2-B95A-781510A288F1}"/>
              </a:ext>
            </a:extLst>
          </p:cNvPr>
          <p:cNvSpPr>
            <a:spLocks noGrp="1"/>
          </p:cNvSpPr>
          <p:nvPr>
            <p:ph type="title" hasCustomPrompt="1"/>
          </p:nvPr>
        </p:nvSpPr>
        <p:spPr bwMode="white">
          <a:xfrm>
            <a:off x="550164" y="552450"/>
            <a:ext cx="2666111" cy="819150"/>
          </a:xfrm>
        </p:spPr>
        <p:txBody>
          <a:bodyPr/>
          <a:lstStyle>
            <a:lvl1pPr>
              <a:defRPr sz="4000"/>
            </a:lvl1pPr>
          </a:lstStyle>
          <a:p>
            <a:r>
              <a:rPr lang="en-US" noProof="0"/>
              <a:t>Agenda</a:t>
            </a:r>
          </a:p>
        </p:txBody>
      </p:sp>
      <p:cxnSp>
        <p:nvCxnSpPr>
          <p:cNvPr id="30" name="Line 1">
            <a:extLst>
              <a:ext uri="{FF2B5EF4-FFF2-40B4-BE49-F238E27FC236}">
                <a16:creationId xmlns:a16="http://schemas.microsoft.com/office/drawing/2014/main" id="{C2DD892F-6AA6-73AA-D362-42B6853E2395}"/>
              </a:ext>
              <a:ext uri="{C183D7F6-B498-43B3-948B-1728B52AA6E4}">
                <adec:decorative xmlns:adec="http://schemas.microsoft.com/office/drawing/2017/decorative" val="1"/>
              </a:ext>
            </a:extLst>
          </p:cNvPr>
          <p:cNvCxnSpPr>
            <a:cxnSpLocks/>
          </p:cNvCxnSpPr>
          <p:nvPr/>
        </p:nvCxnSpPr>
        <p:spPr bwMode="white">
          <a:xfrm>
            <a:off x="3382039" y="1371600"/>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2" name="Number 1">
            <a:extLst>
              <a:ext uri="{FF2B5EF4-FFF2-40B4-BE49-F238E27FC236}">
                <a16:creationId xmlns:a16="http://schemas.microsoft.com/office/drawing/2014/main" id="{61F8C6E0-C459-C5D8-2315-952BB1E8F9E3}"/>
              </a:ext>
            </a:extLst>
          </p:cNvPr>
          <p:cNvSpPr>
            <a:spLocks noGrp="1"/>
          </p:cNvSpPr>
          <p:nvPr>
            <p:ph type="body" sz="quarter" idx="21" hasCustomPrompt="1"/>
          </p:nvPr>
        </p:nvSpPr>
        <p:spPr bwMode="white">
          <a:xfrm>
            <a:off x="3382283" y="1515100"/>
            <a:ext cx="1209276" cy="830997"/>
          </a:xfrm>
        </p:spPr>
        <p:txBody>
          <a:bodyPr wrap="square">
            <a:noAutofit/>
          </a:bodyPr>
          <a:lstStyle>
            <a:lvl1pPr marL="0" indent="0">
              <a:spcAft>
                <a:spcPts val="0"/>
              </a:spcAft>
              <a:buNone/>
              <a:defRPr sz="5400">
                <a:solidFill>
                  <a:srgbClr val="C1BFFF"/>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sp>
        <p:nvSpPr>
          <p:cNvPr id="43" name="Agenda Item 1">
            <a:extLst>
              <a:ext uri="{FF2B5EF4-FFF2-40B4-BE49-F238E27FC236}">
                <a16:creationId xmlns:a16="http://schemas.microsoft.com/office/drawing/2014/main" id="{3729F58B-5EE4-DA31-85B6-89AB67B46FFE}"/>
              </a:ext>
            </a:extLst>
          </p:cNvPr>
          <p:cNvSpPr>
            <a:spLocks noGrp="1"/>
          </p:cNvSpPr>
          <p:nvPr>
            <p:ph type="body" sz="quarter" idx="15" hasCustomPrompt="1"/>
          </p:nvPr>
        </p:nvSpPr>
        <p:spPr bwMode="white">
          <a:xfrm>
            <a:off x="4463999" y="1644640"/>
            <a:ext cx="2494321" cy="711056"/>
          </a:xfrm>
        </p:spPr>
        <p:txBody>
          <a:bodyPr/>
          <a:lstStyle>
            <a:lvl1pPr marL="0" indent="0">
              <a:spcAft>
                <a:spcPts val="0"/>
              </a:spcAft>
              <a:buNone/>
              <a:defRPr sz="1400">
                <a:solidFill>
                  <a:schemeClr val="tx1"/>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agenda item here, </a:t>
            </a:r>
            <a:br>
              <a:rPr lang="en-US" noProof="0"/>
            </a:br>
            <a:r>
              <a:rPr lang="en-US" noProof="0"/>
              <a:t>maximum two lines</a:t>
            </a:r>
          </a:p>
        </p:txBody>
      </p:sp>
      <p:cxnSp>
        <p:nvCxnSpPr>
          <p:cNvPr id="31" name="Line 2">
            <a:extLst>
              <a:ext uri="{FF2B5EF4-FFF2-40B4-BE49-F238E27FC236}">
                <a16:creationId xmlns:a16="http://schemas.microsoft.com/office/drawing/2014/main" id="{95DA16EA-F947-1C8C-875B-5091D2996FF2}"/>
              </a:ext>
              <a:ext uri="{C183D7F6-B498-43B3-948B-1728B52AA6E4}">
                <adec:decorative xmlns:adec="http://schemas.microsoft.com/office/drawing/2017/decorative" val="1"/>
              </a:ext>
            </a:extLst>
          </p:cNvPr>
          <p:cNvCxnSpPr>
            <a:cxnSpLocks/>
          </p:cNvCxnSpPr>
          <p:nvPr/>
        </p:nvCxnSpPr>
        <p:spPr bwMode="white">
          <a:xfrm>
            <a:off x="3382039" y="2578139"/>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3" name="Number 2">
            <a:extLst>
              <a:ext uri="{FF2B5EF4-FFF2-40B4-BE49-F238E27FC236}">
                <a16:creationId xmlns:a16="http://schemas.microsoft.com/office/drawing/2014/main" id="{EE5B98F0-7396-A7D0-4BEC-3FB5489908E7}"/>
              </a:ext>
            </a:extLst>
          </p:cNvPr>
          <p:cNvSpPr>
            <a:spLocks noGrp="1"/>
          </p:cNvSpPr>
          <p:nvPr>
            <p:ph type="body" sz="quarter" idx="22" hasCustomPrompt="1"/>
          </p:nvPr>
        </p:nvSpPr>
        <p:spPr bwMode="white">
          <a:xfrm>
            <a:off x="3382283" y="2724487"/>
            <a:ext cx="1207008" cy="830997"/>
          </a:xfrm>
        </p:spPr>
        <p:txBody>
          <a:bodyPr>
            <a:noAutofit/>
          </a:bodyPr>
          <a:lstStyle>
            <a:lvl1pPr marL="0" indent="0">
              <a:spcAft>
                <a:spcPts val="0"/>
              </a:spcAft>
              <a:buNone/>
              <a:defRPr sz="5400">
                <a:solidFill>
                  <a:srgbClr val="C1BFFF"/>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sp>
        <p:nvSpPr>
          <p:cNvPr id="47" name="Agenda Item 2">
            <a:extLst>
              <a:ext uri="{FF2B5EF4-FFF2-40B4-BE49-F238E27FC236}">
                <a16:creationId xmlns:a16="http://schemas.microsoft.com/office/drawing/2014/main" id="{318E99D0-3DE9-539D-2310-DE9BF6232CFA}"/>
              </a:ext>
            </a:extLst>
          </p:cNvPr>
          <p:cNvSpPr>
            <a:spLocks noGrp="1"/>
          </p:cNvSpPr>
          <p:nvPr>
            <p:ph type="body" sz="quarter" idx="17" hasCustomPrompt="1"/>
          </p:nvPr>
        </p:nvSpPr>
        <p:spPr bwMode="white">
          <a:xfrm>
            <a:off x="4463999" y="2845012"/>
            <a:ext cx="2494321" cy="711056"/>
          </a:xfrm>
        </p:spPr>
        <p:txBody>
          <a:bodyPr/>
          <a:lstStyle>
            <a:lvl1pPr marL="0" indent="0">
              <a:spcAft>
                <a:spcPts val="0"/>
              </a:spcAft>
              <a:buNone/>
              <a:defRPr sz="1400">
                <a:solidFill>
                  <a:schemeClr val="tx1"/>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agenda item here, </a:t>
            </a:r>
            <a:br>
              <a:rPr lang="en-US" noProof="0"/>
            </a:br>
            <a:r>
              <a:rPr lang="en-US" noProof="0"/>
              <a:t>maximum two lines</a:t>
            </a:r>
          </a:p>
        </p:txBody>
      </p:sp>
      <p:cxnSp>
        <p:nvCxnSpPr>
          <p:cNvPr id="32" name="Line 3">
            <a:extLst>
              <a:ext uri="{FF2B5EF4-FFF2-40B4-BE49-F238E27FC236}">
                <a16:creationId xmlns:a16="http://schemas.microsoft.com/office/drawing/2014/main" id="{38CFA0BC-E5EA-860E-D373-F07D4C5E3770}"/>
              </a:ext>
              <a:ext uri="{C183D7F6-B498-43B3-948B-1728B52AA6E4}">
                <adec:decorative xmlns:adec="http://schemas.microsoft.com/office/drawing/2017/decorative" val="1"/>
              </a:ext>
            </a:extLst>
          </p:cNvPr>
          <p:cNvCxnSpPr>
            <a:cxnSpLocks/>
          </p:cNvCxnSpPr>
          <p:nvPr/>
        </p:nvCxnSpPr>
        <p:spPr bwMode="white">
          <a:xfrm>
            <a:off x="3382039" y="3784678"/>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4" name="Number 3">
            <a:extLst>
              <a:ext uri="{FF2B5EF4-FFF2-40B4-BE49-F238E27FC236}">
                <a16:creationId xmlns:a16="http://schemas.microsoft.com/office/drawing/2014/main" id="{AA7893B5-2902-7D29-BB67-AADC5122CC99}"/>
              </a:ext>
            </a:extLst>
          </p:cNvPr>
          <p:cNvSpPr>
            <a:spLocks noGrp="1"/>
          </p:cNvSpPr>
          <p:nvPr>
            <p:ph type="body" sz="quarter" idx="23" hasCustomPrompt="1"/>
          </p:nvPr>
        </p:nvSpPr>
        <p:spPr bwMode="white">
          <a:xfrm>
            <a:off x="3382283" y="3931722"/>
            <a:ext cx="1207008" cy="830997"/>
          </a:xfrm>
        </p:spPr>
        <p:txBody>
          <a:bodyPr>
            <a:noAutofit/>
          </a:bodyPr>
          <a:lstStyle>
            <a:lvl1pPr marL="0" indent="0">
              <a:spcAft>
                <a:spcPts val="0"/>
              </a:spcAft>
              <a:buNone/>
              <a:defRPr sz="5400">
                <a:solidFill>
                  <a:srgbClr val="C1BFFF"/>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sp>
        <p:nvSpPr>
          <p:cNvPr id="49" name="Agenda Item 3">
            <a:extLst>
              <a:ext uri="{FF2B5EF4-FFF2-40B4-BE49-F238E27FC236}">
                <a16:creationId xmlns:a16="http://schemas.microsoft.com/office/drawing/2014/main" id="{1BCF9068-87E5-5465-1BFC-E6F96CE5CDCB}"/>
              </a:ext>
            </a:extLst>
          </p:cNvPr>
          <p:cNvSpPr>
            <a:spLocks noGrp="1"/>
          </p:cNvSpPr>
          <p:nvPr>
            <p:ph type="body" sz="quarter" idx="19" hasCustomPrompt="1"/>
          </p:nvPr>
        </p:nvSpPr>
        <p:spPr bwMode="white">
          <a:xfrm>
            <a:off x="4463999" y="4059283"/>
            <a:ext cx="2494321" cy="711056"/>
          </a:xfrm>
        </p:spPr>
        <p:txBody>
          <a:bodyPr/>
          <a:lstStyle>
            <a:lvl1pPr marL="0" indent="0">
              <a:spcAft>
                <a:spcPts val="0"/>
              </a:spcAft>
              <a:buNone/>
              <a:defRPr sz="1400">
                <a:solidFill>
                  <a:schemeClr val="tx1"/>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agenda item here, </a:t>
            </a:r>
            <a:br>
              <a:rPr lang="en-US" noProof="0"/>
            </a:br>
            <a:r>
              <a:rPr lang="en-US" noProof="0"/>
              <a:t>maximum two lines</a:t>
            </a:r>
          </a:p>
        </p:txBody>
      </p:sp>
      <p:cxnSp>
        <p:nvCxnSpPr>
          <p:cNvPr id="33" name="Line 4">
            <a:extLst>
              <a:ext uri="{FF2B5EF4-FFF2-40B4-BE49-F238E27FC236}">
                <a16:creationId xmlns:a16="http://schemas.microsoft.com/office/drawing/2014/main" id="{A5D581C0-6E7E-9138-8A34-A33EA578304D}"/>
              </a:ext>
              <a:ext uri="{C183D7F6-B498-43B3-948B-1728B52AA6E4}">
                <adec:decorative xmlns:adec="http://schemas.microsoft.com/office/drawing/2017/decorative" val="1"/>
              </a:ext>
            </a:extLst>
          </p:cNvPr>
          <p:cNvCxnSpPr>
            <a:cxnSpLocks/>
          </p:cNvCxnSpPr>
          <p:nvPr/>
        </p:nvCxnSpPr>
        <p:spPr bwMode="white">
          <a:xfrm>
            <a:off x="3382039" y="4991216"/>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34" name="Line 5">
            <a:extLst>
              <a:ext uri="{FF2B5EF4-FFF2-40B4-BE49-F238E27FC236}">
                <a16:creationId xmlns:a16="http://schemas.microsoft.com/office/drawing/2014/main" id="{4B4D5579-3682-A25D-07B7-42753BF9672E}"/>
              </a:ext>
              <a:ext uri="{C183D7F6-B498-43B3-948B-1728B52AA6E4}">
                <adec:decorative xmlns:adec="http://schemas.microsoft.com/office/drawing/2017/decorative" val="1"/>
              </a:ext>
            </a:extLst>
          </p:cNvPr>
          <p:cNvCxnSpPr>
            <a:cxnSpLocks/>
          </p:cNvCxnSpPr>
          <p:nvPr/>
        </p:nvCxnSpPr>
        <p:spPr bwMode="white">
          <a:xfrm>
            <a:off x="8040688" y="2587337"/>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5" name="Number 4">
            <a:extLst>
              <a:ext uri="{FF2B5EF4-FFF2-40B4-BE49-F238E27FC236}">
                <a16:creationId xmlns:a16="http://schemas.microsoft.com/office/drawing/2014/main" id="{69D6D5B3-25FB-1630-69AE-F67B3303C4A6}"/>
              </a:ext>
            </a:extLst>
          </p:cNvPr>
          <p:cNvSpPr>
            <a:spLocks noGrp="1"/>
          </p:cNvSpPr>
          <p:nvPr>
            <p:ph type="body" sz="quarter" idx="24" hasCustomPrompt="1"/>
          </p:nvPr>
        </p:nvSpPr>
        <p:spPr bwMode="white">
          <a:xfrm>
            <a:off x="8043003" y="2730837"/>
            <a:ext cx="1207008" cy="830997"/>
          </a:xfrm>
        </p:spPr>
        <p:txBody>
          <a:bodyPr>
            <a:noAutofit/>
          </a:bodyPr>
          <a:lstStyle>
            <a:lvl1pPr marL="0" indent="0">
              <a:spcAft>
                <a:spcPts val="0"/>
              </a:spcAft>
              <a:buNone/>
              <a:defRPr sz="5400">
                <a:solidFill>
                  <a:srgbClr val="C1BFFF"/>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sp>
        <p:nvSpPr>
          <p:cNvPr id="44" name="Agenda Item 4">
            <a:extLst>
              <a:ext uri="{FF2B5EF4-FFF2-40B4-BE49-F238E27FC236}">
                <a16:creationId xmlns:a16="http://schemas.microsoft.com/office/drawing/2014/main" id="{98DAA687-5AA1-DA96-FF33-97B0992132D3}"/>
              </a:ext>
            </a:extLst>
          </p:cNvPr>
          <p:cNvSpPr>
            <a:spLocks noGrp="1"/>
          </p:cNvSpPr>
          <p:nvPr>
            <p:ph type="body" sz="quarter" idx="16" hasCustomPrompt="1"/>
          </p:nvPr>
        </p:nvSpPr>
        <p:spPr bwMode="white">
          <a:xfrm>
            <a:off x="9139959" y="2860377"/>
            <a:ext cx="2494321" cy="711056"/>
          </a:xfrm>
        </p:spPr>
        <p:txBody>
          <a:bodyPr/>
          <a:lstStyle>
            <a:lvl1pPr marL="0" indent="0">
              <a:spcAft>
                <a:spcPts val="0"/>
              </a:spcAft>
              <a:buNone/>
              <a:defRPr sz="1400">
                <a:solidFill>
                  <a:schemeClr val="tx1"/>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agenda item here, </a:t>
            </a:r>
            <a:br>
              <a:rPr lang="en-US" noProof="0"/>
            </a:br>
            <a:r>
              <a:rPr lang="en-US" noProof="0"/>
              <a:t>maximum two lines</a:t>
            </a:r>
          </a:p>
        </p:txBody>
      </p:sp>
      <p:cxnSp>
        <p:nvCxnSpPr>
          <p:cNvPr id="35" name="Line 6">
            <a:extLst>
              <a:ext uri="{FF2B5EF4-FFF2-40B4-BE49-F238E27FC236}">
                <a16:creationId xmlns:a16="http://schemas.microsoft.com/office/drawing/2014/main" id="{D988BE76-817E-1E5E-F385-251A17640238}"/>
              </a:ext>
              <a:ext uri="{C183D7F6-B498-43B3-948B-1728B52AA6E4}">
                <adec:decorative xmlns:adec="http://schemas.microsoft.com/office/drawing/2017/decorative" val="1"/>
              </a:ext>
            </a:extLst>
          </p:cNvPr>
          <p:cNvCxnSpPr>
            <a:cxnSpLocks/>
          </p:cNvCxnSpPr>
          <p:nvPr/>
        </p:nvCxnSpPr>
        <p:spPr bwMode="white">
          <a:xfrm>
            <a:off x="8040688" y="3793876"/>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6" name="Number 5">
            <a:extLst>
              <a:ext uri="{FF2B5EF4-FFF2-40B4-BE49-F238E27FC236}">
                <a16:creationId xmlns:a16="http://schemas.microsoft.com/office/drawing/2014/main" id="{C88AACF1-C3AD-C0DD-8423-7EC6AA20A6CC}"/>
              </a:ext>
            </a:extLst>
          </p:cNvPr>
          <p:cNvSpPr>
            <a:spLocks noGrp="1"/>
          </p:cNvSpPr>
          <p:nvPr>
            <p:ph type="body" sz="quarter" idx="25" hasCustomPrompt="1"/>
          </p:nvPr>
        </p:nvSpPr>
        <p:spPr bwMode="white">
          <a:xfrm>
            <a:off x="8043003" y="3940224"/>
            <a:ext cx="1207008" cy="830997"/>
          </a:xfrm>
        </p:spPr>
        <p:txBody>
          <a:bodyPr>
            <a:noAutofit/>
          </a:bodyPr>
          <a:lstStyle>
            <a:lvl1pPr marL="0" indent="0">
              <a:spcAft>
                <a:spcPts val="0"/>
              </a:spcAft>
              <a:buNone/>
              <a:defRPr sz="5400">
                <a:solidFill>
                  <a:srgbClr val="C1BFFF"/>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sp>
        <p:nvSpPr>
          <p:cNvPr id="48" name="Agenda Item 5">
            <a:extLst>
              <a:ext uri="{FF2B5EF4-FFF2-40B4-BE49-F238E27FC236}">
                <a16:creationId xmlns:a16="http://schemas.microsoft.com/office/drawing/2014/main" id="{C3CE3FA2-C136-61EF-59B6-5A3F97657204}"/>
              </a:ext>
            </a:extLst>
          </p:cNvPr>
          <p:cNvSpPr>
            <a:spLocks noGrp="1"/>
          </p:cNvSpPr>
          <p:nvPr>
            <p:ph type="body" sz="quarter" idx="18" hasCustomPrompt="1"/>
          </p:nvPr>
        </p:nvSpPr>
        <p:spPr bwMode="white">
          <a:xfrm>
            <a:off x="9139959" y="4060749"/>
            <a:ext cx="2494321" cy="711056"/>
          </a:xfrm>
        </p:spPr>
        <p:txBody>
          <a:bodyPr/>
          <a:lstStyle>
            <a:lvl1pPr marL="0" indent="0">
              <a:spcAft>
                <a:spcPts val="0"/>
              </a:spcAft>
              <a:buNone/>
              <a:defRPr sz="1400">
                <a:solidFill>
                  <a:schemeClr val="tx1"/>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agenda item here, </a:t>
            </a:r>
            <a:br>
              <a:rPr lang="en-US" noProof="0"/>
            </a:br>
            <a:r>
              <a:rPr lang="en-US" noProof="0"/>
              <a:t>maximum two lines</a:t>
            </a:r>
          </a:p>
        </p:txBody>
      </p:sp>
      <p:cxnSp>
        <p:nvCxnSpPr>
          <p:cNvPr id="36" name="Line 7">
            <a:extLst>
              <a:ext uri="{FF2B5EF4-FFF2-40B4-BE49-F238E27FC236}">
                <a16:creationId xmlns:a16="http://schemas.microsoft.com/office/drawing/2014/main" id="{92998AC0-A552-1AF3-F173-2A563F3B5252}"/>
              </a:ext>
              <a:ext uri="{C183D7F6-B498-43B3-948B-1728B52AA6E4}">
                <adec:decorative xmlns:adec="http://schemas.microsoft.com/office/drawing/2017/decorative" val="1"/>
              </a:ext>
            </a:extLst>
          </p:cNvPr>
          <p:cNvCxnSpPr>
            <a:cxnSpLocks/>
          </p:cNvCxnSpPr>
          <p:nvPr/>
        </p:nvCxnSpPr>
        <p:spPr bwMode="white">
          <a:xfrm>
            <a:off x="8040688" y="5000414"/>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7" name="Number 6">
            <a:extLst>
              <a:ext uri="{FF2B5EF4-FFF2-40B4-BE49-F238E27FC236}">
                <a16:creationId xmlns:a16="http://schemas.microsoft.com/office/drawing/2014/main" id="{2B503F15-CA54-BE5C-5371-AB4DEBF926D0}"/>
              </a:ext>
            </a:extLst>
          </p:cNvPr>
          <p:cNvSpPr>
            <a:spLocks noGrp="1"/>
          </p:cNvSpPr>
          <p:nvPr>
            <p:ph type="body" sz="quarter" idx="26" hasCustomPrompt="1"/>
          </p:nvPr>
        </p:nvSpPr>
        <p:spPr bwMode="white">
          <a:xfrm>
            <a:off x="8043003" y="5147459"/>
            <a:ext cx="1207008" cy="830997"/>
          </a:xfrm>
        </p:spPr>
        <p:txBody>
          <a:bodyPr>
            <a:noAutofit/>
          </a:bodyPr>
          <a:lstStyle>
            <a:lvl1pPr marL="0" indent="0">
              <a:spcAft>
                <a:spcPts val="0"/>
              </a:spcAft>
              <a:buNone/>
              <a:defRPr sz="5400">
                <a:solidFill>
                  <a:srgbClr val="C1BFFF"/>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sp>
        <p:nvSpPr>
          <p:cNvPr id="50" name="Agenda Item 6">
            <a:extLst>
              <a:ext uri="{FF2B5EF4-FFF2-40B4-BE49-F238E27FC236}">
                <a16:creationId xmlns:a16="http://schemas.microsoft.com/office/drawing/2014/main" id="{BC3C5305-F189-9C35-DC53-63B9A2A81C4F}"/>
              </a:ext>
            </a:extLst>
          </p:cNvPr>
          <p:cNvSpPr>
            <a:spLocks noGrp="1"/>
          </p:cNvSpPr>
          <p:nvPr>
            <p:ph type="body" sz="quarter" idx="20" hasCustomPrompt="1"/>
          </p:nvPr>
        </p:nvSpPr>
        <p:spPr bwMode="white">
          <a:xfrm>
            <a:off x="9139959" y="5275020"/>
            <a:ext cx="2494321" cy="711056"/>
          </a:xfrm>
        </p:spPr>
        <p:txBody>
          <a:bodyPr/>
          <a:lstStyle>
            <a:lvl1pPr marL="0" indent="0">
              <a:spcAft>
                <a:spcPts val="0"/>
              </a:spcAft>
              <a:buNone/>
              <a:defRPr sz="1400">
                <a:solidFill>
                  <a:schemeClr val="tx1"/>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agenda item here, </a:t>
            </a:r>
            <a:br>
              <a:rPr lang="en-US" noProof="0"/>
            </a:br>
            <a:r>
              <a:rPr lang="en-US" noProof="0"/>
              <a:t>maximum two lines</a:t>
            </a:r>
          </a:p>
        </p:txBody>
      </p:sp>
      <p:cxnSp>
        <p:nvCxnSpPr>
          <p:cNvPr id="37" name="Line 8">
            <a:extLst>
              <a:ext uri="{FF2B5EF4-FFF2-40B4-BE49-F238E27FC236}">
                <a16:creationId xmlns:a16="http://schemas.microsoft.com/office/drawing/2014/main" id="{DA73E5C5-203A-DBE5-ABF8-04EDC584A412}"/>
              </a:ext>
              <a:ext uri="{C183D7F6-B498-43B3-948B-1728B52AA6E4}">
                <adec:decorative xmlns:adec="http://schemas.microsoft.com/office/drawing/2017/decorative" val="1"/>
              </a:ext>
            </a:extLst>
          </p:cNvPr>
          <p:cNvCxnSpPr>
            <a:cxnSpLocks/>
          </p:cNvCxnSpPr>
          <p:nvPr/>
        </p:nvCxnSpPr>
        <p:spPr bwMode="white">
          <a:xfrm>
            <a:off x="8040688" y="6206953"/>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 name="Footer">
            <a:extLst>
              <a:ext uri="{FF2B5EF4-FFF2-40B4-BE49-F238E27FC236}">
                <a16:creationId xmlns:a16="http://schemas.microsoft.com/office/drawing/2014/main" id="{1B175E1B-1989-9922-4C9F-4E917949A65F}"/>
              </a:ext>
            </a:extLst>
          </p:cNvPr>
          <p:cNvSpPr>
            <a:spLocks noGrp="1" noRot="1" noMove="1" noResize="1" noEditPoints="1" noAdjustHandles="1" noChangeArrowheads="1" noChangeShapeType="1"/>
          </p:cNvSpPr>
          <p:nvPr>
            <p:ph type="ftr" sz="quarter" idx="12"/>
          </p:nvPr>
        </p:nvSpPr>
        <p:spPr bwMode="white"/>
        <p:txBody>
          <a:bodyPr/>
          <a:lstStyle>
            <a:lvl1pPr>
              <a:defRPr>
                <a:solidFill>
                  <a:srgbClr val="C1BFFF"/>
                </a:solidFill>
              </a:defRPr>
            </a:lvl1pPr>
          </a:lstStyle>
          <a:p>
            <a:r>
              <a:rPr lang="en-US" noProof="0" dirty="0"/>
              <a:t>Copyright 2026 Pearson. All rights reserved.</a:t>
            </a:r>
          </a:p>
        </p:txBody>
      </p:sp>
      <p:sp>
        <p:nvSpPr>
          <p:cNvPr id="3" name="Slide Number">
            <a:extLst>
              <a:ext uri="{FF2B5EF4-FFF2-40B4-BE49-F238E27FC236}">
                <a16:creationId xmlns:a16="http://schemas.microsoft.com/office/drawing/2014/main" id="{7A3119BF-1EDA-C737-9ADD-5D50B765B874}"/>
              </a:ext>
            </a:extLst>
          </p:cNvPr>
          <p:cNvSpPr>
            <a:spLocks noGrp="1" noRot="1" noMove="1" noResize="1" noEditPoints="1" noAdjustHandles="1" noChangeArrowheads="1" noChangeShapeType="1"/>
          </p:cNvSpPr>
          <p:nvPr>
            <p:ph type="sldNum" sz="quarter" idx="10"/>
          </p:nvPr>
        </p:nvSpPr>
        <p:spPr bwMode="white"/>
        <p:txBody>
          <a:bodyPr/>
          <a:lstStyle>
            <a:lvl1pPr>
              <a:defRPr>
                <a:solidFill>
                  <a:srgbClr val="C1BFFF"/>
                </a:solidFill>
              </a:defRPr>
            </a:lvl1pPr>
          </a:lstStyle>
          <a:p>
            <a:fld id="{27BB625B-AB5A-C845-B50B-ED205C3DDF7A}" type="slidenum">
              <a:rPr lang="en-US" noProof="0" smtClean="0"/>
              <a:pPr/>
              <a:t>‹#›</a:t>
            </a:fld>
            <a:endParaRPr lang="en-US" noProof="0"/>
          </a:p>
        </p:txBody>
      </p:sp>
      <p:cxnSp>
        <p:nvCxnSpPr>
          <p:cNvPr id="2" name="Line 1">
            <a:extLst>
              <a:ext uri="{FF2B5EF4-FFF2-40B4-BE49-F238E27FC236}">
                <a16:creationId xmlns:a16="http://schemas.microsoft.com/office/drawing/2014/main" id="{3376EC24-C557-9C0D-8E31-8BCAE46573A1}"/>
              </a:ext>
              <a:ext uri="{C183D7F6-B498-43B3-948B-1728B52AA6E4}">
                <adec:decorative xmlns:adec="http://schemas.microsoft.com/office/drawing/2017/decorative" val="1"/>
              </a:ext>
            </a:extLst>
          </p:cNvPr>
          <p:cNvCxnSpPr>
            <a:cxnSpLocks/>
          </p:cNvCxnSpPr>
          <p:nvPr userDrawn="1"/>
        </p:nvCxnSpPr>
        <p:spPr bwMode="white">
          <a:xfrm>
            <a:off x="3382039" y="1371600"/>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6" name="Line 2">
            <a:extLst>
              <a:ext uri="{FF2B5EF4-FFF2-40B4-BE49-F238E27FC236}">
                <a16:creationId xmlns:a16="http://schemas.microsoft.com/office/drawing/2014/main" id="{1E7DB70D-1680-3D17-CBB8-C97864B0C8C2}"/>
              </a:ext>
              <a:ext uri="{C183D7F6-B498-43B3-948B-1728B52AA6E4}">
                <adec:decorative xmlns:adec="http://schemas.microsoft.com/office/drawing/2017/decorative" val="1"/>
              </a:ext>
            </a:extLst>
          </p:cNvPr>
          <p:cNvCxnSpPr>
            <a:cxnSpLocks/>
          </p:cNvCxnSpPr>
          <p:nvPr userDrawn="1"/>
        </p:nvCxnSpPr>
        <p:spPr bwMode="white">
          <a:xfrm>
            <a:off x="3382039" y="2578139"/>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7" name="Line 3">
            <a:extLst>
              <a:ext uri="{FF2B5EF4-FFF2-40B4-BE49-F238E27FC236}">
                <a16:creationId xmlns:a16="http://schemas.microsoft.com/office/drawing/2014/main" id="{FE6118BC-39DE-AD7B-7972-3685F3486BD0}"/>
              </a:ext>
              <a:ext uri="{C183D7F6-B498-43B3-948B-1728B52AA6E4}">
                <adec:decorative xmlns:adec="http://schemas.microsoft.com/office/drawing/2017/decorative" val="1"/>
              </a:ext>
            </a:extLst>
          </p:cNvPr>
          <p:cNvCxnSpPr>
            <a:cxnSpLocks/>
          </p:cNvCxnSpPr>
          <p:nvPr userDrawn="1"/>
        </p:nvCxnSpPr>
        <p:spPr bwMode="white">
          <a:xfrm>
            <a:off x="3382039" y="3784678"/>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8" name="Line 4">
            <a:extLst>
              <a:ext uri="{FF2B5EF4-FFF2-40B4-BE49-F238E27FC236}">
                <a16:creationId xmlns:a16="http://schemas.microsoft.com/office/drawing/2014/main" id="{F6497843-AC8A-0106-2EC2-F26B9D823165}"/>
              </a:ext>
              <a:ext uri="{C183D7F6-B498-43B3-948B-1728B52AA6E4}">
                <adec:decorative xmlns:adec="http://schemas.microsoft.com/office/drawing/2017/decorative" val="1"/>
              </a:ext>
            </a:extLst>
          </p:cNvPr>
          <p:cNvCxnSpPr>
            <a:cxnSpLocks/>
          </p:cNvCxnSpPr>
          <p:nvPr userDrawn="1"/>
        </p:nvCxnSpPr>
        <p:spPr bwMode="white">
          <a:xfrm>
            <a:off x="3382039" y="4991216"/>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9" name="Line 5">
            <a:extLst>
              <a:ext uri="{FF2B5EF4-FFF2-40B4-BE49-F238E27FC236}">
                <a16:creationId xmlns:a16="http://schemas.microsoft.com/office/drawing/2014/main" id="{7795DF0E-D5E1-ADBE-0758-5128AD034F6D}"/>
              </a:ext>
              <a:ext uri="{C183D7F6-B498-43B3-948B-1728B52AA6E4}">
                <adec:decorative xmlns:adec="http://schemas.microsoft.com/office/drawing/2017/decorative" val="1"/>
              </a:ext>
            </a:extLst>
          </p:cNvPr>
          <p:cNvCxnSpPr>
            <a:cxnSpLocks/>
          </p:cNvCxnSpPr>
          <p:nvPr userDrawn="1"/>
        </p:nvCxnSpPr>
        <p:spPr bwMode="white">
          <a:xfrm>
            <a:off x="8040688" y="2587337"/>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0" name="Line 6">
            <a:extLst>
              <a:ext uri="{FF2B5EF4-FFF2-40B4-BE49-F238E27FC236}">
                <a16:creationId xmlns:a16="http://schemas.microsoft.com/office/drawing/2014/main" id="{70DE9614-3B43-EB9C-B842-C840AFCBB85C}"/>
              </a:ext>
              <a:ext uri="{C183D7F6-B498-43B3-948B-1728B52AA6E4}">
                <adec:decorative xmlns:adec="http://schemas.microsoft.com/office/drawing/2017/decorative" val="1"/>
              </a:ext>
            </a:extLst>
          </p:cNvPr>
          <p:cNvCxnSpPr>
            <a:cxnSpLocks/>
          </p:cNvCxnSpPr>
          <p:nvPr userDrawn="1"/>
        </p:nvCxnSpPr>
        <p:spPr bwMode="white">
          <a:xfrm>
            <a:off x="8040688" y="3793876"/>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1" name="Line 7">
            <a:extLst>
              <a:ext uri="{FF2B5EF4-FFF2-40B4-BE49-F238E27FC236}">
                <a16:creationId xmlns:a16="http://schemas.microsoft.com/office/drawing/2014/main" id="{1747E3E6-DEE2-85B0-EB04-90780CFD30EB}"/>
              </a:ext>
              <a:ext uri="{C183D7F6-B498-43B3-948B-1728B52AA6E4}">
                <adec:decorative xmlns:adec="http://schemas.microsoft.com/office/drawing/2017/decorative" val="1"/>
              </a:ext>
            </a:extLst>
          </p:cNvPr>
          <p:cNvCxnSpPr>
            <a:cxnSpLocks/>
          </p:cNvCxnSpPr>
          <p:nvPr userDrawn="1"/>
        </p:nvCxnSpPr>
        <p:spPr bwMode="white">
          <a:xfrm>
            <a:off x="8040688" y="5000414"/>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2" name="Line 8">
            <a:extLst>
              <a:ext uri="{FF2B5EF4-FFF2-40B4-BE49-F238E27FC236}">
                <a16:creationId xmlns:a16="http://schemas.microsoft.com/office/drawing/2014/main" id="{C22EC274-95EB-DB98-EB8B-FDA44A64BBE4}"/>
              </a:ext>
              <a:ext uri="{C183D7F6-B498-43B3-948B-1728B52AA6E4}">
                <adec:decorative xmlns:adec="http://schemas.microsoft.com/office/drawing/2017/decorative" val="1"/>
              </a:ext>
            </a:extLst>
          </p:cNvPr>
          <p:cNvCxnSpPr>
            <a:cxnSpLocks/>
          </p:cNvCxnSpPr>
          <p:nvPr userDrawn="1"/>
        </p:nvCxnSpPr>
        <p:spPr bwMode="white">
          <a:xfrm>
            <a:off x="8040688" y="6206953"/>
            <a:ext cx="359359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03888488"/>
      </p:ext>
    </p:extLst>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Agenda x8">
    <p:bg bwMode="ltGray">
      <p:bgPr>
        <a:solidFill>
          <a:srgbClr val="C1BFFF"/>
        </a:solidFill>
        <a:effectLst/>
      </p:bgPr>
    </p:bg>
    <p:spTree>
      <p:nvGrpSpPr>
        <p:cNvPr id="1" name=""/>
        <p:cNvGrpSpPr/>
        <p:nvPr/>
      </p:nvGrpSpPr>
      <p:grpSpPr>
        <a:xfrm>
          <a:off x="0" y="0"/>
          <a:ext cx="0" cy="0"/>
          <a:chOff x="0" y="0"/>
          <a:chExt cx="0" cy="0"/>
        </a:xfrm>
      </p:grpSpPr>
      <p:sp>
        <p:nvSpPr>
          <p:cNvPr id="60" name="Section">
            <a:extLst>
              <a:ext uri="{FF2B5EF4-FFF2-40B4-BE49-F238E27FC236}">
                <a16:creationId xmlns:a16="http://schemas.microsoft.com/office/drawing/2014/main" id="{ED6C1FA2-EB4F-746D-C24E-3FEC7581974D}"/>
              </a:ext>
            </a:extLst>
          </p:cNvPr>
          <p:cNvSpPr>
            <a:spLocks noGrp="1"/>
          </p:cNvSpPr>
          <p:nvPr>
            <p:ph type="body" sz="quarter" idx="27" hasCustomPrompt="1"/>
          </p:nvPr>
        </p:nvSpPr>
        <p:spPr bwMode="auto">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2" name="Title">
            <a:extLst>
              <a:ext uri="{FF2B5EF4-FFF2-40B4-BE49-F238E27FC236}">
                <a16:creationId xmlns:a16="http://schemas.microsoft.com/office/drawing/2014/main" id="{F04BA9BF-E500-53B9-8CC6-1FFBDB0A2FFD}"/>
              </a:ext>
            </a:extLst>
          </p:cNvPr>
          <p:cNvSpPr>
            <a:spLocks noGrp="1"/>
          </p:cNvSpPr>
          <p:nvPr>
            <p:ph type="title" hasCustomPrompt="1"/>
          </p:nvPr>
        </p:nvSpPr>
        <p:spPr bwMode="auto">
          <a:xfrm>
            <a:off x="550164" y="552450"/>
            <a:ext cx="11091600" cy="819150"/>
          </a:xfrm>
        </p:spPr>
        <p:txBody>
          <a:bodyPr/>
          <a:lstStyle>
            <a:lvl1pPr>
              <a:defRPr/>
            </a:lvl1pPr>
          </a:lstStyle>
          <a:p>
            <a:r>
              <a:rPr lang="en-US" noProof="0"/>
              <a:t>Table of contents</a:t>
            </a:r>
          </a:p>
        </p:txBody>
      </p:sp>
      <p:sp>
        <p:nvSpPr>
          <p:cNvPr id="36" name="Number 1">
            <a:extLst>
              <a:ext uri="{FF2B5EF4-FFF2-40B4-BE49-F238E27FC236}">
                <a16:creationId xmlns:a16="http://schemas.microsoft.com/office/drawing/2014/main" id="{0B1C02AD-FA4C-C24F-6E99-EB53B5CB84CA}"/>
              </a:ext>
            </a:extLst>
          </p:cNvPr>
          <p:cNvSpPr>
            <a:spLocks noGrp="1"/>
          </p:cNvSpPr>
          <p:nvPr>
            <p:ph type="body" sz="quarter" idx="21" hasCustomPrompt="1"/>
          </p:nvPr>
        </p:nvSpPr>
        <p:spPr bwMode="auto">
          <a:xfrm>
            <a:off x="550164" y="1999538"/>
            <a:ext cx="457200" cy="277200"/>
          </a:xfrm>
        </p:spPr>
        <p:txBody>
          <a:bodyPr/>
          <a:lstStyle>
            <a:lvl1pPr marL="0" indent="0">
              <a:spcAft>
                <a:spcPts val="0"/>
              </a:spcAft>
              <a:buNone/>
              <a:defRPr sz="1800">
                <a:solidFill>
                  <a:srgbClr val="0D004D"/>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cxnSp>
        <p:nvCxnSpPr>
          <p:cNvPr id="13" name="Line 1">
            <a:extLst>
              <a:ext uri="{FF2B5EF4-FFF2-40B4-BE49-F238E27FC236}">
                <a16:creationId xmlns:a16="http://schemas.microsoft.com/office/drawing/2014/main" id="{5044BA2F-C52B-3C26-CE8E-EC6E75603DE2}"/>
              </a:ext>
              <a:ext uri="{C183D7F6-B498-43B3-948B-1728B52AA6E4}">
                <adec:decorative xmlns:adec="http://schemas.microsoft.com/office/drawing/2017/decorative" val="1"/>
              </a:ext>
            </a:extLst>
          </p:cNvPr>
          <p:cNvCxnSpPr>
            <a:cxnSpLocks/>
          </p:cNvCxnSpPr>
          <p:nvPr/>
        </p:nvCxnSpPr>
        <p:spPr bwMode="black">
          <a:xfrm>
            <a:off x="550164" y="2330626"/>
            <a:ext cx="224028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33" name="Subhead 1">
            <a:extLst>
              <a:ext uri="{FF2B5EF4-FFF2-40B4-BE49-F238E27FC236}">
                <a16:creationId xmlns:a16="http://schemas.microsoft.com/office/drawing/2014/main" id="{D1AA6D73-0026-63CE-D799-DEC32A558554}"/>
              </a:ext>
            </a:extLst>
          </p:cNvPr>
          <p:cNvSpPr>
            <a:spLocks noGrp="1"/>
          </p:cNvSpPr>
          <p:nvPr>
            <p:ph type="body" sz="quarter" idx="15" hasCustomPrompt="1"/>
          </p:nvPr>
        </p:nvSpPr>
        <p:spPr bwMode="auto">
          <a:xfrm>
            <a:off x="550164" y="2588501"/>
            <a:ext cx="2239200" cy="454928"/>
          </a:xfrm>
        </p:spPr>
        <p:txBody>
          <a:bodyPr/>
          <a:lstStyle>
            <a:lvl1pPr marL="0" indent="0">
              <a:spcAft>
                <a:spcPts val="0"/>
              </a:spcAft>
              <a:buNone/>
              <a:defRPr sz="1400">
                <a:solidFill>
                  <a:srgbClr val="0D004D"/>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section title here, maximum two lines</a:t>
            </a:r>
          </a:p>
        </p:txBody>
      </p:sp>
      <p:sp>
        <p:nvSpPr>
          <p:cNvPr id="34" name="Short Text 1">
            <a:extLst>
              <a:ext uri="{FF2B5EF4-FFF2-40B4-BE49-F238E27FC236}">
                <a16:creationId xmlns:a16="http://schemas.microsoft.com/office/drawing/2014/main" id="{86310A57-73CF-A7ED-C6EF-F0C6DD157494}"/>
              </a:ext>
            </a:extLst>
          </p:cNvPr>
          <p:cNvSpPr>
            <a:spLocks noGrp="1"/>
          </p:cNvSpPr>
          <p:nvPr>
            <p:ph type="body" sz="quarter" idx="28" hasCustomPrompt="1"/>
          </p:nvPr>
        </p:nvSpPr>
        <p:spPr bwMode="auto">
          <a:xfrm>
            <a:off x="550164" y="3165476"/>
            <a:ext cx="2239200" cy="266400"/>
          </a:xfrm>
        </p:spPr>
        <p:txBody>
          <a:bodyPr/>
          <a:lstStyle>
            <a:lvl1pPr marL="0" indent="0">
              <a:spcAft>
                <a:spcPts val="0"/>
              </a:spcAft>
              <a:buNone/>
              <a:defRPr sz="1000">
                <a:solidFill>
                  <a:srgbClr val="0D004D"/>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Optional details here</a:t>
            </a:r>
          </a:p>
        </p:txBody>
      </p:sp>
      <p:sp>
        <p:nvSpPr>
          <p:cNvPr id="62" name="Number 2">
            <a:extLst>
              <a:ext uri="{FF2B5EF4-FFF2-40B4-BE49-F238E27FC236}">
                <a16:creationId xmlns:a16="http://schemas.microsoft.com/office/drawing/2014/main" id="{45CC5686-17BA-8916-2786-52B87D862818}"/>
              </a:ext>
            </a:extLst>
          </p:cNvPr>
          <p:cNvSpPr>
            <a:spLocks noGrp="1"/>
          </p:cNvSpPr>
          <p:nvPr>
            <p:ph type="body" sz="quarter" idx="41" hasCustomPrompt="1"/>
          </p:nvPr>
        </p:nvSpPr>
        <p:spPr bwMode="auto">
          <a:xfrm>
            <a:off x="3501496" y="1999538"/>
            <a:ext cx="457200" cy="277200"/>
          </a:xfrm>
        </p:spPr>
        <p:txBody>
          <a:bodyPr/>
          <a:lstStyle>
            <a:lvl1pPr marL="0" indent="0">
              <a:spcAft>
                <a:spcPts val="0"/>
              </a:spcAft>
              <a:buNone/>
              <a:defRPr sz="1800">
                <a:solidFill>
                  <a:srgbClr val="0D004D"/>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cxnSp>
        <p:nvCxnSpPr>
          <p:cNvPr id="10" name="Line 2">
            <a:extLst>
              <a:ext uri="{FF2B5EF4-FFF2-40B4-BE49-F238E27FC236}">
                <a16:creationId xmlns:a16="http://schemas.microsoft.com/office/drawing/2014/main" id="{5FE01678-FBA8-B39A-52B3-D6C139938256}"/>
              </a:ext>
              <a:ext uri="{C183D7F6-B498-43B3-948B-1728B52AA6E4}">
                <adec:decorative xmlns:adec="http://schemas.microsoft.com/office/drawing/2017/decorative" val="1"/>
              </a:ext>
            </a:extLst>
          </p:cNvPr>
          <p:cNvCxnSpPr>
            <a:cxnSpLocks/>
          </p:cNvCxnSpPr>
          <p:nvPr/>
        </p:nvCxnSpPr>
        <p:spPr bwMode="black">
          <a:xfrm>
            <a:off x="3501496" y="2330626"/>
            <a:ext cx="224028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45" name="Subhead 2">
            <a:extLst>
              <a:ext uri="{FF2B5EF4-FFF2-40B4-BE49-F238E27FC236}">
                <a16:creationId xmlns:a16="http://schemas.microsoft.com/office/drawing/2014/main" id="{442420B4-5B5F-67FA-F081-20277E59F5E4}"/>
              </a:ext>
            </a:extLst>
          </p:cNvPr>
          <p:cNvSpPr>
            <a:spLocks noGrp="1"/>
          </p:cNvSpPr>
          <p:nvPr>
            <p:ph type="body" sz="quarter" idx="35" hasCustomPrompt="1"/>
          </p:nvPr>
        </p:nvSpPr>
        <p:spPr bwMode="auto">
          <a:xfrm>
            <a:off x="3501496" y="2588501"/>
            <a:ext cx="2239200" cy="454928"/>
          </a:xfrm>
        </p:spPr>
        <p:txBody>
          <a:bodyPr/>
          <a:lstStyle>
            <a:lvl1pPr marL="0" indent="0">
              <a:spcAft>
                <a:spcPts val="0"/>
              </a:spcAft>
              <a:buNone/>
              <a:defRPr sz="1400">
                <a:solidFill>
                  <a:srgbClr val="0D004D"/>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section title here, maximum two lines</a:t>
            </a:r>
          </a:p>
        </p:txBody>
      </p:sp>
      <p:sp>
        <p:nvSpPr>
          <p:cNvPr id="46" name="Short Text 2">
            <a:extLst>
              <a:ext uri="{FF2B5EF4-FFF2-40B4-BE49-F238E27FC236}">
                <a16:creationId xmlns:a16="http://schemas.microsoft.com/office/drawing/2014/main" id="{ECBBB430-C6F1-D2FA-C53F-E53DC4D11278}"/>
              </a:ext>
            </a:extLst>
          </p:cNvPr>
          <p:cNvSpPr>
            <a:spLocks noGrp="1"/>
          </p:cNvSpPr>
          <p:nvPr>
            <p:ph type="body" sz="quarter" idx="36" hasCustomPrompt="1"/>
          </p:nvPr>
        </p:nvSpPr>
        <p:spPr bwMode="auto">
          <a:xfrm>
            <a:off x="3501496" y="3165476"/>
            <a:ext cx="2239200" cy="266400"/>
          </a:xfrm>
        </p:spPr>
        <p:txBody>
          <a:bodyPr/>
          <a:lstStyle>
            <a:lvl1pPr marL="0" indent="0">
              <a:spcAft>
                <a:spcPts val="0"/>
              </a:spcAft>
              <a:buNone/>
              <a:defRPr sz="1000">
                <a:solidFill>
                  <a:srgbClr val="0D004D"/>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Optional details here</a:t>
            </a:r>
          </a:p>
        </p:txBody>
      </p:sp>
      <p:sp>
        <p:nvSpPr>
          <p:cNvPr id="71" name="Number 3">
            <a:extLst>
              <a:ext uri="{FF2B5EF4-FFF2-40B4-BE49-F238E27FC236}">
                <a16:creationId xmlns:a16="http://schemas.microsoft.com/office/drawing/2014/main" id="{1FDBD9F7-218A-2FD5-093B-A5BECC130420}"/>
              </a:ext>
            </a:extLst>
          </p:cNvPr>
          <p:cNvSpPr>
            <a:spLocks noGrp="1"/>
          </p:cNvSpPr>
          <p:nvPr>
            <p:ph type="body" sz="quarter" idx="50" hasCustomPrompt="1"/>
          </p:nvPr>
        </p:nvSpPr>
        <p:spPr bwMode="auto">
          <a:xfrm>
            <a:off x="6451981" y="1999538"/>
            <a:ext cx="457200" cy="277200"/>
          </a:xfrm>
        </p:spPr>
        <p:txBody>
          <a:bodyPr/>
          <a:lstStyle>
            <a:lvl1pPr marL="0" indent="0">
              <a:spcAft>
                <a:spcPts val="0"/>
              </a:spcAft>
              <a:buNone/>
              <a:defRPr sz="1800">
                <a:solidFill>
                  <a:srgbClr val="0D004D"/>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cxnSp>
        <p:nvCxnSpPr>
          <p:cNvPr id="11" name="Line 3">
            <a:extLst>
              <a:ext uri="{FF2B5EF4-FFF2-40B4-BE49-F238E27FC236}">
                <a16:creationId xmlns:a16="http://schemas.microsoft.com/office/drawing/2014/main" id="{9CDC137E-EA4D-CFF6-AD8D-6C91F7246297}"/>
              </a:ext>
              <a:ext uri="{C183D7F6-B498-43B3-948B-1728B52AA6E4}">
                <adec:decorative xmlns:adec="http://schemas.microsoft.com/office/drawing/2017/decorative" val="1"/>
              </a:ext>
            </a:extLst>
          </p:cNvPr>
          <p:cNvCxnSpPr>
            <a:cxnSpLocks/>
          </p:cNvCxnSpPr>
          <p:nvPr/>
        </p:nvCxnSpPr>
        <p:spPr bwMode="black">
          <a:xfrm>
            <a:off x="6451981" y="2330626"/>
            <a:ext cx="224028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65" name="Subhead 3">
            <a:extLst>
              <a:ext uri="{FF2B5EF4-FFF2-40B4-BE49-F238E27FC236}">
                <a16:creationId xmlns:a16="http://schemas.microsoft.com/office/drawing/2014/main" id="{EF0F097B-D332-277B-7D3D-643915FE4F94}"/>
              </a:ext>
            </a:extLst>
          </p:cNvPr>
          <p:cNvSpPr>
            <a:spLocks noGrp="1"/>
          </p:cNvSpPr>
          <p:nvPr>
            <p:ph type="body" sz="quarter" idx="44" hasCustomPrompt="1"/>
          </p:nvPr>
        </p:nvSpPr>
        <p:spPr bwMode="auto">
          <a:xfrm>
            <a:off x="6451981" y="2588501"/>
            <a:ext cx="2239200" cy="454928"/>
          </a:xfrm>
        </p:spPr>
        <p:txBody>
          <a:bodyPr/>
          <a:lstStyle>
            <a:lvl1pPr marL="0" indent="0">
              <a:spcAft>
                <a:spcPts val="0"/>
              </a:spcAft>
              <a:buNone/>
              <a:defRPr sz="1400">
                <a:solidFill>
                  <a:srgbClr val="0D004D"/>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section title here, maximum two lines</a:t>
            </a:r>
          </a:p>
        </p:txBody>
      </p:sp>
      <p:sp>
        <p:nvSpPr>
          <p:cNvPr id="66" name="Short Text 3">
            <a:extLst>
              <a:ext uri="{FF2B5EF4-FFF2-40B4-BE49-F238E27FC236}">
                <a16:creationId xmlns:a16="http://schemas.microsoft.com/office/drawing/2014/main" id="{AE2F77C8-E62D-02FF-E86E-41C0A822647F}"/>
              </a:ext>
            </a:extLst>
          </p:cNvPr>
          <p:cNvSpPr>
            <a:spLocks noGrp="1"/>
          </p:cNvSpPr>
          <p:nvPr>
            <p:ph type="body" sz="quarter" idx="45" hasCustomPrompt="1"/>
          </p:nvPr>
        </p:nvSpPr>
        <p:spPr bwMode="auto">
          <a:xfrm>
            <a:off x="6451981" y="3165476"/>
            <a:ext cx="2239200" cy="266400"/>
          </a:xfrm>
        </p:spPr>
        <p:txBody>
          <a:bodyPr/>
          <a:lstStyle>
            <a:lvl1pPr marL="0" indent="0">
              <a:spcAft>
                <a:spcPts val="0"/>
              </a:spcAft>
              <a:buNone/>
              <a:defRPr sz="1000">
                <a:solidFill>
                  <a:srgbClr val="0D004D"/>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Optional details here</a:t>
            </a:r>
          </a:p>
        </p:txBody>
      </p:sp>
      <p:sp>
        <p:nvSpPr>
          <p:cNvPr id="41" name="Number 4">
            <a:extLst>
              <a:ext uri="{FF2B5EF4-FFF2-40B4-BE49-F238E27FC236}">
                <a16:creationId xmlns:a16="http://schemas.microsoft.com/office/drawing/2014/main" id="{615E80DC-16BD-CDE7-64B8-843D416CFB3D}"/>
              </a:ext>
            </a:extLst>
          </p:cNvPr>
          <p:cNvSpPr>
            <a:spLocks noGrp="1"/>
          </p:cNvSpPr>
          <p:nvPr>
            <p:ph type="body" sz="quarter" idx="33" hasCustomPrompt="1"/>
          </p:nvPr>
        </p:nvSpPr>
        <p:spPr bwMode="auto">
          <a:xfrm>
            <a:off x="9404160" y="1999538"/>
            <a:ext cx="457200" cy="277200"/>
          </a:xfrm>
        </p:spPr>
        <p:txBody>
          <a:bodyPr/>
          <a:lstStyle>
            <a:lvl1pPr marL="0" indent="0">
              <a:spcAft>
                <a:spcPts val="0"/>
              </a:spcAft>
              <a:buNone/>
              <a:defRPr sz="1800">
                <a:solidFill>
                  <a:srgbClr val="0D004D"/>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cxnSp>
        <p:nvCxnSpPr>
          <p:cNvPr id="12" name="Line 4">
            <a:extLst>
              <a:ext uri="{FF2B5EF4-FFF2-40B4-BE49-F238E27FC236}">
                <a16:creationId xmlns:a16="http://schemas.microsoft.com/office/drawing/2014/main" id="{171479E3-589D-4ED8-AA66-C7642BD547B5}"/>
              </a:ext>
              <a:ext uri="{C183D7F6-B498-43B3-948B-1728B52AA6E4}">
                <adec:decorative xmlns:adec="http://schemas.microsoft.com/office/drawing/2017/decorative" val="1"/>
              </a:ext>
            </a:extLst>
          </p:cNvPr>
          <p:cNvCxnSpPr>
            <a:cxnSpLocks/>
          </p:cNvCxnSpPr>
          <p:nvPr/>
        </p:nvCxnSpPr>
        <p:spPr bwMode="black">
          <a:xfrm>
            <a:off x="9404160" y="2330626"/>
            <a:ext cx="224028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37" name="Subhead 4">
            <a:extLst>
              <a:ext uri="{FF2B5EF4-FFF2-40B4-BE49-F238E27FC236}">
                <a16:creationId xmlns:a16="http://schemas.microsoft.com/office/drawing/2014/main" id="{77C9367F-CA51-A120-983C-A9C27E000F96}"/>
              </a:ext>
            </a:extLst>
          </p:cNvPr>
          <p:cNvSpPr>
            <a:spLocks noGrp="1"/>
          </p:cNvSpPr>
          <p:nvPr>
            <p:ph type="body" sz="quarter" idx="29" hasCustomPrompt="1"/>
          </p:nvPr>
        </p:nvSpPr>
        <p:spPr bwMode="auto">
          <a:xfrm>
            <a:off x="9404160" y="2588501"/>
            <a:ext cx="2239200" cy="454928"/>
          </a:xfrm>
        </p:spPr>
        <p:txBody>
          <a:bodyPr/>
          <a:lstStyle>
            <a:lvl1pPr marL="0" indent="0">
              <a:spcAft>
                <a:spcPts val="0"/>
              </a:spcAft>
              <a:buNone/>
              <a:defRPr sz="1400">
                <a:solidFill>
                  <a:srgbClr val="0D004D"/>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section title here, maximum two lines</a:t>
            </a:r>
          </a:p>
        </p:txBody>
      </p:sp>
      <p:sp>
        <p:nvSpPr>
          <p:cNvPr id="38" name="Short Text 4">
            <a:extLst>
              <a:ext uri="{FF2B5EF4-FFF2-40B4-BE49-F238E27FC236}">
                <a16:creationId xmlns:a16="http://schemas.microsoft.com/office/drawing/2014/main" id="{FD9C10A5-3071-BD2A-A547-6BCD1364993A}"/>
              </a:ext>
            </a:extLst>
          </p:cNvPr>
          <p:cNvSpPr>
            <a:spLocks noGrp="1"/>
          </p:cNvSpPr>
          <p:nvPr>
            <p:ph type="body" sz="quarter" idx="30" hasCustomPrompt="1"/>
          </p:nvPr>
        </p:nvSpPr>
        <p:spPr bwMode="auto">
          <a:xfrm>
            <a:off x="9404160" y="3165476"/>
            <a:ext cx="2239200" cy="266400"/>
          </a:xfrm>
        </p:spPr>
        <p:txBody>
          <a:bodyPr/>
          <a:lstStyle>
            <a:lvl1pPr marL="0" indent="0">
              <a:spcAft>
                <a:spcPts val="0"/>
              </a:spcAft>
              <a:buNone/>
              <a:defRPr sz="1000">
                <a:solidFill>
                  <a:srgbClr val="0D004D"/>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Optional details here</a:t>
            </a:r>
          </a:p>
        </p:txBody>
      </p:sp>
      <p:sp>
        <p:nvSpPr>
          <p:cNvPr id="63" name="Number 5">
            <a:extLst>
              <a:ext uri="{FF2B5EF4-FFF2-40B4-BE49-F238E27FC236}">
                <a16:creationId xmlns:a16="http://schemas.microsoft.com/office/drawing/2014/main" id="{6CEC4652-F8E4-DCC3-5042-3E6C00557C07}"/>
              </a:ext>
            </a:extLst>
          </p:cNvPr>
          <p:cNvSpPr>
            <a:spLocks noGrp="1"/>
          </p:cNvSpPr>
          <p:nvPr>
            <p:ph type="body" sz="quarter" idx="42" hasCustomPrompt="1"/>
          </p:nvPr>
        </p:nvSpPr>
        <p:spPr bwMode="auto">
          <a:xfrm>
            <a:off x="550164" y="3885864"/>
            <a:ext cx="457200" cy="277200"/>
          </a:xfrm>
        </p:spPr>
        <p:txBody>
          <a:bodyPr/>
          <a:lstStyle>
            <a:lvl1pPr marL="0" indent="0">
              <a:spcAft>
                <a:spcPts val="0"/>
              </a:spcAft>
              <a:buNone/>
              <a:defRPr sz="1800">
                <a:solidFill>
                  <a:srgbClr val="0D004D"/>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cxnSp>
        <p:nvCxnSpPr>
          <p:cNvPr id="6" name="Line 5">
            <a:extLst>
              <a:ext uri="{FF2B5EF4-FFF2-40B4-BE49-F238E27FC236}">
                <a16:creationId xmlns:a16="http://schemas.microsoft.com/office/drawing/2014/main" id="{C11BE140-798F-EA18-ED4E-B10F15765F80}"/>
              </a:ext>
              <a:ext uri="{C183D7F6-B498-43B3-948B-1728B52AA6E4}">
                <adec:decorative xmlns:adec="http://schemas.microsoft.com/office/drawing/2017/decorative" val="1"/>
              </a:ext>
            </a:extLst>
          </p:cNvPr>
          <p:cNvCxnSpPr>
            <a:cxnSpLocks/>
          </p:cNvCxnSpPr>
          <p:nvPr/>
        </p:nvCxnSpPr>
        <p:spPr bwMode="black">
          <a:xfrm>
            <a:off x="550164" y="4221934"/>
            <a:ext cx="224028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39" name="Subhead 5">
            <a:extLst>
              <a:ext uri="{FF2B5EF4-FFF2-40B4-BE49-F238E27FC236}">
                <a16:creationId xmlns:a16="http://schemas.microsoft.com/office/drawing/2014/main" id="{4623BCCD-1858-2D17-F397-830FE6308850}"/>
              </a:ext>
            </a:extLst>
          </p:cNvPr>
          <p:cNvSpPr>
            <a:spLocks noGrp="1"/>
          </p:cNvSpPr>
          <p:nvPr>
            <p:ph type="body" sz="quarter" idx="31" hasCustomPrompt="1"/>
          </p:nvPr>
        </p:nvSpPr>
        <p:spPr bwMode="auto">
          <a:xfrm>
            <a:off x="550164" y="4479022"/>
            <a:ext cx="2239200" cy="454928"/>
          </a:xfrm>
        </p:spPr>
        <p:txBody>
          <a:bodyPr/>
          <a:lstStyle>
            <a:lvl1pPr marL="0" indent="0">
              <a:spcAft>
                <a:spcPts val="0"/>
              </a:spcAft>
              <a:buNone/>
              <a:defRPr sz="1400">
                <a:solidFill>
                  <a:srgbClr val="0D004D"/>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section title here, maximum two lines</a:t>
            </a:r>
          </a:p>
        </p:txBody>
      </p:sp>
      <p:sp>
        <p:nvSpPr>
          <p:cNvPr id="40" name="Short Text 5">
            <a:extLst>
              <a:ext uri="{FF2B5EF4-FFF2-40B4-BE49-F238E27FC236}">
                <a16:creationId xmlns:a16="http://schemas.microsoft.com/office/drawing/2014/main" id="{72576B02-37E1-57EC-27A1-BBA82EEE8E16}"/>
              </a:ext>
            </a:extLst>
          </p:cNvPr>
          <p:cNvSpPr>
            <a:spLocks noGrp="1"/>
          </p:cNvSpPr>
          <p:nvPr>
            <p:ph type="body" sz="quarter" idx="32" hasCustomPrompt="1"/>
          </p:nvPr>
        </p:nvSpPr>
        <p:spPr bwMode="auto">
          <a:xfrm>
            <a:off x="550164" y="5048794"/>
            <a:ext cx="2239200" cy="266400"/>
          </a:xfrm>
        </p:spPr>
        <p:txBody>
          <a:bodyPr/>
          <a:lstStyle>
            <a:lvl1pPr marL="0" indent="0">
              <a:spcAft>
                <a:spcPts val="0"/>
              </a:spcAft>
              <a:buNone/>
              <a:defRPr sz="1000">
                <a:solidFill>
                  <a:srgbClr val="0D004D"/>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Optional details here</a:t>
            </a:r>
          </a:p>
        </p:txBody>
      </p:sp>
      <p:sp>
        <p:nvSpPr>
          <p:cNvPr id="72" name="Number 6">
            <a:extLst>
              <a:ext uri="{FF2B5EF4-FFF2-40B4-BE49-F238E27FC236}">
                <a16:creationId xmlns:a16="http://schemas.microsoft.com/office/drawing/2014/main" id="{E7695A2A-397C-E98A-BE9B-6421FBB4399B}"/>
              </a:ext>
            </a:extLst>
          </p:cNvPr>
          <p:cNvSpPr>
            <a:spLocks noGrp="1"/>
          </p:cNvSpPr>
          <p:nvPr>
            <p:ph type="body" sz="quarter" idx="51" hasCustomPrompt="1"/>
          </p:nvPr>
        </p:nvSpPr>
        <p:spPr bwMode="auto">
          <a:xfrm>
            <a:off x="3501496" y="3885864"/>
            <a:ext cx="457200" cy="277200"/>
          </a:xfrm>
        </p:spPr>
        <p:txBody>
          <a:bodyPr/>
          <a:lstStyle>
            <a:lvl1pPr marL="0" indent="0">
              <a:spcAft>
                <a:spcPts val="0"/>
              </a:spcAft>
              <a:buNone/>
              <a:defRPr sz="1800">
                <a:solidFill>
                  <a:srgbClr val="0D004D"/>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cxnSp>
        <p:nvCxnSpPr>
          <p:cNvPr id="7" name="Line 6">
            <a:extLst>
              <a:ext uri="{FF2B5EF4-FFF2-40B4-BE49-F238E27FC236}">
                <a16:creationId xmlns:a16="http://schemas.microsoft.com/office/drawing/2014/main" id="{C8326DF8-7E83-C86E-3948-2C0385153871}"/>
              </a:ext>
              <a:ext uri="{C183D7F6-B498-43B3-948B-1728B52AA6E4}">
                <adec:decorative xmlns:adec="http://schemas.microsoft.com/office/drawing/2017/decorative" val="1"/>
              </a:ext>
            </a:extLst>
          </p:cNvPr>
          <p:cNvCxnSpPr>
            <a:cxnSpLocks/>
          </p:cNvCxnSpPr>
          <p:nvPr/>
        </p:nvCxnSpPr>
        <p:spPr bwMode="black">
          <a:xfrm>
            <a:off x="3501496" y="4221934"/>
            <a:ext cx="224028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1" name="Subhead 6">
            <a:extLst>
              <a:ext uri="{FF2B5EF4-FFF2-40B4-BE49-F238E27FC236}">
                <a16:creationId xmlns:a16="http://schemas.microsoft.com/office/drawing/2014/main" id="{EA61756F-1DD6-BF19-A628-BB945CB8EFA7}"/>
              </a:ext>
            </a:extLst>
          </p:cNvPr>
          <p:cNvSpPr>
            <a:spLocks noGrp="1"/>
          </p:cNvSpPr>
          <p:nvPr>
            <p:ph type="body" sz="quarter" idx="37" hasCustomPrompt="1"/>
          </p:nvPr>
        </p:nvSpPr>
        <p:spPr bwMode="auto">
          <a:xfrm>
            <a:off x="3501496" y="4479022"/>
            <a:ext cx="2239200" cy="454928"/>
          </a:xfrm>
        </p:spPr>
        <p:txBody>
          <a:bodyPr/>
          <a:lstStyle>
            <a:lvl1pPr marL="0" indent="0">
              <a:spcAft>
                <a:spcPts val="0"/>
              </a:spcAft>
              <a:buNone/>
              <a:defRPr sz="1400">
                <a:solidFill>
                  <a:srgbClr val="0D004D"/>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section title here, maximum two lines</a:t>
            </a:r>
          </a:p>
        </p:txBody>
      </p:sp>
      <p:sp>
        <p:nvSpPr>
          <p:cNvPr id="58" name="Short Text 6">
            <a:extLst>
              <a:ext uri="{FF2B5EF4-FFF2-40B4-BE49-F238E27FC236}">
                <a16:creationId xmlns:a16="http://schemas.microsoft.com/office/drawing/2014/main" id="{3F2A6ED5-CC2D-0A11-66EE-05FC16C61A74}"/>
              </a:ext>
            </a:extLst>
          </p:cNvPr>
          <p:cNvSpPr>
            <a:spLocks noGrp="1"/>
          </p:cNvSpPr>
          <p:nvPr>
            <p:ph type="body" sz="quarter" idx="38" hasCustomPrompt="1"/>
          </p:nvPr>
        </p:nvSpPr>
        <p:spPr bwMode="auto">
          <a:xfrm>
            <a:off x="3501496" y="5048794"/>
            <a:ext cx="2239200" cy="266400"/>
          </a:xfrm>
        </p:spPr>
        <p:txBody>
          <a:bodyPr/>
          <a:lstStyle>
            <a:lvl1pPr marL="0" indent="0">
              <a:spcAft>
                <a:spcPts val="0"/>
              </a:spcAft>
              <a:buNone/>
              <a:defRPr sz="1000">
                <a:solidFill>
                  <a:srgbClr val="0D004D"/>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Optional details here</a:t>
            </a:r>
          </a:p>
        </p:txBody>
      </p:sp>
      <p:sp>
        <p:nvSpPr>
          <p:cNvPr id="42" name="Number7">
            <a:extLst>
              <a:ext uri="{FF2B5EF4-FFF2-40B4-BE49-F238E27FC236}">
                <a16:creationId xmlns:a16="http://schemas.microsoft.com/office/drawing/2014/main" id="{8BB699EC-9BC7-773C-7D06-31E1446AD019}"/>
              </a:ext>
            </a:extLst>
          </p:cNvPr>
          <p:cNvSpPr>
            <a:spLocks noGrp="1"/>
          </p:cNvSpPr>
          <p:nvPr>
            <p:ph type="body" sz="quarter" idx="34" hasCustomPrompt="1"/>
          </p:nvPr>
        </p:nvSpPr>
        <p:spPr bwMode="auto">
          <a:xfrm>
            <a:off x="6451981" y="3885864"/>
            <a:ext cx="457200" cy="277200"/>
          </a:xfrm>
        </p:spPr>
        <p:txBody>
          <a:bodyPr/>
          <a:lstStyle>
            <a:lvl1pPr marL="0" indent="0">
              <a:spcAft>
                <a:spcPts val="0"/>
              </a:spcAft>
              <a:buNone/>
              <a:defRPr sz="1800">
                <a:solidFill>
                  <a:srgbClr val="0D004D"/>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cxnSp>
        <p:nvCxnSpPr>
          <p:cNvPr id="8" name="Line 7">
            <a:extLst>
              <a:ext uri="{FF2B5EF4-FFF2-40B4-BE49-F238E27FC236}">
                <a16:creationId xmlns:a16="http://schemas.microsoft.com/office/drawing/2014/main" id="{11427453-C8E8-07B2-80D8-123A14FD1A29}"/>
              </a:ext>
              <a:ext uri="{C183D7F6-B498-43B3-948B-1728B52AA6E4}">
                <adec:decorative xmlns:adec="http://schemas.microsoft.com/office/drawing/2017/decorative" val="1"/>
              </a:ext>
            </a:extLst>
          </p:cNvPr>
          <p:cNvCxnSpPr>
            <a:cxnSpLocks/>
          </p:cNvCxnSpPr>
          <p:nvPr/>
        </p:nvCxnSpPr>
        <p:spPr bwMode="black">
          <a:xfrm>
            <a:off x="6451981" y="4221934"/>
            <a:ext cx="224028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9" name="Subhead 7">
            <a:extLst>
              <a:ext uri="{FF2B5EF4-FFF2-40B4-BE49-F238E27FC236}">
                <a16:creationId xmlns:a16="http://schemas.microsoft.com/office/drawing/2014/main" id="{7AA562EA-7075-34FC-F20D-5B43AEC4609E}"/>
              </a:ext>
            </a:extLst>
          </p:cNvPr>
          <p:cNvSpPr>
            <a:spLocks noGrp="1"/>
          </p:cNvSpPr>
          <p:nvPr>
            <p:ph type="body" sz="quarter" idx="39" hasCustomPrompt="1"/>
          </p:nvPr>
        </p:nvSpPr>
        <p:spPr bwMode="auto">
          <a:xfrm>
            <a:off x="6451981" y="4479022"/>
            <a:ext cx="2239200" cy="454928"/>
          </a:xfrm>
        </p:spPr>
        <p:txBody>
          <a:bodyPr/>
          <a:lstStyle>
            <a:lvl1pPr marL="0" indent="0">
              <a:spcAft>
                <a:spcPts val="0"/>
              </a:spcAft>
              <a:buNone/>
              <a:defRPr sz="1400">
                <a:solidFill>
                  <a:srgbClr val="0D004D"/>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section title here, maximum two lines</a:t>
            </a:r>
          </a:p>
        </p:txBody>
      </p:sp>
      <p:sp>
        <p:nvSpPr>
          <p:cNvPr id="61" name="Short Text 7">
            <a:extLst>
              <a:ext uri="{FF2B5EF4-FFF2-40B4-BE49-F238E27FC236}">
                <a16:creationId xmlns:a16="http://schemas.microsoft.com/office/drawing/2014/main" id="{77B9FC63-B530-5B7B-4293-1B1E90FB5671}"/>
              </a:ext>
            </a:extLst>
          </p:cNvPr>
          <p:cNvSpPr>
            <a:spLocks noGrp="1"/>
          </p:cNvSpPr>
          <p:nvPr>
            <p:ph type="body" sz="quarter" idx="40" hasCustomPrompt="1"/>
          </p:nvPr>
        </p:nvSpPr>
        <p:spPr bwMode="auto">
          <a:xfrm>
            <a:off x="6451981" y="5048794"/>
            <a:ext cx="2239200" cy="266400"/>
          </a:xfrm>
        </p:spPr>
        <p:txBody>
          <a:bodyPr/>
          <a:lstStyle>
            <a:lvl1pPr marL="0" indent="0">
              <a:spcAft>
                <a:spcPts val="0"/>
              </a:spcAft>
              <a:buNone/>
              <a:defRPr sz="1000">
                <a:solidFill>
                  <a:srgbClr val="0D004D"/>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Optional details here</a:t>
            </a:r>
          </a:p>
        </p:txBody>
      </p:sp>
      <p:sp>
        <p:nvSpPr>
          <p:cNvPr id="64" name="Number 8">
            <a:extLst>
              <a:ext uri="{FF2B5EF4-FFF2-40B4-BE49-F238E27FC236}">
                <a16:creationId xmlns:a16="http://schemas.microsoft.com/office/drawing/2014/main" id="{64A36DE8-738E-45DD-263D-EB295D75A8B1}"/>
              </a:ext>
            </a:extLst>
          </p:cNvPr>
          <p:cNvSpPr>
            <a:spLocks noGrp="1"/>
          </p:cNvSpPr>
          <p:nvPr>
            <p:ph type="body" sz="quarter" idx="43" hasCustomPrompt="1"/>
          </p:nvPr>
        </p:nvSpPr>
        <p:spPr bwMode="auto">
          <a:xfrm>
            <a:off x="9404160" y="3885864"/>
            <a:ext cx="457200" cy="277200"/>
          </a:xfrm>
        </p:spPr>
        <p:txBody>
          <a:bodyPr/>
          <a:lstStyle>
            <a:lvl1pPr marL="0" indent="0">
              <a:spcAft>
                <a:spcPts val="0"/>
              </a:spcAft>
              <a:buNone/>
              <a:defRPr sz="1800">
                <a:solidFill>
                  <a:srgbClr val="0D004D"/>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cxnSp>
        <p:nvCxnSpPr>
          <p:cNvPr id="9" name="Line 8">
            <a:extLst>
              <a:ext uri="{FF2B5EF4-FFF2-40B4-BE49-F238E27FC236}">
                <a16:creationId xmlns:a16="http://schemas.microsoft.com/office/drawing/2014/main" id="{342CCD25-C63E-93FA-45D0-3950C630A27C}"/>
              </a:ext>
              <a:ext uri="{C183D7F6-B498-43B3-948B-1728B52AA6E4}">
                <adec:decorative xmlns:adec="http://schemas.microsoft.com/office/drawing/2017/decorative" val="1"/>
              </a:ext>
            </a:extLst>
          </p:cNvPr>
          <p:cNvCxnSpPr>
            <a:cxnSpLocks/>
          </p:cNvCxnSpPr>
          <p:nvPr/>
        </p:nvCxnSpPr>
        <p:spPr bwMode="black">
          <a:xfrm>
            <a:off x="9404160" y="4221934"/>
            <a:ext cx="224028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67" name="Subhead 8">
            <a:extLst>
              <a:ext uri="{FF2B5EF4-FFF2-40B4-BE49-F238E27FC236}">
                <a16:creationId xmlns:a16="http://schemas.microsoft.com/office/drawing/2014/main" id="{A90C8954-2BDC-6BF3-495B-A8B70671FE90}"/>
              </a:ext>
            </a:extLst>
          </p:cNvPr>
          <p:cNvSpPr>
            <a:spLocks noGrp="1"/>
          </p:cNvSpPr>
          <p:nvPr>
            <p:ph type="body" sz="quarter" idx="46" hasCustomPrompt="1"/>
          </p:nvPr>
        </p:nvSpPr>
        <p:spPr bwMode="auto">
          <a:xfrm>
            <a:off x="9404160" y="4479022"/>
            <a:ext cx="2239200" cy="454928"/>
          </a:xfrm>
        </p:spPr>
        <p:txBody>
          <a:bodyPr/>
          <a:lstStyle>
            <a:lvl1pPr marL="0" indent="0">
              <a:spcAft>
                <a:spcPts val="0"/>
              </a:spcAft>
              <a:buNone/>
              <a:defRPr sz="1400">
                <a:solidFill>
                  <a:srgbClr val="0D004D"/>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section title here, maximum two lines</a:t>
            </a:r>
          </a:p>
        </p:txBody>
      </p:sp>
      <p:sp>
        <p:nvSpPr>
          <p:cNvPr id="68" name="Short Text 8">
            <a:extLst>
              <a:ext uri="{FF2B5EF4-FFF2-40B4-BE49-F238E27FC236}">
                <a16:creationId xmlns:a16="http://schemas.microsoft.com/office/drawing/2014/main" id="{0F79250B-69DD-8189-5C9A-A07216F432FB}"/>
              </a:ext>
            </a:extLst>
          </p:cNvPr>
          <p:cNvSpPr>
            <a:spLocks noGrp="1"/>
          </p:cNvSpPr>
          <p:nvPr>
            <p:ph type="body" sz="quarter" idx="47" hasCustomPrompt="1"/>
          </p:nvPr>
        </p:nvSpPr>
        <p:spPr bwMode="auto">
          <a:xfrm>
            <a:off x="9404160" y="5048794"/>
            <a:ext cx="2239200" cy="266400"/>
          </a:xfrm>
        </p:spPr>
        <p:txBody>
          <a:bodyPr/>
          <a:lstStyle>
            <a:lvl1pPr marL="0" indent="0">
              <a:spcAft>
                <a:spcPts val="0"/>
              </a:spcAft>
              <a:buNone/>
              <a:defRPr sz="1000">
                <a:solidFill>
                  <a:srgbClr val="0D004D"/>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Optional details here</a:t>
            </a:r>
          </a:p>
        </p:txBody>
      </p:sp>
      <p:sp>
        <p:nvSpPr>
          <p:cNvPr id="5" name="Footer">
            <a:extLst>
              <a:ext uri="{FF2B5EF4-FFF2-40B4-BE49-F238E27FC236}">
                <a16:creationId xmlns:a16="http://schemas.microsoft.com/office/drawing/2014/main" id="{1B175E1B-1989-9922-4C9F-4E917949A65F}"/>
              </a:ext>
            </a:extLst>
          </p:cNvPr>
          <p:cNvSpPr>
            <a:spLocks noGrp="1" noRot="1" noMove="1" noResize="1" noEditPoints="1" noAdjustHandles="1" noChangeArrowheads="1" noChangeShapeType="1"/>
          </p:cNvSpPr>
          <p:nvPr>
            <p:ph type="ftr" sz="quarter" idx="12"/>
          </p:nvPr>
        </p:nvSpPr>
        <p:spPr bwMode="auto"/>
        <p:txBody>
          <a:bodyPr/>
          <a:lstStyle/>
          <a:p>
            <a:r>
              <a:rPr lang="en-US" noProof="0" dirty="0"/>
              <a:t>Copyright 2026 Pearson. All rights reserved.</a:t>
            </a:r>
          </a:p>
        </p:txBody>
      </p:sp>
      <p:sp>
        <p:nvSpPr>
          <p:cNvPr id="3" name="Slide Number">
            <a:extLst>
              <a:ext uri="{FF2B5EF4-FFF2-40B4-BE49-F238E27FC236}">
                <a16:creationId xmlns:a16="http://schemas.microsoft.com/office/drawing/2014/main" id="{7A3119BF-1EDA-C737-9ADD-5D50B765B874}"/>
              </a:ext>
            </a:extLst>
          </p:cNvPr>
          <p:cNvSpPr>
            <a:spLocks noGrp="1" noRot="1" noMove="1" noResize="1" noEditPoints="1" noAdjustHandles="1" noChangeArrowheads="1" noChangeShapeType="1"/>
          </p:cNvSpPr>
          <p:nvPr>
            <p:ph type="sldNum" sz="quarter" idx="10"/>
          </p:nvPr>
        </p:nvSpPr>
        <p:spPr bwMode="auto"/>
        <p:txBody>
          <a:bodyPr/>
          <a:lstStyle/>
          <a:p>
            <a:fld id="{27BB625B-AB5A-C845-B50B-ED205C3DDF7A}" type="slidenum">
              <a:rPr lang="en-US" noProof="0" smtClean="0"/>
              <a:pPr/>
              <a:t>‹#›</a:t>
            </a:fld>
            <a:endParaRPr lang="en-US" noProof="0"/>
          </a:p>
        </p:txBody>
      </p:sp>
      <p:cxnSp>
        <p:nvCxnSpPr>
          <p:cNvPr id="4" name="Line 1">
            <a:extLst>
              <a:ext uri="{FF2B5EF4-FFF2-40B4-BE49-F238E27FC236}">
                <a16:creationId xmlns:a16="http://schemas.microsoft.com/office/drawing/2014/main" id="{8E4FE04E-3B80-9F2F-C056-A4DE7583D070}"/>
              </a:ext>
              <a:ext uri="{C183D7F6-B498-43B3-948B-1728B52AA6E4}">
                <adec:decorative xmlns:adec="http://schemas.microsoft.com/office/drawing/2017/decorative" val="1"/>
              </a:ext>
            </a:extLst>
          </p:cNvPr>
          <p:cNvCxnSpPr>
            <a:cxnSpLocks/>
          </p:cNvCxnSpPr>
          <p:nvPr userDrawn="1"/>
        </p:nvCxnSpPr>
        <p:spPr bwMode="black">
          <a:xfrm>
            <a:off x="550164" y="2330626"/>
            <a:ext cx="224028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4" name="Line 2">
            <a:extLst>
              <a:ext uri="{FF2B5EF4-FFF2-40B4-BE49-F238E27FC236}">
                <a16:creationId xmlns:a16="http://schemas.microsoft.com/office/drawing/2014/main" id="{F52F19EF-8B55-4230-9208-26E7AED24182}"/>
              </a:ext>
              <a:ext uri="{C183D7F6-B498-43B3-948B-1728B52AA6E4}">
                <adec:decorative xmlns:adec="http://schemas.microsoft.com/office/drawing/2017/decorative" val="1"/>
              </a:ext>
            </a:extLst>
          </p:cNvPr>
          <p:cNvCxnSpPr>
            <a:cxnSpLocks/>
          </p:cNvCxnSpPr>
          <p:nvPr userDrawn="1"/>
        </p:nvCxnSpPr>
        <p:spPr bwMode="black">
          <a:xfrm>
            <a:off x="3501496" y="2330626"/>
            <a:ext cx="224028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5" name="Line 3">
            <a:extLst>
              <a:ext uri="{FF2B5EF4-FFF2-40B4-BE49-F238E27FC236}">
                <a16:creationId xmlns:a16="http://schemas.microsoft.com/office/drawing/2014/main" id="{240B5473-C54F-D14E-09E2-2FF3E2257B5E}"/>
              </a:ext>
              <a:ext uri="{C183D7F6-B498-43B3-948B-1728B52AA6E4}">
                <adec:decorative xmlns:adec="http://schemas.microsoft.com/office/drawing/2017/decorative" val="1"/>
              </a:ext>
            </a:extLst>
          </p:cNvPr>
          <p:cNvCxnSpPr>
            <a:cxnSpLocks/>
          </p:cNvCxnSpPr>
          <p:nvPr userDrawn="1"/>
        </p:nvCxnSpPr>
        <p:spPr bwMode="black">
          <a:xfrm>
            <a:off x="6451981" y="2330626"/>
            <a:ext cx="224028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6" name="Line 4">
            <a:extLst>
              <a:ext uri="{FF2B5EF4-FFF2-40B4-BE49-F238E27FC236}">
                <a16:creationId xmlns:a16="http://schemas.microsoft.com/office/drawing/2014/main" id="{D910BB4B-1CF8-4E7D-930B-4FDA63046BCA}"/>
              </a:ext>
              <a:ext uri="{C183D7F6-B498-43B3-948B-1728B52AA6E4}">
                <adec:decorative xmlns:adec="http://schemas.microsoft.com/office/drawing/2017/decorative" val="1"/>
              </a:ext>
            </a:extLst>
          </p:cNvPr>
          <p:cNvCxnSpPr>
            <a:cxnSpLocks/>
          </p:cNvCxnSpPr>
          <p:nvPr userDrawn="1"/>
        </p:nvCxnSpPr>
        <p:spPr bwMode="black">
          <a:xfrm>
            <a:off x="9404160" y="2330626"/>
            <a:ext cx="224028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7" name="Line 5">
            <a:extLst>
              <a:ext uri="{FF2B5EF4-FFF2-40B4-BE49-F238E27FC236}">
                <a16:creationId xmlns:a16="http://schemas.microsoft.com/office/drawing/2014/main" id="{D97909F3-50CE-5BBD-6863-BEF1F5580B19}"/>
              </a:ext>
              <a:ext uri="{C183D7F6-B498-43B3-948B-1728B52AA6E4}">
                <adec:decorative xmlns:adec="http://schemas.microsoft.com/office/drawing/2017/decorative" val="1"/>
              </a:ext>
            </a:extLst>
          </p:cNvPr>
          <p:cNvCxnSpPr>
            <a:cxnSpLocks/>
          </p:cNvCxnSpPr>
          <p:nvPr userDrawn="1"/>
        </p:nvCxnSpPr>
        <p:spPr bwMode="black">
          <a:xfrm>
            <a:off x="550164" y="4221934"/>
            <a:ext cx="224028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8" name="Line 6">
            <a:extLst>
              <a:ext uri="{FF2B5EF4-FFF2-40B4-BE49-F238E27FC236}">
                <a16:creationId xmlns:a16="http://schemas.microsoft.com/office/drawing/2014/main" id="{B8C429BE-8DFD-2112-D2D6-BC5D6911CBD4}"/>
              </a:ext>
              <a:ext uri="{C183D7F6-B498-43B3-948B-1728B52AA6E4}">
                <adec:decorative xmlns:adec="http://schemas.microsoft.com/office/drawing/2017/decorative" val="1"/>
              </a:ext>
            </a:extLst>
          </p:cNvPr>
          <p:cNvCxnSpPr>
            <a:cxnSpLocks/>
          </p:cNvCxnSpPr>
          <p:nvPr userDrawn="1"/>
        </p:nvCxnSpPr>
        <p:spPr bwMode="black">
          <a:xfrm>
            <a:off x="3501496" y="4221934"/>
            <a:ext cx="224028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9" name="Line 7">
            <a:extLst>
              <a:ext uri="{FF2B5EF4-FFF2-40B4-BE49-F238E27FC236}">
                <a16:creationId xmlns:a16="http://schemas.microsoft.com/office/drawing/2014/main" id="{B9F52228-48F1-6F45-8055-D695017A0D39}"/>
              </a:ext>
              <a:ext uri="{C183D7F6-B498-43B3-948B-1728B52AA6E4}">
                <adec:decorative xmlns:adec="http://schemas.microsoft.com/office/drawing/2017/decorative" val="1"/>
              </a:ext>
            </a:extLst>
          </p:cNvPr>
          <p:cNvCxnSpPr>
            <a:cxnSpLocks/>
          </p:cNvCxnSpPr>
          <p:nvPr userDrawn="1"/>
        </p:nvCxnSpPr>
        <p:spPr bwMode="black">
          <a:xfrm>
            <a:off x="6451981" y="4221934"/>
            <a:ext cx="224028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20" name="Line 8">
            <a:extLst>
              <a:ext uri="{FF2B5EF4-FFF2-40B4-BE49-F238E27FC236}">
                <a16:creationId xmlns:a16="http://schemas.microsoft.com/office/drawing/2014/main" id="{D9CCC1F5-C6FA-0513-2B07-346A05A4206A}"/>
              </a:ext>
              <a:ext uri="{C183D7F6-B498-43B3-948B-1728B52AA6E4}">
                <adec:decorative xmlns:adec="http://schemas.microsoft.com/office/drawing/2017/decorative" val="1"/>
              </a:ext>
            </a:extLst>
          </p:cNvPr>
          <p:cNvCxnSpPr>
            <a:cxnSpLocks/>
          </p:cNvCxnSpPr>
          <p:nvPr userDrawn="1"/>
        </p:nvCxnSpPr>
        <p:spPr bwMode="black">
          <a:xfrm>
            <a:off x="9404160" y="4221934"/>
            <a:ext cx="224028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06281694"/>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Agenda x9">
    <p:bg bwMode="ltGray">
      <p:bgPr>
        <a:solidFill>
          <a:srgbClr val="C1BFFF"/>
        </a:solidFill>
        <a:effectLst/>
      </p:bgPr>
    </p:bg>
    <p:spTree>
      <p:nvGrpSpPr>
        <p:cNvPr id="1" name=""/>
        <p:cNvGrpSpPr/>
        <p:nvPr/>
      </p:nvGrpSpPr>
      <p:grpSpPr>
        <a:xfrm>
          <a:off x="0" y="0"/>
          <a:ext cx="0" cy="0"/>
          <a:chOff x="0" y="0"/>
          <a:chExt cx="0" cy="0"/>
        </a:xfrm>
      </p:grpSpPr>
      <p:sp>
        <p:nvSpPr>
          <p:cNvPr id="60" name="Section">
            <a:extLst>
              <a:ext uri="{FF2B5EF4-FFF2-40B4-BE49-F238E27FC236}">
                <a16:creationId xmlns:a16="http://schemas.microsoft.com/office/drawing/2014/main" id="{ED6C1FA2-EB4F-746D-C24E-3FEC7581974D}"/>
              </a:ext>
            </a:extLst>
          </p:cNvPr>
          <p:cNvSpPr>
            <a:spLocks noGrp="1"/>
          </p:cNvSpPr>
          <p:nvPr>
            <p:ph type="body" sz="quarter" idx="27" hasCustomPrompt="1"/>
          </p:nvPr>
        </p:nvSpPr>
        <p:spPr bwMode="auto">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2" name="Title">
            <a:extLst>
              <a:ext uri="{FF2B5EF4-FFF2-40B4-BE49-F238E27FC236}">
                <a16:creationId xmlns:a16="http://schemas.microsoft.com/office/drawing/2014/main" id="{F04BA9BF-E500-53B9-8CC6-1FFBDB0A2FFD}"/>
              </a:ext>
            </a:extLst>
          </p:cNvPr>
          <p:cNvSpPr>
            <a:spLocks noGrp="1"/>
          </p:cNvSpPr>
          <p:nvPr>
            <p:ph type="title" hasCustomPrompt="1"/>
          </p:nvPr>
        </p:nvSpPr>
        <p:spPr bwMode="auto">
          <a:xfrm>
            <a:off x="550164" y="552450"/>
            <a:ext cx="2666111" cy="819150"/>
          </a:xfrm>
        </p:spPr>
        <p:txBody>
          <a:bodyPr/>
          <a:lstStyle>
            <a:lvl1pPr>
              <a:defRPr/>
            </a:lvl1pPr>
          </a:lstStyle>
          <a:p>
            <a:r>
              <a:rPr lang="en-US" noProof="0"/>
              <a:t>Table of contents</a:t>
            </a:r>
          </a:p>
        </p:txBody>
      </p:sp>
      <p:sp>
        <p:nvSpPr>
          <p:cNvPr id="36" name="Number 1">
            <a:extLst>
              <a:ext uri="{FF2B5EF4-FFF2-40B4-BE49-F238E27FC236}">
                <a16:creationId xmlns:a16="http://schemas.microsoft.com/office/drawing/2014/main" id="{0B1C02AD-FA4C-C24F-6E99-EB53B5CB84CA}"/>
              </a:ext>
            </a:extLst>
          </p:cNvPr>
          <p:cNvSpPr>
            <a:spLocks noGrp="1"/>
          </p:cNvSpPr>
          <p:nvPr>
            <p:ph type="body" sz="quarter" idx="21" hasCustomPrompt="1"/>
          </p:nvPr>
        </p:nvSpPr>
        <p:spPr bwMode="auto">
          <a:xfrm>
            <a:off x="3352800" y="1366838"/>
            <a:ext cx="457200" cy="277200"/>
          </a:xfrm>
        </p:spPr>
        <p:txBody>
          <a:bodyPr/>
          <a:lstStyle>
            <a:lvl1pPr marL="0" indent="0">
              <a:spcAft>
                <a:spcPts val="0"/>
              </a:spcAft>
              <a:buNone/>
              <a:defRPr sz="1800">
                <a:solidFill>
                  <a:srgbClr val="0D004D"/>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cxnSp>
        <p:nvCxnSpPr>
          <p:cNvPr id="16" name="Line 1">
            <a:extLst>
              <a:ext uri="{FF2B5EF4-FFF2-40B4-BE49-F238E27FC236}">
                <a16:creationId xmlns:a16="http://schemas.microsoft.com/office/drawing/2014/main" id="{28A05DAE-CEC1-3371-4667-4D5400536CCB}"/>
              </a:ext>
              <a:ext uri="{C183D7F6-B498-43B3-948B-1728B52AA6E4}">
                <adec:decorative xmlns:adec="http://schemas.microsoft.com/office/drawing/2017/decorative" val="1"/>
              </a:ext>
            </a:extLst>
          </p:cNvPr>
          <p:cNvCxnSpPr>
            <a:cxnSpLocks/>
          </p:cNvCxnSpPr>
          <p:nvPr/>
        </p:nvCxnSpPr>
        <p:spPr bwMode="black">
          <a:xfrm>
            <a:off x="3352800" y="1702094"/>
            <a:ext cx="2281154"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33" name="Subhead 1">
            <a:extLst>
              <a:ext uri="{FF2B5EF4-FFF2-40B4-BE49-F238E27FC236}">
                <a16:creationId xmlns:a16="http://schemas.microsoft.com/office/drawing/2014/main" id="{D1AA6D73-0026-63CE-D799-DEC32A558554}"/>
              </a:ext>
            </a:extLst>
          </p:cNvPr>
          <p:cNvSpPr>
            <a:spLocks noGrp="1"/>
          </p:cNvSpPr>
          <p:nvPr>
            <p:ph type="body" sz="quarter" idx="15" hasCustomPrompt="1"/>
          </p:nvPr>
        </p:nvSpPr>
        <p:spPr bwMode="auto">
          <a:xfrm>
            <a:off x="3352800" y="1859443"/>
            <a:ext cx="2239200" cy="454928"/>
          </a:xfrm>
        </p:spPr>
        <p:txBody>
          <a:bodyPr/>
          <a:lstStyle>
            <a:lvl1pPr marL="0" indent="0">
              <a:spcAft>
                <a:spcPts val="0"/>
              </a:spcAft>
              <a:buNone/>
              <a:defRPr sz="1400">
                <a:solidFill>
                  <a:srgbClr val="0D004D"/>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section title here, maximum two lines</a:t>
            </a:r>
          </a:p>
        </p:txBody>
      </p:sp>
      <p:sp>
        <p:nvSpPr>
          <p:cNvPr id="34" name="Text 1">
            <a:extLst>
              <a:ext uri="{FF2B5EF4-FFF2-40B4-BE49-F238E27FC236}">
                <a16:creationId xmlns:a16="http://schemas.microsoft.com/office/drawing/2014/main" id="{86310A57-73CF-A7ED-C6EF-F0C6DD157494}"/>
              </a:ext>
            </a:extLst>
          </p:cNvPr>
          <p:cNvSpPr>
            <a:spLocks noGrp="1"/>
          </p:cNvSpPr>
          <p:nvPr>
            <p:ph type="body" sz="quarter" idx="28" hasCustomPrompt="1"/>
          </p:nvPr>
        </p:nvSpPr>
        <p:spPr bwMode="auto">
          <a:xfrm>
            <a:off x="3352800" y="2436418"/>
            <a:ext cx="2239200" cy="266400"/>
          </a:xfrm>
        </p:spPr>
        <p:txBody>
          <a:bodyPr/>
          <a:lstStyle>
            <a:lvl1pPr marL="0" indent="0">
              <a:spcAft>
                <a:spcPts val="0"/>
              </a:spcAft>
              <a:buNone/>
              <a:defRPr sz="1000">
                <a:solidFill>
                  <a:srgbClr val="0D004D"/>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Optional details here</a:t>
            </a:r>
          </a:p>
        </p:txBody>
      </p:sp>
      <p:sp>
        <p:nvSpPr>
          <p:cNvPr id="62" name="Number 2">
            <a:extLst>
              <a:ext uri="{FF2B5EF4-FFF2-40B4-BE49-F238E27FC236}">
                <a16:creationId xmlns:a16="http://schemas.microsoft.com/office/drawing/2014/main" id="{45CC5686-17BA-8916-2786-52B87D862818}"/>
              </a:ext>
            </a:extLst>
          </p:cNvPr>
          <p:cNvSpPr>
            <a:spLocks noGrp="1"/>
          </p:cNvSpPr>
          <p:nvPr>
            <p:ph type="body" sz="quarter" idx="41" hasCustomPrompt="1"/>
          </p:nvPr>
        </p:nvSpPr>
        <p:spPr bwMode="auto">
          <a:xfrm>
            <a:off x="6357979" y="1366838"/>
            <a:ext cx="457200" cy="277200"/>
          </a:xfrm>
        </p:spPr>
        <p:txBody>
          <a:bodyPr/>
          <a:lstStyle>
            <a:lvl1pPr marL="0" indent="0">
              <a:spcAft>
                <a:spcPts val="0"/>
              </a:spcAft>
              <a:buNone/>
              <a:defRPr sz="1800">
                <a:solidFill>
                  <a:srgbClr val="0D004D"/>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cxnSp>
        <p:nvCxnSpPr>
          <p:cNvPr id="14" name="Line 2">
            <a:extLst>
              <a:ext uri="{FF2B5EF4-FFF2-40B4-BE49-F238E27FC236}">
                <a16:creationId xmlns:a16="http://schemas.microsoft.com/office/drawing/2014/main" id="{E0A2332D-DA04-42FD-403D-6567296D240F}"/>
              </a:ext>
              <a:ext uri="{C183D7F6-B498-43B3-948B-1728B52AA6E4}">
                <adec:decorative xmlns:adec="http://schemas.microsoft.com/office/drawing/2017/decorative" val="1"/>
              </a:ext>
            </a:extLst>
          </p:cNvPr>
          <p:cNvCxnSpPr>
            <a:cxnSpLocks/>
          </p:cNvCxnSpPr>
          <p:nvPr/>
        </p:nvCxnSpPr>
        <p:spPr bwMode="black">
          <a:xfrm>
            <a:off x="6357979" y="1702094"/>
            <a:ext cx="2281154"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45" name="Subhead 2">
            <a:extLst>
              <a:ext uri="{FF2B5EF4-FFF2-40B4-BE49-F238E27FC236}">
                <a16:creationId xmlns:a16="http://schemas.microsoft.com/office/drawing/2014/main" id="{442420B4-5B5F-67FA-F081-20277E59F5E4}"/>
              </a:ext>
            </a:extLst>
          </p:cNvPr>
          <p:cNvSpPr>
            <a:spLocks noGrp="1"/>
          </p:cNvSpPr>
          <p:nvPr>
            <p:ph type="body" sz="quarter" idx="35" hasCustomPrompt="1"/>
          </p:nvPr>
        </p:nvSpPr>
        <p:spPr bwMode="auto">
          <a:xfrm>
            <a:off x="6357979" y="1859443"/>
            <a:ext cx="2239200" cy="454928"/>
          </a:xfrm>
        </p:spPr>
        <p:txBody>
          <a:bodyPr/>
          <a:lstStyle>
            <a:lvl1pPr marL="0" indent="0">
              <a:spcAft>
                <a:spcPts val="0"/>
              </a:spcAft>
              <a:buNone/>
              <a:defRPr sz="1400">
                <a:solidFill>
                  <a:srgbClr val="0D004D"/>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section title here, maximum two lines</a:t>
            </a:r>
          </a:p>
        </p:txBody>
      </p:sp>
      <p:sp>
        <p:nvSpPr>
          <p:cNvPr id="46" name="Text 2">
            <a:extLst>
              <a:ext uri="{FF2B5EF4-FFF2-40B4-BE49-F238E27FC236}">
                <a16:creationId xmlns:a16="http://schemas.microsoft.com/office/drawing/2014/main" id="{ECBBB430-C6F1-D2FA-C53F-E53DC4D11278}"/>
              </a:ext>
            </a:extLst>
          </p:cNvPr>
          <p:cNvSpPr>
            <a:spLocks noGrp="1"/>
          </p:cNvSpPr>
          <p:nvPr>
            <p:ph type="body" sz="quarter" idx="36" hasCustomPrompt="1"/>
          </p:nvPr>
        </p:nvSpPr>
        <p:spPr bwMode="auto">
          <a:xfrm>
            <a:off x="6357979" y="2436418"/>
            <a:ext cx="2239200" cy="266400"/>
          </a:xfrm>
        </p:spPr>
        <p:txBody>
          <a:bodyPr/>
          <a:lstStyle>
            <a:lvl1pPr marL="0" indent="0">
              <a:spcAft>
                <a:spcPts val="0"/>
              </a:spcAft>
              <a:buNone/>
              <a:defRPr sz="1000">
                <a:solidFill>
                  <a:srgbClr val="0D004D"/>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Optional details here</a:t>
            </a:r>
          </a:p>
        </p:txBody>
      </p:sp>
      <p:sp>
        <p:nvSpPr>
          <p:cNvPr id="71" name="Number 3">
            <a:extLst>
              <a:ext uri="{FF2B5EF4-FFF2-40B4-BE49-F238E27FC236}">
                <a16:creationId xmlns:a16="http://schemas.microsoft.com/office/drawing/2014/main" id="{1FDBD9F7-218A-2FD5-093B-A5BECC130420}"/>
              </a:ext>
            </a:extLst>
          </p:cNvPr>
          <p:cNvSpPr>
            <a:spLocks noGrp="1"/>
          </p:cNvSpPr>
          <p:nvPr>
            <p:ph type="body" sz="quarter" idx="50" hasCustomPrompt="1"/>
          </p:nvPr>
        </p:nvSpPr>
        <p:spPr bwMode="auto">
          <a:xfrm>
            <a:off x="9363158" y="1366838"/>
            <a:ext cx="457200" cy="277200"/>
          </a:xfrm>
        </p:spPr>
        <p:txBody>
          <a:bodyPr/>
          <a:lstStyle>
            <a:lvl1pPr marL="0" indent="0">
              <a:spcAft>
                <a:spcPts val="0"/>
              </a:spcAft>
              <a:buNone/>
              <a:defRPr sz="1800">
                <a:solidFill>
                  <a:srgbClr val="0D004D"/>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cxnSp>
        <p:nvCxnSpPr>
          <p:cNvPr id="15" name="Line 3">
            <a:extLst>
              <a:ext uri="{FF2B5EF4-FFF2-40B4-BE49-F238E27FC236}">
                <a16:creationId xmlns:a16="http://schemas.microsoft.com/office/drawing/2014/main" id="{AC0800F2-AC72-8A6B-5FD3-4D17E9C3DD00}"/>
              </a:ext>
              <a:ext uri="{C183D7F6-B498-43B3-948B-1728B52AA6E4}">
                <adec:decorative xmlns:adec="http://schemas.microsoft.com/office/drawing/2017/decorative" val="1"/>
              </a:ext>
            </a:extLst>
          </p:cNvPr>
          <p:cNvCxnSpPr>
            <a:cxnSpLocks/>
          </p:cNvCxnSpPr>
          <p:nvPr/>
        </p:nvCxnSpPr>
        <p:spPr bwMode="black">
          <a:xfrm>
            <a:off x="9363158" y="1702094"/>
            <a:ext cx="2281154"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65" name="Subhead 3">
            <a:extLst>
              <a:ext uri="{FF2B5EF4-FFF2-40B4-BE49-F238E27FC236}">
                <a16:creationId xmlns:a16="http://schemas.microsoft.com/office/drawing/2014/main" id="{EF0F097B-D332-277B-7D3D-643915FE4F94}"/>
              </a:ext>
            </a:extLst>
          </p:cNvPr>
          <p:cNvSpPr>
            <a:spLocks noGrp="1"/>
          </p:cNvSpPr>
          <p:nvPr>
            <p:ph type="body" sz="quarter" idx="44" hasCustomPrompt="1"/>
          </p:nvPr>
        </p:nvSpPr>
        <p:spPr bwMode="auto">
          <a:xfrm>
            <a:off x="9363158" y="1859443"/>
            <a:ext cx="2239200" cy="454928"/>
          </a:xfrm>
        </p:spPr>
        <p:txBody>
          <a:bodyPr/>
          <a:lstStyle>
            <a:lvl1pPr marL="0" indent="0">
              <a:spcAft>
                <a:spcPts val="0"/>
              </a:spcAft>
              <a:buNone/>
              <a:defRPr sz="1400">
                <a:solidFill>
                  <a:srgbClr val="0D004D"/>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section title here, maximum two lines</a:t>
            </a:r>
          </a:p>
        </p:txBody>
      </p:sp>
      <p:sp>
        <p:nvSpPr>
          <p:cNvPr id="66" name="Text 3">
            <a:extLst>
              <a:ext uri="{FF2B5EF4-FFF2-40B4-BE49-F238E27FC236}">
                <a16:creationId xmlns:a16="http://schemas.microsoft.com/office/drawing/2014/main" id="{AE2F77C8-E62D-02FF-E86E-41C0A822647F}"/>
              </a:ext>
            </a:extLst>
          </p:cNvPr>
          <p:cNvSpPr>
            <a:spLocks noGrp="1"/>
          </p:cNvSpPr>
          <p:nvPr>
            <p:ph type="body" sz="quarter" idx="45" hasCustomPrompt="1"/>
          </p:nvPr>
        </p:nvSpPr>
        <p:spPr bwMode="auto">
          <a:xfrm>
            <a:off x="9363158" y="2436418"/>
            <a:ext cx="2239200" cy="266400"/>
          </a:xfrm>
        </p:spPr>
        <p:txBody>
          <a:bodyPr/>
          <a:lstStyle>
            <a:lvl1pPr marL="0" indent="0">
              <a:spcAft>
                <a:spcPts val="0"/>
              </a:spcAft>
              <a:buNone/>
              <a:defRPr sz="1000">
                <a:solidFill>
                  <a:srgbClr val="0D004D"/>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Optional details here</a:t>
            </a:r>
          </a:p>
        </p:txBody>
      </p:sp>
      <p:sp>
        <p:nvSpPr>
          <p:cNvPr id="41" name="Number 4">
            <a:extLst>
              <a:ext uri="{FF2B5EF4-FFF2-40B4-BE49-F238E27FC236}">
                <a16:creationId xmlns:a16="http://schemas.microsoft.com/office/drawing/2014/main" id="{615E80DC-16BD-CDE7-64B8-843D416CFB3D}"/>
              </a:ext>
            </a:extLst>
          </p:cNvPr>
          <p:cNvSpPr>
            <a:spLocks noGrp="1"/>
          </p:cNvSpPr>
          <p:nvPr>
            <p:ph type="body" sz="quarter" idx="33" hasCustomPrompt="1"/>
          </p:nvPr>
        </p:nvSpPr>
        <p:spPr bwMode="auto">
          <a:xfrm>
            <a:off x="3352800" y="3032514"/>
            <a:ext cx="457200" cy="277200"/>
          </a:xfrm>
        </p:spPr>
        <p:txBody>
          <a:bodyPr/>
          <a:lstStyle>
            <a:lvl1pPr marL="0" indent="0">
              <a:spcAft>
                <a:spcPts val="0"/>
              </a:spcAft>
              <a:buNone/>
              <a:defRPr sz="1800">
                <a:solidFill>
                  <a:srgbClr val="0D004D"/>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cxnSp>
        <p:nvCxnSpPr>
          <p:cNvPr id="19" name="Line 4">
            <a:extLst>
              <a:ext uri="{FF2B5EF4-FFF2-40B4-BE49-F238E27FC236}">
                <a16:creationId xmlns:a16="http://schemas.microsoft.com/office/drawing/2014/main" id="{B0217E4B-12CF-7FA9-0CBB-F6575EFBE9F7}"/>
              </a:ext>
              <a:ext uri="{C183D7F6-B498-43B3-948B-1728B52AA6E4}">
                <adec:decorative xmlns:adec="http://schemas.microsoft.com/office/drawing/2017/decorative" val="1"/>
              </a:ext>
            </a:extLst>
          </p:cNvPr>
          <p:cNvCxnSpPr>
            <a:cxnSpLocks/>
          </p:cNvCxnSpPr>
          <p:nvPr/>
        </p:nvCxnSpPr>
        <p:spPr bwMode="black">
          <a:xfrm>
            <a:off x="3352800" y="3367771"/>
            <a:ext cx="2281154"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37" name="Subhead 4">
            <a:extLst>
              <a:ext uri="{FF2B5EF4-FFF2-40B4-BE49-F238E27FC236}">
                <a16:creationId xmlns:a16="http://schemas.microsoft.com/office/drawing/2014/main" id="{77C9367F-CA51-A120-983C-A9C27E000F96}"/>
              </a:ext>
            </a:extLst>
          </p:cNvPr>
          <p:cNvSpPr>
            <a:spLocks noGrp="1"/>
          </p:cNvSpPr>
          <p:nvPr>
            <p:ph type="body" sz="quarter" idx="29" hasCustomPrompt="1"/>
          </p:nvPr>
        </p:nvSpPr>
        <p:spPr bwMode="auto">
          <a:xfrm>
            <a:off x="3352800" y="3525590"/>
            <a:ext cx="2239200" cy="454928"/>
          </a:xfrm>
        </p:spPr>
        <p:txBody>
          <a:bodyPr/>
          <a:lstStyle>
            <a:lvl1pPr marL="0" indent="0">
              <a:spcAft>
                <a:spcPts val="0"/>
              </a:spcAft>
              <a:buNone/>
              <a:defRPr sz="1400">
                <a:solidFill>
                  <a:srgbClr val="0D004D"/>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section title here, maximum two lines</a:t>
            </a:r>
          </a:p>
        </p:txBody>
      </p:sp>
      <p:sp>
        <p:nvSpPr>
          <p:cNvPr id="38" name="Text 4">
            <a:extLst>
              <a:ext uri="{FF2B5EF4-FFF2-40B4-BE49-F238E27FC236}">
                <a16:creationId xmlns:a16="http://schemas.microsoft.com/office/drawing/2014/main" id="{FD9C10A5-3071-BD2A-A547-6BCD1364993A}"/>
              </a:ext>
            </a:extLst>
          </p:cNvPr>
          <p:cNvSpPr>
            <a:spLocks noGrp="1"/>
          </p:cNvSpPr>
          <p:nvPr>
            <p:ph type="body" sz="quarter" idx="30" hasCustomPrompt="1"/>
          </p:nvPr>
        </p:nvSpPr>
        <p:spPr bwMode="auto">
          <a:xfrm>
            <a:off x="3352800" y="4102565"/>
            <a:ext cx="2239200" cy="266400"/>
          </a:xfrm>
        </p:spPr>
        <p:txBody>
          <a:bodyPr/>
          <a:lstStyle>
            <a:lvl1pPr marL="0" indent="0">
              <a:spcAft>
                <a:spcPts val="0"/>
              </a:spcAft>
              <a:buNone/>
              <a:defRPr sz="1000">
                <a:solidFill>
                  <a:srgbClr val="0D004D"/>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Optional details here</a:t>
            </a:r>
          </a:p>
        </p:txBody>
      </p:sp>
      <p:sp>
        <p:nvSpPr>
          <p:cNvPr id="63" name="Number 5">
            <a:extLst>
              <a:ext uri="{FF2B5EF4-FFF2-40B4-BE49-F238E27FC236}">
                <a16:creationId xmlns:a16="http://schemas.microsoft.com/office/drawing/2014/main" id="{6CEC4652-F8E4-DCC3-5042-3E6C00557C07}"/>
              </a:ext>
            </a:extLst>
          </p:cNvPr>
          <p:cNvSpPr>
            <a:spLocks noGrp="1"/>
          </p:cNvSpPr>
          <p:nvPr>
            <p:ph type="body" sz="quarter" idx="42" hasCustomPrompt="1"/>
          </p:nvPr>
        </p:nvSpPr>
        <p:spPr bwMode="auto">
          <a:xfrm>
            <a:off x="6357979" y="3032514"/>
            <a:ext cx="457200" cy="277200"/>
          </a:xfrm>
        </p:spPr>
        <p:txBody>
          <a:bodyPr/>
          <a:lstStyle>
            <a:lvl1pPr marL="0" indent="0">
              <a:spcAft>
                <a:spcPts val="0"/>
              </a:spcAft>
              <a:buNone/>
              <a:defRPr sz="1800">
                <a:solidFill>
                  <a:srgbClr val="0D004D"/>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cxnSp>
        <p:nvCxnSpPr>
          <p:cNvPr id="17" name="Line 5">
            <a:extLst>
              <a:ext uri="{FF2B5EF4-FFF2-40B4-BE49-F238E27FC236}">
                <a16:creationId xmlns:a16="http://schemas.microsoft.com/office/drawing/2014/main" id="{3CA945CD-ED59-EC7C-03D8-DDFD66884308}"/>
              </a:ext>
              <a:ext uri="{C183D7F6-B498-43B3-948B-1728B52AA6E4}">
                <adec:decorative xmlns:adec="http://schemas.microsoft.com/office/drawing/2017/decorative" val="1"/>
              </a:ext>
            </a:extLst>
          </p:cNvPr>
          <p:cNvCxnSpPr>
            <a:cxnSpLocks/>
          </p:cNvCxnSpPr>
          <p:nvPr/>
        </p:nvCxnSpPr>
        <p:spPr bwMode="black">
          <a:xfrm>
            <a:off x="6357979" y="3367771"/>
            <a:ext cx="2281154"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39" name="Subhead 5">
            <a:extLst>
              <a:ext uri="{FF2B5EF4-FFF2-40B4-BE49-F238E27FC236}">
                <a16:creationId xmlns:a16="http://schemas.microsoft.com/office/drawing/2014/main" id="{4623BCCD-1858-2D17-F397-830FE6308850}"/>
              </a:ext>
            </a:extLst>
          </p:cNvPr>
          <p:cNvSpPr>
            <a:spLocks noGrp="1"/>
          </p:cNvSpPr>
          <p:nvPr>
            <p:ph type="body" sz="quarter" idx="31" hasCustomPrompt="1"/>
          </p:nvPr>
        </p:nvSpPr>
        <p:spPr bwMode="auto">
          <a:xfrm>
            <a:off x="6357979" y="3525590"/>
            <a:ext cx="2239200" cy="454928"/>
          </a:xfrm>
        </p:spPr>
        <p:txBody>
          <a:bodyPr/>
          <a:lstStyle>
            <a:lvl1pPr marL="0" indent="0">
              <a:spcAft>
                <a:spcPts val="0"/>
              </a:spcAft>
              <a:buNone/>
              <a:defRPr sz="1400">
                <a:solidFill>
                  <a:srgbClr val="0D004D"/>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section title here, maximum two lines</a:t>
            </a:r>
          </a:p>
        </p:txBody>
      </p:sp>
      <p:sp>
        <p:nvSpPr>
          <p:cNvPr id="40" name="Text 5">
            <a:extLst>
              <a:ext uri="{FF2B5EF4-FFF2-40B4-BE49-F238E27FC236}">
                <a16:creationId xmlns:a16="http://schemas.microsoft.com/office/drawing/2014/main" id="{72576B02-37E1-57EC-27A1-BBA82EEE8E16}"/>
              </a:ext>
            </a:extLst>
          </p:cNvPr>
          <p:cNvSpPr>
            <a:spLocks noGrp="1"/>
          </p:cNvSpPr>
          <p:nvPr>
            <p:ph type="body" sz="quarter" idx="32" hasCustomPrompt="1"/>
          </p:nvPr>
        </p:nvSpPr>
        <p:spPr bwMode="auto">
          <a:xfrm>
            <a:off x="6357979" y="4102565"/>
            <a:ext cx="2239200" cy="266400"/>
          </a:xfrm>
        </p:spPr>
        <p:txBody>
          <a:bodyPr/>
          <a:lstStyle>
            <a:lvl1pPr marL="0" indent="0">
              <a:spcAft>
                <a:spcPts val="0"/>
              </a:spcAft>
              <a:buNone/>
              <a:defRPr sz="1000">
                <a:solidFill>
                  <a:srgbClr val="0D004D"/>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Optional details here</a:t>
            </a:r>
          </a:p>
        </p:txBody>
      </p:sp>
      <p:sp>
        <p:nvSpPr>
          <p:cNvPr id="72" name="Number 6">
            <a:extLst>
              <a:ext uri="{FF2B5EF4-FFF2-40B4-BE49-F238E27FC236}">
                <a16:creationId xmlns:a16="http://schemas.microsoft.com/office/drawing/2014/main" id="{E7695A2A-397C-E98A-BE9B-6421FBB4399B}"/>
              </a:ext>
            </a:extLst>
          </p:cNvPr>
          <p:cNvSpPr>
            <a:spLocks noGrp="1"/>
          </p:cNvSpPr>
          <p:nvPr>
            <p:ph type="body" sz="quarter" idx="51" hasCustomPrompt="1"/>
          </p:nvPr>
        </p:nvSpPr>
        <p:spPr bwMode="auto">
          <a:xfrm>
            <a:off x="9363158" y="3032514"/>
            <a:ext cx="457200" cy="277200"/>
          </a:xfrm>
        </p:spPr>
        <p:txBody>
          <a:bodyPr/>
          <a:lstStyle>
            <a:lvl1pPr marL="0" indent="0">
              <a:spcAft>
                <a:spcPts val="0"/>
              </a:spcAft>
              <a:buNone/>
              <a:defRPr sz="1800">
                <a:solidFill>
                  <a:srgbClr val="0D004D"/>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cxnSp>
        <p:nvCxnSpPr>
          <p:cNvPr id="18" name="Line 6">
            <a:extLst>
              <a:ext uri="{FF2B5EF4-FFF2-40B4-BE49-F238E27FC236}">
                <a16:creationId xmlns:a16="http://schemas.microsoft.com/office/drawing/2014/main" id="{8B7F294F-AAAD-ACA5-9644-9934F169D5E2}"/>
              </a:ext>
              <a:ext uri="{C183D7F6-B498-43B3-948B-1728B52AA6E4}">
                <adec:decorative xmlns:adec="http://schemas.microsoft.com/office/drawing/2017/decorative" val="1"/>
              </a:ext>
            </a:extLst>
          </p:cNvPr>
          <p:cNvCxnSpPr>
            <a:cxnSpLocks/>
          </p:cNvCxnSpPr>
          <p:nvPr/>
        </p:nvCxnSpPr>
        <p:spPr bwMode="black">
          <a:xfrm>
            <a:off x="9363158" y="3367771"/>
            <a:ext cx="2281154"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1" name="Subhead 6">
            <a:extLst>
              <a:ext uri="{FF2B5EF4-FFF2-40B4-BE49-F238E27FC236}">
                <a16:creationId xmlns:a16="http://schemas.microsoft.com/office/drawing/2014/main" id="{EA61756F-1DD6-BF19-A628-BB945CB8EFA7}"/>
              </a:ext>
            </a:extLst>
          </p:cNvPr>
          <p:cNvSpPr>
            <a:spLocks noGrp="1"/>
          </p:cNvSpPr>
          <p:nvPr>
            <p:ph type="body" sz="quarter" idx="37" hasCustomPrompt="1"/>
          </p:nvPr>
        </p:nvSpPr>
        <p:spPr bwMode="auto">
          <a:xfrm>
            <a:off x="9363158" y="3525590"/>
            <a:ext cx="2239200" cy="454928"/>
          </a:xfrm>
        </p:spPr>
        <p:txBody>
          <a:bodyPr/>
          <a:lstStyle>
            <a:lvl1pPr marL="0" indent="0">
              <a:spcAft>
                <a:spcPts val="0"/>
              </a:spcAft>
              <a:buNone/>
              <a:defRPr sz="1400">
                <a:solidFill>
                  <a:srgbClr val="0D004D"/>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section title here, maximum two lines</a:t>
            </a:r>
          </a:p>
        </p:txBody>
      </p:sp>
      <p:sp>
        <p:nvSpPr>
          <p:cNvPr id="58" name="Text 6">
            <a:extLst>
              <a:ext uri="{FF2B5EF4-FFF2-40B4-BE49-F238E27FC236}">
                <a16:creationId xmlns:a16="http://schemas.microsoft.com/office/drawing/2014/main" id="{3F2A6ED5-CC2D-0A11-66EE-05FC16C61A74}"/>
              </a:ext>
            </a:extLst>
          </p:cNvPr>
          <p:cNvSpPr>
            <a:spLocks noGrp="1"/>
          </p:cNvSpPr>
          <p:nvPr>
            <p:ph type="body" sz="quarter" idx="38" hasCustomPrompt="1"/>
          </p:nvPr>
        </p:nvSpPr>
        <p:spPr bwMode="auto">
          <a:xfrm>
            <a:off x="9363158" y="4102565"/>
            <a:ext cx="2239200" cy="266400"/>
          </a:xfrm>
        </p:spPr>
        <p:txBody>
          <a:bodyPr/>
          <a:lstStyle>
            <a:lvl1pPr marL="0" indent="0">
              <a:spcAft>
                <a:spcPts val="0"/>
              </a:spcAft>
              <a:buNone/>
              <a:defRPr sz="1000">
                <a:solidFill>
                  <a:srgbClr val="0D004D"/>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Optional details here</a:t>
            </a:r>
          </a:p>
        </p:txBody>
      </p:sp>
      <p:sp>
        <p:nvSpPr>
          <p:cNvPr id="52" name="Number 7">
            <a:extLst>
              <a:ext uri="{FF2B5EF4-FFF2-40B4-BE49-F238E27FC236}">
                <a16:creationId xmlns:a16="http://schemas.microsoft.com/office/drawing/2014/main" id="{4189D947-D6B1-4CEE-119E-BA765F8BEAAD}"/>
              </a:ext>
            </a:extLst>
          </p:cNvPr>
          <p:cNvSpPr>
            <a:spLocks noGrp="1"/>
          </p:cNvSpPr>
          <p:nvPr>
            <p:ph type="body" sz="quarter" idx="56" hasCustomPrompt="1"/>
          </p:nvPr>
        </p:nvSpPr>
        <p:spPr bwMode="auto">
          <a:xfrm>
            <a:off x="3352800" y="4706717"/>
            <a:ext cx="457200" cy="277200"/>
          </a:xfrm>
        </p:spPr>
        <p:txBody>
          <a:bodyPr/>
          <a:lstStyle>
            <a:lvl1pPr marL="0" indent="0">
              <a:spcAft>
                <a:spcPts val="0"/>
              </a:spcAft>
              <a:buNone/>
              <a:defRPr sz="1800">
                <a:solidFill>
                  <a:srgbClr val="0D004D"/>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cxnSp>
        <p:nvCxnSpPr>
          <p:cNvPr id="70" name="Line 7">
            <a:extLst>
              <a:ext uri="{FF2B5EF4-FFF2-40B4-BE49-F238E27FC236}">
                <a16:creationId xmlns:a16="http://schemas.microsoft.com/office/drawing/2014/main" id="{26A63E74-AE7D-1EF6-1017-17C6C71472FB}"/>
              </a:ext>
              <a:ext uri="{C183D7F6-B498-43B3-948B-1728B52AA6E4}">
                <adec:decorative xmlns:adec="http://schemas.microsoft.com/office/drawing/2017/decorative" val="1"/>
              </a:ext>
            </a:extLst>
          </p:cNvPr>
          <p:cNvCxnSpPr>
            <a:cxnSpLocks/>
          </p:cNvCxnSpPr>
          <p:nvPr/>
        </p:nvCxnSpPr>
        <p:spPr bwMode="black">
          <a:xfrm>
            <a:off x="3352800" y="5041974"/>
            <a:ext cx="2281154"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47" name="Subhead 7">
            <a:extLst>
              <a:ext uri="{FF2B5EF4-FFF2-40B4-BE49-F238E27FC236}">
                <a16:creationId xmlns:a16="http://schemas.microsoft.com/office/drawing/2014/main" id="{DB5D8759-7E3D-32C0-1CEB-7D67CA610E61}"/>
              </a:ext>
            </a:extLst>
          </p:cNvPr>
          <p:cNvSpPr>
            <a:spLocks noGrp="1"/>
          </p:cNvSpPr>
          <p:nvPr>
            <p:ph type="body" sz="quarter" idx="52" hasCustomPrompt="1"/>
          </p:nvPr>
        </p:nvSpPr>
        <p:spPr bwMode="auto">
          <a:xfrm>
            <a:off x="3352800" y="5199793"/>
            <a:ext cx="2239200" cy="454928"/>
          </a:xfrm>
        </p:spPr>
        <p:txBody>
          <a:bodyPr/>
          <a:lstStyle>
            <a:lvl1pPr marL="0" indent="0">
              <a:spcAft>
                <a:spcPts val="0"/>
              </a:spcAft>
              <a:buNone/>
              <a:defRPr sz="1400">
                <a:solidFill>
                  <a:srgbClr val="0D004D"/>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section title here, maximum two lines</a:t>
            </a:r>
          </a:p>
        </p:txBody>
      </p:sp>
      <p:sp>
        <p:nvSpPr>
          <p:cNvPr id="48" name="Text 7">
            <a:extLst>
              <a:ext uri="{FF2B5EF4-FFF2-40B4-BE49-F238E27FC236}">
                <a16:creationId xmlns:a16="http://schemas.microsoft.com/office/drawing/2014/main" id="{73B37971-6C8C-58D9-E739-9A451054A597}"/>
              </a:ext>
            </a:extLst>
          </p:cNvPr>
          <p:cNvSpPr>
            <a:spLocks noGrp="1"/>
          </p:cNvSpPr>
          <p:nvPr>
            <p:ph type="body" sz="quarter" idx="53" hasCustomPrompt="1"/>
          </p:nvPr>
        </p:nvSpPr>
        <p:spPr bwMode="auto">
          <a:xfrm>
            <a:off x="3352800" y="5776768"/>
            <a:ext cx="2239200" cy="266400"/>
          </a:xfrm>
        </p:spPr>
        <p:txBody>
          <a:bodyPr/>
          <a:lstStyle>
            <a:lvl1pPr marL="0" indent="0">
              <a:spcAft>
                <a:spcPts val="0"/>
              </a:spcAft>
              <a:buNone/>
              <a:defRPr sz="1000">
                <a:solidFill>
                  <a:srgbClr val="0D004D"/>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Optional details here</a:t>
            </a:r>
          </a:p>
        </p:txBody>
      </p:sp>
      <p:sp>
        <p:nvSpPr>
          <p:cNvPr id="55" name="Number 8">
            <a:extLst>
              <a:ext uri="{FF2B5EF4-FFF2-40B4-BE49-F238E27FC236}">
                <a16:creationId xmlns:a16="http://schemas.microsoft.com/office/drawing/2014/main" id="{A29A77AD-A618-1EDC-7B09-12A95CD9F8EC}"/>
              </a:ext>
            </a:extLst>
          </p:cNvPr>
          <p:cNvSpPr>
            <a:spLocks noGrp="1"/>
          </p:cNvSpPr>
          <p:nvPr>
            <p:ph type="body" sz="quarter" idx="59" hasCustomPrompt="1"/>
          </p:nvPr>
        </p:nvSpPr>
        <p:spPr bwMode="auto">
          <a:xfrm>
            <a:off x="6357979" y="4706717"/>
            <a:ext cx="457200" cy="277200"/>
          </a:xfrm>
        </p:spPr>
        <p:txBody>
          <a:bodyPr/>
          <a:lstStyle>
            <a:lvl1pPr marL="0" indent="0">
              <a:spcAft>
                <a:spcPts val="0"/>
              </a:spcAft>
              <a:buNone/>
              <a:defRPr sz="1800">
                <a:solidFill>
                  <a:srgbClr val="0D004D"/>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cxnSp>
        <p:nvCxnSpPr>
          <p:cNvPr id="57" name="Line 8">
            <a:extLst>
              <a:ext uri="{FF2B5EF4-FFF2-40B4-BE49-F238E27FC236}">
                <a16:creationId xmlns:a16="http://schemas.microsoft.com/office/drawing/2014/main" id="{CDC26D80-B2C7-3F01-B512-E9D31768779F}"/>
              </a:ext>
              <a:ext uri="{C183D7F6-B498-43B3-948B-1728B52AA6E4}">
                <adec:decorative xmlns:adec="http://schemas.microsoft.com/office/drawing/2017/decorative" val="1"/>
              </a:ext>
            </a:extLst>
          </p:cNvPr>
          <p:cNvCxnSpPr>
            <a:cxnSpLocks/>
          </p:cNvCxnSpPr>
          <p:nvPr/>
        </p:nvCxnSpPr>
        <p:spPr bwMode="black">
          <a:xfrm>
            <a:off x="6357979" y="5041974"/>
            <a:ext cx="2281154"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49" name="Subhead 8">
            <a:extLst>
              <a:ext uri="{FF2B5EF4-FFF2-40B4-BE49-F238E27FC236}">
                <a16:creationId xmlns:a16="http://schemas.microsoft.com/office/drawing/2014/main" id="{2608EC8D-12E6-50D0-29CD-B502B8390479}"/>
              </a:ext>
            </a:extLst>
          </p:cNvPr>
          <p:cNvSpPr>
            <a:spLocks noGrp="1"/>
          </p:cNvSpPr>
          <p:nvPr>
            <p:ph type="body" sz="quarter" idx="54" hasCustomPrompt="1"/>
          </p:nvPr>
        </p:nvSpPr>
        <p:spPr bwMode="auto">
          <a:xfrm>
            <a:off x="6357979" y="5199793"/>
            <a:ext cx="2239200" cy="454928"/>
          </a:xfrm>
        </p:spPr>
        <p:txBody>
          <a:bodyPr/>
          <a:lstStyle>
            <a:lvl1pPr marL="0" indent="0">
              <a:spcAft>
                <a:spcPts val="0"/>
              </a:spcAft>
              <a:buNone/>
              <a:defRPr sz="1400">
                <a:solidFill>
                  <a:srgbClr val="0D004D"/>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section title here, maximum two lines</a:t>
            </a:r>
          </a:p>
        </p:txBody>
      </p:sp>
      <p:sp>
        <p:nvSpPr>
          <p:cNvPr id="50" name="Text 8">
            <a:extLst>
              <a:ext uri="{FF2B5EF4-FFF2-40B4-BE49-F238E27FC236}">
                <a16:creationId xmlns:a16="http://schemas.microsoft.com/office/drawing/2014/main" id="{8D3E4D97-ED2D-7B52-E3CF-F64400A8906E}"/>
              </a:ext>
            </a:extLst>
          </p:cNvPr>
          <p:cNvSpPr>
            <a:spLocks noGrp="1"/>
          </p:cNvSpPr>
          <p:nvPr>
            <p:ph type="body" sz="quarter" idx="55" hasCustomPrompt="1"/>
          </p:nvPr>
        </p:nvSpPr>
        <p:spPr bwMode="auto">
          <a:xfrm>
            <a:off x="6357979" y="5776768"/>
            <a:ext cx="2239200" cy="266400"/>
          </a:xfrm>
        </p:spPr>
        <p:txBody>
          <a:bodyPr/>
          <a:lstStyle>
            <a:lvl1pPr marL="0" indent="0">
              <a:spcAft>
                <a:spcPts val="0"/>
              </a:spcAft>
              <a:buNone/>
              <a:defRPr sz="1000">
                <a:solidFill>
                  <a:srgbClr val="0D004D"/>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Optional details here</a:t>
            </a:r>
          </a:p>
        </p:txBody>
      </p:sp>
      <p:sp>
        <p:nvSpPr>
          <p:cNvPr id="56" name="Number 9">
            <a:extLst>
              <a:ext uri="{FF2B5EF4-FFF2-40B4-BE49-F238E27FC236}">
                <a16:creationId xmlns:a16="http://schemas.microsoft.com/office/drawing/2014/main" id="{79A23773-B446-B6A6-B25D-EABF7F9F1A57}"/>
              </a:ext>
            </a:extLst>
          </p:cNvPr>
          <p:cNvSpPr>
            <a:spLocks noGrp="1"/>
          </p:cNvSpPr>
          <p:nvPr>
            <p:ph type="body" sz="quarter" idx="60" hasCustomPrompt="1"/>
          </p:nvPr>
        </p:nvSpPr>
        <p:spPr bwMode="auto">
          <a:xfrm>
            <a:off x="9363158" y="4706717"/>
            <a:ext cx="457200" cy="277200"/>
          </a:xfrm>
        </p:spPr>
        <p:txBody>
          <a:bodyPr/>
          <a:lstStyle>
            <a:lvl1pPr marL="0" indent="0">
              <a:spcAft>
                <a:spcPts val="0"/>
              </a:spcAft>
              <a:buNone/>
              <a:defRPr sz="1800">
                <a:solidFill>
                  <a:srgbClr val="0D004D"/>
                </a:solidFill>
                <a:latin typeface="+mj-lt"/>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a:t>
            </a:r>
          </a:p>
        </p:txBody>
      </p:sp>
      <p:cxnSp>
        <p:nvCxnSpPr>
          <p:cNvPr id="69" name="Line 9">
            <a:extLst>
              <a:ext uri="{FF2B5EF4-FFF2-40B4-BE49-F238E27FC236}">
                <a16:creationId xmlns:a16="http://schemas.microsoft.com/office/drawing/2014/main" id="{9E49BE79-9125-CEE7-9B78-02AA0DE28D04}"/>
              </a:ext>
              <a:ext uri="{C183D7F6-B498-43B3-948B-1728B52AA6E4}">
                <adec:decorative xmlns:adec="http://schemas.microsoft.com/office/drawing/2017/decorative" val="1"/>
              </a:ext>
            </a:extLst>
          </p:cNvPr>
          <p:cNvCxnSpPr>
            <a:cxnSpLocks/>
          </p:cNvCxnSpPr>
          <p:nvPr/>
        </p:nvCxnSpPr>
        <p:spPr bwMode="black">
          <a:xfrm>
            <a:off x="9363158" y="5041974"/>
            <a:ext cx="2281154"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3" name="Subhead 9">
            <a:extLst>
              <a:ext uri="{FF2B5EF4-FFF2-40B4-BE49-F238E27FC236}">
                <a16:creationId xmlns:a16="http://schemas.microsoft.com/office/drawing/2014/main" id="{62F89698-AE38-2C2C-B07E-58B4BA0CB5C1}"/>
              </a:ext>
            </a:extLst>
          </p:cNvPr>
          <p:cNvSpPr>
            <a:spLocks noGrp="1"/>
          </p:cNvSpPr>
          <p:nvPr>
            <p:ph type="body" sz="quarter" idx="57" hasCustomPrompt="1"/>
          </p:nvPr>
        </p:nvSpPr>
        <p:spPr bwMode="auto">
          <a:xfrm>
            <a:off x="9363158" y="5199793"/>
            <a:ext cx="2239200" cy="454928"/>
          </a:xfrm>
        </p:spPr>
        <p:txBody>
          <a:bodyPr/>
          <a:lstStyle>
            <a:lvl1pPr marL="0" indent="0">
              <a:spcAft>
                <a:spcPts val="0"/>
              </a:spcAft>
              <a:buNone/>
              <a:defRPr sz="1400">
                <a:solidFill>
                  <a:srgbClr val="0D004D"/>
                </a:solidFill>
                <a:latin typeface="Plus Jakarta Sans Medium" pitchFamily="2" charset="0"/>
                <a:cs typeface="Plus Jakarta Sans Medium" pitchFamily="2" charset="0"/>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Place section title here, maximum two lines</a:t>
            </a:r>
          </a:p>
        </p:txBody>
      </p:sp>
      <p:sp>
        <p:nvSpPr>
          <p:cNvPr id="54" name="Text 9">
            <a:extLst>
              <a:ext uri="{FF2B5EF4-FFF2-40B4-BE49-F238E27FC236}">
                <a16:creationId xmlns:a16="http://schemas.microsoft.com/office/drawing/2014/main" id="{10CBEA40-6061-8ACD-F64F-2CE0ADF6DD2E}"/>
              </a:ext>
            </a:extLst>
          </p:cNvPr>
          <p:cNvSpPr>
            <a:spLocks noGrp="1"/>
          </p:cNvSpPr>
          <p:nvPr>
            <p:ph type="body" sz="quarter" idx="58" hasCustomPrompt="1"/>
          </p:nvPr>
        </p:nvSpPr>
        <p:spPr bwMode="auto">
          <a:xfrm>
            <a:off x="9363158" y="5776768"/>
            <a:ext cx="2239200" cy="266400"/>
          </a:xfrm>
        </p:spPr>
        <p:txBody>
          <a:bodyPr/>
          <a:lstStyle>
            <a:lvl1pPr marL="0" indent="0">
              <a:spcAft>
                <a:spcPts val="0"/>
              </a:spcAft>
              <a:buNone/>
              <a:defRPr sz="1000">
                <a:solidFill>
                  <a:srgbClr val="0D004D"/>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noProof="0"/>
              <a:t>Optional details here</a:t>
            </a:r>
          </a:p>
        </p:txBody>
      </p:sp>
      <p:sp>
        <p:nvSpPr>
          <p:cNvPr id="5" name="Footer Placeholder 4">
            <a:extLst>
              <a:ext uri="{FF2B5EF4-FFF2-40B4-BE49-F238E27FC236}">
                <a16:creationId xmlns:a16="http://schemas.microsoft.com/office/drawing/2014/main" id="{1B175E1B-1989-9922-4C9F-4E917949A65F}"/>
              </a:ext>
            </a:extLst>
          </p:cNvPr>
          <p:cNvSpPr>
            <a:spLocks noGrp="1" noRot="1" noMove="1" noResize="1" noEditPoints="1" noAdjustHandles="1" noChangeArrowheads="1" noChangeShapeType="1"/>
          </p:cNvSpPr>
          <p:nvPr>
            <p:ph type="ftr" sz="quarter" idx="12"/>
          </p:nvPr>
        </p:nvSpPr>
        <p:spPr bwMode="auto"/>
        <p:txBody>
          <a:bodyPr/>
          <a:lstStyle/>
          <a:p>
            <a:r>
              <a:rPr lang="en-US" noProof="0" dirty="0"/>
              <a:t>Copyright 2026 Pearson. All rights reserved.</a:t>
            </a:r>
          </a:p>
        </p:txBody>
      </p:sp>
      <p:sp>
        <p:nvSpPr>
          <p:cNvPr id="3" name="Slide Number Placeholder 2">
            <a:extLst>
              <a:ext uri="{FF2B5EF4-FFF2-40B4-BE49-F238E27FC236}">
                <a16:creationId xmlns:a16="http://schemas.microsoft.com/office/drawing/2014/main" id="{7A3119BF-1EDA-C737-9ADD-5D50B765B874}"/>
              </a:ext>
            </a:extLst>
          </p:cNvPr>
          <p:cNvSpPr>
            <a:spLocks noGrp="1" noRot="1" noMove="1" noResize="1" noEditPoints="1" noAdjustHandles="1" noChangeArrowheads="1" noChangeShapeType="1"/>
          </p:cNvSpPr>
          <p:nvPr>
            <p:ph type="sldNum" sz="quarter" idx="10"/>
          </p:nvPr>
        </p:nvSpPr>
        <p:spPr bwMode="auto"/>
        <p:txBody>
          <a:bodyPr/>
          <a:lstStyle/>
          <a:p>
            <a:fld id="{27BB625B-AB5A-C845-B50B-ED205C3DDF7A}" type="slidenum">
              <a:rPr lang="en-US" noProof="0" smtClean="0"/>
              <a:pPr/>
              <a:t>‹#›</a:t>
            </a:fld>
            <a:endParaRPr lang="en-US" noProof="0"/>
          </a:p>
        </p:txBody>
      </p:sp>
      <p:cxnSp>
        <p:nvCxnSpPr>
          <p:cNvPr id="4" name="Line 1">
            <a:extLst>
              <a:ext uri="{FF2B5EF4-FFF2-40B4-BE49-F238E27FC236}">
                <a16:creationId xmlns:a16="http://schemas.microsoft.com/office/drawing/2014/main" id="{CD7A44FE-1829-1B42-F0F1-66EC0520B4D4}"/>
              </a:ext>
              <a:ext uri="{C183D7F6-B498-43B3-948B-1728B52AA6E4}">
                <adec:decorative xmlns:adec="http://schemas.microsoft.com/office/drawing/2017/decorative" val="1"/>
              </a:ext>
            </a:extLst>
          </p:cNvPr>
          <p:cNvCxnSpPr>
            <a:cxnSpLocks/>
          </p:cNvCxnSpPr>
          <p:nvPr userDrawn="1"/>
        </p:nvCxnSpPr>
        <p:spPr bwMode="black">
          <a:xfrm>
            <a:off x="3352800" y="1702094"/>
            <a:ext cx="2281154"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6" name="Line 2">
            <a:extLst>
              <a:ext uri="{FF2B5EF4-FFF2-40B4-BE49-F238E27FC236}">
                <a16:creationId xmlns:a16="http://schemas.microsoft.com/office/drawing/2014/main" id="{ACC95C11-63EE-0110-1987-4BC2F70E53D6}"/>
              </a:ext>
              <a:ext uri="{C183D7F6-B498-43B3-948B-1728B52AA6E4}">
                <adec:decorative xmlns:adec="http://schemas.microsoft.com/office/drawing/2017/decorative" val="1"/>
              </a:ext>
            </a:extLst>
          </p:cNvPr>
          <p:cNvCxnSpPr>
            <a:cxnSpLocks/>
          </p:cNvCxnSpPr>
          <p:nvPr userDrawn="1"/>
        </p:nvCxnSpPr>
        <p:spPr bwMode="black">
          <a:xfrm>
            <a:off x="6357979" y="1702094"/>
            <a:ext cx="2281154"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7" name="Line 3">
            <a:extLst>
              <a:ext uri="{FF2B5EF4-FFF2-40B4-BE49-F238E27FC236}">
                <a16:creationId xmlns:a16="http://schemas.microsoft.com/office/drawing/2014/main" id="{898F7FA9-CDD1-FF0D-D774-F6B4D843945D}"/>
              </a:ext>
              <a:ext uri="{C183D7F6-B498-43B3-948B-1728B52AA6E4}">
                <adec:decorative xmlns:adec="http://schemas.microsoft.com/office/drawing/2017/decorative" val="1"/>
              </a:ext>
            </a:extLst>
          </p:cNvPr>
          <p:cNvCxnSpPr>
            <a:cxnSpLocks/>
          </p:cNvCxnSpPr>
          <p:nvPr userDrawn="1"/>
        </p:nvCxnSpPr>
        <p:spPr bwMode="black">
          <a:xfrm>
            <a:off x="9363158" y="1702094"/>
            <a:ext cx="2281154"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8" name="Line 4">
            <a:extLst>
              <a:ext uri="{FF2B5EF4-FFF2-40B4-BE49-F238E27FC236}">
                <a16:creationId xmlns:a16="http://schemas.microsoft.com/office/drawing/2014/main" id="{EA902CBA-F953-9A99-EF6B-634A9E0AFFFB}"/>
              </a:ext>
              <a:ext uri="{C183D7F6-B498-43B3-948B-1728B52AA6E4}">
                <adec:decorative xmlns:adec="http://schemas.microsoft.com/office/drawing/2017/decorative" val="1"/>
              </a:ext>
            </a:extLst>
          </p:cNvPr>
          <p:cNvCxnSpPr>
            <a:cxnSpLocks/>
          </p:cNvCxnSpPr>
          <p:nvPr userDrawn="1"/>
        </p:nvCxnSpPr>
        <p:spPr bwMode="black">
          <a:xfrm>
            <a:off x="3352800" y="3367771"/>
            <a:ext cx="2281154"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9" name="Line 5">
            <a:extLst>
              <a:ext uri="{FF2B5EF4-FFF2-40B4-BE49-F238E27FC236}">
                <a16:creationId xmlns:a16="http://schemas.microsoft.com/office/drawing/2014/main" id="{17404217-766D-499D-074A-590E83DD6127}"/>
              </a:ext>
              <a:ext uri="{C183D7F6-B498-43B3-948B-1728B52AA6E4}">
                <adec:decorative xmlns:adec="http://schemas.microsoft.com/office/drawing/2017/decorative" val="1"/>
              </a:ext>
            </a:extLst>
          </p:cNvPr>
          <p:cNvCxnSpPr>
            <a:cxnSpLocks/>
          </p:cNvCxnSpPr>
          <p:nvPr userDrawn="1"/>
        </p:nvCxnSpPr>
        <p:spPr bwMode="black">
          <a:xfrm>
            <a:off x="6357979" y="3367771"/>
            <a:ext cx="2281154"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0" name="Line 6">
            <a:extLst>
              <a:ext uri="{FF2B5EF4-FFF2-40B4-BE49-F238E27FC236}">
                <a16:creationId xmlns:a16="http://schemas.microsoft.com/office/drawing/2014/main" id="{4F996A3B-D9BE-1C18-C4E5-84D7936CB17F}"/>
              </a:ext>
              <a:ext uri="{C183D7F6-B498-43B3-948B-1728B52AA6E4}">
                <adec:decorative xmlns:adec="http://schemas.microsoft.com/office/drawing/2017/decorative" val="1"/>
              </a:ext>
            </a:extLst>
          </p:cNvPr>
          <p:cNvCxnSpPr>
            <a:cxnSpLocks/>
          </p:cNvCxnSpPr>
          <p:nvPr userDrawn="1"/>
        </p:nvCxnSpPr>
        <p:spPr bwMode="black">
          <a:xfrm>
            <a:off x="9363158" y="3367771"/>
            <a:ext cx="2281154"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1" name="Line 7">
            <a:extLst>
              <a:ext uri="{FF2B5EF4-FFF2-40B4-BE49-F238E27FC236}">
                <a16:creationId xmlns:a16="http://schemas.microsoft.com/office/drawing/2014/main" id="{3C5323B4-8313-C1E6-E478-FA4C61EB171B}"/>
              </a:ext>
              <a:ext uri="{C183D7F6-B498-43B3-948B-1728B52AA6E4}">
                <adec:decorative xmlns:adec="http://schemas.microsoft.com/office/drawing/2017/decorative" val="1"/>
              </a:ext>
            </a:extLst>
          </p:cNvPr>
          <p:cNvCxnSpPr>
            <a:cxnSpLocks/>
          </p:cNvCxnSpPr>
          <p:nvPr userDrawn="1"/>
        </p:nvCxnSpPr>
        <p:spPr bwMode="black">
          <a:xfrm>
            <a:off x="3352800" y="5041974"/>
            <a:ext cx="2281154"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2" name="Line 8">
            <a:extLst>
              <a:ext uri="{FF2B5EF4-FFF2-40B4-BE49-F238E27FC236}">
                <a16:creationId xmlns:a16="http://schemas.microsoft.com/office/drawing/2014/main" id="{C467AD79-54E0-CBA6-85D6-D2A6FA3D3702}"/>
              </a:ext>
              <a:ext uri="{C183D7F6-B498-43B3-948B-1728B52AA6E4}">
                <adec:decorative xmlns:adec="http://schemas.microsoft.com/office/drawing/2017/decorative" val="1"/>
              </a:ext>
            </a:extLst>
          </p:cNvPr>
          <p:cNvCxnSpPr>
            <a:cxnSpLocks/>
          </p:cNvCxnSpPr>
          <p:nvPr userDrawn="1"/>
        </p:nvCxnSpPr>
        <p:spPr bwMode="black">
          <a:xfrm>
            <a:off x="6357979" y="5041974"/>
            <a:ext cx="2281154"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3" name="Line 9">
            <a:extLst>
              <a:ext uri="{FF2B5EF4-FFF2-40B4-BE49-F238E27FC236}">
                <a16:creationId xmlns:a16="http://schemas.microsoft.com/office/drawing/2014/main" id="{68B4C506-05A6-4203-556D-1EBF1F250C28}"/>
              </a:ext>
              <a:ext uri="{C183D7F6-B498-43B3-948B-1728B52AA6E4}">
                <adec:decorative xmlns:adec="http://schemas.microsoft.com/office/drawing/2017/decorative" val="1"/>
              </a:ext>
            </a:extLst>
          </p:cNvPr>
          <p:cNvCxnSpPr>
            <a:cxnSpLocks/>
          </p:cNvCxnSpPr>
          <p:nvPr userDrawn="1"/>
        </p:nvCxnSpPr>
        <p:spPr bwMode="black">
          <a:xfrm>
            <a:off x="9363158" y="5041974"/>
            <a:ext cx="2281154"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427259"/>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Key Statement Center with Graphic Waves Dark">
    <p:bg>
      <p:bgRef idx="1001">
        <a:schemeClr val="bg2"/>
      </p:bgRef>
    </p:bg>
    <p:spTree>
      <p:nvGrpSpPr>
        <p:cNvPr id="1" name=""/>
        <p:cNvGrpSpPr/>
        <p:nvPr/>
      </p:nvGrpSpPr>
      <p:grpSpPr>
        <a:xfrm>
          <a:off x="0" y="0"/>
          <a:ext cx="0" cy="0"/>
          <a:chOff x="0" y="0"/>
          <a:chExt cx="0" cy="0"/>
        </a:xfrm>
      </p:grpSpPr>
      <p:pic>
        <p:nvPicPr>
          <p:cNvPr id="8" name="Graphic Waves">
            <a:extLst>
              <a:ext uri="{FF2B5EF4-FFF2-40B4-BE49-F238E27FC236}">
                <a16:creationId xmlns:a16="http://schemas.microsoft.com/office/drawing/2014/main" id="{FEB9DA5B-0AEE-2611-BA2F-676C1821F8E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a:srcRect/>
          <a:stretch/>
        </p:blipFill>
        <p:spPr>
          <a:xfrm>
            <a:off x="-7" y="0"/>
            <a:ext cx="12193473" cy="6858000"/>
          </a:xfrm>
          <a:prstGeom prst="rect">
            <a:avLst/>
          </a:prstGeom>
        </p:spPr>
      </p:pic>
      <p:sp>
        <p:nvSpPr>
          <p:cNvPr id="7" name="Section">
            <a:extLst>
              <a:ext uri="{FF2B5EF4-FFF2-40B4-BE49-F238E27FC236}">
                <a16:creationId xmlns:a16="http://schemas.microsoft.com/office/drawing/2014/main" id="{5C187443-A92A-0149-1F5A-935F6C773F65}"/>
              </a:ext>
            </a:extLst>
          </p:cNvPr>
          <p:cNvSpPr>
            <a:spLocks noGrp="1"/>
          </p:cNvSpPr>
          <p:nvPr>
            <p:ph type="body" sz="quarter" idx="27" hasCustomPrompt="1"/>
          </p:nvPr>
        </p:nvSpPr>
        <p:spPr bwMode="white">
          <a:xfrm>
            <a:off x="550164" y="0"/>
            <a:ext cx="3607200" cy="547200"/>
          </a:xfrm>
        </p:spPr>
        <p:txBody>
          <a:bodyPr anchor="ctr" anchorCtr="0"/>
          <a:lstStyle>
            <a:lvl1pPr marL="0" indent="0">
              <a:spcAft>
                <a:spcPts val="0"/>
              </a:spcAft>
              <a:buNone/>
              <a:defRPr sz="1000" cap="all" baseline="0">
                <a:solidFill>
                  <a:srgbClr val="C1BFFF"/>
                </a:solidFill>
              </a:defRPr>
            </a:lvl1pPr>
          </a:lstStyle>
          <a:p>
            <a:pPr lvl="0"/>
            <a:r>
              <a:rPr lang="en-US" noProof="0"/>
              <a:t>Section title</a:t>
            </a:r>
          </a:p>
        </p:txBody>
      </p:sp>
      <p:sp>
        <p:nvSpPr>
          <p:cNvPr id="3" name="Title">
            <a:extLst>
              <a:ext uri="{FF2B5EF4-FFF2-40B4-BE49-F238E27FC236}">
                <a16:creationId xmlns:a16="http://schemas.microsoft.com/office/drawing/2014/main" id="{0DB1031E-B455-7C96-2F2E-31B84195045A}"/>
              </a:ext>
            </a:extLst>
          </p:cNvPr>
          <p:cNvSpPr>
            <a:spLocks noGrp="1"/>
          </p:cNvSpPr>
          <p:nvPr>
            <p:ph type="title" hasCustomPrompt="1"/>
          </p:nvPr>
        </p:nvSpPr>
        <p:spPr bwMode="black">
          <a:xfrm>
            <a:off x="-6" y="-457200"/>
            <a:ext cx="12192005" cy="457200"/>
          </a:xfrm>
        </p:spPr>
        <p:txBody>
          <a:bodyPr anchor="t" anchorCtr="0"/>
          <a:lstStyle>
            <a:lvl1pPr algn="l">
              <a:defRPr sz="3200" b="1">
                <a:solidFill>
                  <a:schemeClr val="accent6"/>
                </a:solidFill>
                <a:latin typeface="+mj-lt"/>
              </a:defRPr>
            </a:lvl1pPr>
          </a:lstStyle>
          <a:p>
            <a:r>
              <a:rPr lang="en-US" noProof="0" dirty="0"/>
              <a:t>Insert offscreen slide title here or delete if not needed</a:t>
            </a:r>
          </a:p>
        </p:txBody>
      </p:sp>
      <p:sp>
        <p:nvSpPr>
          <p:cNvPr id="4" name="Key Statement">
            <a:extLst>
              <a:ext uri="{FF2B5EF4-FFF2-40B4-BE49-F238E27FC236}">
                <a16:creationId xmlns:a16="http://schemas.microsoft.com/office/drawing/2014/main" id="{DF59F518-A58A-DA4E-D000-B06F38F5731E}"/>
              </a:ext>
            </a:extLst>
          </p:cNvPr>
          <p:cNvSpPr>
            <a:spLocks noGrp="1"/>
          </p:cNvSpPr>
          <p:nvPr>
            <p:ph type="body" sz="quarter" idx="28" hasCustomPrompt="1"/>
          </p:nvPr>
        </p:nvSpPr>
        <p:spPr bwMode="white">
          <a:xfrm>
            <a:off x="550863" y="1368425"/>
            <a:ext cx="11091862" cy="2060575"/>
          </a:xfrm>
        </p:spPr>
        <p:txBody>
          <a:bodyPr anchor="t"/>
          <a:lstStyle>
            <a:lvl1pPr marL="0" indent="0" algn="ctr">
              <a:lnSpc>
                <a:spcPct val="90000"/>
              </a:lnSpc>
              <a:spcAft>
                <a:spcPts val="0"/>
              </a:spcAft>
              <a:buNone/>
              <a:defRPr sz="6000" b="1"/>
            </a:lvl1pPr>
            <a:lvl2pPr marL="232200" indent="0">
              <a:buNone/>
              <a:defRPr/>
            </a:lvl2pPr>
            <a:lvl3pPr marL="462600" indent="0">
              <a:buNone/>
              <a:defRPr/>
            </a:lvl3pPr>
            <a:lvl4pPr marL="693000" indent="0">
              <a:buNone/>
              <a:defRPr/>
            </a:lvl4pPr>
            <a:lvl5pPr marL="923400" indent="0">
              <a:buNone/>
              <a:defRPr/>
            </a:lvl5pPr>
          </a:lstStyle>
          <a:p>
            <a:pPr lvl="0"/>
            <a:r>
              <a:rPr lang="en-US" dirty="0"/>
              <a:t>Place key statement here, lorem ipsum dolor sit </a:t>
            </a:r>
            <a:r>
              <a:rPr lang="en-US" dirty="0" err="1"/>
              <a:t>amet</a:t>
            </a:r>
            <a:r>
              <a:rPr lang="en-US" dirty="0"/>
              <a:t>.</a:t>
            </a:r>
          </a:p>
        </p:txBody>
      </p:sp>
      <p:sp>
        <p:nvSpPr>
          <p:cNvPr id="5" name="Footer">
            <a:extLst>
              <a:ext uri="{FF2B5EF4-FFF2-40B4-BE49-F238E27FC236}">
                <a16:creationId xmlns:a16="http://schemas.microsoft.com/office/drawing/2014/main" id="{1E524CCA-7C46-4DEA-B730-32ED3CEA7274}"/>
              </a:ext>
            </a:extLst>
          </p:cNvPr>
          <p:cNvSpPr>
            <a:spLocks noGrp="1" noRot="1" noMove="1" noResize="1" noEditPoints="1" noAdjustHandles="1" noChangeArrowheads="1" noChangeShapeType="1"/>
          </p:cNvSpPr>
          <p:nvPr>
            <p:ph type="ftr" sz="quarter" idx="11"/>
          </p:nvPr>
        </p:nvSpPr>
        <p:spPr bwMode="white"/>
        <p:txBody>
          <a:bodyPr/>
          <a:lstStyle>
            <a:lvl1pPr>
              <a:defRPr>
                <a:solidFill>
                  <a:schemeClr val="tx2"/>
                </a:solidFill>
              </a:defRPr>
            </a:lvl1pPr>
          </a:lstStyle>
          <a:p>
            <a:r>
              <a:rPr lang="en-US" noProof="0" dirty="0"/>
              <a:t>Copyright 2026 Pearson. All rights reserved.</a:t>
            </a:r>
          </a:p>
        </p:txBody>
      </p:sp>
      <p:sp>
        <p:nvSpPr>
          <p:cNvPr id="6" name="Slide Number">
            <a:extLst>
              <a:ext uri="{FF2B5EF4-FFF2-40B4-BE49-F238E27FC236}">
                <a16:creationId xmlns:a16="http://schemas.microsoft.com/office/drawing/2014/main" id="{F57F0963-D31B-514C-DDF5-CA9BD8863768}"/>
              </a:ext>
            </a:extLst>
          </p:cNvPr>
          <p:cNvSpPr>
            <a:spLocks noGrp="1" noRot="1" noMove="1" noResize="1" noEditPoints="1" noAdjustHandles="1" noChangeArrowheads="1" noChangeShapeType="1"/>
          </p:cNvSpPr>
          <p:nvPr>
            <p:ph type="sldNum" sz="quarter" idx="12"/>
          </p:nvPr>
        </p:nvSpPr>
        <p:spPr bwMode="white"/>
        <p:txBody>
          <a:bodyPr/>
          <a:lstStyle>
            <a:lvl1pPr>
              <a:defRPr>
                <a:solidFill>
                  <a:schemeClr val="tx2"/>
                </a:solidFill>
              </a:defRPr>
            </a:lvl1pPr>
          </a:lstStyle>
          <a:p>
            <a:fld id="{27BB625B-AB5A-C845-B50B-ED205C3DDF7A}" type="slidenum">
              <a:rPr lang="en-US" noProof="0" smtClean="0"/>
              <a:pPr/>
              <a:t>‹#›</a:t>
            </a:fld>
            <a:endParaRPr lang="en-US" noProof="0"/>
          </a:p>
        </p:txBody>
      </p:sp>
      <p:pic>
        <p:nvPicPr>
          <p:cNvPr id="2" name="Graphic Waves">
            <a:extLst>
              <a:ext uri="{FF2B5EF4-FFF2-40B4-BE49-F238E27FC236}">
                <a16:creationId xmlns:a16="http://schemas.microsoft.com/office/drawing/2014/main" id="{22CAAE49-C824-B588-4D90-E95CA31B2405}"/>
              </a:ext>
              <a:ext uri="{C183D7F6-B498-43B3-948B-1728B52AA6E4}">
                <adec:decorative xmlns:adec="http://schemas.microsoft.com/office/drawing/2017/decorative" val="1"/>
              </a:ext>
            </a:extLst>
          </p:cNvPr>
          <p:cNvPicPr/>
          <p:nvPr userDrawn="1"/>
        </p:nvPicPr>
        <p:blipFill>
          <a:blip r:embed="rId2"/>
          <a:srcRect/>
          <a:stretch/>
        </p:blipFill>
        <p:spPr>
          <a:xfrm>
            <a:off x="-7" y="0"/>
            <a:ext cx="12193473" cy="6858000"/>
          </a:xfrm>
          <a:prstGeom prst="rect">
            <a:avLst/>
          </a:prstGeom>
        </p:spPr>
      </p:pic>
    </p:spTree>
    <p:extLst>
      <p:ext uri="{BB962C8B-B14F-4D97-AF65-F5344CB8AC3E}">
        <p14:creationId xmlns:p14="http://schemas.microsoft.com/office/powerpoint/2010/main" val="3366517957"/>
      </p:ext>
    </p:extLst>
  </p:cSld>
  <p:clrMapOvr>
    <a:overrideClrMapping bg1="dk1" tx1="lt1" bg2="dk2" tx2="lt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Key Statement Center with Graphic Waves">
    <p:bg>
      <p:bgRef idx="1001">
        <a:schemeClr val="bg1"/>
      </p:bgRef>
    </p:bg>
    <p:spTree>
      <p:nvGrpSpPr>
        <p:cNvPr id="1" name=""/>
        <p:cNvGrpSpPr/>
        <p:nvPr/>
      </p:nvGrpSpPr>
      <p:grpSpPr>
        <a:xfrm>
          <a:off x="0" y="0"/>
          <a:ext cx="0" cy="0"/>
          <a:chOff x="0" y="0"/>
          <a:chExt cx="0" cy="0"/>
        </a:xfrm>
      </p:grpSpPr>
      <p:pic>
        <p:nvPicPr>
          <p:cNvPr id="11" name="Graphic Waves">
            <a:extLst>
              <a:ext uri="{FF2B5EF4-FFF2-40B4-BE49-F238E27FC236}">
                <a16:creationId xmlns:a16="http://schemas.microsoft.com/office/drawing/2014/main" id="{B2EE3A11-5D69-EC16-D71B-41EE797440F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a:srcRect/>
          <a:stretch/>
        </p:blipFill>
        <p:spPr>
          <a:xfrm>
            <a:off x="-1" y="0"/>
            <a:ext cx="12188951" cy="6855456"/>
          </a:xfrm>
          <a:prstGeom prst="rect">
            <a:avLst/>
          </a:prstGeom>
        </p:spPr>
      </p:pic>
      <p:sp>
        <p:nvSpPr>
          <p:cNvPr id="7" name="Section">
            <a:extLst>
              <a:ext uri="{FF2B5EF4-FFF2-40B4-BE49-F238E27FC236}">
                <a16:creationId xmlns:a16="http://schemas.microsoft.com/office/drawing/2014/main" id="{225F523C-3CEF-C713-D3C1-A384BCBAED37}"/>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2" name="Title">
            <a:extLst>
              <a:ext uri="{FF2B5EF4-FFF2-40B4-BE49-F238E27FC236}">
                <a16:creationId xmlns:a16="http://schemas.microsoft.com/office/drawing/2014/main" id="{E113FFA6-9595-1E30-ED76-C513EFDE2F10}"/>
              </a:ext>
            </a:extLst>
          </p:cNvPr>
          <p:cNvSpPr>
            <a:spLocks noGrp="1"/>
          </p:cNvSpPr>
          <p:nvPr>
            <p:ph type="title" hasCustomPrompt="1"/>
          </p:nvPr>
        </p:nvSpPr>
        <p:spPr>
          <a:xfrm>
            <a:off x="0" y="-457200"/>
            <a:ext cx="12188952" cy="457200"/>
          </a:xfrm>
        </p:spPr>
        <p:txBody>
          <a:bodyPr anchor="t" anchorCtr="0"/>
          <a:lstStyle>
            <a:lvl1pPr algn="l">
              <a:defRPr sz="3200" b="1">
                <a:solidFill>
                  <a:schemeClr val="accent6"/>
                </a:solidFill>
                <a:latin typeface="+mj-lt"/>
              </a:defRPr>
            </a:lvl1pPr>
          </a:lstStyle>
          <a:p>
            <a:r>
              <a:rPr lang="en-US" noProof="0" dirty="0"/>
              <a:t>Insert offscreen slide title here or delete if not needed</a:t>
            </a:r>
          </a:p>
        </p:txBody>
      </p:sp>
      <p:sp>
        <p:nvSpPr>
          <p:cNvPr id="3" name="Key Statement">
            <a:extLst>
              <a:ext uri="{FF2B5EF4-FFF2-40B4-BE49-F238E27FC236}">
                <a16:creationId xmlns:a16="http://schemas.microsoft.com/office/drawing/2014/main" id="{AEEEBC68-CD64-A2F0-8E7D-7276F35536BC}"/>
              </a:ext>
            </a:extLst>
          </p:cNvPr>
          <p:cNvSpPr>
            <a:spLocks noGrp="1"/>
          </p:cNvSpPr>
          <p:nvPr>
            <p:ph type="body" sz="quarter" idx="28" hasCustomPrompt="1"/>
          </p:nvPr>
        </p:nvSpPr>
        <p:spPr>
          <a:xfrm>
            <a:off x="550863" y="1368425"/>
            <a:ext cx="11091862" cy="2060575"/>
          </a:xfrm>
        </p:spPr>
        <p:txBody>
          <a:bodyPr anchor="t"/>
          <a:lstStyle>
            <a:lvl1pPr marL="0" indent="0" algn="ctr">
              <a:lnSpc>
                <a:spcPct val="90000"/>
              </a:lnSpc>
              <a:spcAft>
                <a:spcPts val="0"/>
              </a:spcAft>
              <a:buNone/>
              <a:defRPr sz="6000" b="1"/>
            </a:lvl1pPr>
            <a:lvl2pPr marL="232200" indent="0">
              <a:buNone/>
              <a:defRPr/>
            </a:lvl2pPr>
            <a:lvl3pPr marL="462600" indent="0">
              <a:buNone/>
              <a:defRPr/>
            </a:lvl3pPr>
            <a:lvl4pPr marL="693000" indent="0">
              <a:buNone/>
              <a:defRPr/>
            </a:lvl4pPr>
            <a:lvl5pPr marL="923400" indent="0">
              <a:buNone/>
              <a:defRPr/>
            </a:lvl5pPr>
          </a:lstStyle>
          <a:p>
            <a:pPr lvl="0"/>
            <a:r>
              <a:rPr lang="en-US"/>
              <a:t>Place key statement here, lorem ipsum dolor sit </a:t>
            </a:r>
            <a:r>
              <a:rPr lang="en-US" err="1"/>
              <a:t>amet</a:t>
            </a:r>
            <a:r>
              <a:rPr lang="en-US"/>
              <a:t>.</a:t>
            </a:r>
          </a:p>
        </p:txBody>
      </p:sp>
      <p:sp>
        <p:nvSpPr>
          <p:cNvPr id="5" name="Footer">
            <a:extLst>
              <a:ext uri="{FF2B5EF4-FFF2-40B4-BE49-F238E27FC236}">
                <a16:creationId xmlns:a16="http://schemas.microsoft.com/office/drawing/2014/main" id="{1E524CCA-7C46-4DEA-B730-32ED3CEA7274}"/>
              </a:ext>
            </a:extLst>
          </p:cNvPr>
          <p:cNvSpPr>
            <a:spLocks noGrp="1" noRot="1" noMove="1" noResize="1" noEditPoints="1" noAdjustHandles="1" noChangeArrowheads="1" noChangeShapeType="1"/>
          </p:cNvSpPr>
          <p:nvPr>
            <p:ph type="ftr" sz="quarter" idx="11"/>
          </p:nvPr>
        </p:nvSpPr>
        <p:spPr bwMode="white"/>
        <p:txBody>
          <a:bodyPr/>
          <a:lstStyle>
            <a:lvl1pPr>
              <a:defRPr>
                <a:solidFill>
                  <a:schemeClr val="bg2"/>
                </a:solidFill>
              </a:defRPr>
            </a:lvl1pPr>
          </a:lstStyle>
          <a:p>
            <a:r>
              <a:rPr lang="en-US" noProof="0" dirty="0"/>
              <a:t>Copyright 2026 Pearson. All rights reserved.</a:t>
            </a:r>
          </a:p>
        </p:txBody>
      </p:sp>
      <p:sp>
        <p:nvSpPr>
          <p:cNvPr id="6" name="Slide Number">
            <a:extLst>
              <a:ext uri="{FF2B5EF4-FFF2-40B4-BE49-F238E27FC236}">
                <a16:creationId xmlns:a16="http://schemas.microsoft.com/office/drawing/2014/main" id="{F57F0963-D31B-514C-DDF5-CA9BD8863768}"/>
              </a:ext>
            </a:extLst>
          </p:cNvPr>
          <p:cNvSpPr>
            <a:spLocks noGrp="1" noRot="1" noMove="1" noResize="1" noEditPoints="1" noAdjustHandles="1" noChangeArrowheads="1" noChangeShapeType="1"/>
          </p:cNvSpPr>
          <p:nvPr>
            <p:ph type="sldNum" sz="quarter" idx="12"/>
          </p:nvPr>
        </p:nvSpPr>
        <p:spPr bwMode="white"/>
        <p:txBody>
          <a:bodyPr/>
          <a:lstStyle>
            <a:lvl1pPr>
              <a:defRPr>
                <a:solidFill>
                  <a:schemeClr val="bg2"/>
                </a:solidFill>
              </a:defRPr>
            </a:lvl1pPr>
          </a:lstStyle>
          <a:p>
            <a:fld id="{27BB625B-AB5A-C845-B50B-ED205C3DDF7A}" type="slidenum">
              <a:rPr lang="en-US" noProof="0" smtClean="0"/>
              <a:pPr/>
              <a:t>‹#›</a:t>
            </a:fld>
            <a:endParaRPr lang="en-US" noProof="0"/>
          </a:p>
        </p:txBody>
      </p:sp>
      <p:pic>
        <p:nvPicPr>
          <p:cNvPr id="4" name="Graphic Waves">
            <a:extLst>
              <a:ext uri="{FF2B5EF4-FFF2-40B4-BE49-F238E27FC236}">
                <a16:creationId xmlns:a16="http://schemas.microsoft.com/office/drawing/2014/main" id="{4A2C6AA5-DFF0-4162-4441-9AB315C8098C}"/>
              </a:ext>
              <a:ext uri="{C183D7F6-B498-43B3-948B-1728B52AA6E4}">
                <adec:decorative xmlns:adec="http://schemas.microsoft.com/office/drawing/2017/decorative" val="1"/>
              </a:ext>
            </a:extLst>
          </p:cNvPr>
          <p:cNvPicPr/>
          <p:nvPr userDrawn="1"/>
        </p:nvPicPr>
        <p:blipFill>
          <a:blip r:embed="rId2"/>
          <a:srcRect/>
          <a:stretch/>
        </p:blipFill>
        <p:spPr>
          <a:xfrm>
            <a:off x="-1" y="0"/>
            <a:ext cx="12188951" cy="6855456"/>
          </a:xfrm>
          <a:prstGeom prst="rect">
            <a:avLst/>
          </a:prstGeom>
        </p:spPr>
      </p:pic>
    </p:spTree>
    <p:extLst>
      <p:ext uri="{BB962C8B-B14F-4D97-AF65-F5344CB8AC3E}">
        <p14:creationId xmlns:p14="http://schemas.microsoft.com/office/powerpoint/2010/main" val="1320214551"/>
      </p:ext>
    </p:extLst>
  </p:cSld>
  <p:clrMapOvr>
    <a:overrideClrMapping bg1="lt1" tx1="dk1" bg2="lt2" tx2="dk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Key Statement Left with Line Waves Dark">
    <p:bg bwMode="gray">
      <p:bgRef idx="1001">
        <a:schemeClr val="bg2"/>
      </p:bgRef>
    </p:bg>
    <p:spTree>
      <p:nvGrpSpPr>
        <p:cNvPr id="1" name=""/>
        <p:cNvGrpSpPr/>
        <p:nvPr/>
      </p:nvGrpSpPr>
      <p:grpSpPr>
        <a:xfrm>
          <a:off x="0" y="0"/>
          <a:ext cx="0" cy="0"/>
          <a:chOff x="0" y="0"/>
          <a:chExt cx="0" cy="0"/>
        </a:xfrm>
      </p:grpSpPr>
      <p:sp>
        <p:nvSpPr>
          <p:cNvPr id="9" name="Line Waves">
            <a:extLst>
              <a:ext uri="{FF2B5EF4-FFF2-40B4-BE49-F238E27FC236}">
                <a16:creationId xmlns:a16="http://schemas.microsoft.com/office/drawing/2014/main" id="{3D9BCF7C-88DD-1B88-1F50-E770BF3BCF8A}"/>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blackGray">
          <a:xfrm>
            <a:off x="6155506" y="-5633"/>
            <a:ext cx="5473808" cy="6881122"/>
          </a:xfrm>
          <a:custGeom>
            <a:avLst/>
            <a:gdLst>
              <a:gd name="connsiteX0" fmla="*/ 3028051 w 5473808"/>
              <a:gd name="connsiteY0" fmla="*/ 1049274 h 6881122"/>
              <a:gd name="connsiteX1" fmla="*/ 3486113 w 5473808"/>
              <a:gd name="connsiteY1" fmla="*/ 1381194 h 6881122"/>
              <a:gd name="connsiteX2" fmla="*/ 4740527 w 5473808"/>
              <a:gd name="connsiteY2" fmla="*/ 3375897 h 6881122"/>
              <a:gd name="connsiteX3" fmla="*/ 3486113 w 5473808"/>
              <a:gd name="connsiteY3" fmla="*/ 5370601 h 6881122"/>
              <a:gd name="connsiteX4" fmla="*/ 3079017 w 5473808"/>
              <a:gd name="connsiteY4" fmla="*/ 5668755 h 6881122"/>
              <a:gd name="connsiteX5" fmla="*/ 3079017 w 5473808"/>
              <a:gd name="connsiteY5" fmla="*/ 5669393 h 6881122"/>
              <a:gd name="connsiteX6" fmla="*/ 5441317 w 5473808"/>
              <a:gd name="connsiteY6" fmla="*/ 3370800 h 6881122"/>
              <a:gd name="connsiteX7" fmla="*/ 3028051 w 5473808"/>
              <a:gd name="connsiteY7" fmla="*/ 1049274 h 6881122"/>
              <a:gd name="connsiteX8" fmla="*/ 2216408 w 5473808"/>
              <a:gd name="connsiteY8" fmla="*/ 631348 h 6881122"/>
              <a:gd name="connsiteX9" fmla="*/ 4007883 w 5473808"/>
              <a:gd name="connsiteY9" fmla="*/ 3382269 h 6881122"/>
              <a:gd name="connsiteX10" fmla="*/ 2404613 w 5473808"/>
              <a:gd name="connsiteY10" fmla="*/ 5992694 h 6881122"/>
              <a:gd name="connsiteX11" fmla="*/ 2262190 w 5473808"/>
              <a:gd name="connsiteY11" fmla="*/ 6100116 h 6881122"/>
              <a:gd name="connsiteX12" fmla="*/ 2259730 w 5473808"/>
              <a:gd name="connsiteY12" fmla="*/ 6101334 h 6881122"/>
              <a:gd name="connsiteX13" fmla="*/ 2259730 w 5473808"/>
              <a:gd name="connsiteY13" fmla="*/ 6101971 h 6881122"/>
              <a:gd name="connsiteX14" fmla="*/ 2262190 w 5473808"/>
              <a:gd name="connsiteY14" fmla="*/ 6100116 h 6881122"/>
              <a:gd name="connsiteX15" fmla="*/ 2320243 w 5473808"/>
              <a:gd name="connsiteY15" fmla="*/ 6071364 h 6881122"/>
              <a:gd name="connsiteX16" fmla="*/ 2912739 w 5473808"/>
              <a:gd name="connsiteY16" fmla="*/ 5740745 h 6881122"/>
              <a:gd name="connsiteX17" fmla="*/ 3466363 w 5473808"/>
              <a:gd name="connsiteY17" fmla="*/ 5345755 h 6881122"/>
              <a:gd name="connsiteX18" fmla="*/ 4708673 w 5473808"/>
              <a:gd name="connsiteY18" fmla="*/ 3375897 h 6881122"/>
              <a:gd name="connsiteX19" fmla="*/ 3466363 w 5473808"/>
              <a:gd name="connsiteY19" fmla="*/ 1406040 h 6881122"/>
              <a:gd name="connsiteX20" fmla="*/ 2738178 w 5473808"/>
              <a:gd name="connsiteY20" fmla="*/ 907205 h 6881122"/>
              <a:gd name="connsiteX21" fmla="*/ 2747097 w 5473808"/>
              <a:gd name="connsiteY21" fmla="*/ 908479 h 6881122"/>
              <a:gd name="connsiteX22" fmla="*/ 2216408 w 5473808"/>
              <a:gd name="connsiteY22" fmla="*/ 631348 h 6881122"/>
              <a:gd name="connsiteX23" fmla="*/ 1469111 w 5473808"/>
              <a:gd name="connsiteY23" fmla="*/ 244002 h 6881122"/>
              <a:gd name="connsiteX24" fmla="*/ 3275238 w 5473808"/>
              <a:gd name="connsiteY24" fmla="*/ 3388001 h 6881122"/>
              <a:gd name="connsiteX25" fmla="*/ 3274602 w 5473808"/>
              <a:gd name="connsiteY25" fmla="*/ 3388001 h 6881122"/>
              <a:gd name="connsiteX26" fmla="*/ 1493320 w 5473808"/>
              <a:gd name="connsiteY26" fmla="*/ 6512252 h 6881122"/>
              <a:gd name="connsiteX27" fmla="*/ 2125942 w 5473808"/>
              <a:gd name="connsiteY27" fmla="*/ 6154211 h 6881122"/>
              <a:gd name="connsiteX28" fmla="*/ 2801886 w 5473808"/>
              <a:gd name="connsiteY28" fmla="*/ 5605047 h 6881122"/>
              <a:gd name="connsiteX29" fmla="*/ 3975392 w 5473808"/>
              <a:gd name="connsiteY29" fmla="*/ 3381631 h 6881122"/>
              <a:gd name="connsiteX30" fmla="*/ 2801886 w 5473808"/>
              <a:gd name="connsiteY30" fmla="*/ 1158215 h 6881122"/>
              <a:gd name="connsiteX31" fmla="*/ 2097911 w 5473808"/>
              <a:gd name="connsiteY31" fmla="*/ 589938 h 6881122"/>
              <a:gd name="connsiteX32" fmla="*/ 2083258 w 5473808"/>
              <a:gd name="connsiteY32" fmla="*/ 587390 h 6881122"/>
              <a:gd name="connsiteX33" fmla="*/ 2083258 w 5473808"/>
              <a:gd name="connsiteY33" fmla="*/ 579745 h 6881122"/>
              <a:gd name="connsiteX34" fmla="*/ 1469111 w 5473808"/>
              <a:gd name="connsiteY34" fmla="*/ 244002 h 6881122"/>
              <a:gd name="connsiteX35" fmla="*/ 501384 w 5473808"/>
              <a:gd name="connsiteY35" fmla="*/ 636 h 6881122"/>
              <a:gd name="connsiteX36" fmla="*/ 542157 w 5473808"/>
              <a:gd name="connsiteY36" fmla="*/ 636 h 6881122"/>
              <a:gd name="connsiteX37" fmla="*/ 837763 w 5473808"/>
              <a:gd name="connsiteY37" fmla="*/ 399449 h 6881122"/>
              <a:gd name="connsiteX38" fmla="*/ 1809314 w 5473808"/>
              <a:gd name="connsiteY38" fmla="*/ 3399469 h 6881122"/>
              <a:gd name="connsiteX39" fmla="*/ 1808039 w 5473808"/>
              <a:gd name="connsiteY39" fmla="*/ 3399469 h 6881122"/>
              <a:gd name="connsiteX40" fmla="*/ 836489 w 5473808"/>
              <a:gd name="connsiteY40" fmla="*/ 6399488 h 6881122"/>
              <a:gd name="connsiteX41" fmla="*/ 471441 w 5473808"/>
              <a:gd name="connsiteY41" fmla="*/ 6881122 h 6881122"/>
              <a:gd name="connsiteX42" fmla="*/ 430668 w 5473808"/>
              <a:gd name="connsiteY42" fmla="*/ 6881122 h 6881122"/>
              <a:gd name="connsiteX43" fmla="*/ 810369 w 5473808"/>
              <a:gd name="connsiteY43" fmla="*/ 6381650 h 6881122"/>
              <a:gd name="connsiteX44" fmla="*/ 1776822 w 5473808"/>
              <a:gd name="connsiteY44" fmla="*/ 3399469 h 6881122"/>
              <a:gd name="connsiteX45" fmla="*/ 811006 w 5473808"/>
              <a:gd name="connsiteY45" fmla="*/ 417288 h 6881122"/>
              <a:gd name="connsiteX46" fmla="*/ 501384 w 5473808"/>
              <a:gd name="connsiteY46" fmla="*/ 636 h 6881122"/>
              <a:gd name="connsiteX47" fmla="*/ 45233 w 5473808"/>
              <a:gd name="connsiteY47" fmla="*/ 636 h 6881122"/>
              <a:gd name="connsiteX48" fmla="*/ 78361 w 5473808"/>
              <a:gd name="connsiteY48" fmla="*/ 636 h 6881122"/>
              <a:gd name="connsiteX49" fmla="*/ 1076668 w 5473808"/>
              <a:gd name="connsiteY49" fmla="*/ 3405202 h 6881122"/>
              <a:gd name="connsiteX50" fmla="*/ 32491 w 5473808"/>
              <a:gd name="connsiteY50" fmla="*/ 6881122 h 6881122"/>
              <a:gd name="connsiteX51" fmla="*/ 0 w 5473808"/>
              <a:gd name="connsiteY51" fmla="*/ 6881122 h 6881122"/>
              <a:gd name="connsiteX52" fmla="*/ 1044814 w 5473808"/>
              <a:gd name="connsiteY52" fmla="*/ 3405202 h 6881122"/>
              <a:gd name="connsiteX53" fmla="*/ 45233 w 5473808"/>
              <a:gd name="connsiteY53" fmla="*/ 636 h 6881122"/>
              <a:gd name="connsiteX54" fmla="*/ 1059467 w 5473808"/>
              <a:gd name="connsiteY54" fmla="*/ 0 h 6881122"/>
              <a:gd name="connsiteX55" fmla="*/ 1120627 w 5473808"/>
              <a:gd name="connsiteY55" fmla="*/ 0 h 6881122"/>
              <a:gd name="connsiteX56" fmla="*/ 1428975 w 5473808"/>
              <a:gd name="connsiteY56" fmla="*/ 212148 h 6881122"/>
              <a:gd name="connsiteX57" fmla="*/ 1428975 w 5473808"/>
              <a:gd name="connsiteY57" fmla="*/ 205140 h 6881122"/>
              <a:gd name="connsiteX58" fmla="*/ 2118298 w 5473808"/>
              <a:gd name="connsiteY58" fmla="*/ 561906 h 6881122"/>
              <a:gd name="connsiteX59" fmla="*/ 2875151 w 5473808"/>
              <a:gd name="connsiteY59" fmla="*/ 949889 h 6881122"/>
              <a:gd name="connsiteX60" fmla="*/ 4148041 w 5473808"/>
              <a:gd name="connsiteY60" fmla="*/ 1625833 h 6881122"/>
              <a:gd name="connsiteX61" fmla="*/ 4148678 w 5473808"/>
              <a:gd name="connsiteY61" fmla="*/ 1625833 h 6881122"/>
              <a:gd name="connsiteX62" fmla="*/ 5473808 w 5473808"/>
              <a:gd name="connsiteY62" fmla="*/ 3369527 h 6881122"/>
              <a:gd name="connsiteX63" fmla="*/ 4148678 w 5473808"/>
              <a:gd name="connsiteY63" fmla="*/ 5113220 h 6881122"/>
              <a:gd name="connsiteX64" fmla="*/ 2925480 w 5473808"/>
              <a:gd name="connsiteY64" fmla="*/ 5769414 h 6881122"/>
              <a:gd name="connsiteX65" fmla="*/ 2150789 w 5473808"/>
              <a:gd name="connsiteY65" fmla="*/ 6179058 h 6881122"/>
              <a:gd name="connsiteX66" fmla="*/ 1437257 w 5473808"/>
              <a:gd name="connsiteY66" fmla="*/ 6556211 h 6881122"/>
              <a:gd name="connsiteX67" fmla="*/ 919946 w 5473808"/>
              <a:gd name="connsiteY67" fmla="*/ 6880485 h 6881122"/>
              <a:gd name="connsiteX68" fmla="*/ 824384 w 5473808"/>
              <a:gd name="connsiteY68" fmla="*/ 6880485 h 6881122"/>
              <a:gd name="connsiteX69" fmla="*/ 2139321 w 5473808"/>
              <a:gd name="connsiteY69" fmla="*/ 5863702 h 6881122"/>
              <a:gd name="connsiteX70" fmla="*/ 3244021 w 5473808"/>
              <a:gd name="connsiteY70" fmla="*/ 3387364 h 6881122"/>
              <a:gd name="connsiteX71" fmla="*/ 2139321 w 5473808"/>
              <a:gd name="connsiteY71" fmla="*/ 911027 h 6881122"/>
              <a:gd name="connsiteX72" fmla="*/ 1059467 w 5473808"/>
              <a:gd name="connsiteY72" fmla="*/ 0 h 6881122"/>
              <a:gd name="connsiteX73" fmla="*/ 861972 w 5473808"/>
              <a:gd name="connsiteY73" fmla="*/ 0 h 6881122"/>
              <a:gd name="connsiteX74" fmla="*/ 909753 w 5473808"/>
              <a:gd name="connsiteY74" fmla="*/ 0 h 6881122"/>
              <a:gd name="connsiteX75" fmla="*/ 1500328 w 5473808"/>
              <a:gd name="connsiteY75" fmla="*/ 644090 h 6881122"/>
              <a:gd name="connsiteX76" fmla="*/ 2542594 w 5473808"/>
              <a:gd name="connsiteY76" fmla="*/ 3393098 h 6881122"/>
              <a:gd name="connsiteX77" fmla="*/ 1500328 w 5473808"/>
              <a:gd name="connsiteY77" fmla="*/ 6142107 h 6881122"/>
              <a:gd name="connsiteX78" fmla="*/ 1499691 w 5473808"/>
              <a:gd name="connsiteY78" fmla="*/ 6141470 h 6881122"/>
              <a:gd name="connsiteX79" fmla="*/ 803361 w 5473808"/>
              <a:gd name="connsiteY79" fmla="*/ 6880485 h 6881122"/>
              <a:gd name="connsiteX80" fmla="*/ 753668 w 5473808"/>
              <a:gd name="connsiteY80" fmla="*/ 6880485 h 6881122"/>
              <a:gd name="connsiteX81" fmla="*/ 1474845 w 5473808"/>
              <a:gd name="connsiteY81" fmla="*/ 6122357 h 6881122"/>
              <a:gd name="connsiteX82" fmla="*/ 2510103 w 5473808"/>
              <a:gd name="connsiteY82" fmla="*/ 3393098 h 6881122"/>
              <a:gd name="connsiteX83" fmla="*/ 1474845 w 5473808"/>
              <a:gd name="connsiteY83" fmla="*/ 663840 h 6881122"/>
              <a:gd name="connsiteX84" fmla="*/ 861972 w 5473808"/>
              <a:gd name="connsiteY84" fmla="*/ 0 h 6881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473808" h="6881122">
                <a:moveTo>
                  <a:pt x="3028051" y="1049274"/>
                </a:moveTo>
                <a:cubicBezTo>
                  <a:pt x="3177765" y="1148022"/>
                  <a:pt x="3333850" y="1259511"/>
                  <a:pt x="3486113" y="1381194"/>
                </a:cubicBezTo>
                <a:cubicBezTo>
                  <a:pt x="4058212" y="1837345"/>
                  <a:pt x="4740527" y="2554062"/>
                  <a:pt x="4740527" y="3375897"/>
                </a:cubicBezTo>
                <a:cubicBezTo>
                  <a:pt x="4740527" y="4197733"/>
                  <a:pt x="4058212" y="4914450"/>
                  <a:pt x="3486113" y="5370601"/>
                </a:cubicBezTo>
                <a:cubicBezTo>
                  <a:pt x="3350414" y="5478905"/>
                  <a:pt x="3212805" y="5578290"/>
                  <a:pt x="3079017" y="5668755"/>
                </a:cubicBezTo>
                <a:lnTo>
                  <a:pt x="3079017" y="5669393"/>
                </a:lnTo>
                <a:cubicBezTo>
                  <a:pt x="3808476" y="5338110"/>
                  <a:pt x="5441317" y="4451291"/>
                  <a:pt x="5441317" y="3370800"/>
                </a:cubicBezTo>
                <a:cubicBezTo>
                  <a:pt x="5441317" y="2290309"/>
                  <a:pt x="3728841" y="1360170"/>
                  <a:pt x="3028051" y="1049274"/>
                </a:cubicBezTo>
                <a:close/>
                <a:moveTo>
                  <a:pt x="2216408" y="631348"/>
                </a:moveTo>
                <a:cubicBezTo>
                  <a:pt x="2982181" y="1179239"/>
                  <a:pt x="4007883" y="2225328"/>
                  <a:pt x="4007883" y="3382269"/>
                </a:cubicBezTo>
                <a:cubicBezTo>
                  <a:pt x="4007883" y="4466900"/>
                  <a:pt x="3139423" y="5420507"/>
                  <a:pt x="2404613" y="5992694"/>
                </a:cubicBezTo>
                <a:lnTo>
                  <a:pt x="2262190" y="6100116"/>
                </a:lnTo>
                <a:lnTo>
                  <a:pt x="2259730" y="6101334"/>
                </a:lnTo>
                <a:lnTo>
                  <a:pt x="2259730" y="6101971"/>
                </a:lnTo>
                <a:lnTo>
                  <a:pt x="2262190" y="6100116"/>
                </a:lnTo>
                <a:lnTo>
                  <a:pt x="2320243" y="6071364"/>
                </a:lnTo>
                <a:cubicBezTo>
                  <a:pt x="2488800" y="5982539"/>
                  <a:pt x="2828564" y="5775308"/>
                  <a:pt x="2912739" y="5740745"/>
                </a:cubicBezTo>
                <a:cubicBezTo>
                  <a:pt x="3087937" y="5629256"/>
                  <a:pt x="3276513" y="5497380"/>
                  <a:pt x="3466363" y="5345755"/>
                </a:cubicBezTo>
                <a:cubicBezTo>
                  <a:pt x="4033366" y="4894063"/>
                  <a:pt x="4708673" y="4184991"/>
                  <a:pt x="4708673" y="3375897"/>
                </a:cubicBezTo>
                <a:cubicBezTo>
                  <a:pt x="4708673" y="2566804"/>
                  <a:pt x="4033366" y="1857731"/>
                  <a:pt x="3466363" y="1406040"/>
                </a:cubicBezTo>
                <a:cubicBezTo>
                  <a:pt x="3259311" y="1241036"/>
                  <a:pt x="2738178" y="907205"/>
                  <a:pt x="2738178" y="907205"/>
                </a:cubicBezTo>
                <a:cubicBezTo>
                  <a:pt x="2740090" y="907205"/>
                  <a:pt x="2743912" y="908479"/>
                  <a:pt x="2747097" y="908479"/>
                </a:cubicBezTo>
                <a:cubicBezTo>
                  <a:pt x="2524756" y="775329"/>
                  <a:pt x="2336817" y="681678"/>
                  <a:pt x="2216408" y="631348"/>
                </a:cubicBezTo>
                <a:close/>
                <a:moveTo>
                  <a:pt x="1469111" y="244002"/>
                </a:moveTo>
                <a:cubicBezTo>
                  <a:pt x="2223416" y="832666"/>
                  <a:pt x="3275238" y="2026558"/>
                  <a:pt x="3275238" y="3388001"/>
                </a:cubicBezTo>
                <a:lnTo>
                  <a:pt x="3274602" y="3388001"/>
                </a:lnTo>
                <a:cubicBezTo>
                  <a:pt x="3274602" y="4734793"/>
                  <a:pt x="2245714" y="5917217"/>
                  <a:pt x="1493320" y="6512252"/>
                </a:cubicBezTo>
                <a:cubicBezTo>
                  <a:pt x="1609269" y="6475301"/>
                  <a:pt x="2106830" y="6159945"/>
                  <a:pt x="2125942" y="6154211"/>
                </a:cubicBezTo>
                <a:cubicBezTo>
                  <a:pt x="2337454" y="6007046"/>
                  <a:pt x="2572537" y="5821018"/>
                  <a:pt x="2801886" y="5605047"/>
                </a:cubicBezTo>
                <a:cubicBezTo>
                  <a:pt x="3337035" y="5099841"/>
                  <a:pt x="3975392" y="4304762"/>
                  <a:pt x="3975392" y="3381631"/>
                </a:cubicBezTo>
                <a:cubicBezTo>
                  <a:pt x="3975392" y="2458500"/>
                  <a:pt x="3337035" y="1662784"/>
                  <a:pt x="2801886" y="1158215"/>
                </a:cubicBezTo>
                <a:cubicBezTo>
                  <a:pt x="2562344" y="932688"/>
                  <a:pt x="2316430" y="740289"/>
                  <a:pt x="2097911" y="589938"/>
                </a:cubicBezTo>
                <a:cubicBezTo>
                  <a:pt x="2092814" y="588664"/>
                  <a:pt x="2087081" y="587390"/>
                  <a:pt x="2083258" y="587390"/>
                </a:cubicBezTo>
                <a:lnTo>
                  <a:pt x="2083258" y="579745"/>
                </a:lnTo>
                <a:cubicBezTo>
                  <a:pt x="1806127" y="390531"/>
                  <a:pt x="1576778" y="271397"/>
                  <a:pt x="1469111" y="244002"/>
                </a:cubicBezTo>
                <a:close/>
                <a:moveTo>
                  <a:pt x="501384" y="636"/>
                </a:moveTo>
                <a:lnTo>
                  <a:pt x="542157" y="636"/>
                </a:lnTo>
                <a:cubicBezTo>
                  <a:pt x="640905" y="122319"/>
                  <a:pt x="740290" y="255469"/>
                  <a:pt x="837763" y="399449"/>
                </a:cubicBezTo>
                <a:cubicBezTo>
                  <a:pt x="1200900" y="937148"/>
                  <a:pt x="1809314" y="2041211"/>
                  <a:pt x="1809314" y="3399469"/>
                </a:cubicBezTo>
                <a:lnTo>
                  <a:pt x="1808039" y="3399469"/>
                </a:lnTo>
                <a:cubicBezTo>
                  <a:pt x="1808039" y="4758365"/>
                  <a:pt x="1199626" y="5862428"/>
                  <a:pt x="836489" y="6399488"/>
                </a:cubicBezTo>
                <a:cubicBezTo>
                  <a:pt x="716081" y="6577234"/>
                  <a:pt x="593124" y="6737779"/>
                  <a:pt x="471441" y="6881122"/>
                </a:cubicBezTo>
                <a:lnTo>
                  <a:pt x="430668" y="6881122"/>
                </a:lnTo>
                <a:cubicBezTo>
                  <a:pt x="556810" y="6733956"/>
                  <a:pt x="684864" y="6567041"/>
                  <a:pt x="810369" y="6381650"/>
                </a:cubicBezTo>
                <a:cubicBezTo>
                  <a:pt x="1171594" y="5847138"/>
                  <a:pt x="1776822" y="4749446"/>
                  <a:pt x="1776822" y="3399469"/>
                </a:cubicBezTo>
                <a:cubicBezTo>
                  <a:pt x="1776822" y="2049493"/>
                  <a:pt x="1171594" y="951801"/>
                  <a:pt x="811006" y="417288"/>
                </a:cubicBezTo>
                <a:cubicBezTo>
                  <a:pt x="709073" y="265663"/>
                  <a:pt x="604591" y="126778"/>
                  <a:pt x="501384" y="636"/>
                </a:cubicBezTo>
                <a:close/>
                <a:moveTo>
                  <a:pt x="45233" y="636"/>
                </a:moveTo>
                <a:lnTo>
                  <a:pt x="78361" y="636"/>
                </a:lnTo>
                <a:cubicBezTo>
                  <a:pt x="609050" y="847318"/>
                  <a:pt x="1076668" y="2027831"/>
                  <a:pt x="1076668" y="3405202"/>
                </a:cubicBezTo>
                <a:cubicBezTo>
                  <a:pt x="1076668" y="4782574"/>
                  <a:pt x="581656" y="6032529"/>
                  <a:pt x="32491" y="6881122"/>
                </a:cubicBezTo>
                <a:lnTo>
                  <a:pt x="0" y="6881122"/>
                </a:lnTo>
                <a:cubicBezTo>
                  <a:pt x="547890" y="6037626"/>
                  <a:pt x="1044814" y="4747535"/>
                  <a:pt x="1044814" y="3405202"/>
                </a:cubicBezTo>
                <a:cubicBezTo>
                  <a:pt x="1044814" y="2062872"/>
                  <a:pt x="574648" y="842221"/>
                  <a:pt x="45233" y="636"/>
                </a:cubicBezTo>
                <a:close/>
                <a:moveTo>
                  <a:pt x="1059467" y="0"/>
                </a:moveTo>
                <a:lnTo>
                  <a:pt x="1120627" y="0"/>
                </a:lnTo>
                <a:cubicBezTo>
                  <a:pt x="1213004" y="56063"/>
                  <a:pt x="1316848" y="126779"/>
                  <a:pt x="1428975" y="212148"/>
                </a:cubicBezTo>
                <a:lnTo>
                  <a:pt x="1428975" y="205140"/>
                </a:lnTo>
                <a:cubicBezTo>
                  <a:pt x="1516255" y="205140"/>
                  <a:pt x="1785104" y="334468"/>
                  <a:pt x="2118298" y="561906"/>
                </a:cubicBezTo>
                <a:cubicBezTo>
                  <a:pt x="2230424" y="591212"/>
                  <a:pt x="2526030" y="731370"/>
                  <a:pt x="2875151" y="949889"/>
                </a:cubicBezTo>
                <a:cubicBezTo>
                  <a:pt x="3118516" y="1044177"/>
                  <a:pt x="3638375" y="1286906"/>
                  <a:pt x="4148041" y="1625833"/>
                </a:cubicBezTo>
                <a:lnTo>
                  <a:pt x="4148678" y="1625833"/>
                </a:lnTo>
                <a:cubicBezTo>
                  <a:pt x="4753269" y="2027832"/>
                  <a:pt x="5473808" y="2656632"/>
                  <a:pt x="5473808" y="3369527"/>
                </a:cubicBezTo>
                <a:cubicBezTo>
                  <a:pt x="5473808" y="4082421"/>
                  <a:pt x="4753269" y="4711221"/>
                  <a:pt x="4148678" y="5113220"/>
                </a:cubicBezTo>
                <a:cubicBezTo>
                  <a:pt x="3670866" y="5431123"/>
                  <a:pt x="3185410" y="5663659"/>
                  <a:pt x="2925480" y="5769414"/>
                </a:cubicBezTo>
                <a:cubicBezTo>
                  <a:pt x="2584642" y="5986022"/>
                  <a:pt x="2287761" y="6133188"/>
                  <a:pt x="2150789" y="6179058"/>
                </a:cubicBezTo>
                <a:cubicBezTo>
                  <a:pt x="1811224" y="6414778"/>
                  <a:pt x="1534093" y="6549840"/>
                  <a:pt x="1437257" y="6556211"/>
                </a:cubicBezTo>
                <a:cubicBezTo>
                  <a:pt x="1230842" y="6714207"/>
                  <a:pt x="1049274" y="6825696"/>
                  <a:pt x="919946" y="6880485"/>
                </a:cubicBezTo>
                <a:lnTo>
                  <a:pt x="824384" y="6880485"/>
                </a:lnTo>
                <a:cubicBezTo>
                  <a:pt x="1048000" y="6825059"/>
                  <a:pt x="1616277" y="6441536"/>
                  <a:pt x="2139321" y="5863702"/>
                </a:cubicBezTo>
                <a:cubicBezTo>
                  <a:pt x="3052260" y="4855838"/>
                  <a:pt x="3244021" y="3960738"/>
                  <a:pt x="3244021" y="3387364"/>
                </a:cubicBezTo>
                <a:cubicBezTo>
                  <a:pt x="3244021" y="2813991"/>
                  <a:pt x="3052260" y="1918891"/>
                  <a:pt x="2139321" y="911027"/>
                </a:cubicBezTo>
                <a:cubicBezTo>
                  <a:pt x="1751338" y="482908"/>
                  <a:pt x="1338509" y="160545"/>
                  <a:pt x="1059467" y="0"/>
                </a:cubicBezTo>
                <a:close/>
                <a:moveTo>
                  <a:pt x="861972" y="0"/>
                </a:moveTo>
                <a:lnTo>
                  <a:pt x="909753" y="0"/>
                </a:lnTo>
                <a:cubicBezTo>
                  <a:pt x="1102789" y="177746"/>
                  <a:pt x="1306655" y="395628"/>
                  <a:pt x="1500328" y="644090"/>
                </a:cubicBezTo>
                <a:cubicBezTo>
                  <a:pt x="1889585" y="1143562"/>
                  <a:pt x="2542594" y="2163531"/>
                  <a:pt x="2542594" y="3393098"/>
                </a:cubicBezTo>
                <a:cubicBezTo>
                  <a:pt x="2542594" y="4622667"/>
                  <a:pt x="1889585" y="5643272"/>
                  <a:pt x="1500328" y="6142107"/>
                </a:cubicBezTo>
                <a:lnTo>
                  <a:pt x="1499691" y="6141470"/>
                </a:lnTo>
                <a:cubicBezTo>
                  <a:pt x="1270342" y="6435802"/>
                  <a:pt x="1025702" y="6688087"/>
                  <a:pt x="803361" y="6880485"/>
                </a:cubicBezTo>
                <a:lnTo>
                  <a:pt x="753668" y="6880485"/>
                </a:lnTo>
                <a:cubicBezTo>
                  <a:pt x="976010" y="6693820"/>
                  <a:pt x="1227657" y="6438987"/>
                  <a:pt x="1474845" y="6122357"/>
                </a:cubicBezTo>
                <a:cubicBezTo>
                  <a:pt x="1861554" y="5626708"/>
                  <a:pt x="2510103" y="4613110"/>
                  <a:pt x="2510103" y="3393098"/>
                </a:cubicBezTo>
                <a:cubicBezTo>
                  <a:pt x="2510103" y="2173087"/>
                  <a:pt x="1861554" y="1159489"/>
                  <a:pt x="1474845" y="663840"/>
                </a:cubicBezTo>
                <a:cubicBezTo>
                  <a:pt x="1267156" y="397539"/>
                  <a:pt x="1056282" y="175198"/>
                  <a:pt x="861972" y="0"/>
                </a:cubicBezTo>
                <a:close/>
              </a:path>
            </a:pathLst>
          </a:custGeom>
          <a:gradFill flip="none" rotWithShape="1">
            <a:gsLst>
              <a:gs pos="0">
                <a:srgbClr val="0D004D"/>
              </a:gs>
              <a:gs pos="100000">
                <a:srgbClr val="512EAB"/>
              </a:gs>
            </a:gsLst>
            <a:lin ang="0" scaled="1"/>
            <a:tileRect/>
          </a:gradFill>
          <a:ln w="20455" cap="flat">
            <a:noFill/>
            <a:prstDash val="solid"/>
            <a:miter/>
          </a:ln>
        </p:spPr>
        <p:txBody>
          <a:bodyPr wrap="square" rtlCol="0" anchor="ctr">
            <a:noAutofit/>
          </a:bodyPr>
          <a:lstStyle/>
          <a:p>
            <a:endParaRPr lang="en-US" noProof="0"/>
          </a:p>
        </p:txBody>
      </p:sp>
      <p:sp>
        <p:nvSpPr>
          <p:cNvPr id="7" name="Section">
            <a:extLst>
              <a:ext uri="{FF2B5EF4-FFF2-40B4-BE49-F238E27FC236}">
                <a16:creationId xmlns:a16="http://schemas.microsoft.com/office/drawing/2014/main" id="{135B03E3-4DB4-023A-A1D2-99D24E329189}"/>
              </a:ext>
            </a:extLst>
          </p:cNvPr>
          <p:cNvSpPr>
            <a:spLocks noGrp="1"/>
          </p:cNvSpPr>
          <p:nvPr>
            <p:ph type="body" sz="quarter" idx="27" hasCustomPrompt="1"/>
          </p:nvPr>
        </p:nvSpPr>
        <p:spPr bwMode="white">
          <a:xfrm>
            <a:off x="550164" y="0"/>
            <a:ext cx="3607200" cy="547200"/>
          </a:xfrm>
        </p:spPr>
        <p:txBody>
          <a:bodyPr anchor="ctr" anchorCtr="0"/>
          <a:lstStyle>
            <a:lvl1pPr marL="0" indent="0">
              <a:spcAft>
                <a:spcPts val="0"/>
              </a:spcAft>
              <a:buNone/>
              <a:defRPr sz="1000" cap="all" baseline="0">
                <a:solidFill>
                  <a:srgbClr val="C1BFFF"/>
                </a:solidFill>
              </a:defRPr>
            </a:lvl1pPr>
          </a:lstStyle>
          <a:p>
            <a:pPr lvl="0"/>
            <a:r>
              <a:rPr lang="en-US" noProof="0"/>
              <a:t>Section title</a:t>
            </a:r>
          </a:p>
        </p:txBody>
      </p:sp>
      <p:sp>
        <p:nvSpPr>
          <p:cNvPr id="2" name="Title">
            <a:extLst>
              <a:ext uri="{FF2B5EF4-FFF2-40B4-BE49-F238E27FC236}">
                <a16:creationId xmlns:a16="http://schemas.microsoft.com/office/drawing/2014/main" id="{E113FFA6-9595-1E30-ED76-C513EFDE2F10}"/>
              </a:ext>
            </a:extLst>
          </p:cNvPr>
          <p:cNvSpPr>
            <a:spLocks noGrp="1"/>
          </p:cNvSpPr>
          <p:nvPr>
            <p:ph type="title" hasCustomPrompt="1"/>
          </p:nvPr>
        </p:nvSpPr>
        <p:spPr bwMode="black">
          <a:xfrm>
            <a:off x="0" y="-457200"/>
            <a:ext cx="12188952" cy="457200"/>
          </a:xfrm>
        </p:spPr>
        <p:txBody>
          <a:bodyPr anchor="t" anchorCtr="0"/>
          <a:lstStyle>
            <a:lvl1pPr>
              <a:defRPr sz="3200" b="1">
                <a:solidFill>
                  <a:schemeClr val="accent6"/>
                </a:solidFill>
                <a:latin typeface="+mj-lt"/>
              </a:defRPr>
            </a:lvl1pPr>
          </a:lstStyle>
          <a:p>
            <a:r>
              <a:rPr lang="en-US" noProof="0" dirty="0"/>
              <a:t>Insert offscreen slide title here or delete if not needed</a:t>
            </a:r>
          </a:p>
        </p:txBody>
      </p:sp>
      <p:sp>
        <p:nvSpPr>
          <p:cNvPr id="3" name="Key Statement">
            <a:extLst>
              <a:ext uri="{FF2B5EF4-FFF2-40B4-BE49-F238E27FC236}">
                <a16:creationId xmlns:a16="http://schemas.microsoft.com/office/drawing/2014/main" id="{69F57BCC-95EF-9C53-BEC2-D8958DAB408C}"/>
              </a:ext>
            </a:extLst>
          </p:cNvPr>
          <p:cNvSpPr>
            <a:spLocks noGrp="1"/>
          </p:cNvSpPr>
          <p:nvPr>
            <p:ph type="body" sz="quarter" idx="28" hasCustomPrompt="1"/>
          </p:nvPr>
        </p:nvSpPr>
        <p:spPr bwMode="white">
          <a:xfrm>
            <a:off x="557186" y="1094819"/>
            <a:ext cx="6412611" cy="4668361"/>
          </a:xfrm>
        </p:spPr>
        <p:txBody>
          <a:bodyPr anchor="ctr"/>
          <a:lstStyle>
            <a:lvl1pPr marL="0" indent="0" algn="l">
              <a:lnSpc>
                <a:spcPct val="90000"/>
              </a:lnSpc>
              <a:spcAft>
                <a:spcPts val="0"/>
              </a:spcAft>
              <a:buNone/>
              <a:defRPr sz="6000" b="1"/>
            </a:lvl1pPr>
            <a:lvl2pPr marL="232200" indent="0">
              <a:buNone/>
              <a:defRPr/>
            </a:lvl2pPr>
            <a:lvl3pPr marL="462600" indent="0">
              <a:buNone/>
              <a:defRPr/>
            </a:lvl3pPr>
            <a:lvl4pPr marL="693000" indent="0">
              <a:buNone/>
              <a:defRPr/>
            </a:lvl4pPr>
            <a:lvl5pPr marL="923400" indent="0">
              <a:buNone/>
              <a:defRPr/>
            </a:lvl5pPr>
          </a:lstStyle>
          <a:p>
            <a:pPr lvl="0"/>
            <a:r>
              <a:rPr lang="en-US"/>
              <a:t>Place key statement here, lorem ipsum dolor sit </a:t>
            </a:r>
            <a:r>
              <a:rPr lang="en-US" err="1"/>
              <a:t>amet</a:t>
            </a:r>
            <a:r>
              <a:rPr lang="en-US"/>
              <a:t>.</a:t>
            </a:r>
          </a:p>
        </p:txBody>
      </p:sp>
      <p:sp>
        <p:nvSpPr>
          <p:cNvPr id="5" name="Footer">
            <a:extLst>
              <a:ext uri="{FF2B5EF4-FFF2-40B4-BE49-F238E27FC236}">
                <a16:creationId xmlns:a16="http://schemas.microsoft.com/office/drawing/2014/main" id="{1E524CCA-7C46-4DEA-B730-32ED3CEA7274}"/>
              </a:ext>
            </a:extLst>
          </p:cNvPr>
          <p:cNvSpPr>
            <a:spLocks noGrp="1" noRot="1" noMove="1" noResize="1" noEditPoints="1" noAdjustHandles="1" noChangeArrowheads="1" noChangeShapeType="1"/>
          </p:cNvSpPr>
          <p:nvPr>
            <p:ph type="ftr" sz="quarter" idx="11"/>
          </p:nvPr>
        </p:nvSpPr>
        <p:spPr bwMode="white"/>
        <p:txBody>
          <a:bodyPr/>
          <a:lstStyle>
            <a:lvl1pPr>
              <a:defRPr>
                <a:solidFill>
                  <a:srgbClr val="C1BFFF"/>
                </a:solidFill>
              </a:defRPr>
            </a:lvl1pPr>
          </a:lstStyle>
          <a:p>
            <a:r>
              <a:rPr lang="en-US" noProof="0" dirty="0"/>
              <a:t>Copyright 2026 Pearson. All rights reserved.</a:t>
            </a:r>
          </a:p>
        </p:txBody>
      </p:sp>
      <p:sp>
        <p:nvSpPr>
          <p:cNvPr id="6" name="Slide Number">
            <a:extLst>
              <a:ext uri="{FF2B5EF4-FFF2-40B4-BE49-F238E27FC236}">
                <a16:creationId xmlns:a16="http://schemas.microsoft.com/office/drawing/2014/main" id="{F57F0963-D31B-514C-DDF5-CA9BD8863768}"/>
              </a:ext>
            </a:extLst>
          </p:cNvPr>
          <p:cNvSpPr>
            <a:spLocks noGrp="1" noRot="1" noMove="1" noResize="1" noEditPoints="1" noAdjustHandles="1" noChangeArrowheads="1" noChangeShapeType="1"/>
          </p:cNvSpPr>
          <p:nvPr>
            <p:ph type="sldNum" sz="quarter" idx="12"/>
          </p:nvPr>
        </p:nvSpPr>
        <p:spPr bwMode="white"/>
        <p:txBody>
          <a:bodyPr/>
          <a:lstStyle>
            <a:lvl1pPr>
              <a:defRPr>
                <a:solidFill>
                  <a:srgbClr val="C1BFFF"/>
                </a:solidFill>
              </a:defRPr>
            </a:lvl1pPr>
          </a:lstStyle>
          <a:p>
            <a:fld id="{27BB625B-AB5A-C845-B50B-ED205C3DDF7A}" type="slidenum">
              <a:rPr lang="en-US" noProof="0" smtClean="0"/>
              <a:pPr/>
              <a:t>‹#›</a:t>
            </a:fld>
            <a:endParaRPr lang="en-US" noProof="0"/>
          </a:p>
        </p:txBody>
      </p:sp>
      <p:sp>
        <p:nvSpPr>
          <p:cNvPr id="4" name="Line Waves">
            <a:extLst>
              <a:ext uri="{FF2B5EF4-FFF2-40B4-BE49-F238E27FC236}">
                <a16:creationId xmlns:a16="http://schemas.microsoft.com/office/drawing/2014/main" id="{8574F8AB-7EB9-E2A7-FC31-D8099C16CC2A}"/>
              </a:ext>
              <a:ext uri="{C183D7F6-B498-43B3-948B-1728B52AA6E4}">
                <adec:decorative xmlns:adec="http://schemas.microsoft.com/office/drawing/2017/decorative" val="1"/>
              </a:ext>
            </a:extLst>
          </p:cNvPr>
          <p:cNvSpPr/>
          <p:nvPr userDrawn="1"/>
        </p:nvSpPr>
        <p:spPr bwMode="blackGray">
          <a:xfrm>
            <a:off x="6155506" y="-5633"/>
            <a:ext cx="5473808" cy="6881122"/>
          </a:xfrm>
          <a:custGeom>
            <a:avLst/>
            <a:gdLst>
              <a:gd name="connsiteX0" fmla="*/ 3028051 w 5473808"/>
              <a:gd name="connsiteY0" fmla="*/ 1049274 h 6881122"/>
              <a:gd name="connsiteX1" fmla="*/ 3486113 w 5473808"/>
              <a:gd name="connsiteY1" fmla="*/ 1381194 h 6881122"/>
              <a:gd name="connsiteX2" fmla="*/ 4740527 w 5473808"/>
              <a:gd name="connsiteY2" fmla="*/ 3375897 h 6881122"/>
              <a:gd name="connsiteX3" fmla="*/ 3486113 w 5473808"/>
              <a:gd name="connsiteY3" fmla="*/ 5370601 h 6881122"/>
              <a:gd name="connsiteX4" fmla="*/ 3079017 w 5473808"/>
              <a:gd name="connsiteY4" fmla="*/ 5668755 h 6881122"/>
              <a:gd name="connsiteX5" fmla="*/ 3079017 w 5473808"/>
              <a:gd name="connsiteY5" fmla="*/ 5669393 h 6881122"/>
              <a:gd name="connsiteX6" fmla="*/ 5441317 w 5473808"/>
              <a:gd name="connsiteY6" fmla="*/ 3370800 h 6881122"/>
              <a:gd name="connsiteX7" fmla="*/ 3028051 w 5473808"/>
              <a:gd name="connsiteY7" fmla="*/ 1049274 h 6881122"/>
              <a:gd name="connsiteX8" fmla="*/ 2216408 w 5473808"/>
              <a:gd name="connsiteY8" fmla="*/ 631348 h 6881122"/>
              <a:gd name="connsiteX9" fmla="*/ 4007883 w 5473808"/>
              <a:gd name="connsiteY9" fmla="*/ 3382269 h 6881122"/>
              <a:gd name="connsiteX10" fmla="*/ 2404613 w 5473808"/>
              <a:gd name="connsiteY10" fmla="*/ 5992694 h 6881122"/>
              <a:gd name="connsiteX11" fmla="*/ 2262190 w 5473808"/>
              <a:gd name="connsiteY11" fmla="*/ 6100116 h 6881122"/>
              <a:gd name="connsiteX12" fmla="*/ 2259730 w 5473808"/>
              <a:gd name="connsiteY12" fmla="*/ 6101334 h 6881122"/>
              <a:gd name="connsiteX13" fmla="*/ 2259730 w 5473808"/>
              <a:gd name="connsiteY13" fmla="*/ 6101971 h 6881122"/>
              <a:gd name="connsiteX14" fmla="*/ 2262190 w 5473808"/>
              <a:gd name="connsiteY14" fmla="*/ 6100116 h 6881122"/>
              <a:gd name="connsiteX15" fmla="*/ 2320243 w 5473808"/>
              <a:gd name="connsiteY15" fmla="*/ 6071364 h 6881122"/>
              <a:gd name="connsiteX16" fmla="*/ 2912739 w 5473808"/>
              <a:gd name="connsiteY16" fmla="*/ 5740745 h 6881122"/>
              <a:gd name="connsiteX17" fmla="*/ 3466363 w 5473808"/>
              <a:gd name="connsiteY17" fmla="*/ 5345755 h 6881122"/>
              <a:gd name="connsiteX18" fmla="*/ 4708673 w 5473808"/>
              <a:gd name="connsiteY18" fmla="*/ 3375897 h 6881122"/>
              <a:gd name="connsiteX19" fmla="*/ 3466363 w 5473808"/>
              <a:gd name="connsiteY19" fmla="*/ 1406040 h 6881122"/>
              <a:gd name="connsiteX20" fmla="*/ 2738178 w 5473808"/>
              <a:gd name="connsiteY20" fmla="*/ 907205 h 6881122"/>
              <a:gd name="connsiteX21" fmla="*/ 2747097 w 5473808"/>
              <a:gd name="connsiteY21" fmla="*/ 908479 h 6881122"/>
              <a:gd name="connsiteX22" fmla="*/ 2216408 w 5473808"/>
              <a:gd name="connsiteY22" fmla="*/ 631348 h 6881122"/>
              <a:gd name="connsiteX23" fmla="*/ 1469111 w 5473808"/>
              <a:gd name="connsiteY23" fmla="*/ 244002 h 6881122"/>
              <a:gd name="connsiteX24" fmla="*/ 3275238 w 5473808"/>
              <a:gd name="connsiteY24" fmla="*/ 3388001 h 6881122"/>
              <a:gd name="connsiteX25" fmla="*/ 3274602 w 5473808"/>
              <a:gd name="connsiteY25" fmla="*/ 3388001 h 6881122"/>
              <a:gd name="connsiteX26" fmla="*/ 1493320 w 5473808"/>
              <a:gd name="connsiteY26" fmla="*/ 6512252 h 6881122"/>
              <a:gd name="connsiteX27" fmla="*/ 2125942 w 5473808"/>
              <a:gd name="connsiteY27" fmla="*/ 6154211 h 6881122"/>
              <a:gd name="connsiteX28" fmla="*/ 2801886 w 5473808"/>
              <a:gd name="connsiteY28" fmla="*/ 5605047 h 6881122"/>
              <a:gd name="connsiteX29" fmla="*/ 3975392 w 5473808"/>
              <a:gd name="connsiteY29" fmla="*/ 3381631 h 6881122"/>
              <a:gd name="connsiteX30" fmla="*/ 2801886 w 5473808"/>
              <a:gd name="connsiteY30" fmla="*/ 1158215 h 6881122"/>
              <a:gd name="connsiteX31" fmla="*/ 2097911 w 5473808"/>
              <a:gd name="connsiteY31" fmla="*/ 589938 h 6881122"/>
              <a:gd name="connsiteX32" fmla="*/ 2083258 w 5473808"/>
              <a:gd name="connsiteY32" fmla="*/ 587390 h 6881122"/>
              <a:gd name="connsiteX33" fmla="*/ 2083258 w 5473808"/>
              <a:gd name="connsiteY33" fmla="*/ 579745 h 6881122"/>
              <a:gd name="connsiteX34" fmla="*/ 1469111 w 5473808"/>
              <a:gd name="connsiteY34" fmla="*/ 244002 h 6881122"/>
              <a:gd name="connsiteX35" fmla="*/ 501384 w 5473808"/>
              <a:gd name="connsiteY35" fmla="*/ 636 h 6881122"/>
              <a:gd name="connsiteX36" fmla="*/ 542157 w 5473808"/>
              <a:gd name="connsiteY36" fmla="*/ 636 h 6881122"/>
              <a:gd name="connsiteX37" fmla="*/ 837763 w 5473808"/>
              <a:gd name="connsiteY37" fmla="*/ 399449 h 6881122"/>
              <a:gd name="connsiteX38" fmla="*/ 1809314 w 5473808"/>
              <a:gd name="connsiteY38" fmla="*/ 3399469 h 6881122"/>
              <a:gd name="connsiteX39" fmla="*/ 1808039 w 5473808"/>
              <a:gd name="connsiteY39" fmla="*/ 3399469 h 6881122"/>
              <a:gd name="connsiteX40" fmla="*/ 836489 w 5473808"/>
              <a:gd name="connsiteY40" fmla="*/ 6399488 h 6881122"/>
              <a:gd name="connsiteX41" fmla="*/ 471441 w 5473808"/>
              <a:gd name="connsiteY41" fmla="*/ 6881122 h 6881122"/>
              <a:gd name="connsiteX42" fmla="*/ 430668 w 5473808"/>
              <a:gd name="connsiteY42" fmla="*/ 6881122 h 6881122"/>
              <a:gd name="connsiteX43" fmla="*/ 810369 w 5473808"/>
              <a:gd name="connsiteY43" fmla="*/ 6381650 h 6881122"/>
              <a:gd name="connsiteX44" fmla="*/ 1776822 w 5473808"/>
              <a:gd name="connsiteY44" fmla="*/ 3399469 h 6881122"/>
              <a:gd name="connsiteX45" fmla="*/ 811006 w 5473808"/>
              <a:gd name="connsiteY45" fmla="*/ 417288 h 6881122"/>
              <a:gd name="connsiteX46" fmla="*/ 501384 w 5473808"/>
              <a:gd name="connsiteY46" fmla="*/ 636 h 6881122"/>
              <a:gd name="connsiteX47" fmla="*/ 45233 w 5473808"/>
              <a:gd name="connsiteY47" fmla="*/ 636 h 6881122"/>
              <a:gd name="connsiteX48" fmla="*/ 78361 w 5473808"/>
              <a:gd name="connsiteY48" fmla="*/ 636 h 6881122"/>
              <a:gd name="connsiteX49" fmla="*/ 1076668 w 5473808"/>
              <a:gd name="connsiteY49" fmla="*/ 3405202 h 6881122"/>
              <a:gd name="connsiteX50" fmla="*/ 32491 w 5473808"/>
              <a:gd name="connsiteY50" fmla="*/ 6881122 h 6881122"/>
              <a:gd name="connsiteX51" fmla="*/ 0 w 5473808"/>
              <a:gd name="connsiteY51" fmla="*/ 6881122 h 6881122"/>
              <a:gd name="connsiteX52" fmla="*/ 1044814 w 5473808"/>
              <a:gd name="connsiteY52" fmla="*/ 3405202 h 6881122"/>
              <a:gd name="connsiteX53" fmla="*/ 45233 w 5473808"/>
              <a:gd name="connsiteY53" fmla="*/ 636 h 6881122"/>
              <a:gd name="connsiteX54" fmla="*/ 1059467 w 5473808"/>
              <a:gd name="connsiteY54" fmla="*/ 0 h 6881122"/>
              <a:gd name="connsiteX55" fmla="*/ 1120627 w 5473808"/>
              <a:gd name="connsiteY55" fmla="*/ 0 h 6881122"/>
              <a:gd name="connsiteX56" fmla="*/ 1428975 w 5473808"/>
              <a:gd name="connsiteY56" fmla="*/ 212148 h 6881122"/>
              <a:gd name="connsiteX57" fmla="*/ 1428975 w 5473808"/>
              <a:gd name="connsiteY57" fmla="*/ 205140 h 6881122"/>
              <a:gd name="connsiteX58" fmla="*/ 2118298 w 5473808"/>
              <a:gd name="connsiteY58" fmla="*/ 561906 h 6881122"/>
              <a:gd name="connsiteX59" fmla="*/ 2875151 w 5473808"/>
              <a:gd name="connsiteY59" fmla="*/ 949889 h 6881122"/>
              <a:gd name="connsiteX60" fmla="*/ 4148041 w 5473808"/>
              <a:gd name="connsiteY60" fmla="*/ 1625833 h 6881122"/>
              <a:gd name="connsiteX61" fmla="*/ 4148678 w 5473808"/>
              <a:gd name="connsiteY61" fmla="*/ 1625833 h 6881122"/>
              <a:gd name="connsiteX62" fmla="*/ 5473808 w 5473808"/>
              <a:gd name="connsiteY62" fmla="*/ 3369527 h 6881122"/>
              <a:gd name="connsiteX63" fmla="*/ 4148678 w 5473808"/>
              <a:gd name="connsiteY63" fmla="*/ 5113220 h 6881122"/>
              <a:gd name="connsiteX64" fmla="*/ 2925480 w 5473808"/>
              <a:gd name="connsiteY64" fmla="*/ 5769414 h 6881122"/>
              <a:gd name="connsiteX65" fmla="*/ 2150789 w 5473808"/>
              <a:gd name="connsiteY65" fmla="*/ 6179058 h 6881122"/>
              <a:gd name="connsiteX66" fmla="*/ 1437257 w 5473808"/>
              <a:gd name="connsiteY66" fmla="*/ 6556211 h 6881122"/>
              <a:gd name="connsiteX67" fmla="*/ 919946 w 5473808"/>
              <a:gd name="connsiteY67" fmla="*/ 6880485 h 6881122"/>
              <a:gd name="connsiteX68" fmla="*/ 824384 w 5473808"/>
              <a:gd name="connsiteY68" fmla="*/ 6880485 h 6881122"/>
              <a:gd name="connsiteX69" fmla="*/ 2139321 w 5473808"/>
              <a:gd name="connsiteY69" fmla="*/ 5863702 h 6881122"/>
              <a:gd name="connsiteX70" fmla="*/ 3244021 w 5473808"/>
              <a:gd name="connsiteY70" fmla="*/ 3387364 h 6881122"/>
              <a:gd name="connsiteX71" fmla="*/ 2139321 w 5473808"/>
              <a:gd name="connsiteY71" fmla="*/ 911027 h 6881122"/>
              <a:gd name="connsiteX72" fmla="*/ 1059467 w 5473808"/>
              <a:gd name="connsiteY72" fmla="*/ 0 h 6881122"/>
              <a:gd name="connsiteX73" fmla="*/ 861972 w 5473808"/>
              <a:gd name="connsiteY73" fmla="*/ 0 h 6881122"/>
              <a:gd name="connsiteX74" fmla="*/ 909753 w 5473808"/>
              <a:gd name="connsiteY74" fmla="*/ 0 h 6881122"/>
              <a:gd name="connsiteX75" fmla="*/ 1500328 w 5473808"/>
              <a:gd name="connsiteY75" fmla="*/ 644090 h 6881122"/>
              <a:gd name="connsiteX76" fmla="*/ 2542594 w 5473808"/>
              <a:gd name="connsiteY76" fmla="*/ 3393098 h 6881122"/>
              <a:gd name="connsiteX77" fmla="*/ 1500328 w 5473808"/>
              <a:gd name="connsiteY77" fmla="*/ 6142107 h 6881122"/>
              <a:gd name="connsiteX78" fmla="*/ 1499691 w 5473808"/>
              <a:gd name="connsiteY78" fmla="*/ 6141470 h 6881122"/>
              <a:gd name="connsiteX79" fmla="*/ 803361 w 5473808"/>
              <a:gd name="connsiteY79" fmla="*/ 6880485 h 6881122"/>
              <a:gd name="connsiteX80" fmla="*/ 753668 w 5473808"/>
              <a:gd name="connsiteY80" fmla="*/ 6880485 h 6881122"/>
              <a:gd name="connsiteX81" fmla="*/ 1474845 w 5473808"/>
              <a:gd name="connsiteY81" fmla="*/ 6122357 h 6881122"/>
              <a:gd name="connsiteX82" fmla="*/ 2510103 w 5473808"/>
              <a:gd name="connsiteY82" fmla="*/ 3393098 h 6881122"/>
              <a:gd name="connsiteX83" fmla="*/ 1474845 w 5473808"/>
              <a:gd name="connsiteY83" fmla="*/ 663840 h 6881122"/>
              <a:gd name="connsiteX84" fmla="*/ 861972 w 5473808"/>
              <a:gd name="connsiteY84" fmla="*/ 0 h 6881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473808" h="6881122">
                <a:moveTo>
                  <a:pt x="3028051" y="1049274"/>
                </a:moveTo>
                <a:cubicBezTo>
                  <a:pt x="3177765" y="1148022"/>
                  <a:pt x="3333850" y="1259511"/>
                  <a:pt x="3486113" y="1381194"/>
                </a:cubicBezTo>
                <a:cubicBezTo>
                  <a:pt x="4058212" y="1837345"/>
                  <a:pt x="4740527" y="2554062"/>
                  <a:pt x="4740527" y="3375897"/>
                </a:cubicBezTo>
                <a:cubicBezTo>
                  <a:pt x="4740527" y="4197733"/>
                  <a:pt x="4058212" y="4914450"/>
                  <a:pt x="3486113" y="5370601"/>
                </a:cubicBezTo>
                <a:cubicBezTo>
                  <a:pt x="3350414" y="5478905"/>
                  <a:pt x="3212805" y="5578290"/>
                  <a:pt x="3079017" y="5668755"/>
                </a:cubicBezTo>
                <a:lnTo>
                  <a:pt x="3079017" y="5669393"/>
                </a:lnTo>
                <a:cubicBezTo>
                  <a:pt x="3808476" y="5338110"/>
                  <a:pt x="5441317" y="4451291"/>
                  <a:pt x="5441317" y="3370800"/>
                </a:cubicBezTo>
                <a:cubicBezTo>
                  <a:pt x="5441317" y="2290309"/>
                  <a:pt x="3728841" y="1360170"/>
                  <a:pt x="3028051" y="1049274"/>
                </a:cubicBezTo>
                <a:close/>
                <a:moveTo>
                  <a:pt x="2216408" y="631348"/>
                </a:moveTo>
                <a:cubicBezTo>
                  <a:pt x="2982181" y="1179239"/>
                  <a:pt x="4007883" y="2225328"/>
                  <a:pt x="4007883" y="3382269"/>
                </a:cubicBezTo>
                <a:cubicBezTo>
                  <a:pt x="4007883" y="4466900"/>
                  <a:pt x="3139423" y="5420507"/>
                  <a:pt x="2404613" y="5992694"/>
                </a:cubicBezTo>
                <a:lnTo>
                  <a:pt x="2262190" y="6100116"/>
                </a:lnTo>
                <a:lnTo>
                  <a:pt x="2259730" y="6101334"/>
                </a:lnTo>
                <a:lnTo>
                  <a:pt x="2259730" y="6101971"/>
                </a:lnTo>
                <a:lnTo>
                  <a:pt x="2262190" y="6100116"/>
                </a:lnTo>
                <a:lnTo>
                  <a:pt x="2320243" y="6071364"/>
                </a:lnTo>
                <a:cubicBezTo>
                  <a:pt x="2488800" y="5982539"/>
                  <a:pt x="2828564" y="5775308"/>
                  <a:pt x="2912739" y="5740745"/>
                </a:cubicBezTo>
                <a:cubicBezTo>
                  <a:pt x="3087937" y="5629256"/>
                  <a:pt x="3276513" y="5497380"/>
                  <a:pt x="3466363" y="5345755"/>
                </a:cubicBezTo>
                <a:cubicBezTo>
                  <a:pt x="4033366" y="4894063"/>
                  <a:pt x="4708673" y="4184991"/>
                  <a:pt x="4708673" y="3375897"/>
                </a:cubicBezTo>
                <a:cubicBezTo>
                  <a:pt x="4708673" y="2566804"/>
                  <a:pt x="4033366" y="1857731"/>
                  <a:pt x="3466363" y="1406040"/>
                </a:cubicBezTo>
                <a:cubicBezTo>
                  <a:pt x="3259311" y="1241036"/>
                  <a:pt x="2738178" y="907205"/>
                  <a:pt x="2738178" y="907205"/>
                </a:cubicBezTo>
                <a:cubicBezTo>
                  <a:pt x="2740090" y="907205"/>
                  <a:pt x="2743912" y="908479"/>
                  <a:pt x="2747097" y="908479"/>
                </a:cubicBezTo>
                <a:cubicBezTo>
                  <a:pt x="2524756" y="775329"/>
                  <a:pt x="2336817" y="681678"/>
                  <a:pt x="2216408" y="631348"/>
                </a:cubicBezTo>
                <a:close/>
                <a:moveTo>
                  <a:pt x="1469111" y="244002"/>
                </a:moveTo>
                <a:cubicBezTo>
                  <a:pt x="2223416" y="832666"/>
                  <a:pt x="3275238" y="2026558"/>
                  <a:pt x="3275238" y="3388001"/>
                </a:cubicBezTo>
                <a:lnTo>
                  <a:pt x="3274602" y="3388001"/>
                </a:lnTo>
                <a:cubicBezTo>
                  <a:pt x="3274602" y="4734793"/>
                  <a:pt x="2245714" y="5917217"/>
                  <a:pt x="1493320" y="6512252"/>
                </a:cubicBezTo>
                <a:cubicBezTo>
                  <a:pt x="1609269" y="6475301"/>
                  <a:pt x="2106830" y="6159945"/>
                  <a:pt x="2125942" y="6154211"/>
                </a:cubicBezTo>
                <a:cubicBezTo>
                  <a:pt x="2337454" y="6007046"/>
                  <a:pt x="2572537" y="5821018"/>
                  <a:pt x="2801886" y="5605047"/>
                </a:cubicBezTo>
                <a:cubicBezTo>
                  <a:pt x="3337035" y="5099841"/>
                  <a:pt x="3975392" y="4304762"/>
                  <a:pt x="3975392" y="3381631"/>
                </a:cubicBezTo>
                <a:cubicBezTo>
                  <a:pt x="3975392" y="2458500"/>
                  <a:pt x="3337035" y="1662784"/>
                  <a:pt x="2801886" y="1158215"/>
                </a:cubicBezTo>
                <a:cubicBezTo>
                  <a:pt x="2562344" y="932688"/>
                  <a:pt x="2316430" y="740289"/>
                  <a:pt x="2097911" y="589938"/>
                </a:cubicBezTo>
                <a:cubicBezTo>
                  <a:pt x="2092814" y="588664"/>
                  <a:pt x="2087081" y="587390"/>
                  <a:pt x="2083258" y="587390"/>
                </a:cubicBezTo>
                <a:lnTo>
                  <a:pt x="2083258" y="579745"/>
                </a:lnTo>
                <a:cubicBezTo>
                  <a:pt x="1806127" y="390531"/>
                  <a:pt x="1576778" y="271397"/>
                  <a:pt x="1469111" y="244002"/>
                </a:cubicBezTo>
                <a:close/>
                <a:moveTo>
                  <a:pt x="501384" y="636"/>
                </a:moveTo>
                <a:lnTo>
                  <a:pt x="542157" y="636"/>
                </a:lnTo>
                <a:cubicBezTo>
                  <a:pt x="640905" y="122319"/>
                  <a:pt x="740290" y="255469"/>
                  <a:pt x="837763" y="399449"/>
                </a:cubicBezTo>
                <a:cubicBezTo>
                  <a:pt x="1200900" y="937148"/>
                  <a:pt x="1809314" y="2041211"/>
                  <a:pt x="1809314" y="3399469"/>
                </a:cubicBezTo>
                <a:lnTo>
                  <a:pt x="1808039" y="3399469"/>
                </a:lnTo>
                <a:cubicBezTo>
                  <a:pt x="1808039" y="4758365"/>
                  <a:pt x="1199626" y="5862428"/>
                  <a:pt x="836489" y="6399488"/>
                </a:cubicBezTo>
                <a:cubicBezTo>
                  <a:pt x="716081" y="6577234"/>
                  <a:pt x="593124" y="6737779"/>
                  <a:pt x="471441" y="6881122"/>
                </a:cubicBezTo>
                <a:lnTo>
                  <a:pt x="430668" y="6881122"/>
                </a:lnTo>
                <a:cubicBezTo>
                  <a:pt x="556810" y="6733956"/>
                  <a:pt x="684864" y="6567041"/>
                  <a:pt x="810369" y="6381650"/>
                </a:cubicBezTo>
                <a:cubicBezTo>
                  <a:pt x="1171594" y="5847138"/>
                  <a:pt x="1776822" y="4749446"/>
                  <a:pt x="1776822" y="3399469"/>
                </a:cubicBezTo>
                <a:cubicBezTo>
                  <a:pt x="1776822" y="2049493"/>
                  <a:pt x="1171594" y="951801"/>
                  <a:pt x="811006" y="417288"/>
                </a:cubicBezTo>
                <a:cubicBezTo>
                  <a:pt x="709073" y="265663"/>
                  <a:pt x="604591" y="126778"/>
                  <a:pt x="501384" y="636"/>
                </a:cubicBezTo>
                <a:close/>
                <a:moveTo>
                  <a:pt x="45233" y="636"/>
                </a:moveTo>
                <a:lnTo>
                  <a:pt x="78361" y="636"/>
                </a:lnTo>
                <a:cubicBezTo>
                  <a:pt x="609050" y="847318"/>
                  <a:pt x="1076668" y="2027831"/>
                  <a:pt x="1076668" y="3405202"/>
                </a:cubicBezTo>
                <a:cubicBezTo>
                  <a:pt x="1076668" y="4782574"/>
                  <a:pt x="581656" y="6032529"/>
                  <a:pt x="32491" y="6881122"/>
                </a:cubicBezTo>
                <a:lnTo>
                  <a:pt x="0" y="6881122"/>
                </a:lnTo>
                <a:cubicBezTo>
                  <a:pt x="547890" y="6037626"/>
                  <a:pt x="1044814" y="4747535"/>
                  <a:pt x="1044814" y="3405202"/>
                </a:cubicBezTo>
                <a:cubicBezTo>
                  <a:pt x="1044814" y="2062872"/>
                  <a:pt x="574648" y="842221"/>
                  <a:pt x="45233" y="636"/>
                </a:cubicBezTo>
                <a:close/>
                <a:moveTo>
                  <a:pt x="1059467" y="0"/>
                </a:moveTo>
                <a:lnTo>
                  <a:pt x="1120627" y="0"/>
                </a:lnTo>
                <a:cubicBezTo>
                  <a:pt x="1213004" y="56063"/>
                  <a:pt x="1316848" y="126779"/>
                  <a:pt x="1428975" y="212148"/>
                </a:cubicBezTo>
                <a:lnTo>
                  <a:pt x="1428975" y="205140"/>
                </a:lnTo>
                <a:cubicBezTo>
                  <a:pt x="1516255" y="205140"/>
                  <a:pt x="1785104" y="334468"/>
                  <a:pt x="2118298" y="561906"/>
                </a:cubicBezTo>
                <a:cubicBezTo>
                  <a:pt x="2230424" y="591212"/>
                  <a:pt x="2526030" y="731370"/>
                  <a:pt x="2875151" y="949889"/>
                </a:cubicBezTo>
                <a:cubicBezTo>
                  <a:pt x="3118516" y="1044177"/>
                  <a:pt x="3638375" y="1286906"/>
                  <a:pt x="4148041" y="1625833"/>
                </a:cubicBezTo>
                <a:lnTo>
                  <a:pt x="4148678" y="1625833"/>
                </a:lnTo>
                <a:cubicBezTo>
                  <a:pt x="4753269" y="2027832"/>
                  <a:pt x="5473808" y="2656632"/>
                  <a:pt x="5473808" y="3369527"/>
                </a:cubicBezTo>
                <a:cubicBezTo>
                  <a:pt x="5473808" y="4082421"/>
                  <a:pt x="4753269" y="4711221"/>
                  <a:pt x="4148678" y="5113220"/>
                </a:cubicBezTo>
                <a:cubicBezTo>
                  <a:pt x="3670866" y="5431123"/>
                  <a:pt x="3185410" y="5663659"/>
                  <a:pt x="2925480" y="5769414"/>
                </a:cubicBezTo>
                <a:cubicBezTo>
                  <a:pt x="2584642" y="5986022"/>
                  <a:pt x="2287761" y="6133188"/>
                  <a:pt x="2150789" y="6179058"/>
                </a:cubicBezTo>
                <a:cubicBezTo>
                  <a:pt x="1811224" y="6414778"/>
                  <a:pt x="1534093" y="6549840"/>
                  <a:pt x="1437257" y="6556211"/>
                </a:cubicBezTo>
                <a:cubicBezTo>
                  <a:pt x="1230842" y="6714207"/>
                  <a:pt x="1049274" y="6825696"/>
                  <a:pt x="919946" y="6880485"/>
                </a:cubicBezTo>
                <a:lnTo>
                  <a:pt x="824384" y="6880485"/>
                </a:lnTo>
                <a:cubicBezTo>
                  <a:pt x="1048000" y="6825059"/>
                  <a:pt x="1616277" y="6441536"/>
                  <a:pt x="2139321" y="5863702"/>
                </a:cubicBezTo>
                <a:cubicBezTo>
                  <a:pt x="3052260" y="4855838"/>
                  <a:pt x="3244021" y="3960738"/>
                  <a:pt x="3244021" y="3387364"/>
                </a:cubicBezTo>
                <a:cubicBezTo>
                  <a:pt x="3244021" y="2813991"/>
                  <a:pt x="3052260" y="1918891"/>
                  <a:pt x="2139321" y="911027"/>
                </a:cubicBezTo>
                <a:cubicBezTo>
                  <a:pt x="1751338" y="482908"/>
                  <a:pt x="1338509" y="160545"/>
                  <a:pt x="1059467" y="0"/>
                </a:cubicBezTo>
                <a:close/>
                <a:moveTo>
                  <a:pt x="861972" y="0"/>
                </a:moveTo>
                <a:lnTo>
                  <a:pt x="909753" y="0"/>
                </a:lnTo>
                <a:cubicBezTo>
                  <a:pt x="1102789" y="177746"/>
                  <a:pt x="1306655" y="395628"/>
                  <a:pt x="1500328" y="644090"/>
                </a:cubicBezTo>
                <a:cubicBezTo>
                  <a:pt x="1889585" y="1143562"/>
                  <a:pt x="2542594" y="2163531"/>
                  <a:pt x="2542594" y="3393098"/>
                </a:cubicBezTo>
                <a:cubicBezTo>
                  <a:pt x="2542594" y="4622667"/>
                  <a:pt x="1889585" y="5643272"/>
                  <a:pt x="1500328" y="6142107"/>
                </a:cubicBezTo>
                <a:lnTo>
                  <a:pt x="1499691" y="6141470"/>
                </a:lnTo>
                <a:cubicBezTo>
                  <a:pt x="1270342" y="6435802"/>
                  <a:pt x="1025702" y="6688087"/>
                  <a:pt x="803361" y="6880485"/>
                </a:cubicBezTo>
                <a:lnTo>
                  <a:pt x="753668" y="6880485"/>
                </a:lnTo>
                <a:cubicBezTo>
                  <a:pt x="976010" y="6693820"/>
                  <a:pt x="1227657" y="6438987"/>
                  <a:pt x="1474845" y="6122357"/>
                </a:cubicBezTo>
                <a:cubicBezTo>
                  <a:pt x="1861554" y="5626708"/>
                  <a:pt x="2510103" y="4613110"/>
                  <a:pt x="2510103" y="3393098"/>
                </a:cubicBezTo>
                <a:cubicBezTo>
                  <a:pt x="2510103" y="2173087"/>
                  <a:pt x="1861554" y="1159489"/>
                  <a:pt x="1474845" y="663840"/>
                </a:cubicBezTo>
                <a:cubicBezTo>
                  <a:pt x="1267156" y="397539"/>
                  <a:pt x="1056282" y="175198"/>
                  <a:pt x="861972" y="0"/>
                </a:cubicBezTo>
                <a:close/>
              </a:path>
            </a:pathLst>
          </a:custGeom>
          <a:gradFill flip="none" rotWithShape="1">
            <a:gsLst>
              <a:gs pos="0">
                <a:srgbClr val="0D004D"/>
              </a:gs>
              <a:gs pos="100000">
                <a:srgbClr val="512EAB"/>
              </a:gs>
            </a:gsLst>
            <a:lin ang="0" scaled="1"/>
            <a:tileRect/>
          </a:gradFill>
          <a:ln w="20455" cap="flat">
            <a:noFill/>
            <a:prstDash val="solid"/>
            <a:miter/>
          </a:ln>
        </p:spPr>
        <p:txBody>
          <a:bodyPr wrap="square" rtlCol="0" anchor="ctr">
            <a:noAutofit/>
          </a:bodyPr>
          <a:lstStyle/>
          <a:p>
            <a:endParaRPr lang="en-US" noProof="0"/>
          </a:p>
        </p:txBody>
      </p:sp>
    </p:spTree>
    <p:extLst>
      <p:ext uri="{BB962C8B-B14F-4D97-AF65-F5344CB8AC3E}">
        <p14:creationId xmlns:p14="http://schemas.microsoft.com/office/powerpoint/2010/main" val="34748391"/>
      </p:ext>
    </p:extLst>
  </p:cSld>
  <p:clrMapOvr>
    <a:overrideClrMapping bg1="dk1" tx1="lt1" bg2="dk2" tx2="lt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Key Statement Left with Line Waves">
    <p:bg bwMode="ltGray">
      <p:bgPr>
        <a:solidFill>
          <a:srgbClr val="EDECF6"/>
        </a:solidFill>
        <a:effectLst/>
      </p:bgPr>
    </p:bg>
    <p:spTree>
      <p:nvGrpSpPr>
        <p:cNvPr id="1" name=""/>
        <p:cNvGrpSpPr/>
        <p:nvPr/>
      </p:nvGrpSpPr>
      <p:grpSpPr>
        <a:xfrm>
          <a:off x="0" y="0"/>
          <a:ext cx="0" cy="0"/>
          <a:chOff x="0" y="0"/>
          <a:chExt cx="0" cy="0"/>
        </a:xfrm>
      </p:grpSpPr>
      <p:sp>
        <p:nvSpPr>
          <p:cNvPr id="7" name="Line Waves">
            <a:extLst>
              <a:ext uri="{FF2B5EF4-FFF2-40B4-BE49-F238E27FC236}">
                <a16:creationId xmlns:a16="http://schemas.microsoft.com/office/drawing/2014/main" id="{911A2453-AC41-EE81-E953-43830E68389E}"/>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ltGray">
          <a:xfrm>
            <a:off x="6155506" y="-5633"/>
            <a:ext cx="5473808" cy="6881122"/>
          </a:xfrm>
          <a:custGeom>
            <a:avLst/>
            <a:gdLst>
              <a:gd name="connsiteX0" fmla="*/ 3028051 w 5473808"/>
              <a:gd name="connsiteY0" fmla="*/ 1049274 h 6881122"/>
              <a:gd name="connsiteX1" fmla="*/ 3486113 w 5473808"/>
              <a:gd name="connsiteY1" fmla="*/ 1381194 h 6881122"/>
              <a:gd name="connsiteX2" fmla="*/ 4740527 w 5473808"/>
              <a:gd name="connsiteY2" fmla="*/ 3375897 h 6881122"/>
              <a:gd name="connsiteX3" fmla="*/ 3486113 w 5473808"/>
              <a:gd name="connsiteY3" fmla="*/ 5370601 h 6881122"/>
              <a:gd name="connsiteX4" fmla="*/ 3079017 w 5473808"/>
              <a:gd name="connsiteY4" fmla="*/ 5668755 h 6881122"/>
              <a:gd name="connsiteX5" fmla="*/ 3079017 w 5473808"/>
              <a:gd name="connsiteY5" fmla="*/ 5669393 h 6881122"/>
              <a:gd name="connsiteX6" fmla="*/ 5441317 w 5473808"/>
              <a:gd name="connsiteY6" fmla="*/ 3370800 h 6881122"/>
              <a:gd name="connsiteX7" fmla="*/ 3028051 w 5473808"/>
              <a:gd name="connsiteY7" fmla="*/ 1049274 h 6881122"/>
              <a:gd name="connsiteX8" fmla="*/ 2216408 w 5473808"/>
              <a:gd name="connsiteY8" fmla="*/ 631348 h 6881122"/>
              <a:gd name="connsiteX9" fmla="*/ 4007883 w 5473808"/>
              <a:gd name="connsiteY9" fmla="*/ 3382269 h 6881122"/>
              <a:gd name="connsiteX10" fmla="*/ 2404613 w 5473808"/>
              <a:gd name="connsiteY10" fmla="*/ 5992694 h 6881122"/>
              <a:gd name="connsiteX11" fmla="*/ 2262190 w 5473808"/>
              <a:gd name="connsiteY11" fmla="*/ 6100116 h 6881122"/>
              <a:gd name="connsiteX12" fmla="*/ 2259730 w 5473808"/>
              <a:gd name="connsiteY12" fmla="*/ 6101334 h 6881122"/>
              <a:gd name="connsiteX13" fmla="*/ 2259730 w 5473808"/>
              <a:gd name="connsiteY13" fmla="*/ 6101971 h 6881122"/>
              <a:gd name="connsiteX14" fmla="*/ 2262190 w 5473808"/>
              <a:gd name="connsiteY14" fmla="*/ 6100116 h 6881122"/>
              <a:gd name="connsiteX15" fmla="*/ 2320243 w 5473808"/>
              <a:gd name="connsiteY15" fmla="*/ 6071364 h 6881122"/>
              <a:gd name="connsiteX16" fmla="*/ 2912739 w 5473808"/>
              <a:gd name="connsiteY16" fmla="*/ 5740745 h 6881122"/>
              <a:gd name="connsiteX17" fmla="*/ 3466363 w 5473808"/>
              <a:gd name="connsiteY17" fmla="*/ 5345755 h 6881122"/>
              <a:gd name="connsiteX18" fmla="*/ 4708673 w 5473808"/>
              <a:gd name="connsiteY18" fmla="*/ 3375897 h 6881122"/>
              <a:gd name="connsiteX19" fmla="*/ 3466363 w 5473808"/>
              <a:gd name="connsiteY19" fmla="*/ 1406040 h 6881122"/>
              <a:gd name="connsiteX20" fmla="*/ 2738178 w 5473808"/>
              <a:gd name="connsiteY20" fmla="*/ 907205 h 6881122"/>
              <a:gd name="connsiteX21" fmla="*/ 2747097 w 5473808"/>
              <a:gd name="connsiteY21" fmla="*/ 908479 h 6881122"/>
              <a:gd name="connsiteX22" fmla="*/ 2216408 w 5473808"/>
              <a:gd name="connsiteY22" fmla="*/ 631348 h 6881122"/>
              <a:gd name="connsiteX23" fmla="*/ 1469111 w 5473808"/>
              <a:gd name="connsiteY23" fmla="*/ 244002 h 6881122"/>
              <a:gd name="connsiteX24" fmla="*/ 3275238 w 5473808"/>
              <a:gd name="connsiteY24" fmla="*/ 3388001 h 6881122"/>
              <a:gd name="connsiteX25" fmla="*/ 3274602 w 5473808"/>
              <a:gd name="connsiteY25" fmla="*/ 3388001 h 6881122"/>
              <a:gd name="connsiteX26" fmla="*/ 1493320 w 5473808"/>
              <a:gd name="connsiteY26" fmla="*/ 6512252 h 6881122"/>
              <a:gd name="connsiteX27" fmla="*/ 2125942 w 5473808"/>
              <a:gd name="connsiteY27" fmla="*/ 6154211 h 6881122"/>
              <a:gd name="connsiteX28" fmla="*/ 2801886 w 5473808"/>
              <a:gd name="connsiteY28" fmla="*/ 5605047 h 6881122"/>
              <a:gd name="connsiteX29" fmla="*/ 3975392 w 5473808"/>
              <a:gd name="connsiteY29" fmla="*/ 3381631 h 6881122"/>
              <a:gd name="connsiteX30" fmla="*/ 2801886 w 5473808"/>
              <a:gd name="connsiteY30" fmla="*/ 1158215 h 6881122"/>
              <a:gd name="connsiteX31" fmla="*/ 2097911 w 5473808"/>
              <a:gd name="connsiteY31" fmla="*/ 589938 h 6881122"/>
              <a:gd name="connsiteX32" fmla="*/ 2083258 w 5473808"/>
              <a:gd name="connsiteY32" fmla="*/ 587390 h 6881122"/>
              <a:gd name="connsiteX33" fmla="*/ 2083258 w 5473808"/>
              <a:gd name="connsiteY33" fmla="*/ 579745 h 6881122"/>
              <a:gd name="connsiteX34" fmla="*/ 1469111 w 5473808"/>
              <a:gd name="connsiteY34" fmla="*/ 244002 h 6881122"/>
              <a:gd name="connsiteX35" fmla="*/ 501384 w 5473808"/>
              <a:gd name="connsiteY35" fmla="*/ 636 h 6881122"/>
              <a:gd name="connsiteX36" fmla="*/ 542157 w 5473808"/>
              <a:gd name="connsiteY36" fmla="*/ 636 h 6881122"/>
              <a:gd name="connsiteX37" fmla="*/ 837763 w 5473808"/>
              <a:gd name="connsiteY37" fmla="*/ 399449 h 6881122"/>
              <a:gd name="connsiteX38" fmla="*/ 1809314 w 5473808"/>
              <a:gd name="connsiteY38" fmla="*/ 3399469 h 6881122"/>
              <a:gd name="connsiteX39" fmla="*/ 1808039 w 5473808"/>
              <a:gd name="connsiteY39" fmla="*/ 3399469 h 6881122"/>
              <a:gd name="connsiteX40" fmla="*/ 836489 w 5473808"/>
              <a:gd name="connsiteY40" fmla="*/ 6399488 h 6881122"/>
              <a:gd name="connsiteX41" fmla="*/ 471441 w 5473808"/>
              <a:gd name="connsiteY41" fmla="*/ 6881122 h 6881122"/>
              <a:gd name="connsiteX42" fmla="*/ 430668 w 5473808"/>
              <a:gd name="connsiteY42" fmla="*/ 6881122 h 6881122"/>
              <a:gd name="connsiteX43" fmla="*/ 810369 w 5473808"/>
              <a:gd name="connsiteY43" fmla="*/ 6381650 h 6881122"/>
              <a:gd name="connsiteX44" fmla="*/ 1776822 w 5473808"/>
              <a:gd name="connsiteY44" fmla="*/ 3399469 h 6881122"/>
              <a:gd name="connsiteX45" fmla="*/ 811006 w 5473808"/>
              <a:gd name="connsiteY45" fmla="*/ 417288 h 6881122"/>
              <a:gd name="connsiteX46" fmla="*/ 501384 w 5473808"/>
              <a:gd name="connsiteY46" fmla="*/ 636 h 6881122"/>
              <a:gd name="connsiteX47" fmla="*/ 45233 w 5473808"/>
              <a:gd name="connsiteY47" fmla="*/ 636 h 6881122"/>
              <a:gd name="connsiteX48" fmla="*/ 78361 w 5473808"/>
              <a:gd name="connsiteY48" fmla="*/ 636 h 6881122"/>
              <a:gd name="connsiteX49" fmla="*/ 1076668 w 5473808"/>
              <a:gd name="connsiteY49" fmla="*/ 3405202 h 6881122"/>
              <a:gd name="connsiteX50" fmla="*/ 32491 w 5473808"/>
              <a:gd name="connsiteY50" fmla="*/ 6881122 h 6881122"/>
              <a:gd name="connsiteX51" fmla="*/ 0 w 5473808"/>
              <a:gd name="connsiteY51" fmla="*/ 6881122 h 6881122"/>
              <a:gd name="connsiteX52" fmla="*/ 1044814 w 5473808"/>
              <a:gd name="connsiteY52" fmla="*/ 3405202 h 6881122"/>
              <a:gd name="connsiteX53" fmla="*/ 45233 w 5473808"/>
              <a:gd name="connsiteY53" fmla="*/ 636 h 6881122"/>
              <a:gd name="connsiteX54" fmla="*/ 1059467 w 5473808"/>
              <a:gd name="connsiteY54" fmla="*/ 0 h 6881122"/>
              <a:gd name="connsiteX55" fmla="*/ 1120627 w 5473808"/>
              <a:gd name="connsiteY55" fmla="*/ 0 h 6881122"/>
              <a:gd name="connsiteX56" fmla="*/ 1428975 w 5473808"/>
              <a:gd name="connsiteY56" fmla="*/ 212148 h 6881122"/>
              <a:gd name="connsiteX57" fmla="*/ 1428975 w 5473808"/>
              <a:gd name="connsiteY57" fmla="*/ 205140 h 6881122"/>
              <a:gd name="connsiteX58" fmla="*/ 2118298 w 5473808"/>
              <a:gd name="connsiteY58" fmla="*/ 561906 h 6881122"/>
              <a:gd name="connsiteX59" fmla="*/ 2875151 w 5473808"/>
              <a:gd name="connsiteY59" fmla="*/ 949889 h 6881122"/>
              <a:gd name="connsiteX60" fmla="*/ 4148041 w 5473808"/>
              <a:gd name="connsiteY60" fmla="*/ 1625833 h 6881122"/>
              <a:gd name="connsiteX61" fmla="*/ 4148678 w 5473808"/>
              <a:gd name="connsiteY61" fmla="*/ 1625833 h 6881122"/>
              <a:gd name="connsiteX62" fmla="*/ 5473808 w 5473808"/>
              <a:gd name="connsiteY62" fmla="*/ 3369527 h 6881122"/>
              <a:gd name="connsiteX63" fmla="*/ 4148678 w 5473808"/>
              <a:gd name="connsiteY63" fmla="*/ 5113220 h 6881122"/>
              <a:gd name="connsiteX64" fmla="*/ 2925480 w 5473808"/>
              <a:gd name="connsiteY64" fmla="*/ 5769414 h 6881122"/>
              <a:gd name="connsiteX65" fmla="*/ 2150789 w 5473808"/>
              <a:gd name="connsiteY65" fmla="*/ 6179058 h 6881122"/>
              <a:gd name="connsiteX66" fmla="*/ 1437257 w 5473808"/>
              <a:gd name="connsiteY66" fmla="*/ 6556211 h 6881122"/>
              <a:gd name="connsiteX67" fmla="*/ 919946 w 5473808"/>
              <a:gd name="connsiteY67" fmla="*/ 6880485 h 6881122"/>
              <a:gd name="connsiteX68" fmla="*/ 824384 w 5473808"/>
              <a:gd name="connsiteY68" fmla="*/ 6880485 h 6881122"/>
              <a:gd name="connsiteX69" fmla="*/ 2139321 w 5473808"/>
              <a:gd name="connsiteY69" fmla="*/ 5863702 h 6881122"/>
              <a:gd name="connsiteX70" fmla="*/ 3244021 w 5473808"/>
              <a:gd name="connsiteY70" fmla="*/ 3387364 h 6881122"/>
              <a:gd name="connsiteX71" fmla="*/ 2139321 w 5473808"/>
              <a:gd name="connsiteY71" fmla="*/ 911027 h 6881122"/>
              <a:gd name="connsiteX72" fmla="*/ 1059467 w 5473808"/>
              <a:gd name="connsiteY72" fmla="*/ 0 h 6881122"/>
              <a:gd name="connsiteX73" fmla="*/ 861972 w 5473808"/>
              <a:gd name="connsiteY73" fmla="*/ 0 h 6881122"/>
              <a:gd name="connsiteX74" fmla="*/ 909753 w 5473808"/>
              <a:gd name="connsiteY74" fmla="*/ 0 h 6881122"/>
              <a:gd name="connsiteX75" fmla="*/ 1500328 w 5473808"/>
              <a:gd name="connsiteY75" fmla="*/ 644090 h 6881122"/>
              <a:gd name="connsiteX76" fmla="*/ 2542594 w 5473808"/>
              <a:gd name="connsiteY76" fmla="*/ 3393098 h 6881122"/>
              <a:gd name="connsiteX77" fmla="*/ 1500328 w 5473808"/>
              <a:gd name="connsiteY77" fmla="*/ 6142107 h 6881122"/>
              <a:gd name="connsiteX78" fmla="*/ 1499691 w 5473808"/>
              <a:gd name="connsiteY78" fmla="*/ 6141470 h 6881122"/>
              <a:gd name="connsiteX79" fmla="*/ 803361 w 5473808"/>
              <a:gd name="connsiteY79" fmla="*/ 6880485 h 6881122"/>
              <a:gd name="connsiteX80" fmla="*/ 753668 w 5473808"/>
              <a:gd name="connsiteY80" fmla="*/ 6880485 h 6881122"/>
              <a:gd name="connsiteX81" fmla="*/ 1474845 w 5473808"/>
              <a:gd name="connsiteY81" fmla="*/ 6122357 h 6881122"/>
              <a:gd name="connsiteX82" fmla="*/ 2510103 w 5473808"/>
              <a:gd name="connsiteY82" fmla="*/ 3393098 h 6881122"/>
              <a:gd name="connsiteX83" fmla="*/ 1474845 w 5473808"/>
              <a:gd name="connsiteY83" fmla="*/ 663840 h 6881122"/>
              <a:gd name="connsiteX84" fmla="*/ 861972 w 5473808"/>
              <a:gd name="connsiteY84" fmla="*/ 0 h 6881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473808" h="6881122">
                <a:moveTo>
                  <a:pt x="3028051" y="1049274"/>
                </a:moveTo>
                <a:cubicBezTo>
                  <a:pt x="3177765" y="1148022"/>
                  <a:pt x="3333850" y="1259511"/>
                  <a:pt x="3486113" y="1381194"/>
                </a:cubicBezTo>
                <a:cubicBezTo>
                  <a:pt x="4058212" y="1837345"/>
                  <a:pt x="4740527" y="2554062"/>
                  <a:pt x="4740527" y="3375897"/>
                </a:cubicBezTo>
                <a:cubicBezTo>
                  <a:pt x="4740527" y="4197733"/>
                  <a:pt x="4058212" y="4914450"/>
                  <a:pt x="3486113" y="5370601"/>
                </a:cubicBezTo>
                <a:cubicBezTo>
                  <a:pt x="3350414" y="5478905"/>
                  <a:pt x="3212805" y="5578290"/>
                  <a:pt x="3079017" y="5668755"/>
                </a:cubicBezTo>
                <a:lnTo>
                  <a:pt x="3079017" y="5669393"/>
                </a:lnTo>
                <a:cubicBezTo>
                  <a:pt x="3808476" y="5338110"/>
                  <a:pt x="5441317" y="4451291"/>
                  <a:pt x="5441317" y="3370800"/>
                </a:cubicBezTo>
                <a:cubicBezTo>
                  <a:pt x="5441317" y="2290309"/>
                  <a:pt x="3728841" y="1360170"/>
                  <a:pt x="3028051" y="1049274"/>
                </a:cubicBezTo>
                <a:close/>
                <a:moveTo>
                  <a:pt x="2216408" y="631348"/>
                </a:moveTo>
                <a:cubicBezTo>
                  <a:pt x="2982181" y="1179239"/>
                  <a:pt x="4007883" y="2225328"/>
                  <a:pt x="4007883" y="3382269"/>
                </a:cubicBezTo>
                <a:cubicBezTo>
                  <a:pt x="4007883" y="4466900"/>
                  <a:pt x="3139423" y="5420507"/>
                  <a:pt x="2404613" y="5992694"/>
                </a:cubicBezTo>
                <a:lnTo>
                  <a:pt x="2262190" y="6100116"/>
                </a:lnTo>
                <a:lnTo>
                  <a:pt x="2259730" y="6101334"/>
                </a:lnTo>
                <a:lnTo>
                  <a:pt x="2259730" y="6101971"/>
                </a:lnTo>
                <a:lnTo>
                  <a:pt x="2262190" y="6100116"/>
                </a:lnTo>
                <a:lnTo>
                  <a:pt x="2320243" y="6071364"/>
                </a:lnTo>
                <a:cubicBezTo>
                  <a:pt x="2488800" y="5982539"/>
                  <a:pt x="2828564" y="5775308"/>
                  <a:pt x="2912739" y="5740745"/>
                </a:cubicBezTo>
                <a:cubicBezTo>
                  <a:pt x="3087937" y="5629256"/>
                  <a:pt x="3276513" y="5497380"/>
                  <a:pt x="3466363" y="5345755"/>
                </a:cubicBezTo>
                <a:cubicBezTo>
                  <a:pt x="4033366" y="4894063"/>
                  <a:pt x="4708673" y="4184991"/>
                  <a:pt x="4708673" y="3375897"/>
                </a:cubicBezTo>
                <a:cubicBezTo>
                  <a:pt x="4708673" y="2566804"/>
                  <a:pt x="4033366" y="1857731"/>
                  <a:pt x="3466363" y="1406040"/>
                </a:cubicBezTo>
                <a:cubicBezTo>
                  <a:pt x="3259311" y="1241036"/>
                  <a:pt x="2738178" y="907205"/>
                  <a:pt x="2738178" y="907205"/>
                </a:cubicBezTo>
                <a:cubicBezTo>
                  <a:pt x="2740090" y="907205"/>
                  <a:pt x="2743912" y="908479"/>
                  <a:pt x="2747097" y="908479"/>
                </a:cubicBezTo>
                <a:cubicBezTo>
                  <a:pt x="2524756" y="775329"/>
                  <a:pt x="2336817" y="681678"/>
                  <a:pt x="2216408" y="631348"/>
                </a:cubicBezTo>
                <a:close/>
                <a:moveTo>
                  <a:pt x="1469111" y="244002"/>
                </a:moveTo>
                <a:cubicBezTo>
                  <a:pt x="2223416" y="832666"/>
                  <a:pt x="3275238" y="2026558"/>
                  <a:pt x="3275238" y="3388001"/>
                </a:cubicBezTo>
                <a:lnTo>
                  <a:pt x="3274602" y="3388001"/>
                </a:lnTo>
                <a:cubicBezTo>
                  <a:pt x="3274602" y="4734793"/>
                  <a:pt x="2245714" y="5917217"/>
                  <a:pt x="1493320" y="6512252"/>
                </a:cubicBezTo>
                <a:cubicBezTo>
                  <a:pt x="1609269" y="6475301"/>
                  <a:pt x="2106830" y="6159945"/>
                  <a:pt x="2125942" y="6154211"/>
                </a:cubicBezTo>
                <a:cubicBezTo>
                  <a:pt x="2337454" y="6007046"/>
                  <a:pt x="2572537" y="5821018"/>
                  <a:pt x="2801886" y="5605047"/>
                </a:cubicBezTo>
                <a:cubicBezTo>
                  <a:pt x="3337035" y="5099841"/>
                  <a:pt x="3975392" y="4304762"/>
                  <a:pt x="3975392" y="3381631"/>
                </a:cubicBezTo>
                <a:cubicBezTo>
                  <a:pt x="3975392" y="2458500"/>
                  <a:pt x="3337035" y="1662784"/>
                  <a:pt x="2801886" y="1158215"/>
                </a:cubicBezTo>
                <a:cubicBezTo>
                  <a:pt x="2562344" y="932688"/>
                  <a:pt x="2316430" y="740289"/>
                  <a:pt x="2097911" y="589938"/>
                </a:cubicBezTo>
                <a:cubicBezTo>
                  <a:pt x="2092814" y="588664"/>
                  <a:pt x="2087081" y="587390"/>
                  <a:pt x="2083258" y="587390"/>
                </a:cubicBezTo>
                <a:lnTo>
                  <a:pt x="2083258" y="579745"/>
                </a:lnTo>
                <a:cubicBezTo>
                  <a:pt x="1806127" y="390531"/>
                  <a:pt x="1576778" y="271397"/>
                  <a:pt x="1469111" y="244002"/>
                </a:cubicBezTo>
                <a:close/>
                <a:moveTo>
                  <a:pt x="501384" y="636"/>
                </a:moveTo>
                <a:lnTo>
                  <a:pt x="542157" y="636"/>
                </a:lnTo>
                <a:cubicBezTo>
                  <a:pt x="640905" y="122319"/>
                  <a:pt x="740290" y="255469"/>
                  <a:pt x="837763" y="399449"/>
                </a:cubicBezTo>
                <a:cubicBezTo>
                  <a:pt x="1200900" y="937148"/>
                  <a:pt x="1809314" y="2041211"/>
                  <a:pt x="1809314" y="3399469"/>
                </a:cubicBezTo>
                <a:lnTo>
                  <a:pt x="1808039" y="3399469"/>
                </a:lnTo>
                <a:cubicBezTo>
                  <a:pt x="1808039" y="4758365"/>
                  <a:pt x="1199626" y="5862428"/>
                  <a:pt x="836489" y="6399488"/>
                </a:cubicBezTo>
                <a:cubicBezTo>
                  <a:pt x="716081" y="6577234"/>
                  <a:pt x="593124" y="6737779"/>
                  <a:pt x="471441" y="6881122"/>
                </a:cubicBezTo>
                <a:lnTo>
                  <a:pt x="430668" y="6881122"/>
                </a:lnTo>
                <a:cubicBezTo>
                  <a:pt x="556810" y="6733956"/>
                  <a:pt x="684864" y="6567041"/>
                  <a:pt x="810369" y="6381650"/>
                </a:cubicBezTo>
                <a:cubicBezTo>
                  <a:pt x="1171594" y="5847138"/>
                  <a:pt x="1776822" y="4749446"/>
                  <a:pt x="1776822" y="3399469"/>
                </a:cubicBezTo>
                <a:cubicBezTo>
                  <a:pt x="1776822" y="2049493"/>
                  <a:pt x="1171594" y="951801"/>
                  <a:pt x="811006" y="417288"/>
                </a:cubicBezTo>
                <a:cubicBezTo>
                  <a:pt x="709073" y="265663"/>
                  <a:pt x="604591" y="126778"/>
                  <a:pt x="501384" y="636"/>
                </a:cubicBezTo>
                <a:close/>
                <a:moveTo>
                  <a:pt x="45233" y="636"/>
                </a:moveTo>
                <a:lnTo>
                  <a:pt x="78361" y="636"/>
                </a:lnTo>
                <a:cubicBezTo>
                  <a:pt x="609050" y="847318"/>
                  <a:pt x="1076668" y="2027831"/>
                  <a:pt x="1076668" y="3405202"/>
                </a:cubicBezTo>
                <a:cubicBezTo>
                  <a:pt x="1076668" y="4782574"/>
                  <a:pt x="581656" y="6032529"/>
                  <a:pt x="32491" y="6881122"/>
                </a:cubicBezTo>
                <a:lnTo>
                  <a:pt x="0" y="6881122"/>
                </a:lnTo>
                <a:cubicBezTo>
                  <a:pt x="547890" y="6037626"/>
                  <a:pt x="1044814" y="4747535"/>
                  <a:pt x="1044814" y="3405202"/>
                </a:cubicBezTo>
                <a:cubicBezTo>
                  <a:pt x="1044814" y="2062872"/>
                  <a:pt x="574648" y="842221"/>
                  <a:pt x="45233" y="636"/>
                </a:cubicBezTo>
                <a:close/>
                <a:moveTo>
                  <a:pt x="1059467" y="0"/>
                </a:moveTo>
                <a:lnTo>
                  <a:pt x="1120627" y="0"/>
                </a:lnTo>
                <a:cubicBezTo>
                  <a:pt x="1213004" y="56063"/>
                  <a:pt x="1316848" y="126779"/>
                  <a:pt x="1428975" y="212148"/>
                </a:cubicBezTo>
                <a:lnTo>
                  <a:pt x="1428975" y="205140"/>
                </a:lnTo>
                <a:cubicBezTo>
                  <a:pt x="1516255" y="205140"/>
                  <a:pt x="1785104" y="334468"/>
                  <a:pt x="2118298" y="561906"/>
                </a:cubicBezTo>
                <a:cubicBezTo>
                  <a:pt x="2230424" y="591212"/>
                  <a:pt x="2526030" y="731370"/>
                  <a:pt x="2875151" y="949889"/>
                </a:cubicBezTo>
                <a:cubicBezTo>
                  <a:pt x="3118516" y="1044177"/>
                  <a:pt x="3638375" y="1286906"/>
                  <a:pt x="4148041" y="1625833"/>
                </a:cubicBezTo>
                <a:lnTo>
                  <a:pt x="4148678" y="1625833"/>
                </a:lnTo>
                <a:cubicBezTo>
                  <a:pt x="4753269" y="2027832"/>
                  <a:pt x="5473808" y="2656632"/>
                  <a:pt x="5473808" y="3369527"/>
                </a:cubicBezTo>
                <a:cubicBezTo>
                  <a:pt x="5473808" y="4082421"/>
                  <a:pt x="4753269" y="4711221"/>
                  <a:pt x="4148678" y="5113220"/>
                </a:cubicBezTo>
                <a:cubicBezTo>
                  <a:pt x="3670866" y="5431123"/>
                  <a:pt x="3185410" y="5663659"/>
                  <a:pt x="2925480" y="5769414"/>
                </a:cubicBezTo>
                <a:cubicBezTo>
                  <a:pt x="2584642" y="5986022"/>
                  <a:pt x="2287761" y="6133188"/>
                  <a:pt x="2150789" y="6179058"/>
                </a:cubicBezTo>
                <a:cubicBezTo>
                  <a:pt x="1811224" y="6414778"/>
                  <a:pt x="1534093" y="6549840"/>
                  <a:pt x="1437257" y="6556211"/>
                </a:cubicBezTo>
                <a:cubicBezTo>
                  <a:pt x="1230842" y="6714207"/>
                  <a:pt x="1049274" y="6825696"/>
                  <a:pt x="919946" y="6880485"/>
                </a:cubicBezTo>
                <a:lnTo>
                  <a:pt x="824384" y="6880485"/>
                </a:lnTo>
                <a:cubicBezTo>
                  <a:pt x="1048000" y="6825059"/>
                  <a:pt x="1616277" y="6441536"/>
                  <a:pt x="2139321" y="5863702"/>
                </a:cubicBezTo>
                <a:cubicBezTo>
                  <a:pt x="3052260" y="4855838"/>
                  <a:pt x="3244021" y="3960738"/>
                  <a:pt x="3244021" y="3387364"/>
                </a:cubicBezTo>
                <a:cubicBezTo>
                  <a:pt x="3244021" y="2813991"/>
                  <a:pt x="3052260" y="1918891"/>
                  <a:pt x="2139321" y="911027"/>
                </a:cubicBezTo>
                <a:cubicBezTo>
                  <a:pt x="1751338" y="482908"/>
                  <a:pt x="1338509" y="160545"/>
                  <a:pt x="1059467" y="0"/>
                </a:cubicBezTo>
                <a:close/>
                <a:moveTo>
                  <a:pt x="861972" y="0"/>
                </a:moveTo>
                <a:lnTo>
                  <a:pt x="909753" y="0"/>
                </a:lnTo>
                <a:cubicBezTo>
                  <a:pt x="1102789" y="177746"/>
                  <a:pt x="1306655" y="395628"/>
                  <a:pt x="1500328" y="644090"/>
                </a:cubicBezTo>
                <a:cubicBezTo>
                  <a:pt x="1889585" y="1143562"/>
                  <a:pt x="2542594" y="2163531"/>
                  <a:pt x="2542594" y="3393098"/>
                </a:cubicBezTo>
                <a:cubicBezTo>
                  <a:pt x="2542594" y="4622667"/>
                  <a:pt x="1889585" y="5643272"/>
                  <a:pt x="1500328" y="6142107"/>
                </a:cubicBezTo>
                <a:lnTo>
                  <a:pt x="1499691" y="6141470"/>
                </a:lnTo>
                <a:cubicBezTo>
                  <a:pt x="1270342" y="6435802"/>
                  <a:pt x="1025702" y="6688087"/>
                  <a:pt x="803361" y="6880485"/>
                </a:cubicBezTo>
                <a:lnTo>
                  <a:pt x="753668" y="6880485"/>
                </a:lnTo>
                <a:cubicBezTo>
                  <a:pt x="976010" y="6693820"/>
                  <a:pt x="1227657" y="6438987"/>
                  <a:pt x="1474845" y="6122357"/>
                </a:cubicBezTo>
                <a:cubicBezTo>
                  <a:pt x="1861554" y="5626708"/>
                  <a:pt x="2510103" y="4613110"/>
                  <a:pt x="2510103" y="3393098"/>
                </a:cubicBezTo>
                <a:cubicBezTo>
                  <a:pt x="2510103" y="2173087"/>
                  <a:pt x="1861554" y="1159489"/>
                  <a:pt x="1474845" y="663840"/>
                </a:cubicBezTo>
                <a:cubicBezTo>
                  <a:pt x="1267156" y="397539"/>
                  <a:pt x="1056282" y="175198"/>
                  <a:pt x="861972" y="0"/>
                </a:cubicBezTo>
                <a:close/>
              </a:path>
            </a:pathLst>
          </a:custGeom>
          <a:gradFill flip="none" rotWithShape="1">
            <a:gsLst>
              <a:gs pos="0">
                <a:srgbClr val="EDECF6"/>
              </a:gs>
              <a:gs pos="55000">
                <a:srgbClr val="C1BFFF"/>
              </a:gs>
            </a:gsLst>
            <a:lin ang="0" scaled="1"/>
            <a:tileRect/>
          </a:gradFill>
          <a:ln w="20455" cap="flat">
            <a:noFill/>
            <a:prstDash val="solid"/>
            <a:miter/>
          </a:ln>
        </p:spPr>
        <p:txBody>
          <a:bodyPr wrap="square" rtlCol="0" anchor="ctr">
            <a:noAutofit/>
          </a:bodyPr>
          <a:lstStyle/>
          <a:p>
            <a:endParaRPr lang="en-US" noProof="0"/>
          </a:p>
        </p:txBody>
      </p:sp>
      <p:sp>
        <p:nvSpPr>
          <p:cNvPr id="8" name="Section">
            <a:extLst>
              <a:ext uri="{FF2B5EF4-FFF2-40B4-BE49-F238E27FC236}">
                <a16:creationId xmlns:a16="http://schemas.microsoft.com/office/drawing/2014/main" id="{470E1DC5-5C96-413C-A65D-593E2DC5A489}"/>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2" name="Title">
            <a:extLst>
              <a:ext uri="{FF2B5EF4-FFF2-40B4-BE49-F238E27FC236}">
                <a16:creationId xmlns:a16="http://schemas.microsoft.com/office/drawing/2014/main" id="{E113FFA6-9595-1E30-ED76-C513EFDE2F10}"/>
              </a:ext>
            </a:extLst>
          </p:cNvPr>
          <p:cNvSpPr>
            <a:spLocks noGrp="1"/>
          </p:cNvSpPr>
          <p:nvPr>
            <p:ph type="title" hasCustomPrompt="1"/>
          </p:nvPr>
        </p:nvSpPr>
        <p:spPr>
          <a:xfrm>
            <a:off x="0" y="-457200"/>
            <a:ext cx="12188952" cy="457200"/>
          </a:xfrm>
        </p:spPr>
        <p:txBody>
          <a:bodyPr anchor="t" anchorCtr="0"/>
          <a:lstStyle>
            <a:lvl1pPr>
              <a:defRPr sz="3200" b="1">
                <a:solidFill>
                  <a:schemeClr val="accent6"/>
                </a:solidFill>
                <a:latin typeface="+mj-lt"/>
              </a:defRPr>
            </a:lvl1pPr>
          </a:lstStyle>
          <a:p>
            <a:r>
              <a:rPr lang="en-US" noProof="0" dirty="0"/>
              <a:t>Insert offscreen slide title here or delete if not needed</a:t>
            </a:r>
          </a:p>
        </p:txBody>
      </p:sp>
      <p:sp>
        <p:nvSpPr>
          <p:cNvPr id="3" name="Key Statement">
            <a:extLst>
              <a:ext uri="{FF2B5EF4-FFF2-40B4-BE49-F238E27FC236}">
                <a16:creationId xmlns:a16="http://schemas.microsoft.com/office/drawing/2014/main" id="{2A559805-1316-9942-C597-186EB6A2AE19}"/>
              </a:ext>
            </a:extLst>
          </p:cNvPr>
          <p:cNvSpPr>
            <a:spLocks noGrp="1"/>
          </p:cNvSpPr>
          <p:nvPr>
            <p:ph type="body" sz="quarter" idx="28" hasCustomPrompt="1"/>
          </p:nvPr>
        </p:nvSpPr>
        <p:spPr>
          <a:xfrm>
            <a:off x="557186" y="1094819"/>
            <a:ext cx="6412611" cy="4668361"/>
          </a:xfrm>
        </p:spPr>
        <p:txBody>
          <a:bodyPr anchor="ctr"/>
          <a:lstStyle>
            <a:lvl1pPr marL="0" indent="0" algn="l">
              <a:lnSpc>
                <a:spcPct val="90000"/>
              </a:lnSpc>
              <a:spcAft>
                <a:spcPts val="0"/>
              </a:spcAft>
              <a:buNone/>
              <a:defRPr sz="6000" b="1"/>
            </a:lvl1pPr>
            <a:lvl2pPr marL="232200" indent="0">
              <a:buNone/>
              <a:defRPr/>
            </a:lvl2pPr>
            <a:lvl3pPr marL="462600" indent="0">
              <a:buNone/>
              <a:defRPr/>
            </a:lvl3pPr>
            <a:lvl4pPr marL="693000" indent="0">
              <a:buNone/>
              <a:defRPr/>
            </a:lvl4pPr>
            <a:lvl5pPr marL="923400" indent="0">
              <a:buNone/>
              <a:defRPr/>
            </a:lvl5pPr>
          </a:lstStyle>
          <a:p>
            <a:pPr lvl="0"/>
            <a:r>
              <a:rPr lang="en-US"/>
              <a:t>Place key statement here, lorem ipsum dolor sit </a:t>
            </a:r>
            <a:r>
              <a:rPr lang="en-US" err="1"/>
              <a:t>amet</a:t>
            </a:r>
            <a:r>
              <a:rPr lang="en-US"/>
              <a:t>.</a:t>
            </a:r>
          </a:p>
        </p:txBody>
      </p:sp>
      <p:sp>
        <p:nvSpPr>
          <p:cNvPr id="5" name="Footer">
            <a:extLst>
              <a:ext uri="{FF2B5EF4-FFF2-40B4-BE49-F238E27FC236}">
                <a16:creationId xmlns:a16="http://schemas.microsoft.com/office/drawing/2014/main" id="{1E524CCA-7C46-4DEA-B730-32ED3CEA7274}"/>
              </a:ext>
            </a:extLst>
          </p:cNvPr>
          <p:cNvSpPr>
            <a:spLocks noGrp="1" noRot="1" noMove="1" noResize="1" noEditPoints="1" noAdjustHandles="1" noChangeArrowheads="1" noChangeShapeType="1"/>
          </p:cNvSpPr>
          <p:nvPr>
            <p:ph type="ftr" sz="quarter" idx="11"/>
          </p:nvPr>
        </p:nvSpPr>
        <p:spPr/>
        <p:txBody>
          <a:bodyPr/>
          <a:lstStyle>
            <a:lvl1pPr>
              <a:defRPr>
                <a:solidFill>
                  <a:schemeClr val="tx2"/>
                </a:solidFill>
              </a:defRPr>
            </a:lvl1pPr>
          </a:lstStyle>
          <a:p>
            <a:r>
              <a:rPr lang="en-US" noProof="0" dirty="0"/>
              <a:t>Copyright 2026 Pearson. All rights reserved.</a:t>
            </a:r>
          </a:p>
        </p:txBody>
      </p:sp>
      <p:sp>
        <p:nvSpPr>
          <p:cNvPr id="6" name="Slide Number">
            <a:extLst>
              <a:ext uri="{FF2B5EF4-FFF2-40B4-BE49-F238E27FC236}">
                <a16:creationId xmlns:a16="http://schemas.microsoft.com/office/drawing/2014/main" id="{F57F0963-D31B-514C-DDF5-CA9BD8863768}"/>
              </a:ext>
            </a:extLst>
          </p:cNvPr>
          <p:cNvSpPr>
            <a:spLocks noGrp="1" noRot="1" noMove="1" noResize="1" noEditPoints="1" noAdjustHandles="1" noChangeArrowheads="1" noChangeShapeType="1"/>
          </p:cNvSpPr>
          <p:nvPr>
            <p:ph type="sldNum" sz="quarter" idx="12"/>
          </p:nvPr>
        </p:nvSpPr>
        <p:spPr/>
        <p:txBody>
          <a:bodyPr/>
          <a:lstStyle>
            <a:lvl1pPr>
              <a:defRPr>
                <a:solidFill>
                  <a:schemeClr val="tx2"/>
                </a:solidFill>
              </a:defRPr>
            </a:lvl1pPr>
          </a:lstStyle>
          <a:p>
            <a:fld id="{27BB625B-AB5A-C845-B50B-ED205C3DDF7A}" type="slidenum">
              <a:rPr lang="en-US" noProof="0" smtClean="0"/>
              <a:pPr/>
              <a:t>‹#›</a:t>
            </a:fld>
            <a:endParaRPr lang="en-US" noProof="0"/>
          </a:p>
        </p:txBody>
      </p:sp>
      <p:sp>
        <p:nvSpPr>
          <p:cNvPr id="4" name="Line Waves">
            <a:extLst>
              <a:ext uri="{FF2B5EF4-FFF2-40B4-BE49-F238E27FC236}">
                <a16:creationId xmlns:a16="http://schemas.microsoft.com/office/drawing/2014/main" id="{FFDD11EA-19B4-AEA9-9AA6-677A6B209119}"/>
              </a:ext>
              <a:ext uri="{C183D7F6-B498-43B3-948B-1728B52AA6E4}">
                <adec:decorative xmlns:adec="http://schemas.microsoft.com/office/drawing/2017/decorative" val="1"/>
              </a:ext>
            </a:extLst>
          </p:cNvPr>
          <p:cNvSpPr/>
          <p:nvPr userDrawn="1"/>
        </p:nvSpPr>
        <p:spPr bwMode="ltGray">
          <a:xfrm>
            <a:off x="6155506" y="-5633"/>
            <a:ext cx="5473808" cy="6881122"/>
          </a:xfrm>
          <a:custGeom>
            <a:avLst/>
            <a:gdLst>
              <a:gd name="connsiteX0" fmla="*/ 3028051 w 5473808"/>
              <a:gd name="connsiteY0" fmla="*/ 1049274 h 6881122"/>
              <a:gd name="connsiteX1" fmla="*/ 3486113 w 5473808"/>
              <a:gd name="connsiteY1" fmla="*/ 1381194 h 6881122"/>
              <a:gd name="connsiteX2" fmla="*/ 4740527 w 5473808"/>
              <a:gd name="connsiteY2" fmla="*/ 3375897 h 6881122"/>
              <a:gd name="connsiteX3" fmla="*/ 3486113 w 5473808"/>
              <a:gd name="connsiteY3" fmla="*/ 5370601 h 6881122"/>
              <a:gd name="connsiteX4" fmla="*/ 3079017 w 5473808"/>
              <a:gd name="connsiteY4" fmla="*/ 5668755 h 6881122"/>
              <a:gd name="connsiteX5" fmla="*/ 3079017 w 5473808"/>
              <a:gd name="connsiteY5" fmla="*/ 5669393 h 6881122"/>
              <a:gd name="connsiteX6" fmla="*/ 5441317 w 5473808"/>
              <a:gd name="connsiteY6" fmla="*/ 3370800 h 6881122"/>
              <a:gd name="connsiteX7" fmla="*/ 3028051 w 5473808"/>
              <a:gd name="connsiteY7" fmla="*/ 1049274 h 6881122"/>
              <a:gd name="connsiteX8" fmla="*/ 2216408 w 5473808"/>
              <a:gd name="connsiteY8" fmla="*/ 631348 h 6881122"/>
              <a:gd name="connsiteX9" fmla="*/ 4007883 w 5473808"/>
              <a:gd name="connsiteY9" fmla="*/ 3382269 h 6881122"/>
              <a:gd name="connsiteX10" fmla="*/ 2404613 w 5473808"/>
              <a:gd name="connsiteY10" fmla="*/ 5992694 h 6881122"/>
              <a:gd name="connsiteX11" fmla="*/ 2262190 w 5473808"/>
              <a:gd name="connsiteY11" fmla="*/ 6100116 h 6881122"/>
              <a:gd name="connsiteX12" fmla="*/ 2259730 w 5473808"/>
              <a:gd name="connsiteY12" fmla="*/ 6101334 h 6881122"/>
              <a:gd name="connsiteX13" fmla="*/ 2259730 w 5473808"/>
              <a:gd name="connsiteY13" fmla="*/ 6101971 h 6881122"/>
              <a:gd name="connsiteX14" fmla="*/ 2262190 w 5473808"/>
              <a:gd name="connsiteY14" fmla="*/ 6100116 h 6881122"/>
              <a:gd name="connsiteX15" fmla="*/ 2320243 w 5473808"/>
              <a:gd name="connsiteY15" fmla="*/ 6071364 h 6881122"/>
              <a:gd name="connsiteX16" fmla="*/ 2912739 w 5473808"/>
              <a:gd name="connsiteY16" fmla="*/ 5740745 h 6881122"/>
              <a:gd name="connsiteX17" fmla="*/ 3466363 w 5473808"/>
              <a:gd name="connsiteY17" fmla="*/ 5345755 h 6881122"/>
              <a:gd name="connsiteX18" fmla="*/ 4708673 w 5473808"/>
              <a:gd name="connsiteY18" fmla="*/ 3375897 h 6881122"/>
              <a:gd name="connsiteX19" fmla="*/ 3466363 w 5473808"/>
              <a:gd name="connsiteY19" fmla="*/ 1406040 h 6881122"/>
              <a:gd name="connsiteX20" fmla="*/ 2738178 w 5473808"/>
              <a:gd name="connsiteY20" fmla="*/ 907205 h 6881122"/>
              <a:gd name="connsiteX21" fmla="*/ 2747097 w 5473808"/>
              <a:gd name="connsiteY21" fmla="*/ 908479 h 6881122"/>
              <a:gd name="connsiteX22" fmla="*/ 2216408 w 5473808"/>
              <a:gd name="connsiteY22" fmla="*/ 631348 h 6881122"/>
              <a:gd name="connsiteX23" fmla="*/ 1469111 w 5473808"/>
              <a:gd name="connsiteY23" fmla="*/ 244002 h 6881122"/>
              <a:gd name="connsiteX24" fmla="*/ 3275238 w 5473808"/>
              <a:gd name="connsiteY24" fmla="*/ 3388001 h 6881122"/>
              <a:gd name="connsiteX25" fmla="*/ 3274602 w 5473808"/>
              <a:gd name="connsiteY25" fmla="*/ 3388001 h 6881122"/>
              <a:gd name="connsiteX26" fmla="*/ 1493320 w 5473808"/>
              <a:gd name="connsiteY26" fmla="*/ 6512252 h 6881122"/>
              <a:gd name="connsiteX27" fmla="*/ 2125942 w 5473808"/>
              <a:gd name="connsiteY27" fmla="*/ 6154211 h 6881122"/>
              <a:gd name="connsiteX28" fmla="*/ 2801886 w 5473808"/>
              <a:gd name="connsiteY28" fmla="*/ 5605047 h 6881122"/>
              <a:gd name="connsiteX29" fmla="*/ 3975392 w 5473808"/>
              <a:gd name="connsiteY29" fmla="*/ 3381631 h 6881122"/>
              <a:gd name="connsiteX30" fmla="*/ 2801886 w 5473808"/>
              <a:gd name="connsiteY30" fmla="*/ 1158215 h 6881122"/>
              <a:gd name="connsiteX31" fmla="*/ 2097911 w 5473808"/>
              <a:gd name="connsiteY31" fmla="*/ 589938 h 6881122"/>
              <a:gd name="connsiteX32" fmla="*/ 2083258 w 5473808"/>
              <a:gd name="connsiteY32" fmla="*/ 587390 h 6881122"/>
              <a:gd name="connsiteX33" fmla="*/ 2083258 w 5473808"/>
              <a:gd name="connsiteY33" fmla="*/ 579745 h 6881122"/>
              <a:gd name="connsiteX34" fmla="*/ 1469111 w 5473808"/>
              <a:gd name="connsiteY34" fmla="*/ 244002 h 6881122"/>
              <a:gd name="connsiteX35" fmla="*/ 501384 w 5473808"/>
              <a:gd name="connsiteY35" fmla="*/ 636 h 6881122"/>
              <a:gd name="connsiteX36" fmla="*/ 542157 w 5473808"/>
              <a:gd name="connsiteY36" fmla="*/ 636 h 6881122"/>
              <a:gd name="connsiteX37" fmla="*/ 837763 w 5473808"/>
              <a:gd name="connsiteY37" fmla="*/ 399449 h 6881122"/>
              <a:gd name="connsiteX38" fmla="*/ 1809314 w 5473808"/>
              <a:gd name="connsiteY38" fmla="*/ 3399469 h 6881122"/>
              <a:gd name="connsiteX39" fmla="*/ 1808039 w 5473808"/>
              <a:gd name="connsiteY39" fmla="*/ 3399469 h 6881122"/>
              <a:gd name="connsiteX40" fmla="*/ 836489 w 5473808"/>
              <a:gd name="connsiteY40" fmla="*/ 6399488 h 6881122"/>
              <a:gd name="connsiteX41" fmla="*/ 471441 w 5473808"/>
              <a:gd name="connsiteY41" fmla="*/ 6881122 h 6881122"/>
              <a:gd name="connsiteX42" fmla="*/ 430668 w 5473808"/>
              <a:gd name="connsiteY42" fmla="*/ 6881122 h 6881122"/>
              <a:gd name="connsiteX43" fmla="*/ 810369 w 5473808"/>
              <a:gd name="connsiteY43" fmla="*/ 6381650 h 6881122"/>
              <a:gd name="connsiteX44" fmla="*/ 1776822 w 5473808"/>
              <a:gd name="connsiteY44" fmla="*/ 3399469 h 6881122"/>
              <a:gd name="connsiteX45" fmla="*/ 811006 w 5473808"/>
              <a:gd name="connsiteY45" fmla="*/ 417288 h 6881122"/>
              <a:gd name="connsiteX46" fmla="*/ 501384 w 5473808"/>
              <a:gd name="connsiteY46" fmla="*/ 636 h 6881122"/>
              <a:gd name="connsiteX47" fmla="*/ 45233 w 5473808"/>
              <a:gd name="connsiteY47" fmla="*/ 636 h 6881122"/>
              <a:gd name="connsiteX48" fmla="*/ 78361 w 5473808"/>
              <a:gd name="connsiteY48" fmla="*/ 636 h 6881122"/>
              <a:gd name="connsiteX49" fmla="*/ 1076668 w 5473808"/>
              <a:gd name="connsiteY49" fmla="*/ 3405202 h 6881122"/>
              <a:gd name="connsiteX50" fmla="*/ 32491 w 5473808"/>
              <a:gd name="connsiteY50" fmla="*/ 6881122 h 6881122"/>
              <a:gd name="connsiteX51" fmla="*/ 0 w 5473808"/>
              <a:gd name="connsiteY51" fmla="*/ 6881122 h 6881122"/>
              <a:gd name="connsiteX52" fmla="*/ 1044814 w 5473808"/>
              <a:gd name="connsiteY52" fmla="*/ 3405202 h 6881122"/>
              <a:gd name="connsiteX53" fmla="*/ 45233 w 5473808"/>
              <a:gd name="connsiteY53" fmla="*/ 636 h 6881122"/>
              <a:gd name="connsiteX54" fmla="*/ 1059467 w 5473808"/>
              <a:gd name="connsiteY54" fmla="*/ 0 h 6881122"/>
              <a:gd name="connsiteX55" fmla="*/ 1120627 w 5473808"/>
              <a:gd name="connsiteY55" fmla="*/ 0 h 6881122"/>
              <a:gd name="connsiteX56" fmla="*/ 1428975 w 5473808"/>
              <a:gd name="connsiteY56" fmla="*/ 212148 h 6881122"/>
              <a:gd name="connsiteX57" fmla="*/ 1428975 w 5473808"/>
              <a:gd name="connsiteY57" fmla="*/ 205140 h 6881122"/>
              <a:gd name="connsiteX58" fmla="*/ 2118298 w 5473808"/>
              <a:gd name="connsiteY58" fmla="*/ 561906 h 6881122"/>
              <a:gd name="connsiteX59" fmla="*/ 2875151 w 5473808"/>
              <a:gd name="connsiteY59" fmla="*/ 949889 h 6881122"/>
              <a:gd name="connsiteX60" fmla="*/ 4148041 w 5473808"/>
              <a:gd name="connsiteY60" fmla="*/ 1625833 h 6881122"/>
              <a:gd name="connsiteX61" fmla="*/ 4148678 w 5473808"/>
              <a:gd name="connsiteY61" fmla="*/ 1625833 h 6881122"/>
              <a:gd name="connsiteX62" fmla="*/ 5473808 w 5473808"/>
              <a:gd name="connsiteY62" fmla="*/ 3369527 h 6881122"/>
              <a:gd name="connsiteX63" fmla="*/ 4148678 w 5473808"/>
              <a:gd name="connsiteY63" fmla="*/ 5113220 h 6881122"/>
              <a:gd name="connsiteX64" fmla="*/ 2925480 w 5473808"/>
              <a:gd name="connsiteY64" fmla="*/ 5769414 h 6881122"/>
              <a:gd name="connsiteX65" fmla="*/ 2150789 w 5473808"/>
              <a:gd name="connsiteY65" fmla="*/ 6179058 h 6881122"/>
              <a:gd name="connsiteX66" fmla="*/ 1437257 w 5473808"/>
              <a:gd name="connsiteY66" fmla="*/ 6556211 h 6881122"/>
              <a:gd name="connsiteX67" fmla="*/ 919946 w 5473808"/>
              <a:gd name="connsiteY67" fmla="*/ 6880485 h 6881122"/>
              <a:gd name="connsiteX68" fmla="*/ 824384 w 5473808"/>
              <a:gd name="connsiteY68" fmla="*/ 6880485 h 6881122"/>
              <a:gd name="connsiteX69" fmla="*/ 2139321 w 5473808"/>
              <a:gd name="connsiteY69" fmla="*/ 5863702 h 6881122"/>
              <a:gd name="connsiteX70" fmla="*/ 3244021 w 5473808"/>
              <a:gd name="connsiteY70" fmla="*/ 3387364 h 6881122"/>
              <a:gd name="connsiteX71" fmla="*/ 2139321 w 5473808"/>
              <a:gd name="connsiteY71" fmla="*/ 911027 h 6881122"/>
              <a:gd name="connsiteX72" fmla="*/ 1059467 w 5473808"/>
              <a:gd name="connsiteY72" fmla="*/ 0 h 6881122"/>
              <a:gd name="connsiteX73" fmla="*/ 861972 w 5473808"/>
              <a:gd name="connsiteY73" fmla="*/ 0 h 6881122"/>
              <a:gd name="connsiteX74" fmla="*/ 909753 w 5473808"/>
              <a:gd name="connsiteY74" fmla="*/ 0 h 6881122"/>
              <a:gd name="connsiteX75" fmla="*/ 1500328 w 5473808"/>
              <a:gd name="connsiteY75" fmla="*/ 644090 h 6881122"/>
              <a:gd name="connsiteX76" fmla="*/ 2542594 w 5473808"/>
              <a:gd name="connsiteY76" fmla="*/ 3393098 h 6881122"/>
              <a:gd name="connsiteX77" fmla="*/ 1500328 w 5473808"/>
              <a:gd name="connsiteY77" fmla="*/ 6142107 h 6881122"/>
              <a:gd name="connsiteX78" fmla="*/ 1499691 w 5473808"/>
              <a:gd name="connsiteY78" fmla="*/ 6141470 h 6881122"/>
              <a:gd name="connsiteX79" fmla="*/ 803361 w 5473808"/>
              <a:gd name="connsiteY79" fmla="*/ 6880485 h 6881122"/>
              <a:gd name="connsiteX80" fmla="*/ 753668 w 5473808"/>
              <a:gd name="connsiteY80" fmla="*/ 6880485 h 6881122"/>
              <a:gd name="connsiteX81" fmla="*/ 1474845 w 5473808"/>
              <a:gd name="connsiteY81" fmla="*/ 6122357 h 6881122"/>
              <a:gd name="connsiteX82" fmla="*/ 2510103 w 5473808"/>
              <a:gd name="connsiteY82" fmla="*/ 3393098 h 6881122"/>
              <a:gd name="connsiteX83" fmla="*/ 1474845 w 5473808"/>
              <a:gd name="connsiteY83" fmla="*/ 663840 h 6881122"/>
              <a:gd name="connsiteX84" fmla="*/ 861972 w 5473808"/>
              <a:gd name="connsiteY84" fmla="*/ 0 h 6881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473808" h="6881122">
                <a:moveTo>
                  <a:pt x="3028051" y="1049274"/>
                </a:moveTo>
                <a:cubicBezTo>
                  <a:pt x="3177765" y="1148022"/>
                  <a:pt x="3333850" y="1259511"/>
                  <a:pt x="3486113" y="1381194"/>
                </a:cubicBezTo>
                <a:cubicBezTo>
                  <a:pt x="4058212" y="1837345"/>
                  <a:pt x="4740527" y="2554062"/>
                  <a:pt x="4740527" y="3375897"/>
                </a:cubicBezTo>
                <a:cubicBezTo>
                  <a:pt x="4740527" y="4197733"/>
                  <a:pt x="4058212" y="4914450"/>
                  <a:pt x="3486113" y="5370601"/>
                </a:cubicBezTo>
                <a:cubicBezTo>
                  <a:pt x="3350414" y="5478905"/>
                  <a:pt x="3212805" y="5578290"/>
                  <a:pt x="3079017" y="5668755"/>
                </a:cubicBezTo>
                <a:lnTo>
                  <a:pt x="3079017" y="5669393"/>
                </a:lnTo>
                <a:cubicBezTo>
                  <a:pt x="3808476" y="5338110"/>
                  <a:pt x="5441317" y="4451291"/>
                  <a:pt x="5441317" y="3370800"/>
                </a:cubicBezTo>
                <a:cubicBezTo>
                  <a:pt x="5441317" y="2290309"/>
                  <a:pt x="3728841" y="1360170"/>
                  <a:pt x="3028051" y="1049274"/>
                </a:cubicBezTo>
                <a:close/>
                <a:moveTo>
                  <a:pt x="2216408" y="631348"/>
                </a:moveTo>
                <a:cubicBezTo>
                  <a:pt x="2982181" y="1179239"/>
                  <a:pt x="4007883" y="2225328"/>
                  <a:pt x="4007883" y="3382269"/>
                </a:cubicBezTo>
                <a:cubicBezTo>
                  <a:pt x="4007883" y="4466900"/>
                  <a:pt x="3139423" y="5420507"/>
                  <a:pt x="2404613" y="5992694"/>
                </a:cubicBezTo>
                <a:lnTo>
                  <a:pt x="2262190" y="6100116"/>
                </a:lnTo>
                <a:lnTo>
                  <a:pt x="2259730" y="6101334"/>
                </a:lnTo>
                <a:lnTo>
                  <a:pt x="2259730" y="6101971"/>
                </a:lnTo>
                <a:lnTo>
                  <a:pt x="2262190" y="6100116"/>
                </a:lnTo>
                <a:lnTo>
                  <a:pt x="2320243" y="6071364"/>
                </a:lnTo>
                <a:cubicBezTo>
                  <a:pt x="2488800" y="5982539"/>
                  <a:pt x="2828564" y="5775308"/>
                  <a:pt x="2912739" y="5740745"/>
                </a:cubicBezTo>
                <a:cubicBezTo>
                  <a:pt x="3087937" y="5629256"/>
                  <a:pt x="3276513" y="5497380"/>
                  <a:pt x="3466363" y="5345755"/>
                </a:cubicBezTo>
                <a:cubicBezTo>
                  <a:pt x="4033366" y="4894063"/>
                  <a:pt x="4708673" y="4184991"/>
                  <a:pt x="4708673" y="3375897"/>
                </a:cubicBezTo>
                <a:cubicBezTo>
                  <a:pt x="4708673" y="2566804"/>
                  <a:pt x="4033366" y="1857731"/>
                  <a:pt x="3466363" y="1406040"/>
                </a:cubicBezTo>
                <a:cubicBezTo>
                  <a:pt x="3259311" y="1241036"/>
                  <a:pt x="2738178" y="907205"/>
                  <a:pt x="2738178" y="907205"/>
                </a:cubicBezTo>
                <a:cubicBezTo>
                  <a:pt x="2740090" y="907205"/>
                  <a:pt x="2743912" y="908479"/>
                  <a:pt x="2747097" y="908479"/>
                </a:cubicBezTo>
                <a:cubicBezTo>
                  <a:pt x="2524756" y="775329"/>
                  <a:pt x="2336817" y="681678"/>
                  <a:pt x="2216408" y="631348"/>
                </a:cubicBezTo>
                <a:close/>
                <a:moveTo>
                  <a:pt x="1469111" y="244002"/>
                </a:moveTo>
                <a:cubicBezTo>
                  <a:pt x="2223416" y="832666"/>
                  <a:pt x="3275238" y="2026558"/>
                  <a:pt x="3275238" y="3388001"/>
                </a:cubicBezTo>
                <a:lnTo>
                  <a:pt x="3274602" y="3388001"/>
                </a:lnTo>
                <a:cubicBezTo>
                  <a:pt x="3274602" y="4734793"/>
                  <a:pt x="2245714" y="5917217"/>
                  <a:pt x="1493320" y="6512252"/>
                </a:cubicBezTo>
                <a:cubicBezTo>
                  <a:pt x="1609269" y="6475301"/>
                  <a:pt x="2106830" y="6159945"/>
                  <a:pt x="2125942" y="6154211"/>
                </a:cubicBezTo>
                <a:cubicBezTo>
                  <a:pt x="2337454" y="6007046"/>
                  <a:pt x="2572537" y="5821018"/>
                  <a:pt x="2801886" y="5605047"/>
                </a:cubicBezTo>
                <a:cubicBezTo>
                  <a:pt x="3337035" y="5099841"/>
                  <a:pt x="3975392" y="4304762"/>
                  <a:pt x="3975392" y="3381631"/>
                </a:cubicBezTo>
                <a:cubicBezTo>
                  <a:pt x="3975392" y="2458500"/>
                  <a:pt x="3337035" y="1662784"/>
                  <a:pt x="2801886" y="1158215"/>
                </a:cubicBezTo>
                <a:cubicBezTo>
                  <a:pt x="2562344" y="932688"/>
                  <a:pt x="2316430" y="740289"/>
                  <a:pt x="2097911" y="589938"/>
                </a:cubicBezTo>
                <a:cubicBezTo>
                  <a:pt x="2092814" y="588664"/>
                  <a:pt x="2087081" y="587390"/>
                  <a:pt x="2083258" y="587390"/>
                </a:cubicBezTo>
                <a:lnTo>
                  <a:pt x="2083258" y="579745"/>
                </a:lnTo>
                <a:cubicBezTo>
                  <a:pt x="1806127" y="390531"/>
                  <a:pt x="1576778" y="271397"/>
                  <a:pt x="1469111" y="244002"/>
                </a:cubicBezTo>
                <a:close/>
                <a:moveTo>
                  <a:pt x="501384" y="636"/>
                </a:moveTo>
                <a:lnTo>
                  <a:pt x="542157" y="636"/>
                </a:lnTo>
                <a:cubicBezTo>
                  <a:pt x="640905" y="122319"/>
                  <a:pt x="740290" y="255469"/>
                  <a:pt x="837763" y="399449"/>
                </a:cubicBezTo>
                <a:cubicBezTo>
                  <a:pt x="1200900" y="937148"/>
                  <a:pt x="1809314" y="2041211"/>
                  <a:pt x="1809314" y="3399469"/>
                </a:cubicBezTo>
                <a:lnTo>
                  <a:pt x="1808039" y="3399469"/>
                </a:lnTo>
                <a:cubicBezTo>
                  <a:pt x="1808039" y="4758365"/>
                  <a:pt x="1199626" y="5862428"/>
                  <a:pt x="836489" y="6399488"/>
                </a:cubicBezTo>
                <a:cubicBezTo>
                  <a:pt x="716081" y="6577234"/>
                  <a:pt x="593124" y="6737779"/>
                  <a:pt x="471441" y="6881122"/>
                </a:cubicBezTo>
                <a:lnTo>
                  <a:pt x="430668" y="6881122"/>
                </a:lnTo>
                <a:cubicBezTo>
                  <a:pt x="556810" y="6733956"/>
                  <a:pt x="684864" y="6567041"/>
                  <a:pt x="810369" y="6381650"/>
                </a:cubicBezTo>
                <a:cubicBezTo>
                  <a:pt x="1171594" y="5847138"/>
                  <a:pt x="1776822" y="4749446"/>
                  <a:pt x="1776822" y="3399469"/>
                </a:cubicBezTo>
                <a:cubicBezTo>
                  <a:pt x="1776822" y="2049493"/>
                  <a:pt x="1171594" y="951801"/>
                  <a:pt x="811006" y="417288"/>
                </a:cubicBezTo>
                <a:cubicBezTo>
                  <a:pt x="709073" y="265663"/>
                  <a:pt x="604591" y="126778"/>
                  <a:pt x="501384" y="636"/>
                </a:cubicBezTo>
                <a:close/>
                <a:moveTo>
                  <a:pt x="45233" y="636"/>
                </a:moveTo>
                <a:lnTo>
                  <a:pt x="78361" y="636"/>
                </a:lnTo>
                <a:cubicBezTo>
                  <a:pt x="609050" y="847318"/>
                  <a:pt x="1076668" y="2027831"/>
                  <a:pt x="1076668" y="3405202"/>
                </a:cubicBezTo>
                <a:cubicBezTo>
                  <a:pt x="1076668" y="4782574"/>
                  <a:pt x="581656" y="6032529"/>
                  <a:pt x="32491" y="6881122"/>
                </a:cubicBezTo>
                <a:lnTo>
                  <a:pt x="0" y="6881122"/>
                </a:lnTo>
                <a:cubicBezTo>
                  <a:pt x="547890" y="6037626"/>
                  <a:pt x="1044814" y="4747535"/>
                  <a:pt x="1044814" y="3405202"/>
                </a:cubicBezTo>
                <a:cubicBezTo>
                  <a:pt x="1044814" y="2062872"/>
                  <a:pt x="574648" y="842221"/>
                  <a:pt x="45233" y="636"/>
                </a:cubicBezTo>
                <a:close/>
                <a:moveTo>
                  <a:pt x="1059467" y="0"/>
                </a:moveTo>
                <a:lnTo>
                  <a:pt x="1120627" y="0"/>
                </a:lnTo>
                <a:cubicBezTo>
                  <a:pt x="1213004" y="56063"/>
                  <a:pt x="1316848" y="126779"/>
                  <a:pt x="1428975" y="212148"/>
                </a:cubicBezTo>
                <a:lnTo>
                  <a:pt x="1428975" y="205140"/>
                </a:lnTo>
                <a:cubicBezTo>
                  <a:pt x="1516255" y="205140"/>
                  <a:pt x="1785104" y="334468"/>
                  <a:pt x="2118298" y="561906"/>
                </a:cubicBezTo>
                <a:cubicBezTo>
                  <a:pt x="2230424" y="591212"/>
                  <a:pt x="2526030" y="731370"/>
                  <a:pt x="2875151" y="949889"/>
                </a:cubicBezTo>
                <a:cubicBezTo>
                  <a:pt x="3118516" y="1044177"/>
                  <a:pt x="3638375" y="1286906"/>
                  <a:pt x="4148041" y="1625833"/>
                </a:cubicBezTo>
                <a:lnTo>
                  <a:pt x="4148678" y="1625833"/>
                </a:lnTo>
                <a:cubicBezTo>
                  <a:pt x="4753269" y="2027832"/>
                  <a:pt x="5473808" y="2656632"/>
                  <a:pt x="5473808" y="3369527"/>
                </a:cubicBezTo>
                <a:cubicBezTo>
                  <a:pt x="5473808" y="4082421"/>
                  <a:pt x="4753269" y="4711221"/>
                  <a:pt x="4148678" y="5113220"/>
                </a:cubicBezTo>
                <a:cubicBezTo>
                  <a:pt x="3670866" y="5431123"/>
                  <a:pt x="3185410" y="5663659"/>
                  <a:pt x="2925480" y="5769414"/>
                </a:cubicBezTo>
                <a:cubicBezTo>
                  <a:pt x="2584642" y="5986022"/>
                  <a:pt x="2287761" y="6133188"/>
                  <a:pt x="2150789" y="6179058"/>
                </a:cubicBezTo>
                <a:cubicBezTo>
                  <a:pt x="1811224" y="6414778"/>
                  <a:pt x="1534093" y="6549840"/>
                  <a:pt x="1437257" y="6556211"/>
                </a:cubicBezTo>
                <a:cubicBezTo>
                  <a:pt x="1230842" y="6714207"/>
                  <a:pt x="1049274" y="6825696"/>
                  <a:pt x="919946" y="6880485"/>
                </a:cubicBezTo>
                <a:lnTo>
                  <a:pt x="824384" y="6880485"/>
                </a:lnTo>
                <a:cubicBezTo>
                  <a:pt x="1048000" y="6825059"/>
                  <a:pt x="1616277" y="6441536"/>
                  <a:pt x="2139321" y="5863702"/>
                </a:cubicBezTo>
                <a:cubicBezTo>
                  <a:pt x="3052260" y="4855838"/>
                  <a:pt x="3244021" y="3960738"/>
                  <a:pt x="3244021" y="3387364"/>
                </a:cubicBezTo>
                <a:cubicBezTo>
                  <a:pt x="3244021" y="2813991"/>
                  <a:pt x="3052260" y="1918891"/>
                  <a:pt x="2139321" y="911027"/>
                </a:cubicBezTo>
                <a:cubicBezTo>
                  <a:pt x="1751338" y="482908"/>
                  <a:pt x="1338509" y="160545"/>
                  <a:pt x="1059467" y="0"/>
                </a:cubicBezTo>
                <a:close/>
                <a:moveTo>
                  <a:pt x="861972" y="0"/>
                </a:moveTo>
                <a:lnTo>
                  <a:pt x="909753" y="0"/>
                </a:lnTo>
                <a:cubicBezTo>
                  <a:pt x="1102789" y="177746"/>
                  <a:pt x="1306655" y="395628"/>
                  <a:pt x="1500328" y="644090"/>
                </a:cubicBezTo>
                <a:cubicBezTo>
                  <a:pt x="1889585" y="1143562"/>
                  <a:pt x="2542594" y="2163531"/>
                  <a:pt x="2542594" y="3393098"/>
                </a:cubicBezTo>
                <a:cubicBezTo>
                  <a:pt x="2542594" y="4622667"/>
                  <a:pt x="1889585" y="5643272"/>
                  <a:pt x="1500328" y="6142107"/>
                </a:cubicBezTo>
                <a:lnTo>
                  <a:pt x="1499691" y="6141470"/>
                </a:lnTo>
                <a:cubicBezTo>
                  <a:pt x="1270342" y="6435802"/>
                  <a:pt x="1025702" y="6688087"/>
                  <a:pt x="803361" y="6880485"/>
                </a:cubicBezTo>
                <a:lnTo>
                  <a:pt x="753668" y="6880485"/>
                </a:lnTo>
                <a:cubicBezTo>
                  <a:pt x="976010" y="6693820"/>
                  <a:pt x="1227657" y="6438987"/>
                  <a:pt x="1474845" y="6122357"/>
                </a:cubicBezTo>
                <a:cubicBezTo>
                  <a:pt x="1861554" y="5626708"/>
                  <a:pt x="2510103" y="4613110"/>
                  <a:pt x="2510103" y="3393098"/>
                </a:cubicBezTo>
                <a:cubicBezTo>
                  <a:pt x="2510103" y="2173087"/>
                  <a:pt x="1861554" y="1159489"/>
                  <a:pt x="1474845" y="663840"/>
                </a:cubicBezTo>
                <a:cubicBezTo>
                  <a:pt x="1267156" y="397539"/>
                  <a:pt x="1056282" y="175198"/>
                  <a:pt x="861972" y="0"/>
                </a:cubicBezTo>
                <a:close/>
              </a:path>
            </a:pathLst>
          </a:custGeom>
          <a:gradFill flip="none" rotWithShape="1">
            <a:gsLst>
              <a:gs pos="0">
                <a:srgbClr val="EDECF6"/>
              </a:gs>
              <a:gs pos="55000">
                <a:srgbClr val="C1BFFF"/>
              </a:gs>
            </a:gsLst>
            <a:lin ang="0" scaled="1"/>
            <a:tileRect/>
          </a:gradFill>
          <a:ln w="20455" cap="flat">
            <a:noFill/>
            <a:prstDash val="solid"/>
            <a:miter/>
          </a:ln>
        </p:spPr>
        <p:txBody>
          <a:bodyPr wrap="square" rtlCol="0" anchor="ctr">
            <a:noAutofit/>
          </a:bodyPr>
          <a:lstStyle/>
          <a:p>
            <a:endParaRPr lang="en-US" noProof="0"/>
          </a:p>
        </p:txBody>
      </p:sp>
    </p:spTree>
    <p:extLst>
      <p:ext uri="{BB962C8B-B14F-4D97-AF65-F5344CB8AC3E}">
        <p14:creationId xmlns:p14="http://schemas.microsoft.com/office/powerpoint/2010/main" val="2320050545"/>
      </p:ext>
    </p:extLst>
  </p:cSld>
  <p:clrMapOvr>
    <a:overrideClrMapping bg1="lt1" tx1="dk1" bg2="lt2" tx2="dk2" accent1="accent1" accent2="accent2" accent3="accent3" accent4="accent4" accent5="accent5" accent6="accent6" hlink="hlink" folHlink="folHlink"/>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Quote with Graphic Waves Dark">
    <p:bg>
      <p:bgRef idx="1001">
        <a:schemeClr val="bg2"/>
      </p:bgRef>
    </p:bg>
    <p:spTree>
      <p:nvGrpSpPr>
        <p:cNvPr id="1" name=""/>
        <p:cNvGrpSpPr/>
        <p:nvPr/>
      </p:nvGrpSpPr>
      <p:grpSpPr>
        <a:xfrm>
          <a:off x="0" y="0"/>
          <a:ext cx="0" cy="0"/>
          <a:chOff x="0" y="0"/>
          <a:chExt cx="0" cy="0"/>
        </a:xfrm>
      </p:grpSpPr>
      <p:pic>
        <p:nvPicPr>
          <p:cNvPr id="4" name="Graphic Waves">
            <a:extLst>
              <a:ext uri="{FF2B5EF4-FFF2-40B4-BE49-F238E27FC236}">
                <a16:creationId xmlns:a16="http://schemas.microsoft.com/office/drawing/2014/main" id="{CCA7042F-28E2-2129-E967-4932A387980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cstate="screen">
            <a:extLst>
              <a:ext uri="{28A0092B-C50C-407E-A947-70E740481C1C}">
                <a14:useLocalDpi xmlns:a14="http://schemas.microsoft.com/office/drawing/2010/main"/>
              </a:ext>
            </a:extLst>
          </a:blip>
          <a:srcRect/>
          <a:stretch/>
        </p:blipFill>
        <p:spPr>
          <a:xfrm rot="16200000">
            <a:off x="2667000" y="-2667002"/>
            <a:ext cx="6858000" cy="12192004"/>
          </a:xfrm>
          <a:prstGeom prst="rect">
            <a:avLst/>
          </a:prstGeom>
        </p:spPr>
      </p:pic>
      <p:sp>
        <p:nvSpPr>
          <p:cNvPr id="10" name="Section">
            <a:extLst>
              <a:ext uri="{FF2B5EF4-FFF2-40B4-BE49-F238E27FC236}">
                <a16:creationId xmlns:a16="http://schemas.microsoft.com/office/drawing/2014/main" id="{7A98FF3F-F8CB-7C27-50B7-FE4C4266ACD4}"/>
              </a:ext>
            </a:extLst>
          </p:cNvPr>
          <p:cNvSpPr>
            <a:spLocks noGrp="1"/>
          </p:cNvSpPr>
          <p:nvPr>
            <p:ph type="body" sz="quarter" idx="27" hasCustomPrompt="1"/>
          </p:nvPr>
        </p:nvSpPr>
        <p:spPr bwMode="white">
          <a:xfrm>
            <a:off x="550164" y="0"/>
            <a:ext cx="3607200" cy="547200"/>
          </a:xfrm>
        </p:spPr>
        <p:txBody>
          <a:bodyPr anchor="ctr" anchorCtr="0"/>
          <a:lstStyle>
            <a:lvl1pPr marL="0" indent="0">
              <a:spcAft>
                <a:spcPts val="0"/>
              </a:spcAft>
              <a:buNone/>
              <a:defRPr sz="1000" cap="all" baseline="0">
                <a:solidFill>
                  <a:srgbClr val="C1BFFF"/>
                </a:solidFill>
              </a:defRPr>
            </a:lvl1pPr>
          </a:lstStyle>
          <a:p>
            <a:pPr lvl="0"/>
            <a:r>
              <a:rPr lang="en-US" noProof="0"/>
              <a:t>Section title</a:t>
            </a:r>
          </a:p>
        </p:txBody>
      </p:sp>
      <p:sp>
        <p:nvSpPr>
          <p:cNvPr id="2" name="Title">
            <a:extLst>
              <a:ext uri="{FF2B5EF4-FFF2-40B4-BE49-F238E27FC236}">
                <a16:creationId xmlns:a16="http://schemas.microsoft.com/office/drawing/2014/main" id="{E113FFA6-9595-1E30-ED76-C513EFDE2F10}"/>
              </a:ext>
            </a:extLst>
          </p:cNvPr>
          <p:cNvSpPr>
            <a:spLocks noGrp="1"/>
          </p:cNvSpPr>
          <p:nvPr>
            <p:ph type="title" hasCustomPrompt="1"/>
          </p:nvPr>
        </p:nvSpPr>
        <p:spPr bwMode="black">
          <a:xfrm>
            <a:off x="0" y="-456570"/>
            <a:ext cx="12188952" cy="457200"/>
          </a:xfrm>
        </p:spPr>
        <p:txBody>
          <a:bodyPr anchor="t" anchorCtr="0"/>
          <a:lstStyle>
            <a:lvl1pPr algn="l">
              <a:lnSpc>
                <a:spcPct val="90000"/>
              </a:lnSpc>
              <a:defRPr sz="3200" b="0">
                <a:solidFill>
                  <a:schemeClr val="accent6"/>
                </a:solidFill>
                <a:latin typeface="+mj-lt"/>
              </a:defRPr>
            </a:lvl1pPr>
          </a:lstStyle>
          <a:p>
            <a:r>
              <a:rPr lang="en-US" noProof="0" dirty="0"/>
              <a:t>Insert offscreen slide title here or delete if not needed</a:t>
            </a:r>
          </a:p>
        </p:txBody>
      </p:sp>
      <p:sp>
        <p:nvSpPr>
          <p:cNvPr id="8" name="Quotation">
            <a:extLst>
              <a:ext uri="{FF2B5EF4-FFF2-40B4-BE49-F238E27FC236}">
                <a16:creationId xmlns:a16="http://schemas.microsoft.com/office/drawing/2014/main" id="{AA8CFC57-6A39-8366-FD92-96053F244A6B}"/>
              </a:ext>
            </a:extLst>
          </p:cNvPr>
          <p:cNvSpPr>
            <a:spLocks noGrp="1"/>
          </p:cNvSpPr>
          <p:nvPr>
            <p:ph type="body" sz="quarter" idx="28" hasCustomPrompt="1"/>
          </p:nvPr>
        </p:nvSpPr>
        <p:spPr bwMode="white">
          <a:xfrm>
            <a:off x="547687" y="1593873"/>
            <a:ext cx="11095037" cy="1798638"/>
          </a:xfrm>
        </p:spPr>
        <p:txBody>
          <a:bodyPr anchor="ctr"/>
          <a:lstStyle>
            <a:lvl1pPr marL="0" indent="0" algn="ctr">
              <a:lnSpc>
                <a:spcPct val="90000"/>
              </a:lnSpc>
              <a:spcAft>
                <a:spcPts val="0"/>
              </a:spcAft>
              <a:buNone/>
              <a:defRPr sz="3200" b="1"/>
            </a:lvl1pPr>
            <a:lvl2pPr marL="232200" indent="0">
              <a:buNone/>
              <a:defRPr sz="3200" b="1"/>
            </a:lvl2pPr>
            <a:lvl3pPr marL="462600" indent="0">
              <a:buNone/>
              <a:defRPr sz="3200" b="1"/>
            </a:lvl3pPr>
            <a:lvl4pPr marL="693000" indent="0">
              <a:buNone/>
              <a:defRPr sz="3200" b="1"/>
            </a:lvl4pPr>
            <a:lvl5pPr marL="923400" indent="0">
              <a:buNone/>
              <a:defRPr sz="3200" b="1"/>
            </a:lvl5pPr>
          </a:lstStyle>
          <a:p>
            <a:pPr lvl="0"/>
            <a:r>
              <a:rPr lang="en-US"/>
              <a:t>“Place long quote here, 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 </a:t>
            </a:r>
            <a:r>
              <a:rPr lang="en-US" err="1"/>
              <a:t>aliqua</a:t>
            </a:r>
            <a:r>
              <a:rPr lang="en-US"/>
              <a:t>.”</a:t>
            </a:r>
          </a:p>
        </p:txBody>
      </p:sp>
      <p:sp>
        <p:nvSpPr>
          <p:cNvPr id="9" name="Attribution">
            <a:extLst>
              <a:ext uri="{FF2B5EF4-FFF2-40B4-BE49-F238E27FC236}">
                <a16:creationId xmlns:a16="http://schemas.microsoft.com/office/drawing/2014/main" id="{DFFA56DC-5F04-AAE6-4C12-20A6D2CF243A}"/>
              </a:ext>
            </a:extLst>
          </p:cNvPr>
          <p:cNvSpPr>
            <a:spLocks noGrp="1"/>
          </p:cNvSpPr>
          <p:nvPr>
            <p:ph type="body" sz="quarter" idx="13" hasCustomPrompt="1"/>
          </p:nvPr>
        </p:nvSpPr>
        <p:spPr bwMode="white">
          <a:xfrm>
            <a:off x="3219450" y="3657600"/>
            <a:ext cx="5753100" cy="571500"/>
          </a:xfrm>
        </p:spPr>
        <p:txBody>
          <a:bodyPr anchor="t" anchorCtr="0"/>
          <a:lstStyle>
            <a:lvl1pPr marL="0" indent="0" algn="ctr">
              <a:spcAft>
                <a:spcPts val="0"/>
              </a:spcAft>
              <a:buNone/>
              <a:defRPr/>
            </a:lvl1pPr>
          </a:lstStyle>
          <a:p>
            <a:pPr lvl="0"/>
            <a:r>
              <a:rPr lang="en-US" noProof="0" err="1"/>
              <a:t>Firstname</a:t>
            </a:r>
            <a:r>
              <a:rPr lang="en-US" noProof="0"/>
              <a:t> </a:t>
            </a:r>
            <a:r>
              <a:rPr lang="en-US" noProof="0" err="1"/>
              <a:t>Lastname</a:t>
            </a:r>
            <a:br>
              <a:rPr lang="en-US" noProof="0"/>
            </a:br>
            <a:r>
              <a:rPr lang="en-US" noProof="0"/>
              <a:t>Role, Company</a:t>
            </a:r>
          </a:p>
        </p:txBody>
      </p:sp>
      <p:sp>
        <p:nvSpPr>
          <p:cNvPr id="5" name="Footer">
            <a:extLst>
              <a:ext uri="{FF2B5EF4-FFF2-40B4-BE49-F238E27FC236}">
                <a16:creationId xmlns:a16="http://schemas.microsoft.com/office/drawing/2014/main" id="{1E524CCA-7C46-4DEA-B730-32ED3CEA7274}"/>
              </a:ext>
            </a:extLst>
          </p:cNvPr>
          <p:cNvSpPr>
            <a:spLocks noGrp="1" noRot="1" noMove="1" noResize="1" noEditPoints="1" noAdjustHandles="1" noChangeArrowheads="1" noChangeShapeType="1"/>
          </p:cNvSpPr>
          <p:nvPr>
            <p:ph type="ftr" sz="quarter" idx="11"/>
          </p:nvPr>
        </p:nvSpPr>
        <p:spPr bwMode="white"/>
        <p:txBody>
          <a:bodyPr/>
          <a:lstStyle>
            <a:lvl1pPr>
              <a:defRPr>
                <a:solidFill>
                  <a:schemeClr val="tx2"/>
                </a:solidFill>
              </a:defRPr>
            </a:lvl1pPr>
          </a:lstStyle>
          <a:p>
            <a:r>
              <a:rPr lang="en-US" noProof="0" dirty="0"/>
              <a:t>Copyright 2026 Pearson. All rights reserved.</a:t>
            </a:r>
          </a:p>
        </p:txBody>
      </p:sp>
      <p:sp>
        <p:nvSpPr>
          <p:cNvPr id="6" name="Slide Number">
            <a:extLst>
              <a:ext uri="{FF2B5EF4-FFF2-40B4-BE49-F238E27FC236}">
                <a16:creationId xmlns:a16="http://schemas.microsoft.com/office/drawing/2014/main" id="{F57F0963-D31B-514C-DDF5-CA9BD8863768}"/>
              </a:ext>
            </a:extLst>
          </p:cNvPr>
          <p:cNvSpPr>
            <a:spLocks noGrp="1" noRot="1" noMove="1" noResize="1" noEditPoints="1" noAdjustHandles="1" noChangeArrowheads="1" noChangeShapeType="1"/>
          </p:cNvSpPr>
          <p:nvPr>
            <p:ph type="sldNum" sz="quarter" idx="12"/>
          </p:nvPr>
        </p:nvSpPr>
        <p:spPr bwMode="white"/>
        <p:txBody>
          <a:bodyPr/>
          <a:lstStyle>
            <a:lvl1pPr>
              <a:defRPr>
                <a:solidFill>
                  <a:schemeClr val="tx2"/>
                </a:solidFill>
              </a:defRPr>
            </a:lvl1pPr>
          </a:lstStyle>
          <a:p>
            <a:fld id="{27BB625B-AB5A-C845-B50B-ED205C3DDF7A}" type="slidenum">
              <a:rPr lang="en-US" noProof="0" smtClean="0"/>
              <a:pPr/>
              <a:t>‹#›</a:t>
            </a:fld>
            <a:endParaRPr lang="en-US" noProof="0"/>
          </a:p>
        </p:txBody>
      </p:sp>
      <p:pic>
        <p:nvPicPr>
          <p:cNvPr id="3" name="Graphic Waves">
            <a:extLst>
              <a:ext uri="{FF2B5EF4-FFF2-40B4-BE49-F238E27FC236}">
                <a16:creationId xmlns:a16="http://schemas.microsoft.com/office/drawing/2014/main" id="{83D33FF3-FBA7-9A51-CF2E-61733B97759F}"/>
              </a:ext>
              <a:ext uri="{C183D7F6-B498-43B3-948B-1728B52AA6E4}">
                <adec:decorative xmlns:adec="http://schemas.microsoft.com/office/drawing/2017/decorative" val="1"/>
              </a:ext>
            </a:extLst>
          </p:cNvPr>
          <p:cNvPicPr/>
          <p:nvPr userDrawn="1"/>
        </p:nvPicPr>
        <p:blipFill>
          <a:blip r:embed="rId2" cstate="screen">
            <a:extLst>
              <a:ext uri="{28A0092B-C50C-407E-A947-70E740481C1C}">
                <a14:useLocalDpi xmlns:a14="http://schemas.microsoft.com/office/drawing/2010/main"/>
              </a:ext>
            </a:extLst>
          </a:blip>
          <a:srcRect/>
          <a:stretch/>
        </p:blipFill>
        <p:spPr>
          <a:xfrm rot="16200000">
            <a:off x="2667000" y="-2667002"/>
            <a:ext cx="6858000" cy="12192004"/>
          </a:xfrm>
          <a:prstGeom prst="rect">
            <a:avLst/>
          </a:prstGeom>
        </p:spPr>
      </p:pic>
    </p:spTree>
    <p:extLst>
      <p:ext uri="{BB962C8B-B14F-4D97-AF65-F5344CB8AC3E}">
        <p14:creationId xmlns:p14="http://schemas.microsoft.com/office/powerpoint/2010/main" val="2389480126"/>
      </p:ext>
    </p:extLst>
  </p:cSld>
  <p:clrMapOvr>
    <a:overrideClrMapping bg1="dk1" tx1="lt1" bg2="dk2" tx2="lt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Quote with Image Placeholder A">
    <p:bg bwMode="gray">
      <p:bgPr>
        <a:solidFill>
          <a:srgbClr val="512EAB"/>
        </a:solidFill>
        <a:effectLst/>
      </p:bgPr>
    </p:bg>
    <p:spTree>
      <p:nvGrpSpPr>
        <p:cNvPr id="1" name=""/>
        <p:cNvGrpSpPr/>
        <p:nvPr/>
      </p:nvGrpSpPr>
      <p:grpSpPr>
        <a:xfrm>
          <a:off x="0" y="0"/>
          <a:ext cx="0" cy="0"/>
          <a:chOff x="0" y="0"/>
          <a:chExt cx="0" cy="0"/>
        </a:xfrm>
      </p:grpSpPr>
      <p:sp>
        <p:nvSpPr>
          <p:cNvPr id="10" name="Section">
            <a:extLst>
              <a:ext uri="{FF2B5EF4-FFF2-40B4-BE49-F238E27FC236}">
                <a16:creationId xmlns:a16="http://schemas.microsoft.com/office/drawing/2014/main" id="{F5ED7468-9F48-BAC3-D05A-C2C6A664F085}"/>
              </a:ext>
            </a:extLst>
          </p:cNvPr>
          <p:cNvSpPr>
            <a:spLocks noGrp="1"/>
          </p:cNvSpPr>
          <p:nvPr>
            <p:ph type="body" sz="quarter" idx="27" hasCustomPrompt="1"/>
          </p:nvPr>
        </p:nvSpPr>
        <p:spPr bwMode="white">
          <a:xfrm>
            <a:off x="550164" y="0"/>
            <a:ext cx="3607200" cy="547200"/>
          </a:xfrm>
        </p:spPr>
        <p:txBody>
          <a:bodyPr anchor="ctr" anchorCtr="0"/>
          <a:lstStyle>
            <a:lvl1pPr marL="0" indent="0">
              <a:spcAft>
                <a:spcPts val="0"/>
              </a:spcAft>
              <a:buNone/>
              <a:defRPr sz="1000" cap="all" baseline="0">
                <a:solidFill>
                  <a:srgbClr val="EDECF6"/>
                </a:solidFill>
              </a:defRPr>
            </a:lvl1pPr>
          </a:lstStyle>
          <a:p>
            <a:pPr lvl="0"/>
            <a:r>
              <a:rPr lang="en-US" noProof="0"/>
              <a:t>Section title</a:t>
            </a:r>
          </a:p>
        </p:txBody>
      </p:sp>
      <p:sp>
        <p:nvSpPr>
          <p:cNvPr id="2" name="Title">
            <a:extLst>
              <a:ext uri="{FF2B5EF4-FFF2-40B4-BE49-F238E27FC236}">
                <a16:creationId xmlns:a16="http://schemas.microsoft.com/office/drawing/2014/main" id="{E113FFA6-9595-1E30-ED76-C513EFDE2F10}"/>
              </a:ext>
            </a:extLst>
          </p:cNvPr>
          <p:cNvSpPr>
            <a:spLocks noGrp="1"/>
          </p:cNvSpPr>
          <p:nvPr>
            <p:ph type="title" hasCustomPrompt="1"/>
          </p:nvPr>
        </p:nvSpPr>
        <p:spPr bwMode="black">
          <a:xfrm>
            <a:off x="0" y="-457200"/>
            <a:ext cx="12188952" cy="457200"/>
          </a:xfrm>
        </p:spPr>
        <p:txBody>
          <a:bodyPr anchor="t" anchorCtr="0">
            <a:noAutofit/>
          </a:bodyPr>
          <a:lstStyle>
            <a:lvl1pPr marL="226800" indent="-228600" algn="l">
              <a:lnSpc>
                <a:spcPct val="90000"/>
              </a:lnSpc>
              <a:defRPr sz="3200" b="0">
                <a:solidFill>
                  <a:schemeClr val="accent6"/>
                </a:solidFill>
                <a:latin typeface="+mj-lt"/>
              </a:defRPr>
            </a:lvl1pPr>
          </a:lstStyle>
          <a:p>
            <a:r>
              <a:rPr lang="en-US" noProof="0" dirty="0"/>
              <a:t>Insert offscreen slide title here or delete if not needed</a:t>
            </a:r>
          </a:p>
        </p:txBody>
      </p:sp>
      <p:sp>
        <p:nvSpPr>
          <p:cNvPr id="7" name="Quotation">
            <a:extLst>
              <a:ext uri="{FF2B5EF4-FFF2-40B4-BE49-F238E27FC236}">
                <a16:creationId xmlns:a16="http://schemas.microsoft.com/office/drawing/2014/main" id="{8767CF8E-3E88-7156-7054-7C8CD80AD342}"/>
              </a:ext>
              <a:ext uri="{C183D7F6-B498-43B3-948B-1728B52AA6E4}">
                <adec:decorative xmlns:adec="http://schemas.microsoft.com/office/drawing/2017/decorative" val="0"/>
              </a:ext>
            </a:extLst>
          </p:cNvPr>
          <p:cNvSpPr>
            <a:spLocks noGrp="1"/>
          </p:cNvSpPr>
          <p:nvPr>
            <p:ph type="body" sz="quarter" idx="29" hasCustomPrompt="1"/>
          </p:nvPr>
        </p:nvSpPr>
        <p:spPr bwMode="white">
          <a:xfrm>
            <a:off x="312738" y="1960563"/>
            <a:ext cx="5711825" cy="2933700"/>
          </a:xfrm>
        </p:spPr>
        <p:txBody>
          <a:bodyPr/>
          <a:lstStyle>
            <a:lvl1pPr marL="228600" indent="-228600">
              <a:lnSpc>
                <a:spcPct val="90000"/>
              </a:lnSpc>
              <a:spcAft>
                <a:spcPts val="0"/>
              </a:spcAft>
              <a:buNone/>
              <a:defRPr sz="3200" b="1">
                <a:latin typeface="+mn-lt"/>
              </a:defRPr>
            </a:lvl1pPr>
          </a:lstStyle>
          <a:p>
            <a:pPr lvl="0"/>
            <a:r>
              <a:rPr lang="en-US" sz="3200"/>
              <a:t>“Place long quote here, lorem ipsum dolor sit </a:t>
            </a:r>
            <a:r>
              <a:rPr lang="en-US" sz="3200" err="1"/>
              <a:t>amet</a:t>
            </a:r>
            <a:r>
              <a:rPr lang="en-US" sz="3200"/>
              <a:t>, </a:t>
            </a:r>
            <a:r>
              <a:rPr lang="en-US" sz="3200" err="1"/>
              <a:t>consectetur</a:t>
            </a:r>
            <a:r>
              <a:rPr lang="en-US" sz="3200"/>
              <a:t> </a:t>
            </a:r>
            <a:r>
              <a:rPr lang="en-US" sz="3200" err="1"/>
              <a:t>adipiscing</a:t>
            </a:r>
            <a:r>
              <a:rPr lang="en-US" sz="3200"/>
              <a:t> </a:t>
            </a:r>
            <a:r>
              <a:rPr lang="en-US" sz="3200" err="1"/>
              <a:t>elit</a:t>
            </a:r>
            <a:r>
              <a:rPr lang="en-US" sz="3200"/>
              <a:t>, sed do </a:t>
            </a:r>
            <a:r>
              <a:rPr lang="en-US" sz="3200" err="1"/>
              <a:t>eiusmod</a:t>
            </a:r>
            <a:r>
              <a:rPr lang="en-US" sz="3200"/>
              <a:t> </a:t>
            </a:r>
            <a:r>
              <a:rPr lang="en-US" sz="3200" err="1"/>
              <a:t>tempor</a:t>
            </a:r>
            <a:r>
              <a:rPr lang="en-US" sz="3200"/>
              <a:t> </a:t>
            </a:r>
            <a:r>
              <a:rPr lang="en-US" sz="3200" err="1"/>
              <a:t>incididunt</a:t>
            </a:r>
            <a:r>
              <a:rPr lang="en-US" sz="3200"/>
              <a:t> </a:t>
            </a:r>
            <a:r>
              <a:rPr lang="en-US" sz="3200" err="1"/>
              <a:t>ut</a:t>
            </a:r>
            <a:r>
              <a:rPr lang="en-US" sz="3200"/>
              <a:t> labore et dolore magna </a:t>
            </a:r>
            <a:r>
              <a:rPr lang="en-US" sz="3200" err="1"/>
              <a:t>aliqua</a:t>
            </a:r>
            <a:r>
              <a:rPr lang="en-US" sz="3200"/>
              <a:t>.”</a:t>
            </a:r>
          </a:p>
        </p:txBody>
      </p:sp>
      <p:sp>
        <p:nvSpPr>
          <p:cNvPr id="11" name="Attribution">
            <a:extLst>
              <a:ext uri="{FF2B5EF4-FFF2-40B4-BE49-F238E27FC236}">
                <a16:creationId xmlns:a16="http://schemas.microsoft.com/office/drawing/2014/main" id="{79113399-D790-C8DB-ED59-5A5DFCEA1024}"/>
              </a:ext>
            </a:extLst>
          </p:cNvPr>
          <p:cNvSpPr>
            <a:spLocks noGrp="1"/>
          </p:cNvSpPr>
          <p:nvPr>
            <p:ph type="body" sz="quarter" idx="13" hasCustomPrompt="1"/>
          </p:nvPr>
        </p:nvSpPr>
        <p:spPr bwMode="white">
          <a:xfrm>
            <a:off x="550164" y="4952625"/>
            <a:ext cx="5474399" cy="810000"/>
          </a:xfrm>
        </p:spPr>
        <p:txBody>
          <a:bodyPr anchor="ctr" anchorCtr="0"/>
          <a:lstStyle>
            <a:lvl1pPr marL="0" indent="0" algn="l">
              <a:spcAft>
                <a:spcPts val="0"/>
              </a:spcAft>
              <a:buNone/>
              <a:defRPr/>
            </a:lvl1pPr>
          </a:lstStyle>
          <a:p>
            <a:pPr lvl="0"/>
            <a:r>
              <a:rPr lang="en-US" noProof="0" err="1"/>
              <a:t>Firstname</a:t>
            </a:r>
            <a:r>
              <a:rPr lang="en-US" noProof="0"/>
              <a:t> </a:t>
            </a:r>
            <a:r>
              <a:rPr lang="en-US" noProof="0" err="1"/>
              <a:t>Lastname</a:t>
            </a:r>
            <a:br>
              <a:rPr lang="en-US" noProof="0"/>
            </a:br>
            <a:r>
              <a:rPr lang="en-US" noProof="0"/>
              <a:t>Role, Company</a:t>
            </a:r>
          </a:p>
        </p:txBody>
      </p:sp>
      <p:sp>
        <p:nvSpPr>
          <p:cNvPr id="15" name="Picture">
            <a:extLst>
              <a:ext uri="{FF2B5EF4-FFF2-40B4-BE49-F238E27FC236}">
                <a16:creationId xmlns:a16="http://schemas.microsoft.com/office/drawing/2014/main" id="{36B3ED32-3A90-084B-54E1-99AF8245C0E9}"/>
              </a:ext>
              <a:ext uri="{C183D7F6-B498-43B3-948B-1728B52AA6E4}">
                <adec:decorative xmlns:adec="http://schemas.microsoft.com/office/drawing/2017/decorative" val="1"/>
              </a:ext>
            </a:extLst>
          </p:cNvPr>
          <p:cNvSpPr>
            <a:spLocks noGrp="1"/>
          </p:cNvSpPr>
          <p:nvPr>
            <p:ph type="pic" sz="quarter" idx="28" hasCustomPrompt="1"/>
          </p:nvPr>
        </p:nvSpPr>
        <p:spPr bwMode="white">
          <a:xfrm>
            <a:off x="6959822" y="546099"/>
            <a:ext cx="4684969" cy="5775960"/>
          </a:xfrm>
          <a:custGeom>
            <a:avLst/>
            <a:gdLst>
              <a:gd name="connsiteX0" fmla="*/ 155419 w 4684969"/>
              <a:gd name="connsiteY0" fmla="*/ 0 h 5775960"/>
              <a:gd name="connsiteX1" fmla="*/ 4532504 w 4684969"/>
              <a:gd name="connsiteY1" fmla="*/ 0 h 5775960"/>
              <a:gd name="connsiteX2" fmla="*/ 4684969 w 4684969"/>
              <a:gd name="connsiteY2" fmla="*/ 152465 h 5775960"/>
              <a:gd name="connsiteX3" fmla="*/ 4684969 w 4684969"/>
              <a:gd name="connsiteY3" fmla="*/ 1255551 h 5775960"/>
              <a:gd name="connsiteX4" fmla="*/ 4684969 w 4684969"/>
              <a:gd name="connsiteY4" fmla="*/ 2625686 h 5775960"/>
              <a:gd name="connsiteX5" fmla="*/ 4684969 w 4684969"/>
              <a:gd name="connsiteY5" fmla="*/ 3728772 h 5775960"/>
              <a:gd name="connsiteX6" fmla="*/ 4682015 w 4684969"/>
              <a:gd name="connsiteY6" fmla="*/ 3743404 h 5775960"/>
              <a:gd name="connsiteX7" fmla="*/ 4682015 w 4684969"/>
              <a:gd name="connsiteY7" fmla="*/ 5623495 h 5775960"/>
              <a:gd name="connsiteX8" fmla="*/ 4529550 w 4684969"/>
              <a:gd name="connsiteY8" fmla="*/ 5775960 h 5775960"/>
              <a:gd name="connsiteX9" fmla="*/ 152465 w 4684969"/>
              <a:gd name="connsiteY9" fmla="*/ 5775960 h 5775960"/>
              <a:gd name="connsiteX10" fmla="*/ 0 w 4684969"/>
              <a:gd name="connsiteY10" fmla="*/ 5623495 h 5775960"/>
              <a:gd name="connsiteX11" fmla="*/ 0 w 4684969"/>
              <a:gd name="connsiteY11" fmla="*/ 3150274 h 5775960"/>
              <a:gd name="connsiteX12" fmla="*/ 2954 w 4684969"/>
              <a:gd name="connsiteY12" fmla="*/ 3135643 h 5775960"/>
              <a:gd name="connsiteX13" fmla="*/ 2954 w 4684969"/>
              <a:gd name="connsiteY13" fmla="*/ 2625686 h 5775960"/>
              <a:gd name="connsiteX14" fmla="*/ 2954 w 4684969"/>
              <a:gd name="connsiteY14" fmla="*/ 1255551 h 5775960"/>
              <a:gd name="connsiteX15" fmla="*/ 2954 w 4684969"/>
              <a:gd name="connsiteY15" fmla="*/ 152465 h 5775960"/>
              <a:gd name="connsiteX16" fmla="*/ 155419 w 4684969"/>
              <a:gd name="connsiteY16" fmla="*/ 0 h 5775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84969" h="5775960">
                <a:moveTo>
                  <a:pt x="155419" y="0"/>
                </a:moveTo>
                <a:lnTo>
                  <a:pt x="4532504" y="0"/>
                </a:lnTo>
                <a:cubicBezTo>
                  <a:pt x="4616708" y="0"/>
                  <a:pt x="4684969" y="68261"/>
                  <a:pt x="4684969" y="152465"/>
                </a:cubicBezTo>
                <a:lnTo>
                  <a:pt x="4684969" y="1255551"/>
                </a:lnTo>
                <a:lnTo>
                  <a:pt x="4684969" y="2625686"/>
                </a:lnTo>
                <a:lnTo>
                  <a:pt x="4684969" y="3728772"/>
                </a:lnTo>
                <a:lnTo>
                  <a:pt x="4682015" y="3743404"/>
                </a:lnTo>
                <a:lnTo>
                  <a:pt x="4682015" y="5623495"/>
                </a:lnTo>
                <a:cubicBezTo>
                  <a:pt x="4682015" y="5707699"/>
                  <a:pt x="4613754" y="5775960"/>
                  <a:pt x="4529550" y="5775960"/>
                </a:cubicBezTo>
                <a:lnTo>
                  <a:pt x="152465" y="5775960"/>
                </a:lnTo>
                <a:cubicBezTo>
                  <a:pt x="68261" y="5775960"/>
                  <a:pt x="0" y="5707699"/>
                  <a:pt x="0" y="5623495"/>
                </a:cubicBezTo>
                <a:lnTo>
                  <a:pt x="0" y="3150274"/>
                </a:lnTo>
                <a:lnTo>
                  <a:pt x="2954" y="3135643"/>
                </a:lnTo>
                <a:lnTo>
                  <a:pt x="2954" y="2625686"/>
                </a:lnTo>
                <a:lnTo>
                  <a:pt x="2954" y="1255551"/>
                </a:lnTo>
                <a:lnTo>
                  <a:pt x="2954" y="152465"/>
                </a:lnTo>
                <a:cubicBezTo>
                  <a:pt x="2954" y="68261"/>
                  <a:pt x="71215" y="0"/>
                  <a:pt x="155419" y="0"/>
                </a:cubicBezTo>
                <a:close/>
              </a:path>
            </a:pathLst>
          </a:custGeom>
        </p:spPr>
        <p:txBody>
          <a:bodyPr wrap="square" tIns="91440" anchor="t" anchorCtr="0">
            <a:noAutofit/>
          </a:bodyPr>
          <a:lstStyle>
            <a:lvl1pPr marL="0" indent="0" algn="ctr">
              <a:buNone/>
              <a:defRPr sz="1400"/>
            </a:lvl1pPr>
          </a:lstStyle>
          <a:p>
            <a:r>
              <a:rPr lang="en-US" noProof="0" dirty="0"/>
              <a:t>Add picture here</a:t>
            </a:r>
          </a:p>
        </p:txBody>
      </p:sp>
      <p:sp>
        <p:nvSpPr>
          <p:cNvPr id="5" name="Footer">
            <a:extLst>
              <a:ext uri="{FF2B5EF4-FFF2-40B4-BE49-F238E27FC236}">
                <a16:creationId xmlns:a16="http://schemas.microsoft.com/office/drawing/2014/main" id="{1E524CCA-7C46-4DEA-B730-32ED3CEA7274}"/>
              </a:ext>
            </a:extLst>
          </p:cNvPr>
          <p:cNvSpPr>
            <a:spLocks noGrp="1" noRot="1" noMove="1" noResize="1" noEditPoints="1" noAdjustHandles="1" noChangeArrowheads="1" noChangeShapeType="1"/>
          </p:cNvSpPr>
          <p:nvPr>
            <p:ph type="ftr" sz="quarter" idx="11"/>
          </p:nvPr>
        </p:nvSpPr>
        <p:spPr bwMode="white"/>
        <p:txBody>
          <a:bodyPr/>
          <a:lstStyle>
            <a:lvl1pPr>
              <a:defRPr>
                <a:solidFill>
                  <a:schemeClr val="tx2"/>
                </a:solidFill>
              </a:defRPr>
            </a:lvl1pPr>
          </a:lstStyle>
          <a:p>
            <a:r>
              <a:rPr lang="en-US" noProof="0" dirty="0"/>
              <a:t>Copyright 2026 Pearson. All rights reserved.</a:t>
            </a:r>
          </a:p>
        </p:txBody>
      </p:sp>
      <p:sp>
        <p:nvSpPr>
          <p:cNvPr id="6" name="Slide Number">
            <a:extLst>
              <a:ext uri="{FF2B5EF4-FFF2-40B4-BE49-F238E27FC236}">
                <a16:creationId xmlns:a16="http://schemas.microsoft.com/office/drawing/2014/main" id="{F57F0963-D31B-514C-DDF5-CA9BD8863768}"/>
              </a:ext>
            </a:extLst>
          </p:cNvPr>
          <p:cNvSpPr>
            <a:spLocks noGrp="1" noRot="1" noMove="1" noResize="1" noEditPoints="1" noAdjustHandles="1" noChangeArrowheads="1" noChangeShapeType="1"/>
          </p:cNvSpPr>
          <p:nvPr>
            <p:ph type="sldNum" sz="quarter" idx="12"/>
          </p:nvPr>
        </p:nvSpPr>
        <p:spPr bwMode="white"/>
        <p:txBody>
          <a:bodyPr/>
          <a:lstStyle>
            <a:lvl1pPr>
              <a:defRPr>
                <a:solidFill>
                  <a:schemeClr val="tx2"/>
                </a:solidFill>
              </a:defRPr>
            </a:lvl1pPr>
          </a:lstStyle>
          <a:p>
            <a:fld id="{27BB625B-AB5A-C845-B50B-ED205C3DDF7A}" type="slidenum">
              <a:rPr lang="en-US" noProof="0" smtClean="0"/>
              <a:pPr/>
              <a:t>‹#›</a:t>
            </a:fld>
            <a:endParaRPr lang="en-US" noProof="0"/>
          </a:p>
        </p:txBody>
      </p:sp>
    </p:spTree>
    <p:extLst>
      <p:ext uri="{BB962C8B-B14F-4D97-AF65-F5344CB8AC3E}">
        <p14:creationId xmlns:p14="http://schemas.microsoft.com/office/powerpoint/2010/main" val="2718805287"/>
      </p:ext>
    </p:extLst>
  </p:cSld>
  <p:clrMapOvr>
    <a:overrideClrMapping bg1="dk1" tx1="lt1" bg2="dk2" tx2="lt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Quote with Image Placeholder B">
    <p:bg bwMode="ltGray">
      <p:bgPr>
        <a:solidFill>
          <a:srgbClr val="EDECF6"/>
        </a:solidFill>
        <a:effectLst/>
      </p:bgPr>
    </p:bg>
    <p:spTree>
      <p:nvGrpSpPr>
        <p:cNvPr id="1" name=""/>
        <p:cNvGrpSpPr/>
        <p:nvPr/>
      </p:nvGrpSpPr>
      <p:grpSpPr>
        <a:xfrm>
          <a:off x="0" y="0"/>
          <a:ext cx="0" cy="0"/>
          <a:chOff x="0" y="0"/>
          <a:chExt cx="0" cy="0"/>
        </a:xfrm>
      </p:grpSpPr>
      <p:sp>
        <p:nvSpPr>
          <p:cNvPr id="10" name="Section">
            <a:extLst>
              <a:ext uri="{FF2B5EF4-FFF2-40B4-BE49-F238E27FC236}">
                <a16:creationId xmlns:a16="http://schemas.microsoft.com/office/drawing/2014/main" id="{F5ED7468-9F48-BAC3-D05A-C2C6A664F085}"/>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3" name="Title">
            <a:extLst>
              <a:ext uri="{FF2B5EF4-FFF2-40B4-BE49-F238E27FC236}">
                <a16:creationId xmlns:a16="http://schemas.microsoft.com/office/drawing/2014/main" id="{33BC2E0A-9664-422E-3A3E-C7CD752CA6D2}"/>
              </a:ext>
            </a:extLst>
          </p:cNvPr>
          <p:cNvSpPr>
            <a:spLocks noGrp="1"/>
          </p:cNvSpPr>
          <p:nvPr>
            <p:ph type="title" hasCustomPrompt="1"/>
          </p:nvPr>
        </p:nvSpPr>
        <p:spPr bwMode="black">
          <a:xfrm>
            <a:off x="0" y="-457200"/>
            <a:ext cx="12188952" cy="457200"/>
          </a:xfrm>
        </p:spPr>
        <p:txBody>
          <a:bodyPr anchor="t" anchorCtr="0">
            <a:noAutofit/>
          </a:bodyPr>
          <a:lstStyle>
            <a:lvl1pPr marL="226800" indent="-228600" algn="l">
              <a:lnSpc>
                <a:spcPct val="90000"/>
              </a:lnSpc>
              <a:defRPr sz="3200" b="0">
                <a:solidFill>
                  <a:schemeClr val="accent6"/>
                </a:solidFill>
                <a:latin typeface="+mj-lt"/>
              </a:defRPr>
            </a:lvl1pPr>
          </a:lstStyle>
          <a:p>
            <a:r>
              <a:rPr lang="en-US" noProof="0" dirty="0"/>
              <a:t>Insert offscreen slide title here or delete if not needed</a:t>
            </a:r>
          </a:p>
        </p:txBody>
      </p:sp>
      <p:sp>
        <p:nvSpPr>
          <p:cNvPr id="8" name="Quotation">
            <a:extLst>
              <a:ext uri="{FF2B5EF4-FFF2-40B4-BE49-F238E27FC236}">
                <a16:creationId xmlns:a16="http://schemas.microsoft.com/office/drawing/2014/main" id="{BBEF9890-75BC-5C24-5AA0-A82B0C4C3E37}"/>
              </a:ext>
            </a:extLst>
          </p:cNvPr>
          <p:cNvSpPr>
            <a:spLocks noGrp="1"/>
          </p:cNvSpPr>
          <p:nvPr>
            <p:ph type="body" sz="quarter" idx="30" hasCustomPrompt="1"/>
          </p:nvPr>
        </p:nvSpPr>
        <p:spPr>
          <a:xfrm>
            <a:off x="312738" y="1962150"/>
            <a:ext cx="5711825" cy="2932113"/>
          </a:xfrm>
        </p:spPr>
        <p:txBody>
          <a:bodyPr/>
          <a:lstStyle>
            <a:lvl1pPr marL="228600" indent="-228600">
              <a:lnSpc>
                <a:spcPct val="90000"/>
              </a:lnSpc>
              <a:buNone/>
              <a:defRPr sz="3200" b="1"/>
            </a:lvl1pPr>
          </a:lstStyle>
          <a:p>
            <a:pPr lvl="0"/>
            <a:r>
              <a:rPr lang="en-US"/>
              <a:t>“Place long quote here, lorem ipsum dolor sit </a:t>
            </a:r>
            <a:r>
              <a:rPr lang="en-US" err="1"/>
              <a:t>amet</a:t>
            </a:r>
            <a:r>
              <a:rPr lang="en-US"/>
              <a:t>, </a:t>
            </a:r>
            <a:r>
              <a:rPr lang="en-US" err="1"/>
              <a:t>consectetur</a:t>
            </a:r>
            <a:r>
              <a:rPr lang="en-US"/>
              <a:t> </a:t>
            </a:r>
            <a:r>
              <a:rPr lang="en-US" err="1"/>
              <a:t>adipiscing</a:t>
            </a:r>
            <a:r>
              <a:rPr lang="en-US"/>
              <a:t> </a:t>
            </a:r>
            <a:r>
              <a:rPr lang="en-US" err="1"/>
              <a:t>elit</a:t>
            </a:r>
            <a:r>
              <a:rPr lang="en-US"/>
              <a:t>, sed do </a:t>
            </a:r>
            <a:r>
              <a:rPr lang="en-US" err="1"/>
              <a:t>eiusmod</a:t>
            </a:r>
            <a:r>
              <a:rPr lang="en-US"/>
              <a:t> </a:t>
            </a:r>
            <a:r>
              <a:rPr lang="en-US" err="1"/>
              <a:t>tempor</a:t>
            </a:r>
            <a:r>
              <a:rPr lang="en-US"/>
              <a:t> </a:t>
            </a:r>
            <a:r>
              <a:rPr lang="en-US" err="1"/>
              <a:t>incididunt</a:t>
            </a:r>
            <a:r>
              <a:rPr lang="en-US"/>
              <a:t> </a:t>
            </a:r>
            <a:r>
              <a:rPr lang="en-US" err="1"/>
              <a:t>ut</a:t>
            </a:r>
            <a:r>
              <a:rPr lang="en-US"/>
              <a:t> labore et dolore magna </a:t>
            </a:r>
            <a:r>
              <a:rPr lang="en-US" err="1"/>
              <a:t>aliqua</a:t>
            </a:r>
            <a:r>
              <a:rPr lang="en-US"/>
              <a:t>.”</a:t>
            </a:r>
          </a:p>
        </p:txBody>
      </p:sp>
      <p:sp>
        <p:nvSpPr>
          <p:cNvPr id="11" name="Attribution">
            <a:extLst>
              <a:ext uri="{FF2B5EF4-FFF2-40B4-BE49-F238E27FC236}">
                <a16:creationId xmlns:a16="http://schemas.microsoft.com/office/drawing/2014/main" id="{79113399-D790-C8DB-ED59-5A5DFCEA1024}"/>
              </a:ext>
            </a:extLst>
          </p:cNvPr>
          <p:cNvSpPr>
            <a:spLocks noGrp="1"/>
          </p:cNvSpPr>
          <p:nvPr>
            <p:ph type="body" sz="quarter" idx="13" hasCustomPrompt="1"/>
          </p:nvPr>
        </p:nvSpPr>
        <p:spPr>
          <a:xfrm>
            <a:off x="550164" y="4952625"/>
            <a:ext cx="5474399" cy="810000"/>
          </a:xfrm>
        </p:spPr>
        <p:txBody>
          <a:bodyPr anchor="ctr" anchorCtr="0"/>
          <a:lstStyle>
            <a:lvl1pPr marL="0" indent="0" algn="l">
              <a:spcAft>
                <a:spcPts val="0"/>
              </a:spcAft>
              <a:buNone/>
              <a:defRPr/>
            </a:lvl1pPr>
          </a:lstStyle>
          <a:p>
            <a:pPr lvl="0"/>
            <a:r>
              <a:rPr lang="en-US" noProof="0" err="1"/>
              <a:t>Firstname</a:t>
            </a:r>
            <a:r>
              <a:rPr lang="en-US" noProof="0"/>
              <a:t> </a:t>
            </a:r>
            <a:r>
              <a:rPr lang="en-US" noProof="0" err="1"/>
              <a:t>Lastname</a:t>
            </a:r>
            <a:br>
              <a:rPr lang="en-US" noProof="0"/>
            </a:br>
            <a:r>
              <a:rPr lang="en-US" noProof="0"/>
              <a:t>Role, Company</a:t>
            </a:r>
          </a:p>
        </p:txBody>
      </p:sp>
      <p:sp>
        <p:nvSpPr>
          <p:cNvPr id="4" name="Picture">
            <a:extLst>
              <a:ext uri="{FF2B5EF4-FFF2-40B4-BE49-F238E27FC236}">
                <a16:creationId xmlns:a16="http://schemas.microsoft.com/office/drawing/2014/main" id="{B69B57BA-F7E0-AF21-28BE-CC52D57EA390}"/>
              </a:ext>
              <a:ext uri="{C183D7F6-B498-43B3-948B-1728B52AA6E4}">
                <adec:decorative xmlns:adec="http://schemas.microsoft.com/office/drawing/2017/decorative" val="1"/>
              </a:ext>
            </a:extLst>
          </p:cNvPr>
          <p:cNvSpPr>
            <a:spLocks noGrp="1"/>
          </p:cNvSpPr>
          <p:nvPr>
            <p:ph type="pic" sz="quarter" idx="28" hasCustomPrompt="1"/>
          </p:nvPr>
        </p:nvSpPr>
        <p:spPr>
          <a:xfrm>
            <a:off x="6959822" y="546099"/>
            <a:ext cx="4684969" cy="5775960"/>
          </a:xfrm>
          <a:custGeom>
            <a:avLst/>
            <a:gdLst>
              <a:gd name="connsiteX0" fmla="*/ 155419 w 4684969"/>
              <a:gd name="connsiteY0" fmla="*/ 0 h 5775960"/>
              <a:gd name="connsiteX1" fmla="*/ 4532504 w 4684969"/>
              <a:gd name="connsiteY1" fmla="*/ 0 h 5775960"/>
              <a:gd name="connsiteX2" fmla="*/ 4684969 w 4684969"/>
              <a:gd name="connsiteY2" fmla="*/ 152465 h 5775960"/>
              <a:gd name="connsiteX3" fmla="*/ 4684969 w 4684969"/>
              <a:gd name="connsiteY3" fmla="*/ 1255551 h 5775960"/>
              <a:gd name="connsiteX4" fmla="*/ 4684969 w 4684969"/>
              <a:gd name="connsiteY4" fmla="*/ 2625686 h 5775960"/>
              <a:gd name="connsiteX5" fmla="*/ 4684969 w 4684969"/>
              <a:gd name="connsiteY5" fmla="*/ 3728772 h 5775960"/>
              <a:gd name="connsiteX6" fmla="*/ 4682015 w 4684969"/>
              <a:gd name="connsiteY6" fmla="*/ 3743404 h 5775960"/>
              <a:gd name="connsiteX7" fmla="*/ 4682015 w 4684969"/>
              <a:gd name="connsiteY7" fmla="*/ 5623495 h 5775960"/>
              <a:gd name="connsiteX8" fmla="*/ 4529550 w 4684969"/>
              <a:gd name="connsiteY8" fmla="*/ 5775960 h 5775960"/>
              <a:gd name="connsiteX9" fmla="*/ 152465 w 4684969"/>
              <a:gd name="connsiteY9" fmla="*/ 5775960 h 5775960"/>
              <a:gd name="connsiteX10" fmla="*/ 0 w 4684969"/>
              <a:gd name="connsiteY10" fmla="*/ 5623495 h 5775960"/>
              <a:gd name="connsiteX11" fmla="*/ 0 w 4684969"/>
              <a:gd name="connsiteY11" fmla="*/ 3150274 h 5775960"/>
              <a:gd name="connsiteX12" fmla="*/ 2954 w 4684969"/>
              <a:gd name="connsiteY12" fmla="*/ 3135643 h 5775960"/>
              <a:gd name="connsiteX13" fmla="*/ 2954 w 4684969"/>
              <a:gd name="connsiteY13" fmla="*/ 2625686 h 5775960"/>
              <a:gd name="connsiteX14" fmla="*/ 2954 w 4684969"/>
              <a:gd name="connsiteY14" fmla="*/ 1255551 h 5775960"/>
              <a:gd name="connsiteX15" fmla="*/ 2954 w 4684969"/>
              <a:gd name="connsiteY15" fmla="*/ 152465 h 5775960"/>
              <a:gd name="connsiteX16" fmla="*/ 155419 w 4684969"/>
              <a:gd name="connsiteY16" fmla="*/ 0 h 5775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84969" h="5775960">
                <a:moveTo>
                  <a:pt x="155419" y="0"/>
                </a:moveTo>
                <a:lnTo>
                  <a:pt x="4532504" y="0"/>
                </a:lnTo>
                <a:cubicBezTo>
                  <a:pt x="4616708" y="0"/>
                  <a:pt x="4684969" y="68261"/>
                  <a:pt x="4684969" y="152465"/>
                </a:cubicBezTo>
                <a:lnTo>
                  <a:pt x="4684969" y="1255551"/>
                </a:lnTo>
                <a:lnTo>
                  <a:pt x="4684969" y="2625686"/>
                </a:lnTo>
                <a:lnTo>
                  <a:pt x="4684969" y="3728772"/>
                </a:lnTo>
                <a:lnTo>
                  <a:pt x="4682015" y="3743404"/>
                </a:lnTo>
                <a:lnTo>
                  <a:pt x="4682015" y="5623495"/>
                </a:lnTo>
                <a:cubicBezTo>
                  <a:pt x="4682015" y="5707699"/>
                  <a:pt x="4613754" y="5775960"/>
                  <a:pt x="4529550" y="5775960"/>
                </a:cubicBezTo>
                <a:lnTo>
                  <a:pt x="152465" y="5775960"/>
                </a:lnTo>
                <a:cubicBezTo>
                  <a:pt x="68261" y="5775960"/>
                  <a:pt x="0" y="5707699"/>
                  <a:pt x="0" y="5623495"/>
                </a:cubicBezTo>
                <a:lnTo>
                  <a:pt x="0" y="3150274"/>
                </a:lnTo>
                <a:lnTo>
                  <a:pt x="2954" y="3135643"/>
                </a:lnTo>
                <a:lnTo>
                  <a:pt x="2954" y="2625686"/>
                </a:lnTo>
                <a:lnTo>
                  <a:pt x="2954" y="1255551"/>
                </a:lnTo>
                <a:lnTo>
                  <a:pt x="2954" y="152465"/>
                </a:lnTo>
                <a:cubicBezTo>
                  <a:pt x="2954" y="68261"/>
                  <a:pt x="71215" y="0"/>
                  <a:pt x="155419" y="0"/>
                </a:cubicBezTo>
                <a:close/>
              </a:path>
            </a:pathLst>
          </a:custGeom>
        </p:spPr>
        <p:txBody>
          <a:bodyPr wrap="square" tIns="91440" anchor="t" anchorCtr="0">
            <a:noAutofit/>
          </a:bodyPr>
          <a:lstStyle>
            <a:lvl1pPr marL="0" indent="0" algn="ctr">
              <a:spcAft>
                <a:spcPts val="0"/>
              </a:spcAft>
              <a:buNone/>
              <a:defRPr sz="1400"/>
            </a:lvl1pPr>
          </a:lstStyle>
          <a:p>
            <a:r>
              <a:rPr lang="en-US" noProof="0"/>
              <a:t>Add picture here</a:t>
            </a:r>
          </a:p>
        </p:txBody>
      </p:sp>
      <p:sp>
        <p:nvSpPr>
          <p:cNvPr id="5" name="Footer">
            <a:extLst>
              <a:ext uri="{FF2B5EF4-FFF2-40B4-BE49-F238E27FC236}">
                <a16:creationId xmlns:a16="http://schemas.microsoft.com/office/drawing/2014/main" id="{1E524CCA-7C46-4DEA-B730-32ED3CEA7274}"/>
              </a:ext>
            </a:extLst>
          </p:cNvPr>
          <p:cNvSpPr>
            <a:spLocks noGrp="1" noRot="1" noMove="1" noResize="1" noEditPoints="1" noAdjustHandles="1" noChangeArrowheads="1" noChangeShapeType="1"/>
          </p:cNvSpPr>
          <p:nvPr>
            <p:ph type="ftr" sz="quarter" idx="11"/>
          </p:nvPr>
        </p:nvSpPr>
        <p:spPr/>
        <p:txBody>
          <a:bodyPr/>
          <a:lstStyle>
            <a:lvl1pPr>
              <a:defRPr>
                <a:solidFill>
                  <a:schemeClr val="tx2"/>
                </a:solidFill>
              </a:defRPr>
            </a:lvl1pPr>
          </a:lstStyle>
          <a:p>
            <a:r>
              <a:rPr lang="en-US" noProof="0" dirty="0"/>
              <a:t>Copyright 2026 Pearson. All rights reserved.</a:t>
            </a:r>
          </a:p>
        </p:txBody>
      </p:sp>
      <p:sp>
        <p:nvSpPr>
          <p:cNvPr id="6" name="Slide Number">
            <a:extLst>
              <a:ext uri="{FF2B5EF4-FFF2-40B4-BE49-F238E27FC236}">
                <a16:creationId xmlns:a16="http://schemas.microsoft.com/office/drawing/2014/main" id="{F57F0963-D31B-514C-DDF5-CA9BD8863768}"/>
              </a:ext>
            </a:extLst>
          </p:cNvPr>
          <p:cNvSpPr>
            <a:spLocks noGrp="1" noRot="1" noMove="1" noResize="1" noEditPoints="1" noAdjustHandles="1" noChangeArrowheads="1" noChangeShapeType="1"/>
          </p:cNvSpPr>
          <p:nvPr>
            <p:ph type="sldNum" sz="quarter" idx="12"/>
          </p:nvPr>
        </p:nvSpPr>
        <p:spPr/>
        <p:txBody>
          <a:bodyPr/>
          <a:lstStyle>
            <a:lvl1pPr>
              <a:defRPr>
                <a:solidFill>
                  <a:schemeClr val="tx2"/>
                </a:solidFill>
              </a:defRPr>
            </a:lvl1pPr>
          </a:lstStyle>
          <a:p>
            <a:fld id="{27BB625B-AB5A-C845-B50B-ED205C3DDF7A}" type="slidenum">
              <a:rPr lang="en-US" noProof="0" smtClean="0"/>
              <a:pPr/>
              <a:t>‹#›</a:t>
            </a:fld>
            <a:endParaRPr lang="en-US" noProof="0"/>
          </a:p>
        </p:txBody>
      </p:sp>
    </p:spTree>
    <p:extLst>
      <p:ext uri="{BB962C8B-B14F-4D97-AF65-F5344CB8AC3E}">
        <p14:creationId xmlns:p14="http://schemas.microsoft.com/office/powerpoint/2010/main" val="1806813862"/>
      </p:ext>
    </p:extLst>
  </p:cSld>
  <p:clrMapOvr>
    <a:overrideClrMapping bg1="lt1" tx1="dk1" bg2="lt2" tx2="dk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itle Only">
    <p:bg bwMode="ltGray">
      <p:bgPr>
        <a:solidFill>
          <a:srgbClr val="EDECF6"/>
        </a:solidFill>
        <a:effectLst/>
      </p:bgPr>
    </p:bg>
    <p:spTree>
      <p:nvGrpSpPr>
        <p:cNvPr id="1" name=""/>
        <p:cNvGrpSpPr/>
        <p:nvPr/>
      </p:nvGrpSpPr>
      <p:grpSpPr>
        <a:xfrm>
          <a:off x="0" y="0"/>
          <a:ext cx="0" cy="0"/>
          <a:chOff x="0" y="0"/>
          <a:chExt cx="0" cy="0"/>
        </a:xfrm>
      </p:grpSpPr>
      <p:sp>
        <p:nvSpPr>
          <p:cNvPr id="7" name="Section">
            <a:extLst>
              <a:ext uri="{FF2B5EF4-FFF2-40B4-BE49-F238E27FC236}">
                <a16:creationId xmlns:a16="http://schemas.microsoft.com/office/drawing/2014/main" id="{51008C76-10DB-547B-4449-87B5BDB90F4F}"/>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2" name="Title">
            <a:extLst>
              <a:ext uri="{FF2B5EF4-FFF2-40B4-BE49-F238E27FC236}">
                <a16:creationId xmlns:a16="http://schemas.microsoft.com/office/drawing/2014/main" id="{B77DC554-B106-D84B-B0E2-4BB654FA8963}"/>
              </a:ext>
            </a:extLst>
          </p:cNvPr>
          <p:cNvSpPr>
            <a:spLocks noGrp="1"/>
          </p:cNvSpPr>
          <p:nvPr>
            <p:ph type="title" hasCustomPrompt="1"/>
          </p:nvPr>
        </p:nvSpPr>
        <p:spPr>
          <a:xfrm>
            <a:off x="550164" y="552450"/>
            <a:ext cx="11091672" cy="819150"/>
          </a:xfrm>
        </p:spPr>
        <p:txBody>
          <a:bodyPr/>
          <a:lstStyle>
            <a:lvl1pPr>
              <a:defRPr/>
            </a:lvl1pPr>
          </a:lstStyle>
          <a:p>
            <a:r>
              <a:rPr lang="en-US" noProof="0"/>
              <a:t>Place headline here</a:t>
            </a:r>
          </a:p>
        </p:txBody>
      </p:sp>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p:txBody>
          <a:bodyPr/>
          <a:lstStyle/>
          <a:p>
            <a:fld id="{27BB625B-AB5A-C845-B50B-ED205C3DDF7A}" type="slidenum">
              <a:rPr lang="en-US" noProof="0" smtClean="0"/>
              <a:t>‹#›</a:t>
            </a:fld>
            <a:endParaRPr lang="en-US" noProof="0"/>
          </a:p>
        </p:txBody>
      </p:sp>
    </p:spTree>
    <p:extLst>
      <p:ext uri="{BB962C8B-B14F-4D97-AF65-F5344CB8AC3E}">
        <p14:creationId xmlns:p14="http://schemas.microsoft.com/office/powerpoint/2010/main" val="192738198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Title Only Dark">
    <p:bg bwMode="gray">
      <p:bgRef idx="1001">
        <a:schemeClr val="bg2"/>
      </p:bgRef>
    </p:bg>
    <p:spTree>
      <p:nvGrpSpPr>
        <p:cNvPr id="1" name=""/>
        <p:cNvGrpSpPr/>
        <p:nvPr/>
      </p:nvGrpSpPr>
      <p:grpSpPr>
        <a:xfrm>
          <a:off x="0" y="0"/>
          <a:ext cx="0" cy="0"/>
          <a:chOff x="0" y="0"/>
          <a:chExt cx="0" cy="0"/>
        </a:xfrm>
      </p:grpSpPr>
      <p:sp>
        <p:nvSpPr>
          <p:cNvPr id="6" name="Section">
            <a:extLst>
              <a:ext uri="{FF2B5EF4-FFF2-40B4-BE49-F238E27FC236}">
                <a16:creationId xmlns:a16="http://schemas.microsoft.com/office/drawing/2014/main" id="{C3F5BB9A-EE45-B960-B743-E16FDB97B4E6}"/>
              </a:ext>
            </a:extLst>
          </p:cNvPr>
          <p:cNvSpPr>
            <a:spLocks noGrp="1"/>
          </p:cNvSpPr>
          <p:nvPr>
            <p:ph type="body" sz="quarter" idx="27" hasCustomPrompt="1"/>
          </p:nvPr>
        </p:nvSpPr>
        <p:spPr bwMode="white">
          <a:xfrm>
            <a:off x="550164" y="0"/>
            <a:ext cx="3607200" cy="547200"/>
          </a:xfrm>
        </p:spPr>
        <p:txBody>
          <a:bodyPr anchor="ctr" anchorCtr="0"/>
          <a:lstStyle>
            <a:lvl1pPr marL="0" indent="0">
              <a:spcAft>
                <a:spcPts val="0"/>
              </a:spcAft>
              <a:buNone/>
              <a:defRPr sz="1000" cap="all" baseline="0">
                <a:solidFill>
                  <a:srgbClr val="C1BFFF"/>
                </a:solidFill>
              </a:defRPr>
            </a:lvl1pPr>
          </a:lstStyle>
          <a:p>
            <a:pPr lvl="0"/>
            <a:r>
              <a:rPr lang="en-US" noProof="0"/>
              <a:t>Section title</a:t>
            </a:r>
          </a:p>
        </p:txBody>
      </p:sp>
      <p:sp>
        <p:nvSpPr>
          <p:cNvPr id="2" name="Title">
            <a:extLst>
              <a:ext uri="{FF2B5EF4-FFF2-40B4-BE49-F238E27FC236}">
                <a16:creationId xmlns:a16="http://schemas.microsoft.com/office/drawing/2014/main" id="{B77DC554-B106-D84B-B0E2-4BB654FA8963}"/>
              </a:ext>
            </a:extLst>
          </p:cNvPr>
          <p:cNvSpPr>
            <a:spLocks noGrp="1"/>
          </p:cNvSpPr>
          <p:nvPr>
            <p:ph type="title" hasCustomPrompt="1"/>
          </p:nvPr>
        </p:nvSpPr>
        <p:spPr bwMode="white">
          <a:xfrm>
            <a:off x="550164" y="552450"/>
            <a:ext cx="11091672" cy="819150"/>
          </a:xfrm>
        </p:spPr>
        <p:txBody>
          <a:bodyPr/>
          <a:lstStyle>
            <a:lvl1pPr>
              <a:defRPr>
                <a:solidFill>
                  <a:schemeClr val="tx2"/>
                </a:solidFill>
              </a:defRPr>
            </a:lvl1pPr>
          </a:lstStyle>
          <a:p>
            <a:r>
              <a:rPr lang="en-US" noProof="0"/>
              <a:t>Place headline here</a:t>
            </a:r>
          </a:p>
        </p:txBody>
      </p:sp>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bwMode="white"/>
        <p:txBody>
          <a:bodyPr/>
          <a:lstStyle>
            <a:lvl1pPr>
              <a:defRPr>
                <a:solidFill>
                  <a:srgbClr val="C1BFFF"/>
                </a:solidFill>
              </a:defRPr>
            </a:lvl1p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white"/>
        <p:txBody>
          <a:bodyPr/>
          <a:lstStyle>
            <a:lvl1pPr>
              <a:defRPr>
                <a:solidFill>
                  <a:srgbClr val="C1BFFF"/>
                </a:solidFill>
              </a:defRPr>
            </a:lvl1pPr>
          </a:lstStyle>
          <a:p>
            <a:fld id="{27BB625B-AB5A-C845-B50B-ED205C3DDF7A}" type="slidenum">
              <a:rPr lang="en-US" noProof="0" smtClean="0"/>
              <a:pPr/>
              <a:t>‹#›</a:t>
            </a:fld>
            <a:endParaRPr lang="en-US" noProof="0"/>
          </a:p>
        </p:txBody>
      </p:sp>
    </p:spTree>
    <p:extLst>
      <p:ext uri="{BB962C8B-B14F-4D97-AF65-F5344CB8AC3E}">
        <p14:creationId xmlns:p14="http://schemas.microsoft.com/office/powerpoint/2010/main" val="864287827"/>
      </p:ext>
    </p:extLst>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aption Only">
    <p:bg bwMode="ltGray">
      <p:bgPr>
        <a:solidFill>
          <a:srgbClr val="EDECF6"/>
        </a:solidFill>
        <a:effectLst/>
      </p:bgPr>
    </p:bg>
    <p:spTree>
      <p:nvGrpSpPr>
        <p:cNvPr id="1" name=""/>
        <p:cNvGrpSpPr/>
        <p:nvPr/>
      </p:nvGrpSpPr>
      <p:grpSpPr>
        <a:xfrm>
          <a:off x="0" y="0"/>
          <a:ext cx="0" cy="0"/>
          <a:chOff x="0" y="0"/>
          <a:chExt cx="0" cy="0"/>
        </a:xfrm>
      </p:grpSpPr>
      <p:sp>
        <p:nvSpPr>
          <p:cNvPr id="7" name="Section">
            <a:extLst>
              <a:ext uri="{FF2B5EF4-FFF2-40B4-BE49-F238E27FC236}">
                <a16:creationId xmlns:a16="http://schemas.microsoft.com/office/drawing/2014/main" id="{51008C76-10DB-547B-4449-87B5BDB90F4F}"/>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2" name="Title">
            <a:extLst>
              <a:ext uri="{FF2B5EF4-FFF2-40B4-BE49-F238E27FC236}">
                <a16:creationId xmlns:a16="http://schemas.microsoft.com/office/drawing/2014/main" id="{B77DC554-B106-D84B-B0E2-4BB654FA8963}"/>
              </a:ext>
            </a:extLst>
          </p:cNvPr>
          <p:cNvSpPr>
            <a:spLocks noGrp="1"/>
          </p:cNvSpPr>
          <p:nvPr>
            <p:ph type="title" hasCustomPrompt="1"/>
          </p:nvPr>
        </p:nvSpPr>
        <p:spPr>
          <a:xfrm>
            <a:off x="550164" y="1060704"/>
            <a:ext cx="3611880" cy="1700784"/>
          </a:xfrm>
        </p:spPr>
        <p:txBody>
          <a:bodyPr/>
          <a:lstStyle/>
          <a:p>
            <a:r>
              <a:rPr lang="en-US" noProof="0"/>
              <a:t>Place headline here</a:t>
            </a:r>
          </a:p>
        </p:txBody>
      </p:sp>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p:txBody>
          <a:bodyPr/>
          <a:lstStyle/>
          <a:p>
            <a:fld id="{27BB625B-AB5A-C845-B50B-ED205C3DDF7A}" type="slidenum">
              <a:rPr lang="en-US" noProof="0" smtClean="0"/>
              <a:t>‹#›</a:t>
            </a:fld>
            <a:endParaRPr lang="en-US" noProof="0"/>
          </a:p>
        </p:txBody>
      </p:sp>
    </p:spTree>
    <p:extLst>
      <p:ext uri="{BB962C8B-B14F-4D97-AF65-F5344CB8AC3E}">
        <p14:creationId xmlns:p14="http://schemas.microsoft.com/office/powerpoint/2010/main" val="10881084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aption Only Dark A">
    <p:bg bwMode="gray">
      <p:bgRef idx="1001">
        <a:schemeClr val="bg2"/>
      </p:bgRef>
    </p:bg>
    <p:spTree>
      <p:nvGrpSpPr>
        <p:cNvPr id="1" name=""/>
        <p:cNvGrpSpPr/>
        <p:nvPr/>
      </p:nvGrpSpPr>
      <p:grpSpPr>
        <a:xfrm>
          <a:off x="0" y="0"/>
          <a:ext cx="0" cy="0"/>
          <a:chOff x="0" y="0"/>
          <a:chExt cx="0" cy="0"/>
        </a:xfrm>
      </p:grpSpPr>
      <p:sp>
        <p:nvSpPr>
          <p:cNvPr id="6" name="Section">
            <a:extLst>
              <a:ext uri="{FF2B5EF4-FFF2-40B4-BE49-F238E27FC236}">
                <a16:creationId xmlns:a16="http://schemas.microsoft.com/office/drawing/2014/main" id="{C3F5BB9A-EE45-B960-B743-E16FDB97B4E6}"/>
              </a:ext>
            </a:extLst>
          </p:cNvPr>
          <p:cNvSpPr>
            <a:spLocks noGrp="1"/>
          </p:cNvSpPr>
          <p:nvPr>
            <p:ph type="body" sz="quarter" idx="27" hasCustomPrompt="1"/>
          </p:nvPr>
        </p:nvSpPr>
        <p:spPr bwMode="white">
          <a:xfrm>
            <a:off x="550164" y="0"/>
            <a:ext cx="3607200" cy="547200"/>
          </a:xfrm>
        </p:spPr>
        <p:txBody>
          <a:bodyPr anchor="ctr" anchorCtr="0"/>
          <a:lstStyle>
            <a:lvl1pPr marL="0" indent="0">
              <a:spcAft>
                <a:spcPts val="0"/>
              </a:spcAft>
              <a:buNone/>
              <a:defRPr sz="1000" cap="all" baseline="0">
                <a:solidFill>
                  <a:srgbClr val="C1BFFF"/>
                </a:solidFill>
              </a:defRPr>
            </a:lvl1pPr>
          </a:lstStyle>
          <a:p>
            <a:pPr lvl="0"/>
            <a:r>
              <a:rPr lang="en-US" noProof="0"/>
              <a:t>Section title</a:t>
            </a:r>
          </a:p>
        </p:txBody>
      </p:sp>
      <p:sp>
        <p:nvSpPr>
          <p:cNvPr id="2" name="Title">
            <a:extLst>
              <a:ext uri="{FF2B5EF4-FFF2-40B4-BE49-F238E27FC236}">
                <a16:creationId xmlns:a16="http://schemas.microsoft.com/office/drawing/2014/main" id="{B77DC554-B106-D84B-B0E2-4BB654FA8963}"/>
              </a:ext>
            </a:extLst>
          </p:cNvPr>
          <p:cNvSpPr>
            <a:spLocks noGrp="1"/>
          </p:cNvSpPr>
          <p:nvPr>
            <p:ph type="title" hasCustomPrompt="1"/>
          </p:nvPr>
        </p:nvSpPr>
        <p:spPr bwMode="white">
          <a:xfrm>
            <a:off x="550164" y="1060704"/>
            <a:ext cx="5614416" cy="1700784"/>
          </a:xfrm>
        </p:spPr>
        <p:txBody>
          <a:bodyPr/>
          <a:lstStyle>
            <a:lvl1pPr>
              <a:defRPr sz="3200">
                <a:solidFill>
                  <a:schemeClr val="tx2"/>
                </a:solidFill>
              </a:defRPr>
            </a:lvl1pPr>
          </a:lstStyle>
          <a:p>
            <a:r>
              <a:rPr lang="en-US" noProof="0"/>
              <a:t>Place headline here</a:t>
            </a:r>
          </a:p>
        </p:txBody>
      </p:sp>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bwMode="white"/>
        <p:txBody>
          <a:bodyPr/>
          <a:lstStyle>
            <a:lvl1pPr>
              <a:defRPr>
                <a:solidFill>
                  <a:srgbClr val="C1BFFF"/>
                </a:solidFill>
              </a:defRPr>
            </a:lvl1p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white"/>
        <p:txBody>
          <a:bodyPr/>
          <a:lstStyle>
            <a:lvl1pPr>
              <a:defRPr>
                <a:solidFill>
                  <a:srgbClr val="C1BFFF"/>
                </a:solidFill>
              </a:defRPr>
            </a:lvl1pPr>
          </a:lstStyle>
          <a:p>
            <a:fld id="{27BB625B-AB5A-C845-B50B-ED205C3DDF7A}" type="slidenum">
              <a:rPr lang="en-US" noProof="0" smtClean="0"/>
              <a:pPr/>
              <a:t>‹#›</a:t>
            </a:fld>
            <a:endParaRPr lang="en-US" noProof="0"/>
          </a:p>
        </p:txBody>
      </p:sp>
    </p:spTree>
    <p:extLst>
      <p:ext uri="{BB962C8B-B14F-4D97-AF65-F5344CB8AC3E}">
        <p14:creationId xmlns:p14="http://schemas.microsoft.com/office/powerpoint/2010/main" val="3846736491"/>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aption Only Dark B">
    <p:bg bwMode="gray">
      <p:bgRef idx="1001">
        <a:schemeClr val="bg2"/>
      </p:bgRef>
    </p:bg>
    <p:spTree>
      <p:nvGrpSpPr>
        <p:cNvPr id="1" name=""/>
        <p:cNvGrpSpPr/>
        <p:nvPr/>
      </p:nvGrpSpPr>
      <p:grpSpPr>
        <a:xfrm>
          <a:off x="0" y="0"/>
          <a:ext cx="0" cy="0"/>
          <a:chOff x="0" y="0"/>
          <a:chExt cx="0" cy="0"/>
        </a:xfrm>
      </p:grpSpPr>
      <p:sp>
        <p:nvSpPr>
          <p:cNvPr id="6" name="Section">
            <a:extLst>
              <a:ext uri="{FF2B5EF4-FFF2-40B4-BE49-F238E27FC236}">
                <a16:creationId xmlns:a16="http://schemas.microsoft.com/office/drawing/2014/main" id="{C3F5BB9A-EE45-B960-B743-E16FDB97B4E6}"/>
              </a:ext>
            </a:extLst>
          </p:cNvPr>
          <p:cNvSpPr>
            <a:spLocks noGrp="1"/>
          </p:cNvSpPr>
          <p:nvPr>
            <p:ph type="body" sz="quarter" idx="27" hasCustomPrompt="1"/>
          </p:nvPr>
        </p:nvSpPr>
        <p:spPr bwMode="white">
          <a:xfrm>
            <a:off x="550164" y="0"/>
            <a:ext cx="3607200" cy="547200"/>
          </a:xfrm>
        </p:spPr>
        <p:txBody>
          <a:bodyPr anchor="ctr" anchorCtr="0"/>
          <a:lstStyle>
            <a:lvl1pPr marL="0" indent="0">
              <a:spcAft>
                <a:spcPts val="0"/>
              </a:spcAft>
              <a:buNone/>
              <a:defRPr sz="1000" cap="all" baseline="0">
                <a:solidFill>
                  <a:srgbClr val="C1BFFF"/>
                </a:solidFill>
              </a:defRPr>
            </a:lvl1pPr>
          </a:lstStyle>
          <a:p>
            <a:pPr lvl="0"/>
            <a:r>
              <a:rPr lang="en-US" noProof="0"/>
              <a:t>Section title</a:t>
            </a:r>
          </a:p>
        </p:txBody>
      </p:sp>
      <p:sp>
        <p:nvSpPr>
          <p:cNvPr id="2" name="Title">
            <a:extLst>
              <a:ext uri="{FF2B5EF4-FFF2-40B4-BE49-F238E27FC236}">
                <a16:creationId xmlns:a16="http://schemas.microsoft.com/office/drawing/2014/main" id="{B77DC554-B106-D84B-B0E2-4BB654FA8963}"/>
              </a:ext>
            </a:extLst>
          </p:cNvPr>
          <p:cNvSpPr>
            <a:spLocks noGrp="1"/>
          </p:cNvSpPr>
          <p:nvPr>
            <p:ph type="title" hasCustomPrompt="1"/>
          </p:nvPr>
        </p:nvSpPr>
        <p:spPr bwMode="white">
          <a:xfrm>
            <a:off x="550164" y="1060704"/>
            <a:ext cx="3611880" cy="1700784"/>
          </a:xfrm>
        </p:spPr>
        <p:txBody>
          <a:bodyPr/>
          <a:lstStyle>
            <a:lvl1pPr>
              <a:defRPr sz="4000">
                <a:solidFill>
                  <a:schemeClr val="tx2"/>
                </a:solidFill>
              </a:defRPr>
            </a:lvl1pPr>
          </a:lstStyle>
          <a:p>
            <a:r>
              <a:rPr lang="en-US" noProof="0" dirty="0"/>
              <a:t>Place headline here</a:t>
            </a:r>
          </a:p>
        </p:txBody>
      </p:sp>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bwMode="white"/>
        <p:txBody>
          <a:bodyPr/>
          <a:lstStyle>
            <a:lvl1pPr>
              <a:defRPr>
                <a:solidFill>
                  <a:srgbClr val="C1BFFF"/>
                </a:solidFill>
              </a:defRPr>
            </a:lvl1p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white"/>
        <p:txBody>
          <a:bodyPr/>
          <a:lstStyle>
            <a:lvl1pPr>
              <a:defRPr>
                <a:solidFill>
                  <a:srgbClr val="C1BFFF"/>
                </a:solidFill>
              </a:defRPr>
            </a:lvl1pPr>
          </a:lstStyle>
          <a:p>
            <a:fld id="{27BB625B-AB5A-C845-B50B-ED205C3DDF7A}" type="slidenum">
              <a:rPr lang="en-US" noProof="0" smtClean="0"/>
              <a:pPr/>
              <a:t>‹#›</a:t>
            </a:fld>
            <a:endParaRPr lang="en-US" noProof="0"/>
          </a:p>
        </p:txBody>
      </p:sp>
    </p:spTree>
    <p:extLst>
      <p:ext uri="{BB962C8B-B14F-4D97-AF65-F5344CB8AC3E}">
        <p14:creationId xmlns:p14="http://schemas.microsoft.com/office/powerpoint/2010/main" val="3634154706"/>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itle and Content">
    <p:bg>
      <p:bgRef idx="1001">
        <a:schemeClr val="bg1"/>
      </p:bgRef>
    </p:bg>
    <p:spTree>
      <p:nvGrpSpPr>
        <p:cNvPr id="1" name=""/>
        <p:cNvGrpSpPr/>
        <p:nvPr/>
      </p:nvGrpSpPr>
      <p:grpSpPr>
        <a:xfrm>
          <a:off x="0" y="0"/>
          <a:ext cx="0" cy="0"/>
          <a:chOff x="0" y="0"/>
          <a:chExt cx="0" cy="0"/>
        </a:xfrm>
      </p:grpSpPr>
      <p:sp>
        <p:nvSpPr>
          <p:cNvPr id="8" name="Section">
            <a:extLst>
              <a:ext uri="{FF2B5EF4-FFF2-40B4-BE49-F238E27FC236}">
                <a16:creationId xmlns:a16="http://schemas.microsoft.com/office/drawing/2014/main" id="{1198415D-8549-B0A2-B49C-4DD0F7B93F3F}"/>
              </a:ext>
            </a:extLst>
          </p:cNvPr>
          <p:cNvSpPr>
            <a:spLocks noGrp="1"/>
          </p:cNvSpPr>
          <p:nvPr>
            <p:ph type="body" sz="quarter" idx="27" hasCustomPrompt="1"/>
          </p:nvPr>
        </p:nvSpPr>
        <p:spPr bwMode="black">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2" name="Title">
            <a:extLst>
              <a:ext uri="{FF2B5EF4-FFF2-40B4-BE49-F238E27FC236}">
                <a16:creationId xmlns:a16="http://schemas.microsoft.com/office/drawing/2014/main" id="{58E6F1EA-6CF7-3128-DEA7-11609358DF4C}"/>
              </a:ext>
            </a:extLst>
          </p:cNvPr>
          <p:cNvSpPr>
            <a:spLocks noGrp="1"/>
          </p:cNvSpPr>
          <p:nvPr>
            <p:ph type="title" hasCustomPrompt="1"/>
          </p:nvPr>
        </p:nvSpPr>
        <p:spPr bwMode="black"/>
        <p:txBody>
          <a:bodyPr/>
          <a:lstStyle/>
          <a:p>
            <a:r>
              <a:rPr lang="en-US" noProof="0"/>
              <a:t>Place headline here</a:t>
            </a:r>
          </a:p>
        </p:txBody>
      </p:sp>
      <p:sp>
        <p:nvSpPr>
          <p:cNvPr id="3" name="Content">
            <a:extLst>
              <a:ext uri="{FF2B5EF4-FFF2-40B4-BE49-F238E27FC236}">
                <a16:creationId xmlns:a16="http://schemas.microsoft.com/office/drawing/2014/main" id="{6D28ED81-2168-60B7-3C56-6C4C72659C6F}"/>
              </a:ext>
            </a:extLst>
          </p:cNvPr>
          <p:cNvSpPr>
            <a:spLocks noGrp="1"/>
          </p:cNvSpPr>
          <p:nvPr>
            <p:ph idx="1"/>
          </p:nvPr>
        </p:nvSpPr>
        <p:spPr bwMode="black">
          <a:xfrm>
            <a:off x="550164" y="1918336"/>
            <a:ext cx="11091672" cy="3844800"/>
          </a:xfrm>
        </p:spPr>
        <p:txBody>
          <a:bodyPr/>
          <a:lstStyle>
            <a:lvl1pPr marL="0" indent="0">
              <a:buNone/>
              <a:defRPr/>
            </a:lvl1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7" name="Source">
            <a:extLst>
              <a:ext uri="{FF2B5EF4-FFF2-40B4-BE49-F238E27FC236}">
                <a16:creationId xmlns:a16="http://schemas.microsoft.com/office/drawing/2014/main" id="{CAE04B0A-33E1-1409-5B92-0FF8FB4CFAFF}"/>
              </a:ext>
            </a:extLst>
          </p:cNvPr>
          <p:cNvSpPr>
            <a:spLocks noGrp="1"/>
          </p:cNvSpPr>
          <p:nvPr>
            <p:ph type="body" sz="quarter" idx="14" hasCustomPrompt="1"/>
          </p:nvPr>
        </p:nvSpPr>
        <p:spPr bwMode="black">
          <a:xfrm>
            <a:off x="550164" y="5761354"/>
            <a:ext cx="3607200" cy="547200"/>
          </a:xfrm>
        </p:spPr>
        <p:txBody>
          <a:bodyPr anchor="b" anchorCtr="0">
            <a:noAutofit/>
          </a:bodyPr>
          <a:lstStyle>
            <a:lvl1pPr marL="0" indent="0">
              <a:spcAft>
                <a:spcPts val="0"/>
              </a:spcAft>
              <a:buNone/>
              <a:defRPr sz="800"/>
            </a:lvl1pPr>
            <a:lvl2pPr>
              <a:defRPr sz="800"/>
            </a:lvl2pPr>
            <a:lvl3pPr>
              <a:defRPr sz="800"/>
            </a:lvl3pPr>
            <a:lvl4pPr>
              <a:defRPr sz="800"/>
            </a:lvl4pPr>
            <a:lvl5pPr>
              <a:defRPr sz="800"/>
            </a:lvl5pPr>
          </a:lstStyle>
          <a:p>
            <a:pPr lvl="0"/>
            <a:r>
              <a:rPr lang="en-US" noProof="0"/>
              <a:t>Place source here</a:t>
            </a:r>
          </a:p>
        </p:txBody>
      </p:sp>
      <p:sp>
        <p:nvSpPr>
          <p:cNvPr id="5" name="Footer">
            <a:extLst>
              <a:ext uri="{FF2B5EF4-FFF2-40B4-BE49-F238E27FC236}">
                <a16:creationId xmlns:a16="http://schemas.microsoft.com/office/drawing/2014/main" id="{D007B727-0350-AD0A-1586-6864D574169A}"/>
              </a:ext>
            </a:extLst>
          </p:cNvPr>
          <p:cNvSpPr>
            <a:spLocks noGrp="1" noRot="1" noMove="1" noResize="1" noEditPoints="1" noAdjustHandles="1" noChangeArrowheads="1" noChangeShapeType="1"/>
          </p:cNvSpPr>
          <p:nvPr>
            <p:ph type="ftr" sz="quarter" idx="11"/>
          </p:nvPr>
        </p:nvSpPr>
        <p:spPr bwMode="black"/>
        <p:txBody>
          <a:bodyPr/>
          <a:lstStyle/>
          <a:p>
            <a:r>
              <a:rPr lang="en-US" noProof="0" dirty="0"/>
              <a:t>Copyright 2026 Pearson. All rights reserved.</a:t>
            </a:r>
          </a:p>
        </p:txBody>
      </p:sp>
      <p:sp>
        <p:nvSpPr>
          <p:cNvPr id="6" name="Slide Number">
            <a:extLst>
              <a:ext uri="{FF2B5EF4-FFF2-40B4-BE49-F238E27FC236}">
                <a16:creationId xmlns:a16="http://schemas.microsoft.com/office/drawing/2014/main" id="{C4A7025A-0CAE-0E7A-FDD4-0253E11554E0}"/>
              </a:ext>
            </a:extLst>
          </p:cNvPr>
          <p:cNvSpPr>
            <a:spLocks noGrp="1" noRot="1" noMove="1" noResize="1" noEditPoints="1" noAdjustHandles="1" noChangeArrowheads="1" noChangeShapeType="1"/>
          </p:cNvSpPr>
          <p:nvPr>
            <p:ph type="sldNum" sz="quarter" idx="12"/>
          </p:nvPr>
        </p:nvSpPr>
        <p:spPr bwMode="black"/>
        <p:txBody>
          <a:bodyPr/>
          <a:lstStyle/>
          <a:p>
            <a:fld id="{27BB625B-AB5A-C845-B50B-ED205C3DDF7A}" type="slidenum">
              <a:rPr lang="en-US" noProof="0" smtClean="0"/>
              <a:t>‹#›</a:t>
            </a:fld>
            <a:endParaRPr lang="en-US" noProof="0"/>
          </a:p>
        </p:txBody>
      </p:sp>
    </p:spTree>
    <p:extLst>
      <p:ext uri="{BB962C8B-B14F-4D97-AF65-F5344CB8AC3E}">
        <p14:creationId xmlns:p14="http://schemas.microsoft.com/office/powerpoint/2010/main" val="293664393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ontent Dark">
    <p:bg bwMode="gray">
      <p:bgRef idx="1001">
        <a:schemeClr val="bg2"/>
      </p:bgRef>
    </p:bg>
    <p:spTree>
      <p:nvGrpSpPr>
        <p:cNvPr id="1" name=""/>
        <p:cNvGrpSpPr/>
        <p:nvPr/>
      </p:nvGrpSpPr>
      <p:grpSpPr>
        <a:xfrm>
          <a:off x="0" y="0"/>
          <a:ext cx="0" cy="0"/>
          <a:chOff x="0" y="0"/>
          <a:chExt cx="0" cy="0"/>
        </a:xfrm>
      </p:grpSpPr>
      <p:sp>
        <p:nvSpPr>
          <p:cNvPr id="8" name="Section">
            <a:extLst>
              <a:ext uri="{FF2B5EF4-FFF2-40B4-BE49-F238E27FC236}">
                <a16:creationId xmlns:a16="http://schemas.microsoft.com/office/drawing/2014/main" id="{1198415D-8549-B0A2-B49C-4DD0F7B93F3F}"/>
              </a:ext>
            </a:extLst>
          </p:cNvPr>
          <p:cNvSpPr>
            <a:spLocks noGrp="1"/>
          </p:cNvSpPr>
          <p:nvPr>
            <p:ph type="body" sz="quarter" idx="27" hasCustomPrompt="1"/>
          </p:nvPr>
        </p:nvSpPr>
        <p:spPr bwMode="white">
          <a:xfrm>
            <a:off x="550164" y="0"/>
            <a:ext cx="3607200" cy="547200"/>
          </a:xfrm>
        </p:spPr>
        <p:txBody>
          <a:bodyPr anchor="ctr" anchorCtr="0"/>
          <a:lstStyle>
            <a:lvl1pPr marL="0" indent="0">
              <a:spcAft>
                <a:spcPts val="0"/>
              </a:spcAft>
              <a:buNone/>
              <a:defRPr sz="1000" cap="all" baseline="0">
                <a:solidFill>
                  <a:srgbClr val="C1BFFF"/>
                </a:solidFill>
              </a:defRPr>
            </a:lvl1pPr>
          </a:lstStyle>
          <a:p>
            <a:pPr lvl="0"/>
            <a:r>
              <a:rPr lang="en-US" noProof="0"/>
              <a:t>Section title</a:t>
            </a:r>
          </a:p>
        </p:txBody>
      </p:sp>
      <p:sp>
        <p:nvSpPr>
          <p:cNvPr id="2" name="Title">
            <a:extLst>
              <a:ext uri="{FF2B5EF4-FFF2-40B4-BE49-F238E27FC236}">
                <a16:creationId xmlns:a16="http://schemas.microsoft.com/office/drawing/2014/main" id="{58E6F1EA-6CF7-3128-DEA7-11609358DF4C}"/>
              </a:ext>
            </a:extLst>
          </p:cNvPr>
          <p:cNvSpPr>
            <a:spLocks noGrp="1"/>
          </p:cNvSpPr>
          <p:nvPr>
            <p:ph type="title" hasCustomPrompt="1"/>
          </p:nvPr>
        </p:nvSpPr>
        <p:spPr bwMode="white"/>
        <p:txBody>
          <a:bodyPr/>
          <a:lstStyle/>
          <a:p>
            <a:r>
              <a:rPr lang="en-US" noProof="0"/>
              <a:t>Place headline here</a:t>
            </a:r>
          </a:p>
        </p:txBody>
      </p:sp>
      <p:sp>
        <p:nvSpPr>
          <p:cNvPr id="3" name="Content">
            <a:extLst>
              <a:ext uri="{FF2B5EF4-FFF2-40B4-BE49-F238E27FC236}">
                <a16:creationId xmlns:a16="http://schemas.microsoft.com/office/drawing/2014/main" id="{6D28ED81-2168-60B7-3C56-6C4C72659C6F}"/>
              </a:ext>
            </a:extLst>
          </p:cNvPr>
          <p:cNvSpPr>
            <a:spLocks noGrp="1"/>
          </p:cNvSpPr>
          <p:nvPr>
            <p:ph idx="1"/>
          </p:nvPr>
        </p:nvSpPr>
        <p:spPr bwMode="white">
          <a:xfrm>
            <a:off x="550164" y="1918336"/>
            <a:ext cx="11091672" cy="3844800"/>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7" name="Source">
            <a:extLst>
              <a:ext uri="{FF2B5EF4-FFF2-40B4-BE49-F238E27FC236}">
                <a16:creationId xmlns:a16="http://schemas.microsoft.com/office/drawing/2014/main" id="{CAE04B0A-33E1-1409-5B92-0FF8FB4CFAFF}"/>
              </a:ext>
            </a:extLst>
          </p:cNvPr>
          <p:cNvSpPr>
            <a:spLocks noGrp="1"/>
          </p:cNvSpPr>
          <p:nvPr>
            <p:ph type="body" sz="quarter" idx="14" hasCustomPrompt="1"/>
          </p:nvPr>
        </p:nvSpPr>
        <p:spPr bwMode="white">
          <a:xfrm>
            <a:off x="550164" y="5761354"/>
            <a:ext cx="3607200" cy="547200"/>
          </a:xfrm>
        </p:spPr>
        <p:txBody>
          <a:bodyPr anchor="b" anchorCtr="0">
            <a:noAutofit/>
          </a:bodyPr>
          <a:lstStyle>
            <a:lvl1pPr marL="0" indent="0">
              <a:spcAft>
                <a:spcPts val="0"/>
              </a:spcAft>
              <a:buNone/>
              <a:defRPr sz="800"/>
            </a:lvl1pPr>
            <a:lvl2pPr>
              <a:defRPr sz="800"/>
            </a:lvl2pPr>
            <a:lvl3pPr>
              <a:defRPr sz="800"/>
            </a:lvl3pPr>
            <a:lvl4pPr>
              <a:defRPr sz="800"/>
            </a:lvl4pPr>
            <a:lvl5pPr>
              <a:defRPr sz="800"/>
            </a:lvl5pPr>
          </a:lstStyle>
          <a:p>
            <a:pPr lvl="0"/>
            <a:r>
              <a:rPr lang="en-US" noProof="0"/>
              <a:t>Place source here</a:t>
            </a:r>
          </a:p>
        </p:txBody>
      </p:sp>
      <p:sp>
        <p:nvSpPr>
          <p:cNvPr id="5" name="Footer">
            <a:extLst>
              <a:ext uri="{FF2B5EF4-FFF2-40B4-BE49-F238E27FC236}">
                <a16:creationId xmlns:a16="http://schemas.microsoft.com/office/drawing/2014/main" id="{D007B727-0350-AD0A-1586-6864D574169A}"/>
              </a:ext>
            </a:extLst>
          </p:cNvPr>
          <p:cNvSpPr>
            <a:spLocks noGrp="1" noRot="1" noMove="1" noResize="1" noEditPoints="1" noAdjustHandles="1" noChangeArrowheads="1" noChangeShapeType="1"/>
          </p:cNvSpPr>
          <p:nvPr>
            <p:ph type="ftr" sz="quarter" idx="11"/>
          </p:nvPr>
        </p:nvSpPr>
        <p:spPr bwMode="white"/>
        <p:txBody>
          <a:bodyPr/>
          <a:lstStyle>
            <a:lvl1pPr>
              <a:defRPr>
                <a:solidFill>
                  <a:srgbClr val="C1BFFF"/>
                </a:solidFill>
              </a:defRPr>
            </a:lvl1pPr>
          </a:lstStyle>
          <a:p>
            <a:r>
              <a:rPr lang="en-US" noProof="0" dirty="0"/>
              <a:t>Copyright 2026 Pearson. All rights reserved.</a:t>
            </a:r>
          </a:p>
        </p:txBody>
      </p:sp>
      <p:sp>
        <p:nvSpPr>
          <p:cNvPr id="6" name="Slide Number">
            <a:extLst>
              <a:ext uri="{FF2B5EF4-FFF2-40B4-BE49-F238E27FC236}">
                <a16:creationId xmlns:a16="http://schemas.microsoft.com/office/drawing/2014/main" id="{C4A7025A-0CAE-0E7A-FDD4-0253E11554E0}"/>
              </a:ext>
            </a:extLst>
          </p:cNvPr>
          <p:cNvSpPr>
            <a:spLocks noGrp="1" noRot="1" noMove="1" noResize="1" noEditPoints="1" noAdjustHandles="1" noChangeArrowheads="1" noChangeShapeType="1"/>
          </p:cNvSpPr>
          <p:nvPr>
            <p:ph type="sldNum" sz="quarter" idx="12"/>
          </p:nvPr>
        </p:nvSpPr>
        <p:spPr bwMode="white"/>
        <p:txBody>
          <a:bodyPr/>
          <a:lstStyle>
            <a:lvl1pPr>
              <a:defRPr>
                <a:solidFill>
                  <a:srgbClr val="C1BFFF"/>
                </a:solidFill>
              </a:defRPr>
            </a:lvl1pPr>
          </a:lstStyle>
          <a:p>
            <a:fld id="{27BB625B-AB5A-C845-B50B-ED205C3DDF7A}" type="slidenum">
              <a:rPr lang="en-US" noProof="0" smtClean="0"/>
              <a:pPr/>
              <a:t>‹#›</a:t>
            </a:fld>
            <a:endParaRPr lang="en-US" noProof="0"/>
          </a:p>
        </p:txBody>
      </p:sp>
    </p:spTree>
    <p:extLst>
      <p:ext uri="{BB962C8B-B14F-4D97-AF65-F5344CB8AC3E}">
        <p14:creationId xmlns:p14="http://schemas.microsoft.com/office/powerpoint/2010/main" val="181393728"/>
      </p:ext>
    </p:extLst>
  </p:cSld>
  <p:clrMapOvr>
    <a:overrideClrMapping bg1="dk1" tx1="lt1" bg2="dk2" tx2="lt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Comparison">
    <p:bg bwMode="ltGray">
      <p:bgRef idx="1001">
        <a:schemeClr val="bg1"/>
      </p:bgRef>
    </p:bg>
    <p:spTree>
      <p:nvGrpSpPr>
        <p:cNvPr id="1" name=""/>
        <p:cNvGrpSpPr/>
        <p:nvPr/>
      </p:nvGrpSpPr>
      <p:grpSpPr>
        <a:xfrm>
          <a:off x="0" y="0"/>
          <a:ext cx="0" cy="0"/>
          <a:chOff x="0" y="0"/>
          <a:chExt cx="0" cy="0"/>
        </a:xfrm>
      </p:grpSpPr>
      <p:sp>
        <p:nvSpPr>
          <p:cNvPr id="8" name="Section">
            <a:extLst>
              <a:ext uri="{FF2B5EF4-FFF2-40B4-BE49-F238E27FC236}">
                <a16:creationId xmlns:a16="http://schemas.microsoft.com/office/drawing/2014/main" id="{1198415D-8549-B0A2-B49C-4DD0F7B93F3F}"/>
              </a:ext>
            </a:extLst>
          </p:cNvPr>
          <p:cNvSpPr>
            <a:spLocks noGrp="1"/>
          </p:cNvSpPr>
          <p:nvPr>
            <p:ph type="body" sz="quarter" idx="27" hasCustomPrompt="1"/>
          </p:nvPr>
        </p:nvSpPr>
        <p:spPr bwMode="black">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2" name="Title">
            <a:extLst>
              <a:ext uri="{FF2B5EF4-FFF2-40B4-BE49-F238E27FC236}">
                <a16:creationId xmlns:a16="http://schemas.microsoft.com/office/drawing/2014/main" id="{58E6F1EA-6CF7-3128-DEA7-11609358DF4C}"/>
              </a:ext>
            </a:extLst>
          </p:cNvPr>
          <p:cNvSpPr>
            <a:spLocks noGrp="1"/>
          </p:cNvSpPr>
          <p:nvPr>
            <p:ph type="title" hasCustomPrompt="1"/>
          </p:nvPr>
        </p:nvSpPr>
        <p:spPr bwMode="black">
          <a:xfrm>
            <a:off x="550164" y="552450"/>
            <a:ext cx="11091672" cy="819150"/>
          </a:xfrm>
        </p:spPr>
        <p:txBody>
          <a:bodyPr/>
          <a:lstStyle/>
          <a:p>
            <a:r>
              <a:rPr lang="en-US" noProof="0"/>
              <a:t>Place headline here</a:t>
            </a:r>
          </a:p>
        </p:txBody>
      </p:sp>
      <p:sp>
        <p:nvSpPr>
          <p:cNvPr id="9" name="Subhead 1">
            <a:extLst>
              <a:ext uri="{FF2B5EF4-FFF2-40B4-BE49-F238E27FC236}">
                <a16:creationId xmlns:a16="http://schemas.microsoft.com/office/drawing/2014/main" id="{07EAE08C-E86C-DE1B-AA27-8CE1AC9C3F1B}"/>
              </a:ext>
            </a:extLst>
          </p:cNvPr>
          <p:cNvSpPr>
            <a:spLocks noGrp="1"/>
          </p:cNvSpPr>
          <p:nvPr>
            <p:ph type="body" idx="29" hasCustomPrompt="1"/>
          </p:nvPr>
        </p:nvSpPr>
        <p:spPr bwMode="gray">
          <a:xfrm>
            <a:off x="550164" y="1918336"/>
            <a:ext cx="5148072" cy="402336"/>
          </a:xfrm>
        </p:spPr>
        <p:txBody>
          <a:bodyPr anchor="t" anchorCtr="0"/>
          <a:lstStyle>
            <a:lvl1pPr marL="0" indent="0">
              <a:spcAft>
                <a:spcPts val="0"/>
              </a:spcAft>
              <a:buNone/>
              <a:defRPr sz="1600" b="0">
                <a:solidFill>
                  <a:srgbClr val="0D004D"/>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subhead here</a:t>
            </a:r>
          </a:p>
        </p:txBody>
      </p:sp>
      <p:sp>
        <p:nvSpPr>
          <p:cNvPr id="3" name="Content 1">
            <a:extLst>
              <a:ext uri="{FF2B5EF4-FFF2-40B4-BE49-F238E27FC236}">
                <a16:creationId xmlns:a16="http://schemas.microsoft.com/office/drawing/2014/main" id="{6D28ED81-2168-60B7-3C56-6C4C72659C6F}"/>
              </a:ext>
            </a:extLst>
          </p:cNvPr>
          <p:cNvSpPr>
            <a:spLocks noGrp="1"/>
          </p:cNvSpPr>
          <p:nvPr>
            <p:ph idx="1"/>
          </p:nvPr>
        </p:nvSpPr>
        <p:spPr bwMode="black">
          <a:xfrm>
            <a:off x="550164" y="2324991"/>
            <a:ext cx="5148072" cy="3438144"/>
          </a:xfrm>
        </p:spPr>
        <p:txBody>
          <a:bodyPr/>
          <a:lstStyle>
            <a:lvl1pPr>
              <a:defRPr sz="1400"/>
            </a:lvl1pPr>
            <a:lvl2pPr>
              <a:defRPr sz="1400"/>
            </a:lvl2pPr>
            <a:lvl3pPr>
              <a:defRPr sz="1400"/>
            </a:lvl3pPr>
            <a:lvl4pPr>
              <a:defRPr sz="1400"/>
            </a:lvl4pPr>
            <a:lvl5pPr>
              <a:defRPr sz="14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10" name="Subhead 2">
            <a:extLst>
              <a:ext uri="{FF2B5EF4-FFF2-40B4-BE49-F238E27FC236}">
                <a16:creationId xmlns:a16="http://schemas.microsoft.com/office/drawing/2014/main" id="{A727872E-DF2F-7764-CD07-F1FB20D810BF}"/>
              </a:ext>
            </a:extLst>
          </p:cNvPr>
          <p:cNvSpPr>
            <a:spLocks noGrp="1"/>
          </p:cNvSpPr>
          <p:nvPr>
            <p:ph type="body" idx="30" hasCustomPrompt="1"/>
          </p:nvPr>
        </p:nvSpPr>
        <p:spPr bwMode="gray">
          <a:xfrm>
            <a:off x="6493764" y="1918336"/>
            <a:ext cx="5148072" cy="402336"/>
          </a:xfrm>
        </p:spPr>
        <p:txBody>
          <a:bodyPr anchor="t" anchorCtr="0"/>
          <a:lstStyle>
            <a:lvl1pPr marL="0" indent="0">
              <a:spcAft>
                <a:spcPts val="0"/>
              </a:spcAft>
              <a:buNone/>
              <a:defRPr sz="1600" b="0">
                <a:solidFill>
                  <a:srgbClr val="0D004D"/>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subhead here</a:t>
            </a:r>
          </a:p>
        </p:txBody>
      </p:sp>
      <p:sp>
        <p:nvSpPr>
          <p:cNvPr id="4" name="Content 2">
            <a:extLst>
              <a:ext uri="{FF2B5EF4-FFF2-40B4-BE49-F238E27FC236}">
                <a16:creationId xmlns:a16="http://schemas.microsoft.com/office/drawing/2014/main" id="{BA46652D-59D0-2597-E788-FF03D2F1B8AE}"/>
              </a:ext>
            </a:extLst>
          </p:cNvPr>
          <p:cNvSpPr>
            <a:spLocks noGrp="1"/>
          </p:cNvSpPr>
          <p:nvPr>
            <p:ph idx="28"/>
          </p:nvPr>
        </p:nvSpPr>
        <p:spPr bwMode="black">
          <a:xfrm>
            <a:off x="6493764" y="2324991"/>
            <a:ext cx="5148072" cy="3438144"/>
          </a:xfrm>
        </p:spPr>
        <p:txBody>
          <a:bodyPr/>
          <a:lstStyle>
            <a:lvl1pPr>
              <a:defRPr sz="1400"/>
            </a:lvl1pPr>
            <a:lvl2pPr>
              <a:defRPr sz="1400"/>
            </a:lvl2pPr>
            <a:lvl3pPr>
              <a:defRPr sz="1400"/>
            </a:lvl3pPr>
            <a:lvl4pPr>
              <a:defRPr sz="1400"/>
            </a:lvl4pPr>
            <a:lvl5pPr>
              <a:defRPr sz="14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7" name="Source">
            <a:extLst>
              <a:ext uri="{FF2B5EF4-FFF2-40B4-BE49-F238E27FC236}">
                <a16:creationId xmlns:a16="http://schemas.microsoft.com/office/drawing/2014/main" id="{CAE04B0A-33E1-1409-5B92-0FF8FB4CFAFF}"/>
              </a:ext>
            </a:extLst>
          </p:cNvPr>
          <p:cNvSpPr>
            <a:spLocks noGrp="1"/>
          </p:cNvSpPr>
          <p:nvPr>
            <p:ph type="body" sz="quarter" idx="14" hasCustomPrompt="1"/>
          </p:nvPr>
        </p:nvSpPr>
        <p:spPr bwMode="black">
          <a:xfrm>
            <a:off x="550164" y="5761354"/>
            <a:ext cx="3607200" cy="547200"/>
          </a:xfrm>
        </p:spPr>
        <p:txBody>
          <a:bodyPr anchor="b" anchorCtr="0">
            <a:noAutofit/>
          </a:bodyPr>
          <a:lstStyle>
            <a:lvl1pPr marL="0" indent="0">
              <a:spcAft>
                <a:spcPts val="0"/>
              </a:spcAft>
              <a:buNone/>
              <a:defRPr sz="800"/>
            </a:lvl1pPr>
            <a:lvl2pPr>
              <a:defRPr sz="800"/>
            </a:lvl2pPr>
            <a:lvl3pPr>
              <a:defRPr sz="800"/>
            </a:lvl3pPr>
            <a:lvl4pPr>
              <a:defRPr sz="800"/>
            </a:lvl4pPr>
            <a:lvl5pPr>
              <a:defRPr sz="800"/>
            </a:lvl5pPr>
          </a:lstStyle>
          <a:p>
            <a:pPr lvl="0"/>
            <a:r>
              <a:rPr lang="en-US" noProof="0"/>
              <a:t>Place source here</a:t>
            </a:r>
          </a:p>
        </p:txBody>
      </p:sp>
      <p:sp>
        <p:nvSpPr>
          <p:cNvPr id="5" name="Footer">
            <a:extLst>
              <a:ext uri="{FF2B5EF4-FFF2-40B4-BE49-F238E27FC236}">
                <a16:creationId xmlns:a16="http://schemas.microsoft.com/office/drawing/2014/main" id="{D007B727-0350-AD0A-1586-6864D574169A}"/>
              </a:ext>
            </a:extLst>
          </p:cNvPr>
          <p:cNvSpPr>
            <a:spLocks noGrp="1" noRot="1" noMove="1" noResize="1" noEditPoints="1" noAdjustHandles="1" noChangeArrowheads="1" noChangeShapeType="1"/>
          </p:cNvSpPr>
          <p:nvPr>
            <p:ph type="ftr" sz="quarter" idx="11"/>
          </p:nvPr>
        </p:nvSpPr>
        <p:spPr bwMode="black"/>
        <p:txBody>
          <a:bodyPr/>
          <a:lstStyle/>
          <a:p>
            <a:r>
              <a:rPr lang="en-US" noProof="0" dirty="0"/>
              <a:t>Copyright 2026 Pearson. All rights reserved.</a:t>
            </a:r>
          </a:p>
        </p:txBody>
      </p:sp>
      <p:sp>
        <p:nvSpPr>
          <p:cNvPr id="6" name="Slide Number">
            <a:extLst>
              <a:ext uri="{FF2B5EF4-FFF2-40B4-BE49-F238E27FC236}">
                <a16:creationId xmlns:a16="http://schemas.microsoft.com/office/drawing/2014/main" id="{C4A7025A-0CAE-0E7A-FDD4-0253E11554E0}"/>
              </a:ext>
            </a:extLst>
          </p:cNvPr>
          <p:cNvSpPr>
            <a:spLocks noGrp="1" noRot="1" noMove="1" noResize="1" noEditPoints="1" noAdjustHandles="1" noChangeArrowheads="1" noChangeShapeType="1"/>
          </p:cNvSpPr>
          <p:nvPr>
            <p:ph type="sldNum" sz="quarter" idx="12"/>
          </p:nvPr>
        </p:nvSpPr>
        <p:spPr bwMode="black"/>
        <p:txBody>
          <a:bodyPr/>
          <a:lstStyle/>
          <a:p>
            <a:fld id="{27BB625B-AB5A-C845-B50B-ED205C3DDF7A}" type="slidenum">
              <a:rPr lang="en-US" noProof="0" smtClean="0"/>
              <a:t>‹#›</a:t>
            </a:fld>
            <a:endParaRPr lang="en-US" noProof="0"/>
          </a:p>
        </p:txBody>
      </p:sp>
    </p:spTree>
    <p:extLst>
      <p:ext uri="{BB962C8B-B14F-4D97-AF65-F5344CB8AC3E}">
        <p14:creationId xmlns:p14="http://schemas.microsoft.com/office/powerpoint/2010/main" val="393374419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Content 2 Col">
    <p:bg bwMode="ltGray">
      <p:bgPr>
        <a:solidFill>
          <a:srgbClr val="EDECF6"/>
        </a:solidFill>
        <a:effectLst/>
      </p:bgPr>
    </p:bg>
    <p:spTree>
      <p:nvGrpSpPr>
        <p:cNvPr id="1" name=""/>
        <p:cNvGrpSpPr/>
        <p:nvPr/>
      </p:nvGrpSpPr>
      <p:grpSpPr>
        <a:xfrm>
          <a:off x="0" y="0"/>
          <a:ext cx="0" cy="0"/>
          <a:chOff x="0" y="0"/>
          <a:chExt cx="0" cy="0"/>
        </a:xfrm>
      </p:grpSpPr>
      <p:sp>
        <p:nvSpPr>
          <p:cNvPr id="12" name="Section">
            <a:extLst>
              <a:ext uri="{FF2B5EF4-FFF2-40B4-BE49-F238E27FC236}">
                <a16:creationId xmlns:a16="http://schemas.microsoft.com/office/drawing/2014/main" id="{A34E4C6B-5D79-B45A-E43E-64E148A689AA}"/>
              </a:ext>
            </a:extLst>
          </p:cNvPr>
          <p:cNvSpPr>
            <a:spLocks noGrp="1"/>
          </p:cNvSpPr>
          <p:nvPr>
            <p:ph type="body" sz="quarter" idx="27" hasCustomPrompt="1"/>
          </p:nvPr>
        </p:nvSpPr>
        <p:spPr bwMode="auto">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10" name="Title">
            <a:extLst>
              <a:ext uri="{FF2B5EF4-FFF2-40B4-BE49-F238E27FC236}">
                <a16:creationId xmlns:a16="http://schemas.microsoft.com/office/drawing/2014/main" id="{6D097E3A-836D-C88E-C5FF-DA199AB3273F}"/>
              </a:ext>
            </a:extLst>
          </p:cNvPr>
          <p:cNvSpPr>
            <a:spLocks noGrp="1"/>
          </p:cNvSpPr>
          <p:nvPr>
            <p:ph type="title" hasCustomPrompt="1"/>
          </p:nvPr>
        </p:nvSpPr>
        <p:spPr bwMode="auto">
          <a:xfrm>
            <a:off x="550164" y="1370209"/>
            <a:ext cx="3605276" cy="2046885"/>
          </a:xfrm>
        </p:spPr>
        <p:txBody>
          <a:bodyPr/>
          <a:lstStyle>
            <a:lvl1pPr>
              <a:defRPr/>
            </a:lvl1pPr>
          </a:lstStyle>
          <a:p>
            <a:r>
              <a:rPr lang="en-US" noProof="0"/>
              <a:t>Place headline here, lorem ipsum dolor sit </a:t>
            </a:r>
            <a:r>
              <a:rPr lang="en-US" noProof="0" err="1"/>
              <a:t>amet</a:t>
            </a:r>
            <a:r>
              <a:rPr lang="en-US" noProof="0"/>
              <a:t> </a:t>
            </a:r>
            <a:r>
              <a:rPr lang="en-US" noProof="0" err="1"/>
              <a:t>adipiscing</a:t>
            </a:r>
            <a:r>
              <a:rPr lang="en-US" noProof="0"/>
              <a:t> </a:t>
            </a:r>
            <a:r>
              <a:rPr lang="en-US" noProof="0" err="1"/>
              <a:t>elit</a:t>
            </a:r>
            <a:br>
              <a:rPr lang="en-US" noProof="0"/>
            </a:br>
            <a:endParaRPr lang="en-US" noProof="0"/>
          </a:p>
        </p:txBody>
      </p:sp>
      <p:sp>
        <p:nvSpPr>
          <p:cNvPr id="3" name="Subhead 1">
            <a:extLst>
              <a:ext uri="{FF2B5EF4-FFF2-40B4-BE49-F238E27FC236}">
                <a16:creationId xmlns:a16="http://schemas.microsoft.com/office/drawing/2014/main" id="{1D8D160B-6BB7-235F-B8C9-392F2A862DC3}"/>
              </a:ext>
            </a:extLst>
          </p:cNvPr>
          <p:cNvSpPr>
            <a:spLocks noGrp="1"/>
          </p:cNvSpPr>
          <p:nvPr>
            <p:ph type="body" idx="1" hasCustomPrompt="1"/>
          </p:nvPr>
        </p:nvSpPr>
        <p:spPr bwMode="auto">
          <a:xfrm>
            <a:off x="5229198" y="1370209"/>
            <a:ext cx="2798790" cy="548285"/>
          </a:xfrm>
        </p:spPr>
        <p:txBody>
          <a:bodyPr anchor="t" anchorCtr="0"/>
          <a:lstStyle>
            <a:lvl1pPr marL="0" indent="0">
              <a:spcAft>
                <a:spcPts val="0"/>
              </a:spcAft>
              <a:buNone/>
              <a:defRPr sz="1600" b="0">
                <a:solidFill>
                  <a:srgbClr val="512EAB"/>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subhead here</a:t>
            </a:r>
          </a:p>
        </p:txBody>
      </p:sp>
      <p:sp>
        <p:nvSpPr>
          <p:cNvPr id="14" name="Text 1">
            <a:extLst>
              <a:ext uri="{FF2B5EF4-FFF2-40B4-BE49-F238E27FC236}">
                <a16:creationId xmlns:a16="http://schemas.microsoft.com/office/drawing/2014/main" id="{77F77711-B0B4-D754-EE55-C42626C53CE0}"/>
              </a:ext>
            </a:extLst>
          </p:cNvPr>
          <p:cNvSpPr>
            <a:spLocks noGrp="1"/>
          </p:cNvSpPr>
          <p:nvPr>
            <p:ph type="body" sz="quarter" idx="29"/>
          </p:nvPr>
        </p:nvSpPr>
        <p:spPr bwMode="auto">
          <a:xfrm>
            <a:off x="5229924" y="2108200"/>
            <a:ext cx="2798064" cy="3118104"/>
          </a:xfrm>
        </p:spPr>
        <p:txBody>
          <a:bodyPr/>
          <a:lstStyle>
            <a:lvl1pPr marL="0" indent="0">
              <a:buFont typeface="Plus Jakarta Sans" pitchFamily="2" charset="0"/>
              <a:buNone/>
              <a:defRPr sz="1200"/>
            </a:lvl1pPr>
            <a:lvl2pPr>
              <a:defRPr sz="1200"/>
            </a:lvl2pPr>
            <a:lvl3pPr>
              <a:defRPr sz="1200"/>
            </a:lvl3pPr>
            <a:lvl4pPr>
              <a:defRPr sz="1200"/>
            </a:lvl4pPr>
            <a:lvl5pPr>
              <a:defRPr sz="12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cxnSp>
        <p:nvCxnSpPr>
          <p:cNvPr id="5" name="Straight Connector 1">
            <a:extLst>
              <a:ext uri="{FF2B5EF4-FFF2-40B4-BE49-F238E27FC236}">
                <a16:creationId xmlns:a16="http://schemas.microsoft.com/office/drawing/2014/main" id="{42CCE2CB-C2F1-C23D-5038-0F0F96F10CB4}"/>
              </a:ext>
              <a:ext uri="{C183D7F6-B498-43B3-948B-1728B52AA6E4}">
                <adec:decorative xmlns:adec="http://schemas.microsoft.com/office/drawing/2017/decorative" val="1"/>
              </a:ext>
            </a:extLst>
          </p:cNvPr>
          <p:cNvCxnSpPr>
            <a:cxnSpLocks/>
          </p:cNvCxnSpPr>
          <p:nvPr/>
        </p:nvCxnSpPr>
        <p:spPr bwMode="black">
          <a:xfrm>
            <a:off x="5229198" y="5762625"/>
            <a:ext cx="280800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2" name="Subhead 2">
            <a:extLst>
              <a:ext uri="{FF2B5EF4-FFF2-40B4-BE49-F238E27FC236}">
                <a16:creationId xmlns:a16="http://schemas.microsoft.com/office/drawing/2014/main" id="{12DD4D0C-231A-A197-B394-0D844D72DDF7}"/>
              </a:ext>
            </a:extLst>
          </p:cNvPr>
          <p:cNvSpPr>
            <a:spLocks noGrp="1"/>
          </p:cNvSpPr>
          <p:nvPr>
            <p:ph type="body" idx="13" hasCustomPrompt="1"/>
          </p:nvPr>
        </p:nvSpPr>
        <p:spPr bwMode="auto">
          <a:xfrm>
            <a:off x="8836025" y="1370209"/>
            <a:ext cx="2798790" cy="548285"/>
          </a:xfrm>
        </p:spPr>
        <p:txBody>
          <a:bodyPr anchor="t" anchorCtr="0"/>
          <a:lstStyle>
            <a:lvl1pPr marL="0" indent="0">
              <a:spcAft>
                <a:spcPts val="0"/>
              </a:spcAft>
              <a:buNone/>
              <a:defRPr sz="1600" b="0">
                <a:solidFill>
                  <a:srgbClr val="512EAB"/>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subhead here</a:t>
            </a:r>
          </a:p>
        </p:txBody>
      </p:sp>
      <p:sp>
        <p:nvSpPr>
          <p:cNvPr id="15" name="Text 2">
            <a:extLst>
              <a:ext uri="{FF2B5EF4-FFF2-40B4-BE49-F238E27FC236}">
                <a16:creationId xmlns:a16="http://schemas.microsoft.com/office/drawing/2014/main" id="{301A2659-47C6-F860-230D-57CD888618C9}"/>
              </a:ext>
            </a:extLst>
          </p:cNvPr>
          <p:cNvSpPr>
            <a:spLocks noGrp="1"/>
          </p:cNvSpPr>
          <p:nvPr>
            <p:ph type="body" sz="quarter" idx="30"/>
          </p:nvPr>
        </p:nvSpPr>
        <p:spPr bwMode="auto">
          <a:xfrm>
            <a:off x="8836751" y="2108200"/>
            <a:ext cx="2798064" cy="3118104"/>
          </a:xfrm>
        </p:spPr>
        <p:txBody>
          <a:bodyPr/>
          <a:lstStyle>
            <a:lvl1pPr>
              <a:defRPr sz="1200"/>
            </a:lvl1pPr>
            <a:lvl2pPr>
              <a:defRPr sz="1200"/>
            </a:lvl2pPr>
            <a:lvl3pPr>
              <a:defRPr sz="1200"/>
            </a:lvl3pPr>
            <a:lvl4pPr>
              <a:defRPr sz="1200"/>
            </a:lvl4pPr>
            <a:lvl5pPr>
              <a:defRPr sz="12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cxnSp>
        <p:nvCxnSpPr>
          <p:cNvPr id="7" name="Straight Connector 2">
            <a:extLst>
              <a:ext uri="{FF2B5EF4-FFF2-40B4-BE49-F238E27FC236}">
                <a16:creationId xmlns:a16="http://schemas.microsoft.com/office/drawing/2014/main" id="{804BE8F5-7759-8837-7CFF-9934B51864A3}"/>
              </a:ext>
              <a:ext uri="{C183D7F6-B498-43B3-948B-1728B52AA6E4}">
                <adec:decorative xmlns:adec="http://schemas.microsoft.com/office/drawing/2017/decorative" val="1"/>
              </a:ext>
            </a:extLst>
          </p:cNvPr>
          <p:cNvCxnSpPr>
            <a:cxnSpLocks/>
          </p:cNvCxnSpPr>
          <p:nvPr/>
        </p:nvCxnSpPr>
        <p:spPr bwMode="black">
          <a:xfrm>
            <a:off x="8823298" y="5762625"/>
            <a:ext cx="280800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13" name="Source">
            <a:extLst>
              <a:ext uri="{FF2B5EF4-FFF2-40B4-BE49-F238E27FC236}">
                <a16:creationId xmlns:a16="http://schemas.microsoft.com/office/drawing/2014/main" id="{F282657E-E1F3-2CB7-0B06-06559C9DE77B}"/>
              </a:ext>
            </a:extLst>
          </p:cNvPr>
          <p:cNvSpPr>
            <a:spLocks noGrp="1"/>
          </p:cNvSpPr>
          <p:nvPr>
            <p:ph type="body" sz="quarter" idx="28" hasCustomPrompt="1"/>
          </p:nvPr>
        </p:nvSpPr>
        <p:spPr bwMode="auto">
          <a:xfrm>
            <a:off x="550164" y="5761354"/>
            <a:ext cx="3607200" cy="547200"/>
          </a:xfrm>
        </p:spPr>
        <p:txBody>
          <a:bodyPr anchor="b" anchorCtr="0">
            <a:noAutofit/>
          </a:bodyPr>
          <a:lstStyle>
            <a:lvl1pPr marL="0" indent="0">
              <a:spcAft>
                <a:spcPts val="0"/>
              </a:spcAft>
              <a:buNone/>
              <a:defRPr sz="800"/>
            </a:lvl1pPr>
            <a:lvl2pPr>
              <a:defRPr sz="800"/>
            </a:lvl2pPr>
            <a:lvl3pPr>
              <a:defRPr sz="800"/>
            </a:lvl3pPr>
            <a:lvl4pPr>
              <a:defRPr sz="800"/>
            </a:lvl4pPr>
            <a:lvl5pPr>
              <a:defRPr sz="800"/>
            </a:lvl5pPr>
          </a:lstStyle>
          <a:p>
            <a:pPr lvl="0"/>
            <a:r>
              <a:rPr lang="en-US" noProof="0"/>
              <a:t>Place source here</a:t>
            </a:r>
          </a:p>
        </p:txBody>
      </p:sp>
      <p:sp>
        <p:nvSpPr>
          <p:cNvPr id="8" name="Footer">
            <a:extLst>
              <a:ext uri="{FF2B5EF4-FFF2-40B4-BE49-F238E27FC236}">
                <a16:creationId xmlns:a16="http://schemas.microsoft.com/office/drawing/2014/main" id="{EA2A0F51-810C-59F0-7B81-0F50BB0EBD99}"/>
              </a:ext>
            </a:extLst>
          </p:cNvPr>
          <p:cNvSpPr>
            <a:spLocks noGrp="1" noRot="1" noMove="1" noResize="1" noEditPoints="1" noAdjustHandles="1" noChangeArrowheads="1" noChangeShapeType="1"/>
          </p:cNvSpPr>
          <p:nvPr>
            <p:ph type="ftr" sz="quarter" idx="11"/>
          </p:nvPr>
        </p:nvSpPr>
        <p:spPr bwMode="auto"/>
        <p:txBody>
          <a:bodyPr/>
          <a:lstStyle/>
          <a:p>
            <a:r>
              <a:rPr lang="en-US" noProof="0" dirty="0"/>
              <a:t>Copyright 2026 Pearson. All rights reserved.</a:t>
            </a:r>
          </a:p>
        </p:txBody>
      </p:sp>
      <p:sp>
        <p:nvSpPr>
          <p:cNvPr id="9" name="Slide Number">
            <a:extLst>
              <a:ext uri="{FF2B5EF4-FFF2-40B4-BE49-F238E27FC236}">
                <a16:creationId xmlns:a16="http://schemas.microsoft.com/office/drawing/2014/main" id="{8C39C324-6BB7-0039-5EE5-1288F15F0D1A}"/>
              </a:ext>
            </a:extLst>
          </p:cNvPr>
          <p:cNvSpPr>
            <a:spLocks noGrp="1" noRot="1" noMove="1" noResize="1" noEditPoints="1" noAdjustHandles="1" noChangeArrowheads="1" noChangeShapeType="1"/>
          </p:cNvSpPr>
          <p:nvPr>
            <p:ph type="sldNum" sz="quarter" idx="12"/>
          </p:nvPr>
        </p:nvSpPr>
        <p:spPr bwMode="auto">
          <a:xfrm>
            <a:off x="9908540" y="6439710"/>
            <a:ext cx="1734820" cy="418290"/>
          </a:xfrm>
        </p:spPr>
        <p:txBody>
          <a:bodyPr/>
          <a:lstStyle/>
          <a:p>
            <a:fld id="{27BB625B-AB5A-C845-B50B-ED205C3DDF7A}" type="slidenum">
              <a:rPr lang="en-US" noProof="0" smtClean="0"/>
              <a:t>‹#›</a:t>
            </a:fld>
            <a:endParaRPr lang="en-US" noProof="0"/>
          </a:p>
        </p:txBody>
      </p:sp>
      <p:cxnSp>
        <p:nvCxnSpPr>
          <p:cNvPr id="4" name="Straight Connector 1">
            <a:extLst>
              <a:ext uri="{FF2B5EF4-FFF2-40B4-BE49-F238E27FC236}">
                <a16:creationId xmlns:a16="http://schemas.microsoft.com/office/drawing/2014/main" id="{D150CAC1-991A-B4AC-0C4D-D1ECD836F186}"/>
              </a:ext>
              <a:ext uri="{C183D7F6-B498-43B3-948B-1728B52AA6E4}">
                <adec:decorative xmlns:adec="http://schemas.microsoft.com/office/drawing/2017/decorative" val="1"/>
              </a:ext>
            </a:extLst>
          </p:cNvPr>
          <p:cNvCxnSpPr>
            <a:cxnSpLocks/>
          </p:cNvCxnSpPr>
          <p:nvPr userDrawn="1"/>
        </p:nvCxnSpPr>
        <p:spPr bwMode="black">
          <a:xfrm>
            <a:off x="5229198" y="5762625"/>
            <a:ext cx="280800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6" name="Straight Connector 2">
            <a:extLst>
              <a:ext uri="{FF2B5EF4-FFF2-40B4-BE49-F238E27FC236}">
                <a16:creationId xmlns:a16="http://schemas.microsoft.com/office/drawing/2014/main" id="{B0A4AA13-B96E-E81C-18DC-4364B14A0B55}"/>
              </a:ext>
              <a:ext uri="{C183D7F6-B498-43B3-948B-1728B52AA6E4}">
                <adec:decorative xmlns:adec="http://schemas.microsoft.com/office/drawing/2017/decorative" val="1"/>
              </a:ext>
            </a:extLst>
          </p:cNvPr>
          <p:cNvCxnSpPr>
            <a:cxnSpLocks/>
          </p:cNvCxnSpPr>
          <p:nvPr userDrawn="1"/>
        </p:nvCxnSpPr>
        <p:spPr bwMode="black">
          <a:xfrm>
            <a:off x="8823298" y="5762625"/>
            <a:ext cx="280800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1335080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Content 3 Col Dark">
    <p:bg bwMode="gray">
      <p:bgRef idx="1001">
        <a:schemeClr val="bg2"/>
      </p:bgRef>
    </p:bg>
    <p:spTree>
      <p:nvGrpSpPr>
        <p:cNvPr id="1" name=""/>
        <p:cNvGrpSpPr/>
        <p:nvPr/>
      </p:nvGrpSpPr>
      <p:grpSpPr>
        <a:xfrm>
          <a:off x="0" y="0"/>
          <a:ext cx="0" cy="0"/>
          <a:chOff x="0" y="0"/>
          <a:chExt cx="0" cy="0"/>
        </a:xfrm>
      </p:grpSpPr>
      <p:sp>
        <p:nvSpPr>
          <p:cNvPr id="2" name="Section">
            <a:extLst>
              <a:ext uri="{FF2B5EF4-FFF2-40B4-BE49-F238E27FC236}">
                <a16:creationId xmlns:a16="http://schemas.microsoft.com/office/drawing/2014/main" id="{B46011D7-D3D9-E78A-4E0E-EE1A5B247FC2}"/>
              </a:ext>
            </a:extLst>
          </p:cNvPr>
          <p:cNvSpPr>
            <a:spLocks noGrp="1"/>
          </p:cNvSpPr>
          <p:nvPr>
            <p:ph type="body" sz="quarter" idx="27" hasCustomPrompt="1"/>
          </p:nvPr>
        </p:nvSpPr>
        <p:spPr bwMode="white">
          <a:xfrm>
            <a:off x="550164" y="0"/>
            <a:ext cx="3607200" cy="547200"/>
          </a:xfrm>
        </p:spPr>
        <p:txBody>
          <a:bodyPr anchor="ctr" anchorCtr="0"/>
          <a:lstStyle>
            <a:lvl1pPr marL="0" indent="0">
              <a:spcAft>
                <a:spcPts val="0"/>
              </a:spcAft>
              <a:buNone/>
              <a:defRPr lang="en-US" sz="1000" kern="1200" cap="all" baseline="0" dirty="0">
                <a:solidFill>
                  <a:srgbClr val="C1BFFF"/>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10" name="Title">
            <a:extLst>
              <a:ext uri="{FF2B5EF4-FFF2-40B4-BE49-F238E27FC236}">
                <a16:creationId xmlns:a16="http://schemas.microsoft.com/office/drawing/2014/main" id="{6D097E3A-836D-C88E-C5FF-DA199AB3273F}"/>
              </a:ext>
            </a:extLst>
          </p:cNvPr>
          <p:cNvSpPr>
            <a:spLocks noGrp="1"/>
          </p:cNvSpPr>
          <p:nvPr>
            <p:ph type="title" hasCustomPrompt="1"/>
          </p:nvPr>
        </p:nvSpPr>
        <p:spPr bwMode="ltGray">
          <a:xfrm>
            <a:off x="550164" y="552450"/>
            <a:ext cx="11091672" cy="819150"/>
          </a:xfrm>
        </p:spPr>
        <p:txBody>
          <a:bodyPr/>
          <a:lstStyle/>
          <a:p>
            <a:r>
              <a:rPr lang="en-US" noProof="0"/>
              <a:t>Place headline here</a:t>
            </a:r>
          </a:p>
        </p:txBody>
      </p:sp>
      <p:sp>
        <p:nvSpPr>
          <p:cNvPr id="37" name="Rounded Rectangle 1">
            <a:extLst>
              <a:ext uri="{FF2B5EF4-FFF2-40B4-BE49-F238E27FC236}">
                <a16:creationId xmlns:a16="http://schemas.microsoft.com/office/drawing/2014/main" id="{5909B440-61AA-0210-17DC-D511F7E0FB15}"/>
              </a:ext>
              <a:ext uri="{C183D7F6-B498-43B3-948B-1728B52AA6E4}">
                <adec:decorative xmlns:adec="http://schemas.microsoft.com/office/drawing/2017/decorative" val="1"/>
              </a:ext>
            </a:extLst>
          </p:cNvPr>
          <p:cNvSpPr/>
          <p:nvPr/>
        </p:nvSpPr>
        <p:spPr bwMode="ltGray">
          <a:xfrm>
            <a:off x="550164" y="1644648"/>
            <a:ext cx="3428347" cy="4391757"/>
          </a:xfrm>
          <a:prstGeom prst="roundRect">
            <a:avLst>
              <a:gd name="adj" fmla="val 4887"/>
            </a:avLst>
          </a:prstGeom>
          <a:noFill/>
          <a:ln w="952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noProof="0">
              <a:solidFill>
                <a:srgbClr val="FFFFFF"/>
              </a:solidFill>
              <a:latin typeface="Plus Jakarta Sans Medium" panose="020B0604030504040204"/>
            </a:endParaRPr>
          </a:p>
        </p:txBody>
      </p:sp>
      <p:sp>
        <p:nvSpPr>
          <p:cNvPr id="42" name="Subhead 1">
            <a:extLst>
              <a:ext uri="{FF2B5EF4-FFF2-40B4-BE49-F238E27FC236}">
                <a16:creationId xmlns:a16="http://schemas.microsoft.com/office/drawing/2014/main" id="{5D7DE015-F779-D7DF-38B5-B232433543E3}"/>
              </a:ext>
            </a:extLst>
          </p:cNvPr>
          <p:cNvSpPr>
            <a:spLocks noGrp="1"/>
          </p:cNvSpPr>
          <p:nvPr>
            <p:ph type="body" sz="quarter" idx="16" hasCustomPrompt="1"/>
          </p:nvPr>
        </p:nvSpPr>
        <p:spPr bwMode="white">
          <a:xfrm>
            <a:off x="823764" y="1917698"/>
            <a:ext cx="2880000" cy="295688"/>
          </a:xfrm>
          <a:noFill/>
        </p:spPr>
        <p:txBody>
          <a:bodyPr/>
          <a:lstStyle>
            <a:lvl1pPr marL="0" indent="0">
              <a:buNone/>
              <a:defRPr sz="1200" b="0" cap="all" baseline="0">
                <a:solidFill>
                  <a:schemeClr val="tx1"/>
                </a:solidFill>
                <a:latin typeface="+mn-lt"/>
                <a:cs typeface="Plus Jakarta Sans Medium" pitchFamily="2" charset="0"/>
              </a:defRPr>
            </a:lvl1pPr>
            <a:lvl2pPr>
              <a:defRPr sz="1400">
                <a:solidFill>
                  <a:schemeClr val="bg1"/>
                </a:solidFill>
              </a:defRPr>
            </a:lvl2pPr>
            <a:lvl3pPr>
              <a:defRPr sz="1400">
                <a:solidFill>
                  <a:schemeClr val="bg1"/>
                </a:solidFill>
              </a:defRPr>
            </a:lvl3pPr>
            <a:lvl4pPr>
              <a:defRPr sz="1400">
                <a:solidFill>
                  <a:schemeClr val="bg1"/>
                </a:solidFill>
              </a:defRPr>
            </a:lvl4pPr>
            <a:lvl5pPr>
              <a:defRPr sz="1400">
                <a:solidFill>
                  <a:schemeClr val="bg1"/>
                </a:solidFill>
              </a:defRPr>
            </a:lvl5pPr>
          </a:lstStyle>
          <a:p>
            <a:pPr lvl="0"/>
            <a:r>
              <a:rPr lang="en-US" noProof="0"/>
              <a:t>SUBHEAD</a:t>
            </a:r>
          </a:p>
        </p:txBody>
      </p:sp>
      <p:sp>
        <p:nvSpPr>
          <p:cNvPr id="40" name="Description 1">
            <a:extLst>
              <a:ext uri="{FF2B5EF4-FFF2-40B4-BE49-F238E27FC236}">
                <a16:creationId xmlns:a16="http://schemas.microsoft.com/office/drawing/2014/main" id="{200DDE1B-BD22-FFF3-B49F-A0CFC2E212C8}"/>
              </a:ext>
            </a:extLst>
          </p:cNvPr>
          <p:cNvSpPr>
            <a:spLocks noGrp="1"/>
          </p:cNvSpPr>
          <p:nvPr>
            <p:ph type="body" idx="1" hasCustomPrompt="1"/>
          </p:nvPr>
        </p:nvSpPr>
        <p:spPr bwMode="white">
          <a:xfrm>
            <a:off x="824620" y="2213386"/>
            <a:ext cx="2880000" cy="1286599"/>
          </a:xfrm>
          <a:noFill/>
        </p:spPr>
        <p:txBody>
          <a:bodyPr anchor="t" anchorCtr="0"/>
          <a:lstStyle>
            <a:lvl1pPr marL="0" indent="0">
              <a:spcAft>
                <a:spcPts val="0"/>
              </a:spcAft>
              <a:buNone/>
              <a:defRPr sz="1600" b="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long subhead here</a:t>
            </a:r>
          </a:p>
        </p:txBody>
      </p:sp>
      <p:sp>
        <p:nvSpPr>
          <p:cNvPr id="41" name="Text 1">
            <a:extLst>
              <a:ext uri="{FF2B5EF4-FFF2-40B4-BE49-F238E27FC236}">
                <a16:creationId xmlns:a16="http://schemas.microsoft.com/office/drawing/2014/main" id="{5076CBFB-6431-4165-78BC-8CD0FD4AE1AC}"/>
              </a:ext>
            </a:extLst>
          </p:cNvPr>
          <p:cNvSpPr>
            <a:spLocks noGrp="1"/>
          </p:cNvSpPr>
          <p:nvPr>
            <p:ph type="body" sz="quarter" idx="15"/>
          </p:nvPr>
        </p:nvSpPr>
        <p:spPr bwMode="white">
          <a:xfrm>
            <a:off x="823764" y="3499986"/>
            <a:ext cx="2880000" cy="2262640"/>
          </a:xfrm>
          <a:noFill/>
        </p:spPr>
        <p:txBody>
          <a:bodyPr/>
          <a:lstStyle>
            <a:lvl1pPr marL="0" indent="0">
              <a:buNone/>
              <a:defRPr sz="1200">
                <a:solidFill>
                  <a:schemeClr val="tx1"/>
                </a:solidFill>
                <a:latin typeface="+mn-lt"/>
                <a:cs typeface="Plus Jakarta Sans Medium" pitchFamily="2" charset="0"/>
              </a:defRPr>
            </a:lvl1pPr>
            <a:lvl2pPr>
              <a:defRPr sz="1200">
                <a:solidFill>
                  <a:schemeClr val="tx1"/>
                </a:solidFill>
                <a:latin typeface="+mn-lt"/>
                <a:cs typeface="Plus Jakarta Sans Medium" pitchFamily="2" charset="0"/>
              </a:defRPr>
            </a:lvl2pPr>
            <a:lvl3pPr>
              <a:defRPr sz="1200">
                <a:solidFill>
                  <a:schemeClr val="tx1"/>
                </a:solidFill>
                <a:latin typeface="+mn-lt"/>
                <a:cs typeface="Plus Jakarta Sans Medium" pitchFamily="2" charset="0"/>
              </a:defRPr>
            </a:lvl3pPr>
            <a:lvl4pPr>
              <a:defRPr sz="1200">
                <a:solidFill>
                  <a:schemeClr val="tx1"/>
                </a:solidFill>
                <a:latin typeface="+mn-lt"/>
                <a:cs typeface="Plus Jakarta Sans Medium" pitchFamily="2" charset="0"/>
              </a:defRPr>
            </a:lvl4pPr>
            <a:lvl5pPr>
              <a:defRPr sz="1200">
                <a:solidFill>
                  <a:schemeClr val="tx1"/>
                </a:solidFill>
                <a:latin typeface="+mn-lt"/>
                <a:cs typeface="Plus Jakarta Sans Medium" pitchFamily="2" charset="0"/>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38" name="Rounded Rectangle 2">
            <a:extLst>
              <a:ext uri="{FF2B5EF4-FFF2-40B4-BE49-F238E27FC236}">
                <a16:creationId xmlns:a16="http://schemas.microsoft.com/office/drawing/2014/main" id="{FECC1F57-F297-B7E9-B4B1-811C1527B09A}"/>
              </a:ext>
              <a:ext uri="{C183D7F6-B498-43B3-948B-1728B52AA6E4}">
                <adec:decorative xmlns:adec="http://schemas.microsoft.com/office/drawing/2017/decorative" val="1"/>
              </a:ext>
            </a:extLst>
          </p:cNvPr>
          <p:cNvSpPr/>
          <p:nvPr/>
        </p:nvSpPr>
        <p:spPr bwMode="ltGray">
          <a:xfrm>
            <a:off x="4381826" y="1644648"/>
            <a:ext cx="3428347" cy="4391757"/>
          </a:xfrm>
          <a:prstGeom prst="roundRect">
            <a:avLst>
              <a:gd name="adj" fmla="val 4887"/>
            </a:avLst>
          </a:prstGeom>
          <a:noFill/>
          <a:ln w="952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noProof="0">
              <a:solidFill>
                <a:srgbClr val="FFFFFF"/>
              </a:solidFill>
              <a:latin typeface="Plus Jakarta Sans Medium" panose="020B0604030504040204"/>
            </a:endParaRPr>
          </a:p>
        </p:txBody>
      </p:sp>
      <p:sp>
        <p:nvSpPr>
          <p:cNvPr id="48" name="Subhead 2">
            <a:extLst>
              <a:ext uri="{FF2B5EF4-FFF2-40B4-BE49-F238E27FC236}">
                <a16:creationId xmlns:a16="http://schemas.microsoft.com/office/drawing/2014/main" id="{EBB6A4C3-F20C-97B6-A6E2-7FE2F60C625B}"/>
              </a:ext>
            </a:extLst>
          </p:cNvPr>
          <p:cNvSpPr>
            <a:spLocks noGrp="1"/>
          </p:cNvSpPr>
          <p:nvPr>
            <p:ph type="body" sz="quarter" idx="19" hasCustomPrompt="1"/>
          </p:nvPr>
        </p:nvSpPr>
        <p:spPr bwMode="white">
          <a:xfrm>
            <a:off x="4655426" y="1917698"/>
            <a:ext cx="2880000" cy="295688"/>
          </a:xfrm>
          <a:noFill/>
        </p:spPr>
        <p:txBody>
          <a:bodyPr/>
          <a:lstStyle>
            <a:lvl1pPr marL="0" indent="0">
              <a:buNone/>
              <a:defRPr sz="1200" b="0" cap="all" baseline="0">
                <a:solidFill>
                  <a:schemeClr val="tx1"/>
                </a:solidFill>
                <a:latin typeface="+mn-lt"/>
                <a:cs typeface="Plus Jakarta Sans Medium" pitchFamily="2" charset="0"/>
              </a:defRPr>
            </a:lvl1pPr>
            <a:lvl2pPr>
              <a:defRPr sz="1400">
                <a:solidFill>
                  <a:schemeClr val="bg1"/>
                </a:solidFill>
              </a:defRPr>
            </a:lvl2pPr>
            <a:lvl3pPr>
              <a:defRPr sz="1400">
                <a:solidFill>
                  <a:schemeClr val="bg1"/>
                </a:solidFill>
              </a:defRPr>
            </a:lvl3pPr>
            <a:lvl4pPr>
              <a:defRPr sz="1400">
                <a:solidFill>
                  <a:schemeClr val="bg1"/>
                </a:solidFill>
              </a:defRPr>
            </a:lvl4pPr>
            <a:lvl5pPr>
              <a:defRPr sz="1400">
                <a:solidFill>
                  <a:schemeClr val="bg1"/>
                </a:solidFill>
              </a:defRPr>
            </a:lvl5pPr>
          </a:lstStyle>
          <a:p>
            <a:pPr lvl="0"/>
            <a:r>
              <a:rPr lang="en-US" noProof="0"/>
              <a:t>SUBHEAD</a:t>
            </a:r>
          </a:p>
        </p:txBody>
      </p:sp>
      <p:sp>
        <p:nvSpPr>
          <p:cNvPr id="46" name="Description 2">
            <a:extLst>
              <a:ext uri="{FF2B5EF4-FFF2-40B4-BE49-F238E27FC236}">
                <a16:creationId xmlns:a16="http://schemas.microsoft.com/office/drawing/2014/main" id="{F47F8685-5701-1F62-373B-06DF4BA775FC}"/>
              </a:ext>
            </a:extLst>
          </p:cNvPr>
          <p:cNvSpPr>
            <a:spLocks noGrp="1"/>
          </p:cNvSpPr>
          <p:nvPr>
            <p:ph type="body" idx="17" hasCustomPrompt="1"/>
          </p:nvPr>
        </p:nvSpPr>
        <p:spPr bwMode="white">
          <a:xfrm>
            <a:off x="4656282" y="2213386"/>
            <a:ext cx="2880000" cy="1286599"/>
          </a:xfrm>
          <a:noFill/>
        </p:spPr>
        <p:txBody>
          <a:bodyPr anchor="t" anchorCtr="0"/>
          <a:lstStyle>
            <a:lvl1pPr marL="0" indent="0">
              <a:spcAft>
                <a:spcPts val="0"/>
              </a:spcAft>
              <a:buNone/>
              <a:defRPr sz="1600" b="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long subhead here</a:t>
            </a:r>
          </a:p>
        </p:txBody>
      </p:sp>
      <p:sp>
        <p:nvSpPr>
          <p:cNvPr id="47" name="Text 2">
            <a:extLst>
              <a:ext uri="{FF2B5EF4-FFF2-40B4-BE49-F238E27FC236}">
                <a16:creationId xmlns:a16="http://schemas.microsoft.com/office/drawing/2014/main" id="{BE7C743A-BCC0-336E-7A19-A4EE4A53B95F}"/>
              </a:ext>
            </a:extLst>
          </p:cNvPr>
          <p:cNvSpPr>
            <a:spLocks noGrp="1"/>
          </p:cNvSpPr>
          <p:nvPr>
            <p:ph type="body" sz="quarter" idx="18"/>
          </p:nvPr>
        </p:nvSpPr>
        <p:spPr bwMode="white">
          <a:xfrm>
            <a:off x="4655426" y="3499986"/>
            <a:ext cx="2880000" cy="2262640"/>
          </a:xfrm>
          <a:noFill/>
        </p:spPr>
        <p:txBody>
          <a:bodyPr/>
          <a:lstStyle>
            <a:lvl1pPr marL="0" indent="0">
              <a:buNone/>
              <a:defRPr sz="1200">
                <a:solidFill>
                  <a:schemeClr val="tx1"/>
                </a:solidFill>
                <a:latin typeface="+mn-lt"/>
                <a:cs typeface="Plus Jakarta Sans Medium" pitchFamily="2" charset="0"/>
              </a:defRPr>
            </a:lvl1pPr>
            <a:lvl2pPr>
              <a:defRPr sz="1200">
                <a:solidFill>
                  <a:schemeClr val="tx1"/>
                </a:solidFill>
                <a:latin typeface="+mn-lt"/>
                <a:cs typeface="Plus Jakarta Sans Medium" pitchFamily="2" charset="0"/>
              </a:defRPr>
            </a:lvl2pPr>
            <a:lvl3pPr>
              <a:defRPr sz="1200">
                <a:solidFill>
                  <a:schemeClr val="tx1"/>
                </a:solidFill>
                <a:latin typeface="+mn-lt"/>
                <a:cs typeface="Plus Jakarta Sans Medium" pitchFamily="2" charset="0"/>
              </a:defRPr>
            </a:lvl3pPr>
            <a:lvl4pPr>
              <a:defRPr sz="1200">
                <a:solidFill>
                  <a:schemeClr val="tx1"/>
                </a:solidFill>
                <a:latin typeface="+mn-lt"/>
                <a:cs typeface="Plus Jakarta Sans Medium" pitchFamily="2" charset="0"/>
              </a:defRPr>
            </a:lvl4pPr>
            <a:lvl5pPr>
              <a:defRPr sz="1200">
                <a:solidFill>
                  <a:schemeClr val="tx1"/>
                </a:solidFill>
                <a:latin typeface="+mn-lt"/>
                <a:cs typeface="Plus Jakarta Sans Medium" pitchFamily="2" charset="0"/>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39" name="Rounded Rectangle 3">
            <a:extLst>
              <a:ext uri="{FF2B5EF4-FFF2-40B4-BE49-F238E27FC236}">
                <a16:creationId xmlns:a16="http://schemas.microsoft.com/office/drawing/2014/main" id="{F45E6F95-6C2F-4D9B-38E5-49EDD7646354}"/>
              </a:ext>
              <a:ext uri="{C183D7F6-B498-43B3-948B-1728B52AA6E4}">
                <adec:decorative xmlns:adec="http://schemas.microsoft.com/office/drawing/2017/decorative" val="1"/>
              </a:ext>
            </a:extLst>
          </p:cNvPr>
          <p:cNvSpPr/>
          <p:nvPr/>
        </p:nvSpPr>
        <p:spPr bwMode="ltGray">
          <a:xfrm>
            <a:off x="8213489" y="1644648"/>
            <a:ext cx="3428347" cy="4391757"/>
          </a:xfrm>
          <a:prstGeom prst="roundRect">
            <a:avLst>
              <a:gd name="adj" fmla="val 4887"/>
            </a:avLst>
          </a:prstGeom>
          <a:noFill/>
          <a:ln w="952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noProof="0">
              <a:solidFill>
                <a:srgbClr val="FFFFFF"/>
              </a:solidFill>
              <a:latin typeface="Plus Jakarta Sans Medium" panose="020B0604030504040204"/>
            </a:endParaRPr>
          </a:p>
        </p:txBody>
      </p:sp>
      <p:sp>
        <p:nvSpPr>
          <p:cNvPr id="51" name="Subhead 3">
            <a:extLst>
              <a:ext uri="{FF2B5EF4-FFF2-40B4-BE49-F238E27FC236}">
                <a16:creationId xmlns:a16="http://schemas.microsoft.com/office/drawing/2014/main" id="{5A1FB4BC-6AF4-B4B9-1A86-51C3E2DA5795}"/>
              </a:ext>
            </a:extLst>
          </p:cNvPr>
          <p:cNvSpPr>
            <a:spLocks noGrp="1"/>
          </p:cNvSpPr>
          <p:nvPr>
            <p:ph type="body" sz="quarter" idx="22" hasCustomPrompt="1"/>
          </p:nvPr>
        </p:nvSpPr>
        <p:spPr bwMode="white">
          <a:xfrm>
            <a:off x="8487089" y="1917698"/>
            <a:ext cx="2880000" cy="295688"/>
          </a:xfrm>
          <a:noFill/>
        </p:spPr>
        <p:txBody>
          <a:bodyPr/>
          <a:lstStyle>
            <a:lvl1pPr marL="0" indent="0">
              <a:buNone/>
              <a:defRPr sz="1200" b="0" cap="all" baseline="0">
                <a:solidFill>
                  <a:schemeClr val="tx1"/>
                </a:solidFill>
                <a:latin typeface="+mn-lt"/>
                <a:cs typeface="Plus Jakarta Sans Medium" pitchFamily="2" charset="0"/>
              </a:defRPr>
            </a:lvl1pPr>
            <a:lvl2pPr>
              <a:defRPr sz="1400">
                <a:solidFill>
                  <a:schemeClr val="bg1"/>
                </a:solidFill>
              </a:defRPr>
            </a:lvl2pPr>
            <a:lvl3pPr>
              <a:defRPr sz="1400">
                <a:solidFill>
                  <a:schemeClr val="bg1"/>
                </a:solidFill>
              </a:defRPr>
            </a:lvl3pPr>
            <a:lvl4pPr>
              <a:defRPr sz="1400">
                <a:solidFill>
                  <a:schemeClr val="bg1"/>
                </a:solidFill>
              </a:defRPr>
            </a:lvl4pPr>
            <a:lvl5pPr>
              <a:defRPr sz="1400">
                <a:solidFill>
                  <a:schemeClr val="bg1"/>
                </a:solidFill>
              </a:defRPr>
            </a:lvl5pPr>
          </a:lstStyle>
          <a:p>
            <a:pPr lvl="0"/>
            <a:r>
              <a:rPr lang="en-US" noProof="0"/>
              <a:t>SUBHEAD</a:t>
            </a:r>
          </a:p>
        </p:txBody>
      </p:sp>
      <p:sp>
        <p:nvSpPr>
          <p:cNvPr id="49" name="Description 3">
            <a:extLst>
              <a:ext uri="{FF2B5EF4-FFF2-40B4-BE49-F238E27FC236}">
                <a16:creationId xmlns:a16="http://schemas.microsoft.com/office/drawing/2014/main" id="{4DC1BED2-6693-F56C-FF2D-6E6FC1A4CE61}"/>
              </a:ext>
            </a:extLst>
          </p:cNvPr>
          <p:cNvSpPr>
            <a:spLocks noGrp="1"/>
          </p:cNvSpPr>
          <p:nvPr>
            <p:ph type="body" idx="20" hasCustomPrompt="1"/>
          </p:nvPr>
        </p:nvSpPr>
        <p:spPr bwMode="white">
          <a:xfrm>
            <a:off x="8487945" y="2213386"/>
            <a:ext cx="2880000" cy="1286599"/>
          </a:xfrm>
          <a:noFill/>
        </p:spPr>
        <p:txBody>
          <a:bodyPr anchor="t" anchorCtr="0"/>
          <a:lstStyle>
            <a:lvl1pPr marL="0" indent="0">
              <a:spcAft>
                <a:spcPts val="0"/>
              </a:spcAft>
              <a:buNone/>
              <a:defRPr sz="1600" b="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long subhead here</a:t>
            </a:r>
          </a:p>
        </p:txBody>
      </p:sp>
      <p:sp>
        <p:nvSpPr>
          <p:cNvPr id="50" name="Text 3">
            <a:extLst>
              <a:ext uri="{FF2B5EF4-FFF2-40B4-BE49-F238E27FC236}">
                <a16:creationId xmlns:a16="http://schemas.microsoft.com/office/drawing/2014/main" id="{09237A8C-DCDD-DC0E-AA67-A5786935C66E}"/>
              </a:ext>
            </a:extLst>
          </p:cNvPr>
          <p:cNvSpPr>
            <a:spLocks noGrp="1"/>
          </p:cNvSpPr>
          <p:nvPr>
            <p:ph type="body" sz="quarter" idx="21"/>
          </p:nvPr>
        </p:nvSpPr>
        <p:spPr bwMode="white">
          <a:xfrm>
            <a:off x="8487089" y="3499986"/>
            <a:ext cx="2880000" cy="2262640"/>
          </a:xfrm>
          <a:noFill/>
        </p:spPr>
        <p:txBody>
          <a:bodyPr/>
          <a:lstStyle>
            <a:lvl1pPr marL="0" indent="0">
              <a:buNone/>
              <a:defRPr sz="1200">
                <a:solidFill>
                  <a:schemeClr val="tx1"/>
                </a:solidFill>
                <a:latin typeface="+mn-lt"/>
                <a:cs typeface="Plus Jakarta Sans Medium" pitchFamily="2" charset="0"/>
              </a:defRPr>
            </a:lvl1pPr>
            <a:lvl2pPr>
              <a:defRPr sz="1200">
                <a:solidFill>
                  <a:schemeClr val="tx1"/>
                </a:solidFill>
                <a:latin typeface="+mn-lt"/>
                <a:cs typeface="Plus Jakarta Sans Medium" pitchFamily="2" charset="0"/>
              </a:defRPr>
            </a:lvl2pPr>
            <a:lvl3pPr>
              <a:defRPr sz="1200">
                <a:solidFill>
                  <a:schemeClr val="tx1"/>
                </a:solidFill>
                <a:latin typeface="+mn-lt"/>
                <a:cs typeface="Plus Jakarta Sans Medium" pitchFamily="2" charset="0"/>
              </a:defRPr>
            </a:lvl3pPr>
            <a:lvl4pPr>
              <a:defRPr sz="1200">
                <a:solidFill>
                  <a:schemeClr val="tx1"/>
                </a:solidFill>
                <a:latin typeface="+mn-lt"/>
                <a:cs typeface="Plus Jakarta Sans Medium" pitchFamily="2" charset="0"/>
              </a:defRPr>
            </a:lvl4pPr>
            <a:lvl5pPr>
              <a:defRPr sz="1200">
                <a:solidFill>
                  <a:schemeClr val="tx1"/>
                </a:solidFill>
                <a:latin typeface="+mn-lt"/>
                <a:cs typeface="Plus Jakarta Sans Medium" pitchFamily="2" charset="0"/>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8" name="Footer">
            <a:extLst>
              <a:ext uri="{FF2B5EF4-FFF2-40B4-BE49-F238E27FC236}">
                <a16:creationId xmlns:a16="http://schemas.microsoft.com/office/drawing/2014/main" id="{EA2A0F51-810C-59F0-7B81-0F50BB0EBD99}"/>
              </a:ext>
            </a:extLst>
          </p:cNvPr>
          <p:cNvSpPr>
            <a:spLocks noGrp="1" noRot="1" noMove="1" noResize="1" noEditPoints="1" noAdjustHandles="1" noChangeArrowheads="1" noChangeShapeType="1"/>
          </p:cNvSpPr>
          <p:nvPr>
            <p:ph type="ftr" sz="quarter" idx="11"/>
          </p:nvPr>
        </p:nvSpPr>
        <p:spPr bwMode="ltGray"/>
        <p:txBody>
          <a:bodyPr/>
          <a:lstStyle>
            <a:lvl1pPr>
              <a:defRPr>
                <a:solidFill>
                  <a:srgbClr val="C1BFFF"/>
                </a:solidFill>
              </a:defRPr>
            </a:lvl1pPr>
          </a:lstStyle>
          <a:p>
            <a:r>
              <a:rPr lang="en-US" noProof="0" dirty="0"/>
              <a:t>Copyright 2026 Pearson. All rights reserved.</a:t>
            </a:r>
          </a:p>
        </p:txBody>
      </p:sp>
      <p:sp>
        <p:nvSpPr>
          <p:cNvPr id="9" name="Slide Number">
            <a:extLst>
              <a:ext uri="{FF2B5EF4-FFF2-40B4-BE49-F238E27FC236}">
                <a16:creationId xmlns:a16="http://schemas.microsoft.com/office/drawing/2014/main" id="{8C39C324-6BB7-0039-5EE5-1288F15F0D1A}"/>
              </a:ext>
            </a:extLst>
          </p:cNvPr>
          <p:cNvSpPr>
            <a:spLocks noGrp="1" noRot="1" noMove="1" noResize="1" noEditPoints="1" noAdjustHandles="1" noChangeArrowheads="1" noChangeShapeType="1"/>
          </p:cNvSpPr>
          <p:nvPr>
            <p:ph type="sldNum" sz="quarter" idx="12"/>
          </p:nvPr>
        </p:nvSpPr>
        <p:spPr bwMode="ltGray">
          <a:xfrm>
            <a:off x="9908540" y="6439710"/>
            <a:ext cx="1734820" cy="418290"/>
          </a:xfrm>
        </p:spPr>
        <p:txBody>
          <a:bodyPr/>
          <a:lstStyle>
            <a:lvl1pPr>
              <a:defRPr>
                <a:solidFill>
                  <a:srgbClr val="C1BFFF"/>
                </a:solidFill>
              </a:defRPr>
            </a:lvl1pPr>
          </a:lstStyle>
          <a:p>
            <a:fld id="{27BB625B-AB5A-C845-B50B-ED205C3DDF7A}" type="slidenum">
              <a:rPr lang="en-US" noProof="0" smtClean="0"/>
              <a:pPr/>
              <a:t>‹#›</a:t>
            </a:fld>
            <a:endParaRPr lang="en-US" noProof="0"/>
          </a:p>
        </p:txBody>
      </p:sp>
      <p:sp>
        <p:nvSpPr>
          <p:cNvPr id="3" name="Rounded Rectangle 1">
            <a:extLst>
              <a:ext uri="{FF2B5EF4-FFF2-40B4-BE49-F238E27FC236}">
                <a16:creationId xmlns:a16="http://schemas.microsoft.com/office/drawing/2014/main" id="{959D82A4-3719-AEF3-3922-B5DA6FCAC871}"/>
              </a:ext>
              <a:ext uri="{C183D7F6-B498-43B3-948B-1728B52AA6E4}">
                <adec:decorative xmlns:adec="http://schemas.microsoft.com/office/drawing/2017/decorative" val="1"/>
              </a:ext>
            </a:extLst>
          </p:cNvPr>
          <p:cNvSpPr/>
          <p:nvPr userDrawn="1"/>
        </p:nvSpPr>
        <p:spPr bwMode="ltGray">
          <a:xfrm>
            <a:off x="550164" y="1644648"/>
            <a:ext cx="3428347" cy="4391757"/>
          </a:xfrm>
          <a:prstGeom prst="roundRect">
            <a:avLst>
              <a:gd name="adj" fmla="val 4887"/>
            </a:avLst>
          </a:prstGeom>
          <a:noFill/>
          <a:ln w="952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noProof="0">
              <a:solidFill>
                <a:srgbClr val="FFFFFF"/>
              </a:solidFill>
              <a:latin typeface="Plus Jakarta Sans Medium" panose="020B0604030504040204"/>
            </a:endParaRPr>
          </a:p>
        </p:txBody>
      </p:sp>
      <p:sp>
        <p:nvSpPr>
          <p:cNvPr id="4" name="Rounded Rectangle 2">
            <a:extLst>
              <a:ext uri="{FF2B5EF4-FFF2-40B4-BE49-F238E27FC236}">
                <a16:creationId xmlns:a16="http://schemas.microsoft.com/office/drawing/2014/main" id="{3034AA3F-0B33-A31E-0507-6E26668112E6}"/>
              </a:ext>
              <a:ext uri="{C183D7F6-B498-43B3-948B-1728B52AA6E4}">
                <adec:decorative xmlns:adec="http://schemas.microsoft.com/office/drawing/2017/decorative" val="1"/>
              </a:ext>
            </a:extLst>
          </p:cNvPr>
          <p:cNvSpPr/>
          <p:nvPr userDrawn="1"/>
        </p:nvSpPr>
        <p:spPr bwMode="ltGray">
          <a:xfrm>
            <a:off x="4381826" y="1644648"/>
            <a:ext cx="3428347" cy="4391757"/>
          </a:xfrm>
          <a:prstGeom prst="roundRect">
            <a:avLst>
              <a:gd name="adj" fmla="val 4887"/>
            </a:avLst>
          </a:prstGeom>
          <a:noFill/>
          <a:ln w="952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noProof="0">
              <a:solidFill>
                <a:srgbClr val="FFFFFF"/>
              </a:solidFill>
              <a:latin typeface="Plus Jakarta Sans Medium" panose="020B0604030504040204"/>
            </a:endParaRPr>
          </a:p>
        </p:txBody>
      </p:sp>
      <p:sp>
        <p:nvSpPr>
          <p:cNvPr id="5" name="Rounded Rectangle 3">
            <a:extLst>
              <a:ext uri="{FF2B5EF4-FFF2-40B4-BE49-F238E27FC236}">
                <a16:creationId xmlns:a16="http://schemas.microsoft.com/office/drawing/2014/main" id="{9B052094-C20B-E5FE-1804-DC369D6961CE}"/>
              </a:ext>
              <a:ext uri="{C183D7F6-B498-43B3-948B-1728B52AA6E4}">
                <adec:decorative xmlns:adec="http://schemas.microsoft.com/office/drawing/2017/decorative" val="1"/>
              </a:ext>
            </a:extLst>
          </p:cNvPr>
          <p:cNvSpPr/>
          <p:nvPr userDrawn="1"/>
        </p:nvSpPr>
        <p:spPr bwMode="ltGray">
          <a:xfrm>
            <a:off x="8213489" y="1644648"/>
            <a:ext cx="3428347" cy="4391757"/>
          </a:xfrm>
          <a:prstGeom prst="roundRect">
            <a:avLst>
              <a:gd name="adj" fmla="val 4887"/>
            </a:avLst>
          </a:prstGeom>
          <a:noFill/>
          <a:ln w="952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noProof="0">
              <a:solidFill>
                <a:srgbClr val="FFFFFF"/>
              </a:solidFill>
              <a:latin typeface="Plus Jakarta Sans Medium" panose="020B0604030504040204"/>
            </a:endParaRPr>
          </a:p>
        </p:txBody>
      </p:sp>
    </p:spTree>
    <p:extLst>
      <p:ext uri="{BB962C8B-B14F-4D97-AF65-F5344CB8AC3E}">
        <p14:creationId xmlns:p14="http://schemas.microsoft.com/office/powerpoint/2010/main" val="3656709576"/>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Content 3 Col Dark with image">
    <p:bg bwMode="gray">
      <p:bgRef idx="1001">
        <a:schemeClr val="bg2"/>
      </p:bgRef>
    </p:bg>
    <p:spTree>
      <p:nvGrpSpPr>
        <p:cNvPr id="1" name=""/>
        <p:cNvGrpSpPr/>
        <p:nvPr/>
      </p:nvGrpSpPr>
      <p:grpSpPr>
        <a:xfrm>
          <a:off x="0" y="0"/>
          <a:ext cx="0" cy="0"/>
          <a:chOff x="0" y="0"/>
          <a:chExt cx="0" cy="0"/>
        </a:xfrm>
      </p:grpSpPr>
      <p:sp>
        <p:nvSpPr>
          <p:cNvPr id="2" name="Section">
            <a:extLst>
              <a:ext uri="{FF2B5EF4-FFF2-40B4-BE49-F238E27FC236}">
                <a16:creationId xmlns:a16="http://schemas.microsoft.com/office/drawing/2014/main" id="{B46011D7-D3D9-E78A-4E0E-EE1A5B247FC2}"/>
              </a:ext>
            </a:extLst>
          </p:cNvPr>
          <p:cNvSpPr>
            <a:spLocks noGrp="1"/>
          </p:cNvSpPr>
          <p:nvPr>
            <p:ph type="body" sz="quarter" idx="27" hasCustomPrompt="1"/>
          </p:nvPr>
        </p:nvSpPr>
        <p:spPr bwMode="white">
          <a:xfrm>
            <a:off x="550164" y="0"/>
            <a:ext cx="3607200" cy="547200"/>
          </a:xfrm>
        </p:spPr>
        <p:txBody>
          <a:bodyPr anchor="ctr" anchorCtr="0"/>
          <a:lstStyle>
            <a:lvl1pPr marL="0" indent="0">
              <a:spcAft>
                <a:spcPts val="0"/>
              </a:spcAft>
              <a:buNone/>
              <a:defRPr lang="en-US" sz="1000" kern="1200" cap="all" baseline="0" dirty="0">
                <a:solidFill>
                  <a:srgbClr val="C1BFFF"/>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10" name="Title">
            <a:extLst>
              <a:ext uri="{FF2B5EF4-FFF2-40B4-BE49-F238E27FC236}">
                <a16:creationId xmlns:a16="http://schemas.microsoft.com/office/drawing/2014/main" id="{6D097E3A-836D-C88E-C5FF-DA199AB3273F}"/>
              </a:ext>
            </a:extLst>
          </p:cNvPr>
          <p:cNvSpPr>
            <a:spLocks noGrp="1"/>
          </p:cNvSpPr>
          <p:nvPr>
            <p:ph type="title" hasCustomPrompt="1"/>
          </p:nvPr>
        </p:nvSpPr>
        <p:spPr bwMode="ltGray">
          <a:xfrm>
            <a:off x="550164" y="552450"/>
            <a:ext cx="11091672" cy="819150"/>
          </a:xfrm>
        </p:spPr>
        <p:txBody>
          <a:bodyPr/>
          <a:lstStyle/>
          <a:p>
            <a:r>
              <a:rPr lang="en-US" noProof="0"/>
              <a:t>Place headline here</a:t>
            </a:r>
          </a:p>
        </p:txBody>
      </p:sp>
      <p:sp>
        <p:nvSpPr>
          <p:cNvPr id="37" name="Rounded Rectangle 1">
            <a:extLst>
              <a:ext uri="{FF2B5EF4-FFF2-40B4-BE49-F238E27FC236}">
                <a16:creationId xmlns:a16="http://schemas.microsoft.com/office/drawing/2014/main" id="{5909B440-61AA-0210-17DC-D511F7E0FB15}"/>
              </a:ext>
              <a:ext uri="{C183D7F6-B498-43B3-948B-1728B52AA6E4}">
                <adec:decorative xmlns:adec="http://schemas.microsoft.com/office/drawing/2017/decorative" val="1"/>
              </a:ext>
            </a:extLst>
          </p:cNvPr>
          <p:cNvSpPr/>
          <p:nvPr/>
        </p:nvSpPr>
        <p:spPr bwMode="ltGray">
          <a:xfrm>
            <a:off x="550164" y="1644648"/>
            <a:ext cx="3428347" cy="4391757"/>
          </a:xfrm>
          <a:prstGeom prst="roundRect">
            <a:avLst>
              <a:gd name="adj" fmla="val 4887"/>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noProof="0">
              <a:solidFill>
                <a:srgbClr val="FFFFFF"/>
              </a:solidFill>
              <a:latin typeface="Plus Jakarta Sans Medium" panose="020B0604030504040204"/>
            </a:endParaRPr>
          </a:p>
        </p:txBody>
      </p:sp>
      <p:sp>
        <p:nvSpPr>
          <p:cNvPr id="40" name="Heading 1">
            <a:extLst>
              <a:ext uri="{FF2B5EF4-FFF2-40B4-BE49-F238E27FC236}">
                <a16:creationId xmlns:a16="http://schemas.microsoft.com/office/drawing/2014/main" id="{200DDE1B-BD22-FFF3-B49F-A0CFC2E212C8}"/>
              </a:ext>
            </a:extLst>
          </p:cNvPr>
          <p:cNvSpPr>
            <a:spLocks noGrp="1"/>
          </p:cNvSpPr>
          <p:nvPr>
            <p:ph type="body" idx="1" hasCustomPrompt="1"/>
          </p:nvPr>
        </p:nvSpPr>
        <p:spPr bwMode="white">
          <a:xfrm>
            <a:off x="824620" y="1917699"/>
            <a:ext cx="2880000" cy="516582"/>
          </a:xfrm>
          <a:noFill/>
        </p:spPr>
        <p:txBody>
          <a:bodyPr anchor="t" anchorCtr="0"/>
          <a:lstStyle>
            <a:lvl1pPr marL="0" indent="0">
              <a:spcAft>
                <a:spcPts val="0"/>
              </a:spcAft>
              <a:buNone/>
              <a:defRPr sz="1600" b="0">
                <a:solidFill>
                  <a:srgbClr val="56E2E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heading here</a:t>
            </a:r>
          </a:p>
        </p:txBody>
      </p:sp>
      <p:sp>
        <p:nvSpPr>
          <p:cNvPr id="41" name="Text 1">
            <a:extLst>
              <a:ext uri="{FF2B5EF4-FFF2-40B4-BE49-F238E27FC236}">
                <a16:creationId xmlns:a16="http://schemas.microsoft.com/office/drawing/2014/main" id="{5076CBFB-6431-4165-78BC-8CD0FD4AE1AC}"/>
              </a:ext>
            </a:extLst>
          </p:cNvPr>
          <p:cNvSpPr>
            <a:spLocks noGrp="1"/>
          </p:cNvSpPr>
          <p:nvPr>
            <p:ph type="body" sz="quarter" idx="15"/>
          </p:nvPr>
        </p:nvSpPr>
        <p:spPr bwMode="white">
          <a:xfrm>
            <a:off x="823764" y="2493073"/>
            <a:ext cx="2880000" cy="1773797"/>
          </a:xfrm>
          <a:noFill/>
        </p:spPr>
        <p:txBody>
          <a:bodyPr/>
          <a:lstStyle>
            <a:lvl1pPr marL="0" indent="0">
              <a:buNone/>
              <a:defRPr sz="1200">
                <a:solidFill>
                  <a:schemeClr val="tx1"/>
                </a:solidFill>
                <a:latin typeface="+mn-lt"/>
                <a:cs typeface="Plus Jakarta Sans Medium" pitchFamily="2" charset="0"/>
              </a:defRPr>
            </a:lvl1pPr>
            <a:lvl2pPr>
              <a:defRPr sz="1200">
                <a:solidFill>
                  <a:schemeClr val="tx1"/>
                </a:solidFill>
                <a:latin typeface="+mn-lt"/>
                <a:cs typeface="Plus Jakarta Sans Medium" pitchFamily="2" charset="0"/>
              </a:defRPr>
            </a:lvl2pPr>
            <a:lvl3pPr>
              <a:defRPr sz="1200">
                <a:solidFill>
                  <a:schemeClr val="tx1"/>
                </a:solidFill>
                <a:latin typeface="+mn-lt"/>
                <a:cs typeface="Plus Jakarta Sans Medium" pitchFamily="2" charset="0"/>
              </a:defRPr>
            </a:lvl3pPr>
            <a:lvl4pPr>
              <a:defRPr sz="1200">
                <a:solidFill>
                  <a:schemeClr val="tx1"/>
                </a:solidFill>
                <a:latin typeface="+mn-lt"/>
                <a:cs typeface="Plus Jakarta Sans Medium" pitchFamily="2" charset="0"/>
              </a:defRPr>
            </a:lvl4pPr>
            <a:lvl5pPr>
              <a:defRPr sz="1200">
                <a:solidFill>
                  <a:schemeClr val="tx1"/>
                </a:solidFill>
                <a:latin typeface="+mn-lt"/>
                <a:cs typeface="Plus Jakarta Sans Medium" pitchFamily="2" charset="0"/>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4" name="Picture Placeholder 1">
            <a:extLst>
              <a:ext uri="{FF2B5EF4-FFF2-40B4-BE49-F238E27FC236}">
                <a16:creationId xmlns:a16="http://schemas.microsoft.com/office/drawing/2014/main" id="{A5A05700-1B7C-4F67-ADD5-438E2F068614}"/>
              </a:ext>
            </a:extLst>
          </p:cNvPr>
          <p:cNvSpPr>
            <a:spLocks noGrp="1"/>
          </p:cNvSpPr>
          <p:nvPr>
            <p:ph type="pic" sz="quarter" idx="49" hasCustomPrompt="1"/>
          </p:nvPr>
        </p:nvSpPr>
        <p:spPr>
          <a:xfrm>
            <a:off x="553428" y="4359675"/>
            <a:ext cx="3416400" cy="1671477"/>
          </a:xfrm>
          <a:prstGeom prst="round2SameRect">
            <a:avLst>
              <a:gd name="adj1" fmla="val 0"/>
              <a:gd name="adj2" fmla="val 9619"/>
            </a:avLst>
          </a:prstGeom>
          <a:solidFill>
            <a:srgbClr val="C1BFFF"/>
          </a:solidFill>
        </p:spPr>
        <p:txBody>
          <a:bodyPr tIns="90000"/>
          <a:lstStyle>
            <a:lvl1pPr algn="ctr">
              <a:defRPr sz="1400">
                <a:solidFill>
                  <a:srgbClr val="0D004D"/>
                </a:solidFill>
              </a:defRPr>
            </a:lvl1pPr>
          </a:lstStyle>
          <a:p>
            <a:r>
              <a:rPr lang="en-US" dirty="0"/>
              <a:t>Add picture here</a:t>
            </a:r>
          </a:p>
        </p:txBody>
      </p:sp>
      <p:sp>
        <p:nvSpPr>
          <p:cNvPr id="38" name="Rounded Rectangle 2">
            <a:extLst>
              <a:ext uri="{FF2B5EF4-FFF2-40B4-BE49-F238E27FC236}">
                <a16:creationId xmlns:a16="http://schemas.microsoft.com/office/drawing/2014/main" id="{FECC1F57-F297-B7E9-B4B1-811C1527B09A}"/>
              </a:ext>
              <a:ext uri="{C183D7F6-B498-43B3-948B-1728B52AA6E4}">
                <adec:decorative xmlns:adec="http://schemas.microsoft.com/office/drawing/2017/decorative" val="1"/>
              </a:ext>
            </a:extLst>
          </p:cNvPr>
          <p:cNvSpPr/>
          <p:nvPr/>
        </p:nvSpPr>
        <p:spPr bwMode="ltGray">
          <a:xfrm>
            <a:off x="4381826" y="1644648"/>
            <a:ext cx="3428347" cy="4391757"/>
          </a:xfrm>
          <a:prstGeom prst="roundRect">
            <a:avLst>
              <a:gd name="adj" fmla="val 4887"/>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noProof="0">
              <a:solidFill>
                <a:srgbClr val="FFFFFF"/>
              </a:solidFill>
              <a:latin typeface="Plus Jakarta Sans Medium" panose="020B0604030504040204"/>
            </a:endParaRPr>
          </a:p>
        </p:txBody>
      </p:sp>
      <p:sp>
        <p:nvSpPr>
          <p:cNvPr id="46" name="Heading 2">
            <a:extLst>
              <a:ext uri="{FF2B5EF4-FFF2-40B4-BE49-F238E27FC236}">
                <a16:creationId xmlns:a16="http://schemas.microsoft.com/office/drawing/2014/main" id="{F47F8685-5701-1F62-373B-06DF4BA775FC}"/>
              </a:ext>
            </a:extLst>
          </p:cNvPr>
          <p:cNvSpPr>
            <a:spLocks noGrp="1"/>
          </p:cNvSpPr>
          <p:nvPr>
            <p:ph type="body" idx="17" hasCustomPrompt="1"/>
          </p:nvPr>
        </p:nvSpPr>
        <p:spPr bwMode="white">
          <a:xfrm>
            <a:off x="4656282" y="1917700"/>
            <a:ext cx="2880000" cy="516582"/>
          </a:xfrm>
          <a:noFill/>
        </p:spPr>
        <p:txBody>
          <a:bodyPr anchor="t" anchorCtr="0"/>
          <a:lstStyle>
            <a:lvl1pPr marL="0" indent="0">
              <a:spcAft>
                <a:spcPts val="0"/>
              </a:spcAft>
              <a:buNone/>
              <a:defRPr sz="1600" b="0">
                <a:solidFill>
                  <a:srgbClr val="56E2E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heading here</a:t>
            </a:r>
          </a:p>
        </p:txBody>
      </p:sp>
      <p:sp>
        <p:nvSpPr>
          <p:cNvPr id="47" name="Text 2">
            <a:extLst>
              <a:ext uri="{FF2B5EF4-FFF2-40B4-BE49-F238E27FC236}">
                <a16:creationId xmlns:a16="http://schemas.microsoft.com/office/drawing/2014/main" id="{BE7C743A-BCC0-336E-7A19-A4EE4A53B95F}"/>
              </a:ext>
            </a:extLst>
          </p:cNvPr>
          <p:cNvSpPr>
            <a:spLocks noGrp="1"/>
          </p:cNvSpPr>
          <p:nvPr>
            <p:ph type="body" sz="quarter" idx="18"/>
          </p:nvPr>
        </p:nvSpPr>
        <p:spPr bwMode="white">
          <a:xfrm>
            <a:off x="4655426" y="2493073"/>
            <a:ext cx="2880000" cy="1773797"/>
          </a:xfrm>
          <a:noFill/>
        </p:spPr>
        <p:txBody>
          <a:bodyPr/>
          <a:lstStyle>
            <a:lvl1pPr marL="0" indent="0">
              <a:buNone/>
              <a:defRPr sz="1200">
                <a:solidFill>
                  <a:schemeClr val="tx1"/>
                </a:solidFill>
                <a:latin typeface="+mn-lt"/>
                <a:cs typeface="Plus Jakarta Sans Medium" pitchFamily="2" charset="0"/>
              </a:defRPr>
            </a:lvl1pPr>
            <a:lvl2pPr>
              <a:defRPr sz="1200">
                <a:solidFill>
                  <a:schemeClr val="tx1"/>
                </a:solidFill>
                <a:latin typeface="+mn-lt"/>
                <a:cs typeface="Plus Jakarta Sans Medium" pitchFamily="2" charset="0"/>
              </a:defRPr>
            </a:lvl2pPr>
            <a:lvl3pPr>
              <a:defRPr sz="1200">
                <a:solidFill>
                  <a:schemeClr val="tx1"/>
                </a:solidFill>
                <a:latin typeface="+mn-lt"/>
                <a:cs typeface="Plus Jakarta Sans Medium" pitchFamily="2" charset="0"/>
              </a:defRPr>
            </a:lvl3pPr>
            <a:lvl4pPr>
              <a:defRPr sz="1200">
                <a:solidFill>
                  <a:schemeClr val="tx1"/>
                </a:solidFill>
                <a:latin typeface="+mn-lt"/>
                <a:cs typeface="Plus Jakarta Sans Medium" pitchFamily="2" charset="0"/>
              </a:defRPr>
            </a:lvl4pPr>
            <a:lvl5pPr>
              <a:defRPr sz="1200">
                <a:solidFill>
                  <a:schemeClr val="tx1"/>
                </a:solidFill>
                <a:latin typeface="+mn-lt"/>
                <a:cs typeface="Plus Jakarta Sans Medium" pitchFamily="2" charset="0"/>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5" name="Picture Placeholder 2">
            <a:extLst>
              <a:ext uri="{FF2B5EF4-FFF2-40B4-BE49-F238E27FC236}">
                <a16:creationId xmlns:a16="http://schemas.microsoft.com/office/drawing/2014/main" id="{B17821AA-7062-3F1D-FE87-C65CCE1828AD}"/>
              </a:ext>
            </a:extLst>
          </p:cNvPr>
          <p:cNvSpPr>
            <a:spLocks noGrp="1"/>
          </p:cNvSpPr>
          <p:nvPr>
            <p:ph type="pic" sz="quarter" idx="50" hasCustomPrompt="1"/>
          </p:nvPr>
        </p:nvSpPr>
        <p:spPr>
          <a:xfrm>
            <a:off x="4387799" y="4359675"/>
            <a:ext cx="3416400" cy="1671477"/>
          </a:xfrm>
          <a:prstGeom prst="round2SameRect">
            <a:avLst>
              <a:gd name="adj1" fmla="val 0"/>
              <a:gd name="adj2" fmla="val 9619"/>
            </a:avLst>
          </a:prstGeom>
          <a:solidFill>
            <a:srgbClr val="C1BFFF"/>
          </a:solidFill>
        </p:spPr>
        <p:txBody>
          <a:bodyPr tIns="90000"/>
          <a:lstStyle>
            <a:lvl1pPr algn="ctr">
              <a:defRPr sz="1400">
                <a:solidFill>
                  <a:srgbClr val="0D004D"/>
                </a:solidFill>
              </a:defRPr>
            </a:lvl1pPr>
          </a:lstStyle>
          <a:p>
            <a:r>
              <a:rPr lang="en-US"/>
              <a:t>Add picture here</a:t>
            </a:r>
          </a:p>
        </p:txBody>
      </p:sp>
      <p:sp>
        <p:nvSpPr>
          <p:cNvPr id="39" name="Rounded Rectangle 3">
            <a:extLst>
              <a:ext uri="{FF2B5EF4-FFF2-40B4-BE49-F238E27FC236}">
                <a16:creationId xmlns:a16="http://schemas.microsoft.com/office/drawing/2014/main" id="{F45E6F95-6C2F-4D9B-38E5-49EDD7646354}"/>
              </a:ext>
              <a:ext uri="{C183D7F6-B498-43B3-948B-1728B52AA6E4}">
                <adec:decorative xmlns:adec="http://schemas.microsoft.com/office/drawing/2017/decorative" val="1"/>
              </a:ext>
            </a:extLst>
          </p:cNvPr>
          <p:cNvSpPr/>
          <p:nvPr/>
        </p:nvSpPr>
        <p:spPr bwMode="ltGray">
          <a:xfrm>
            <a:off x="8213489" y="1644648"/>
            <a:ext cx="3428347" cy="4391757"/>
          </a:xfrm>
          <a:prstGeom prst="roundRect">
            <a:avLst>
              <a:gd name="adj" fmla="val 4887"/>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noProof="0">
              <a:solidFill>
                <a:srgbClr val="FFFFFF"/>
              </a:solidFill>
              <a:latin typeface="Plus Jakarta Sans Medium" panose="020B0604030504040204"/>
            </a:endParaRPr>
          </a:p>
        </p:txBody>
      </p:sp>
      <p:sp>
        <p:nvSpPr>
          <p:cNvPr id="49" name="Heading 3">
            <a:extLst>
              <a:ext uri="{FF2B5EF4-FFF2-40B4-BE49-F238E27FC236}">
                <a16:creationId xmlns:a16="http://schemas.microsoft.com/office/drawing/2014/main" id="{4DC1BED2-6693-F56C-FF2D-6E6FC1A4CE61}"/>
              </a:ext>
            </a:extLst>
          </p:cNvPr>
          <p:cNvSpPr>
            <a:spLocks noGrp="1"/>
          </p:cNvSpPr>
          <p:nvPr>
            <p:ph type="body" idx="20" hasCustomPrompt="1"/>
          </p:nvPr>
        </p:nvSpPr>
        <p:spPr bwMode="white">
          <a:xfrm>
            <a:off x="8487945" y="1917700"/>
            <a:ext cx="2880000" cy="516582"/>
          </a:xfrm>
          <a:noFill/>
        </p:spPr>
        <p:txBody>
          <a:bodyPr anchor="t" anchorCtr="0"/>
          <a:lstStyle>
            <a:lvl1pPr marL="0" indent="0">
              <a:spcAft>
                <a:spcPts val="0"/>
              </a:spcAft>
              <a:buNone/>
              <a:defRPr sz="1600" b="0">
                <a:solidFill>
                  <a:srgbClr val="56E2E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heading here</a:t>
            </a:r>
          </a:p>
        </p:txBody>
      </p:sp>
      <p:sp>
        <p:nvSpPr>
          <p:cNvPr id="50" name="Text 3">
            <a:extLst>
              <a:ext uri="{FF2B5EF4-FFF2-40B4-BE49-F238E27FC236}">
                <a16:creationId xmlns:a16="http://schemas.microsoft.com/office/drawing/2014/main" id="{09237A8C-DCDD-DC0E-AA67-A5786935C66E}"/>
              </a:ext>
            </a:extLst>
          </p:cNvPr>
          <p:cNvSpPr>
            <a:spLocks noGrp="1"/>
          </p:cNvSpPr>
          <p:nvPr>
            <p:ph type="body" sz="quarter" idx="21"/>
          </p:nvPr>
        </p:nvSpPr>
        <p:spPr bwMode="white">
          <a:xfrm>
            <a:off x="8487089" y="2493073"/>
            <a:ext cx="2880000" cy="1773797"/>
          </a:xfrm>
          <a:noFill/>
        </p:spPr>
        <p:txBody>
          <a:bodyPr/>
          <a:lstStyle>
            <a:lvl1pPr marL="0" indent="0">
              <a:buNone/>
              <a:defRPr sz="1200">
                <a:solidFill>
                  <a:schemeClr val="tx1"/>
                </a:solidFill>
                <a:latin typeface="+mn-lt"/>
                <a:cs typeface="Plus Jakarta Sans Medium" pitchFamily="2" charset="0"/>
              </a:defRPr>
            </a:lvl1pPr>
            <a:lvl2pPr>
              <a:defRPr sz="1200">
                <a:solidFill>
                  <a:schemeClr val="tx1"/>
                </a:solidFill>
                <a:latin typeface="+mn-lt"/>
                <a:cs typeface="Plus Jakarta Sans Medium" pitchFamily="2" charset="0"/>
              </a:defRPr>
            </a:lvl2pPr>
            <a:lvl3pPr>
              <a:defRPr sz="1200">
                <a:solidFill>
                  <a:schemeClr val="tx1"/>
                </a:solidFill>
                <a:latin typeface="+mn-lt"/>
                <a:cs typeface="Plus Jakarta Sans Medium" pitchFamily="2" charset="0"/>
              </a:defRPr>
            </a:lvl3pPr>
            <a:lvl4pPr>
              <a:defRPr sz="1200">
                <a:solidFill>
                  <a:schemeClr val="tx1"/>
                </a:solidFill>
                <a:latin typeface="+mn-lt"/>
                <a:cs typeface="Plus Jakarta Sans Medium" pitchFamily="2" charset="0"/>
              </a:defRPr>
            </a:lvl4pPr>
            <a:lvl5pPr>
              <a:defRPr sz="1200">
                <a:solidFill>
                  <a:schemeClr val="tx1"/>
                </a:solidFill>
                <a:latin typeface="+mn-lt"/>
                <a:cs typeface="Plus Jakarta Sans Medium" pitchFamily="2" charset="0"/>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6" name="Picture Placeholder 3">
            <a:extLst>
              <a:ext uri="{FF2B5EF4-FFF2-40B4-BE49-F238E27FC236}">
                <a16:creationId xmlns:a16="http://schemas.microsoft.com/office/drawing/2014/main" id="{A6FEC4D0-0034-6E30-E28F-F3353A531274}"/>
              </a:ext>
            </a:extLst>
          </p:cNvPr>
          <p:cNvSpPr>
            <a:spLocks noGrp="1"/>
          </p:cNvSpPr>
          <p:nvPr>
            <p:ph type="pic" sz="quarter" idx="51" hasCustomPrompt="1"/>
          </p:nvPr>
        </p:nvSpPr>
        <p:spPr>
          <a:xfrm>
            <a:off x="8219462" y="4359675"/>
            <a:ext cx="3416400" cy="1671477"/>
          </a:xfrm>
          <a:prstGeom prst="round2SameRect">
            <a:avLst>
              <a:gd name="adj1" fmla="val 0"/>
              <a:gd name="adj2" fmla="val 9619"/>
            </a:avLst>
          </a:prstGeom>
          <a:solidFill>
            <a:srgbClr val="C1BFFF"/>
          </a:solidFill>
        </p:spPr>
        <p:txBody>
          <a:bodyPr tIns="90000"/>
          <a:lstStyle>
            <a:lvl1pPr algn="ctr">
              <a:defRPr sz="1400">
                <a:solidFill>
                  <a:srgbClr val="0D004D"/>
                </a:solidFill>
              </a:defRPr>
            </a:lvl1pPr>
          </a:lstStyle>
          <a:p>
            <a:r>
              <a:rPr lang="en-US"/>
              <a:t>Add picture here</a:t>
            </a:r>
          </a:p>
        </p:txBody>
      </p:sp>
      <p:sp>
        <p:nvSpPr>
          <p:cNvPr id="8" name="Footer">
            <a:extLst>
              <a:ext uri="{FF2B5EF4-FFF2-40B4-BE49-F238E27FC236}">
                <a16:creationId xmlns:a16="http://schemas.microsoft.com/office/drawing/2014/main" id="{EA2A0F51-810C-59F0-7B81-0F50BB0EBD99}"/>
              </a:ext>
            </a:extLst>
          </p:cNvPr>
          <p:cNvSpPr>
            <a:spLocks noGrp="1" noRot="1" noMove="1" noResize="1" noEditPoints="1" noAdjustHandles="1" noChangeArrowheads="1" noChangeShapeType="1"/>
          </p:cNvSpPr>
          <p:nvPr>
            <p:ph type="ftr" sz="quarter" idx="11"/>
          </p:nvPr>
        </p:nvSpPr>
        <p:spPr bwMode="ltGray"/>
        <p:txBody>
          <a:bodyPr/>
          <a:lstStyle>
            <a:lvl1pPr>
              <a:defRPr>
                <a:solidFill>
                  <a:srgbClr val="C1BFFF"/>
                </a:solidFill>
              </a:defRPr>
            </a:lvl1pPr>
          </a:lstStyle>
          <a:p>
            <a:r>
              <a:rPr lang="en-US" noProof="0" dirty="0"/>
              <a:t>Copyright 2026 Pearson. All rights reserved.</a:t>
            </a:r>
          </a:p>
        </p:txBody>
      </p:sp>
      <p:sp>
        <p:nvSpPr>
          <p:cNvPr id="9" name="Slide Number">
            <a:extLst>
              <a:ext uri="{FF2B5EF4-FFF2-40B4-BE49-F238E27FC236}">
                <a16:creationId xmlns:a16="http://schemas.microsoft.com/office/drawing/2014/main" id="{8C39C324-6BB7-0039-5EE5-1288F15F0D1A}"/>
              </a:ext>
            </a:extLst>
          </p:cNvPr>
          <p:cNvSpPr>
            <a:spLocks noGrp="1" noRot="1" noMove="1" noResize="1" noEditPoints="1" noAdjustHandles="1" noChangeArrowheads="1" noChangeShapeType="1"/>
          </p:cNvSpPr>
          <p:nvPr>
            <p:ph type="sldNum" sz="quarter" idx="12"/>
          </p:nvPr>
        </p:nvSpPr>
        <p:spPr bwMode="ltGray">
          <a:xfrm>
            <a:off x="9908540" y="6439710"/>
            <a:ext cx="1734820" cy="418290"/>
          </a:xfrm>
        </p:spPr>
        <p:txBody>
          <a:bodyPr/>
          <a:lstStyle>
            <a:lvl1pPr>
              <a:defRPr>
                <a:solidFill>
                  <a:srgbClr val="C1BFFF"/>
                </a:solidFill>
              </a:defRPr>
            </a:lvl1pPr>
          </a:lstStyle>
          <a:p>
            <a:fld id="{27BB625B-AB5A-C845-B50B-ED205C3DDF7A}" type="slidenum">
              <a:rPr lang="en-US" noProof="0" smtClean="0"/>
              <a:pPr/>
              <a:t>‹#›</a:t>
            </a:fld>
            <a:endParaRPr lang="en-US" noProof="0"/>
          </a:p>
        </p:txBody>
      </p:sp>
      <p:sp>
        <p:nvSpPr>
          <p:cNvPr id="3" name="Rounded Rectangle 1">
            <a:extLst>
              <a:ext uri="{FF2B5EF4-FFF2-40B4-BE49-F238E27FC236}">
                <a16:creationId xmlns:a16="http://schemas.microsoft.com/office/drawing/2014/main" id="{B4AAED9B-D128-67EE-0C0C-3AA80769D93F}"/>
              </a:ext>
              <a:ext uri="{C183D7F6-B498-43B3-948B-1728B52AA6E4}">
                <adec:decorative xmlns:adec="http://schemas.microsoft.com/office/drawing/2017/decorative" val="1"/>
              </a:ext>
            </a:extLst>
          </p:cNvPr>
          <p:cNvSpPr/>
          <p:nvPr userDrawn="1"/>
        </p:nvSpPr>
        <p:spPr bwMode="ltGray">
          <a:xfrm>
            <a:off x="550164" y="1644648"/>
            <a:ext cx="3428347" cy="4391757"/>
          </a:xfrm>
          <a:prstGeom prst="roundRect">
            <a:avLst>
              <a:gd name="adj" fmla="val 4887"/>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noProof="0">
              <a:solidFill>
                <a:srgbClr val="FFFFFF"/>
              </a:solidFill>
              <a:latin typeface="Plus Jakarta Sans Medium" panose="020B0604030504040204"/>
            </a:endParaRPr>
          </a:p>
        </p:txBody>
      </p:sp>
      <p:sp>
        <p:nvSpPr>
          <p:cNvPr id="7" name="Rounded Rectangle 2">
            <a:extLst>
              <a:ext uri="{FF2B5EF4-FFF2-40B4-BE49-F238E27FC236}">
                <a16:creationId xmlns:a16="http://schemas.microsoft.com/office/drawing/2014/main" id="{BDBBDB70-6A0D-B4D9-B52F-7CEB80EAF7DD}"/>
              </a:ext>
              <a:ext uri="{C183D7F6-B498-43B3-948B-1728B52AA6E4}">
                <adec:decorative xmlns:adec="http://schemas.microsoft.com/office/drawing/2017/decorative" val="1"/>
              </a:ext>
            </a:extLst>
          </p:cNvPr>
          <p:cNvSpPr/>
          <p:nvPr userDrawn="1"/>
        </p:nvSpPr>
        <p:spPr bwMode="ltGray">
          <a:xfrm>
            <a:off x="4381826" y="1644648"/>
            <a:ext cx="3428347" cy="4391757"/>
          </a:xfrm>
          <a:prstGeom prst="roundRect">
            <a:avLst>
              <a:gd name="adj" fmla="val 4887"/>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noProof="0">
              <a:solidFill>
                <a:srgbClr val="FFFFFF"/>
              </a:solidFill>
              <a:latin typeface="Plus Jakarta Sans Medium" panose="020B0604030504040204"/>
            </a:endParaRPr>
          </a:p>
        </p:txBody>
      </p:sp>
      <p:sp>
        <p:nvSpPr>
          <p:cNvPr id="11" name="Rounded Rectangle 3">
            <a:extLst>
              <a:ext uri="{FF2B5EF4-FFF2-40B4-BE49-F238E27FC236}">
                <a16:creationId xmlns:a16="http://schemas.microsoft.com/office/drawing/2014/main" id="{21327179-D34F-BE54-DD03-A6062EB1488F}"/>
              </a:ext>
              <a:ext uri="{C183D7F6-B498-43B3-948B-1728B52AA6E4}">
                <adec:decorative xmlns:adec="http://schemas.microsoft.com/office/drawing/2017/decorative" val="1"/>
              </a:ext>
            </a:extLst>
          </p:cNvPr>
          <p:cNvSpPr/>
          <p:nvPr userDrawn="1"/>
        </p:nvSpPr>
        <p:spPr bwMode="ltGray">
          <a:xfrm>
            <a:off x="8213489" y="1644648"/>
            <a:ext cx="3428347" cy="4391757"/>
          </a:xfrm>
          <a:prstGeom prst="roundRect">
            <a:avLst>
              <a:gd name="adj" fmla="val 4887"/>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noProof="0">
              <a:solidFill>
                <a:srgbClr val="FFFFFF"/>
              </a:solidFill>
              <a:latin typeface="Plus Jakarta Sans Medium" panose="020B0604030504040204"/>
            </a:endParaRPr>
          </a:p>
        </p:txBody>
      </p:sp>
    </p:spTree>
    <p:extLst>
      <p:ext uri="{BB962C8B-B14F-4D97-AF65-F5344CB8AC3E}">
        <p14:creationId xmlns:p14="http://schemas.microsoft.com/office/powerpoint/2010/main" val="2644682737"/>
      </p:ext>
    </p:extLst>
  </p:cSld>
  <p:clrMapOvr>
    <a:overrideClrMapping bg1="dk1" tx1="lt1" bg2="dk2" tx2="lt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ontent 3 Col">
    <p:bg bwMode="ltGray">
      <p:bgPr>
        <a:solidFill>
          <a:srgbClr val="EDECF6"/>
        </a:solidFill>
        <a:effectLst/>
      </p:bgPr>
    </p:bg>
    <p:spTree>
      <p:nvGrpSpPr>
        <p:cNvPr id="1" name=""/>
        <p:cNvGrpSpPr/>
        <p:nvPr/>
      </p:nvGrpSpPr>
      <p:grpSpPr>
        <a:xfrm>
          <a:off x="0" y="0"/>
          <a:ext cx="0" cy="0"/>
          <a:chOff x="0" y="0"/>
          <a:chExt cx="0" cy="0"/>
        </a:xfrm>
      </p:grpSpPr>
      <p:sp>
        <p:nvSpPr>
          <p:cNvPr id="2" name="Section">
            <a:extLst>
              <a:ext uri="{FF2B5EF4-FFF2-40B4-BE49-F238E27FC236}">
                <a16:creationId xmlns:a16="http://schemas.microsoft.com/office/drawing/2014/main" id="{B46011D7-D3D9-E78A-4E0E-EE1A5B247FC2}"/>
              </a:ext>
            </a:extLst>
          </p:cNvPr>
          <p:cNvSpPr>
            <a:spLocks noGrp="1"/>
          </p:cNvSpPr>
          <p:nvPr>
            <p:ph type="body" sz="quarter" idx="27" hasCustomPrompt="1"/>
          </p:nvPr>
        </p:nvSpPr>
        <p:spPr bwMode="gray">
          <a:xfrm>
            <a:off x="550164" y="0"/>
            <a:ext cx="3607200" cy="547200"/>
          </a:xfrm>
        </p:spPr>
        <p:txBody>
          <a:bodyPr anchor="ctr" anchorCtr="0"/>
          <a:lstStyle>
            <a:lvl1pPr marL="0" indent="0">
              <a:spcAft>
                <a:spcPts val="0"/>
              </a:spcAft>
              <a:buNone/>
              <a:defRPr lang="en-US" sz="1000" kern="1200" cap="all" baseline="0" dirty="0">
                <a:solidFill>
                  <a:srgbClr val="512EAB"/>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10" name="Title">
            <a:extLst>
              <a:ext uri="{FF2B5EF4-FFF2-40B4-BE49-F238E27FC236}">
                <a16:creationId xmlns:a16="http://schemas.microsoft.com/office/drawing/2014/main" id="{6D097E3A-836D-C88E-C5FF-DA199AB3273F}"/>
              </a:ext>
            </a:extLst>
          </p:cNvPr>
          <p:cNvSpPr>
            <a:spLocks noGrp="1"/>
          </p:cNvSpPr>
          <p:nvPr>
            <p:ph type="title" hasCustomPrompt="1"/>
          </p:nvPr>
        </p:nvSpPr>
        <p:spPr bwMode="gray">
          <a:xfrm>
            <a:off x="550164" y="552450"/>
            <a:ext cx="11091672" cy="819150"/>
          </a:xfrm>
        </p:spPr>
        <p:txBody>
          <a:bodyPr/>
          <a:lstStyle/>
          <a:p>
            <a:r>
              <a:rPr lang="en-US" noProof="0"/>
              <a:t>Place headline here</a:t>
            </a:r>
          </a:p>
        </p:txBody>
      </p:sp>
      <p:sp>
        <p:nvSpPr>
          <p:cNvPr id="4" name="Rounded Rectangle 1">
            <a:extLst>
              <a:ext uri="{FF2B5EF4-FFF2-40B4-BE49-F238E27FC236}">
                <a16:creationId xmlns:a16="http://schemas.microsoft.com/office/drawing/2014/main" id="{3ADF9686-3955-45BC-803C-08C23156E943}"/>
              </a:ext>
              <a:ext uri="{C183D7F6-B498-43B3-948B-1728B52AA6E4}">
                <adec:decorative xmlns:adec="http://schemas.microsoft.com/office/drawing/2017/decorative" val="1"/>
              </a:ext>
            </a:extLst>
          </p:cNvPr>
          <p:cNvSpPr/>
          <p:nvPr/>
        </p:nvSpPr>
        <p:spPr bwMode="gray">
          <a:xfrm>
            <a:off x="550164" y="1644648"/>
            <a:ext cx="3428347" cy="4391757"/>
          </a:xfrm>
          <a:prstGeom prst="roundRect">
            <a:avLst>
              <a:gd name="adj" fmla="val 5109"/>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42" name="Subhead 1">
            <a:extLst>
              <a:ext uri="{FF2B5EF4-FFF2-40B4-BE49-F238E27FC236}">
                <a16:creationId xmlns:a16="http://schemas.microsoft.com/office/drawing/2014/main" id="{5D7DE015-F779-D7DF-38B5-B232433543E3}"/>
              </a:ext>
            </a:extLst>
          </p:cNvPr>
          <p:cNvSpPr>
            <a:spLocks noGrp="1"/>
          </p:cNvSpPr>
          <p:nvPr>
            <p:ph type="body" sz="quarter" idx="16" hasCustomPrompt="1"/>
          </p:nvPr>
        </p:nvSpPr>
        <p:spPr bwMode="gray">
          <a:xfrm>
            <a:off x="823764" y="1917698"/>
            <a:ext cx="2881147" cy="295688"/>
          </a:xfrm>
        </p:spPr>
        <p:txBody>
          <a:bodyPr/>
          <a:lstStyle>
            <a:lvl1pPr marL="0" indent="0">
              <a:buNone/>
              <a:defRPr sz="1200" b="0" cap="all" baseline="0">
                <a:solidFill>
                  <a:srgbClr val="0D004D"/>
                </a:solidFill>
                <a:latin typeface="+mn-lt"/>
                <a:cs typeface="Plus Jakarta Sans Medium" pitchFamily="2" charset="0"/>
              </a:defRPr>
            </a:lvl1pPr>
            <a:lvl2pPr>
              <a:defRPr sz="1400">
                <a:solidFill>
                  <a:schemeClr val="bg1"/>
                </a:solidFill>
              </a:defRPr>
            </a:lvl2pPr>
            <a:lvl3pPr>
              <a:defRPr sz="1400">
                <a:solidFill>
                  <a:schemeClr val="bg1"/>
                </a:solidFill>
              </a:defRPr>
            </a:lvl3pPr>
            <a:lvl4pPr>
              <a:defRPr sz="1400">
                <a:solidFill>
                  <a:schemeClr val="bg1"/>
                </a:solidFill>
              </a:defRPr>
            </a:lvl4pPr>
            <a:lvl5pPr>
              <a:defRPr sz="1400">
                <a:solidFill>
                  <a:schemeClr val="bg1"/>
                </a:solidFill>
              </a:defRPr>
            </a:lvl5pPr>
          </a:lstStyle>
          <a:p>
            <a:pPr lvl="0"/>
            <a:r>
              <a:rPr lang="en-US" noProof="0"/>
              <a:t>SUBHEAD</a:t>
            </a:r>
          </a:p>
        </p:txBody>
      </p:sp>
      <p:sp>
        <p:nvSpPr>
          <p:cNvPr id="40" name="Description 1">
            <a:extLst>
              <a:ext uri="{FF2B5EF4-FFF2-40B4-BE49-F238E27FC236}">
                <a16:creationId xmlns:a16="http://schemas.microsoft.com/office/drawing/2014/main" id="{200DDE1B-BD22-FFF3-B49F-A0CFC2E212C8}"/>
              </a:ext>
            </a:extLst>
          </p:cNvPr>
          <p:cNvSpPr>
            <a:spLocks noGrp="1"/>
          </p:cNvSpPr>
          <p:nvPr>
            <p:ph type="body" idx="1" hasCustomPrompt="1"/>
          </p:nvPr>
        </p:nvSpPr>
        <p:spPr bwMode="gray">
          <a:xfrm>
            <a:off x="824620" y="2213386"/>
            <a:ext cx="2879434" cy="1286599"/>
          </a:xfrm>
        </p:spPr>
        <p:txBody>
          <a:bodyPr anchor="t" anchorCtr="0"/>
          <a:lstStyle>
            <a:lvl1pPr marL="0" indent="0">
              <a:spcAft>
                <a:spcPts val="0"/>
              </a:spcAft>
              <a:buNone/>
              <a:defRPr sz="1600" b="0">
                <a:solidFill>
                  <a:srgbClr val="0D004D"/>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long subhead here</a:t>
            </a:r>
          </a:p>
        </p:txBody>
      </p:sp>
      <p:sp>
        <p:nvSpPr>
          <p:cNvPr id="41" name="Text 1">
            <a:extLst>
              <a:ext uri="{FF2B5EF4-FFF2-40B4-BE49-F238E27FC236}">
                <a16:creationId xmlns:a16="http://schemas.microsoft.com/office/drawing/2014/main" id="{5076CBFB-6431-4165-78BC-8CD0FD4AE1AC}"/>
              </a:ext>
            </a:extLst>
          </p:cNvPr>
          <p:cNvSpPr>
            <a:spLocks noGrp="1"/>
          </p:cNvSpPr>
          <p:nvPr>
            <p:ph type="body" sz="quarter" idx="15"/>
          </p:nvPr>
        </p:nvSpPr>
        <p:spPr bwMode="gray">
          <a:xfrm>
            <a:off x="823764" y="3499986"/>
            <a:ext cx="2881147" cy="2262640"/>
          </a:xfrm>
        </p:spPr>
        <p:txBody>
          <a:bodyPr/>
          <a:lstStyle>
            <a:lvl1pPr marL="0" indent="0">
              <a:buNone/>
              <a:defRPr sz="1200">
                <a:solidFill>
                  <a:srgbClr val="0D004D"/>
                </a:solidFill>
                <a:latin typeface="+mn-lt"/>
                <a:cs typeface="Plus Jakarta Sans Medium" pitchFamily="2" charset="0"/>
              </a:defRPr>
            </a:lvl1pPr>
            <a:lvl2pPr>
              <a:defRPr sz="1200">
                <a:solidFill>
                  <a:srgbClr val="0D004D"/>
                </a:solidFill>
                <a:latin typeface="+mn-lt"/>
                <a:cs typeface="Plus Jakarta Sans Medium" pitchFamily="2" charset="0"/>
              </a:defRPr>
            </a:lvl2pPr>
            <a:lvl3pPr>
              <a:defRPr sz="1200">
                <a:solidFill>
                  <a:srgbClr val="0D004D"/>
                </a:solidFill>
                <a:latin typeface="+mn-lt"/>
                <a:cs typeface="Plus Jakarta Sans Medium" pitchFamily="2" charset="0"/>
              </a:defRPr>
            </a:lvl3pPr>
            <a:lvl4pPr>
              <a:defRPr sz="1200">
                <a:solidFill>
                  <a:srgbClr val="0D004D"/>
                </a:solidFill>
                <a:latin typeface="+mn-lt"/>
                <a:cs typeface="Plus Jakarta Sans Medium" pitchFamily="2" charset="0"/>
              </a:defRPr>
            </a:lvl4pPr>
            <a:lvl5pPr>
              <a:defRPr sz="1200">
                <a:solidFill>
                  <a:srgbClr val="0D004D"/>
                </a:solidFill>
                <a:latin typeface="+mn-lt"/>
                <a:cs typeface="Plus Jakarta Sans Medium" pitchFamily="2" charset="0"/>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5" name="Rounded Rectangle 2">
            <a:extLst>
              <a:ext uri="{FF2B5EF4-FFF2-40B4-BE49-F238E27FC236}">
                <a16:creationId xmlns:a16="http://schemas.microsoft.com/office/drawing/2014/main" id="{2BFAB769-0302-A0F4-0B4E-E933B063A704}"/>
              </a:ext>
              <a:ext uri="{C183D7F6-B498-43B3-948B-1728B52AA6E4}">
                <adec:decorative xmlns:adec="http://schemas.microsoft.com/office/drawing/2017/decorative" val="1"/>
              </a:ext>
            </a:extLst>
          </p:cNvPr>
          <p:cNvSpPr/>
          <p:nvPr/>
        </p:nvSpPr>
        <p:spPr bwMode="gray">
          <a:xfrm>
            <a:off x="4382271" y="1644648"/>
            <a:ext cx="3428347" cy="4391757"/>
          </a:xfrm>
          <a:prstGeom prst="roundRect">
            <a:avLst>
              <a:gd name="adj" fmla="val 5109"/>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48" name="Subhead 2">
            <a:extLst>
              <a:ext uri="{FF2B5EF4-FFF2-40B4-BE49-F238E27FC236}">
                <a16:creationId xmlns:a16="http://schemas.microsoft.com/office/drawing/2014/main" id="{EBB6A4C3-F20C-97B6-A6E2-7FE2F60C625B}"/>
              </a:ext>
              <a:ext uri="{C183D7F6-B498-43B3-948B-1728B52AA6E4}">
                <adec:decorative xmlns:adec="http://schemas.microsoft.com/office/drawing/2017/decorative" val="0"/>
              </a:ext>
            </a:extLst>
          </p:cNvPr>
          <p:cNvSpPr>
            <a:spLocks noGrp="1"/>
          </p:cNvSpPr>
          <p:nvPr>
            <p:ph type="body" sz="quarter" idx="19" hasCustomPrompt="1"/>
          </p:nvPr>
        </p:nvSpPr>
        <p:spPr bwMode="gray">
          <a:xfrm>
            <a:off x="4655426" y="1917698"/>
            <a:ext cx="2881147" cy="295688"/>
          </a:xfrm>
        </p:spPr>
        <p:txBody>
          <a:bodyPr/>
          <a:lstStyle>
            <a:lvl1pPr marL="0" indent="0">
              <a:buNone/>
              <a:defRPr sz="1200" b="0" cap="all" baseline="0">
                <a:solidFill>
                  <a:srgbClr val="0D004D"/>
                </a:solidFill>
                <a:latin typeface="+mn-lt"/>
                <a:cs typeface="Plus Jakarta Sans Medium" pitchFamily="2" charset="0"/>
              </a:defRPr>
            </a:lvl1pPr>
            <a:lvl2pPr>
              <a:defRPr sz="1400">
                <a:solidFill>
                  <a:schemeClr val="bg1"/>
                </a:solidFill>
              </a:defRPr>
            </a:lvl2pPr>
            <a:lvl3pPr>
              <a:defRPr sz="1400">
                <a:solidFill>
                  <a:schemeClr val="bg1"/>
                </a:solidFill>
              </a:defRPr>
            </a:lvl3pPr>
            <a:lvl4pPr>
              <a:defRPr sz="1400">
                <a:solidFill>
                  <a:schemeClr val="bg1"/>
                </a:solidFill>
              </a:defRPr>
            </a:lvl4pPr>
            <a:lvl5pPr>
              <a:defRPr sz="1400">
                <a:solidFill>
                  <a:schemeClr val="bg1"/>
                </a:solidFill>
              </a:defRPr>
            </a:lvl5pPr>
          </a:lstStyle>
          <a:p>
            <a:pPr lvl="0"/>
            <a:r>
              <a:rPr lang="en-US" noProof="0"/>
              <a:t>SUBHEAD</a:t>
            </a:r>
          </a:p>
        </p:txBody>
      </p:sp>
      <p:sp>
        <p:nvSpPr>
          <p:cNvPr id="46" name="Description 2">
            <a:extLst>
              <a:ext uri="{FF2B5EF4-FFF2-40B4-BE49-F238E27FC236}">
                <a16:creationId xmlns:a16="http://schemas.microsoft.com/office/drawing/2014/main" id="{F47F8685-5701-1F62-373B-06DF4BA775FC}"/>
              </a:ext>
            </a:extLst>
          </p:cNvPr>
          <p:cNvSpPr>
            <a:spLocks noGrp="1"/>
          </p:cNvSpPr>
          <p:nvPr>
            <p:ph type="body" idx="17" hasCustomPrompt="1"/>
          </p:nvPr>
        </p:nvSpPr>
        <p:spPr bwMode="gray">
          <a:xfrm>
            <a:off x="4656282" y="2213386"/>
            <a:ext cx="2879434" cy="1286599"/>
          </a:xfrm>
        </p:spPr>
        <p:txBody>
          <a:bodyPr anchor="t" anchorCtr="0"/>
          <a:lstStyle>
            <a:lvl1pPr marL="0" indent="0">
              <a:spcAft>
                <a:spcPts val="0"/>
              </a:spcAft>
              <a:buNone/>
              <a:defRPr sz="1600" b="0">
                <a:solidFill>
                  <a:srgbClr val="0D004D"/>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long subhead here</a:t>
            </a:r>
          </a:p>
        </p:txBody>
      </p:sp>
      <p:sp>
        <p:nvSpPr>
          <p:cNvPr id="47" name="Text 3">
            <a:extLst>
              <a:ext uri="{FF2B5EF4-FFF2-40B4-BE49-F238E27FC236}">
                <a16:creationId xmlns:a16="http://schemas.microsoft.com/office/drawing/2014/main" id="{BE7C743A-BCC0-336E-7A19-A4EE4A53B95F}"/>
              </a:ext>
            </a:extLst>
          </p:cNvPr>
          <p:cNvSpPr>
            <a:spLocks noGrp="1"/>
          </p:cNvSpPr>
          <p:nvPr>
            <p:ph type="body" sz="quarter" idx="18"/>
          </p:nvPr>
        </p:nvSpPr>
        <p:spPr bwMode="gray">
          <a:xfrm>
            <a:off x="4655426" y="3499986"/>
            <a:ext cx="2881147" cy="2262640"/>
          </a:xfrm>
        </p:spPr>
        <p:txBody>
          <a:bodyPr/>
          <a:lstStyle>
            <a:lvl1pPr marL="0" indent="0">
              <a:buNone/>
              <a:defRPr sz="1200">
                <a:solidFill>
                  <a:srgbClr val="0D004D"/>
                </a:solidFill>
                <a:latin typeface="+mn-lt"/>
                <a:cs typeface="Plus Jakarta Sans Medium" pitchFamily="2" charset="0"/>
              </a:defRPr>
            </a:lvl1pPr>
            <a:lvl2pPr>
              <a:defRPr sz="1200">
                <a:solidFill>
                  <a:srgbClr val="0D004D"/>
                </a:solidFill>
                <a:latin typeface="+mn-lt"/>
                <a:cs typeface="Plus Jakarta Sans Medium" pitchFamily="2" charset="0"/>
              </a:defRPr>
            </a:lvl2pPr>
            <a:lvl3pPr>
              <a:defRPr sz="1200">
                <a:solidFill>
                  <a:srgbClr val="0D004D"/>
                </a:solidFill>
                <a:latin typeface="+mn-lt"/>
                <a:cs typeface="Plus Jakarta Sans Medium" pitchFamily="2" charset="0"/>
              </a:defRPr>
            </a:lvl3pPr>
            <a:lvl4pPr>
              <a:defRPr sz="1200">
                <a:solidFill>
                  <a:srgbClr val="0D004D"/>
                </a:solidFill>
                <a:latin typeface="+mn-lt"/>
                <a:cs typeface="Plus Jakarta Sans Medium" pitchFamily="2" charset="0"/>
              </a:defRPr>
            </a:lvl4pPr>
            <a:lvl5pPr>
              <a:defRPr sz="1200">
                <a:solidFill>
                  <a:srgbClr val="0D004D"/>
                </a:solidFill>
                <a:latin typeface="+mn-lt"/>
                <a:cs typeface="Plus Jakarta Sans Medium" pitchFamily="2" charset="0"/>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3" name="Rounded Rectangle 3">
            <a:extLst>
              <a:ext uri="{FF2B5EF4-FFF2-40B4-BE49-F238E27FC236}">
                <a16:creationId xmlns:a16="http://schemas.microsoft.com/office/drawing/2014/main" id="{21B29E7D-1997-B853-9D90-E1307B9773AB}"/>
              </a:ext>
              <a:ext uri="{C183D7F6-B498-43B3-948B-1728B52AA6E4}">
                <adec:decorative xmlns:adec="http://schemas.microsoft.com/office/drawing/2017/decorative" val="1"/>
              </a:ext>
            </a:extLst>
          </p:cNvPr>
          <p:cNvSpPr/>
          <p:nvPr/>
        </p:nvSpPr>
        <p:spPr bwMode="gray">
          <a:xfrm>
            <a:off x="8214378" y="1644648"/>
            <a:ext cx="3428347" cy="4391757"/>
          </a:xfrm>
          <a:prstGeom prst="roundRect">
            <a:avLst>
              <a:gd name="adj" fmla="val 5109"/>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51" name="Subhead 3">
            <a:extLst>
              <a:ext uri="{FF2B5EF4-FFF2-40B4-BE49-F238E27FC236}">
                <a16:creationId xmlns:a16="http://schemas.microsoft.com/office/drawing/2014/main" id="{5A1FB4BC-6AF4-B4B9-1A86-51C3E2DA5795}"/>
              </a:ext>
            </a:extLst>
          </p:cNvPr>
          <p:cNvSpPr>
            <a:spLocks noGrp="1"/>
          </p:cNvSpPr>
          <p:nvPr>
            <p:ph type="body" sz="quarter" idx="22" hasCustomPrompt="1"/>
          </p:nvPr>
        </p:nvSpPr>
        <p:spPr bwMode="gray">
          <a:xfrm>
            <a:off x="8487089" y="1917698"/>
            <a:ext cx="2881147" cy="295688"/>
          </a:xfrm>
        </p:spPr>
        <p:txBody>
          <a:bodyPr/>
          <a:lstStyle>
            <a:lvl1pPr marL="0" indent="0">
              <a:buNone/>
              <a:defRPr sz="1200" b="0" cap="all" baseline="0">
                <a:solidFill>
                  <a:srgbClr val="0D004D"/>
                </a:solidFill>
                <a:latin typeface="+mn-lt"/>
                <a:cs typeface="Plus Jakarta Sans Medium" pitchFamily="2" charset="0"/>
              </a:defRPr>
            </a:lvl1pPr>
            <a:lvl2pPr>
              <a:defRPr sz="1400">
                <a:solidFill>
                  <a:schemeClr val="bg1"/>
                </a:solidFill>
              </a:defRPr>
            </a:lvl2pPr>
            <a:lvl3pPr>
              <a:defRPr sz="1400">
                <a:solidFill>
                  <a:schemeClr val="bg1"/>
                </a:solidFill>
              </a:defRPr>
            </a:lvl3pPr>
            <a:lvl4pPr>
              <a:defRPr sz="1400">
                <a:solidFill>
                  <a:schemeClr val="bg1"/>
                </a:solidFill>
              </a:defRPr>
            </a:lvl4pPr>
            <a:lvl5pPr>
              <a:defRPr sz="1400">
                <a:solidFill>
                  <a:schemeClr val="bg1"/>
                </a:solidFill>
              </a:defRPr>
            </a:lvl5pPr>
          </a:lstStyle>
          <a:p>
            <a:pPr lvl="0"/>
            <a:r>
              <a:rPr lang="en-US" noProof="0"/>
              <a:t>SUBHEAD</a:t>
            </a:r>
          </a:p>
        </p:txBody>
      </p:sp>
      <p:sp>
        <p:nvSpPr>
          <p:cNvPr id="49" name="Description 3">
            <a:extLst>
              <a:ext uri="{FF2B5EF4-FFF2-40B4-BE49-F238E27FC236}">
                <a16:creationId xmlns:a16="http://schemas.microsoft.com/office/drawing/2014/main" id="{4DC1BED2-6693-F56C-FF2D-6E6FC1A4CE61}"/>
              </a:ext>
            </a:extLst>
          </p:cNvPr>
          <p:cNvSpPr>
            <a:spLocks noGrp="1"/>
          </p:cNvSpPr>
          <p:nvPr>
            <p:ph type="body" idx="20" hasCustomPrompt="1"/>
          </p:nvPr>
        </p:nvSpPr>
        <p:spPr bwMode="gray">
          <a:xfrm>
            <a:off x="8487945" y="2213386"/>
            <a:ext cx="2879434" cy="1286599"/>
          </a:xfrm>
        </p:spPr>
        <p:txBody>
          <a:bodyPr anchor="t" anchorCtr="0"/>
          <a:lstStyle>
            <a:lvl1pPr marL="0" indent="0">
              <a:spcAft>
                <a:spcPts val="0"/>
              </a:spcAft>
              <a:buNone/>
              <a:defRPr sz="1600" b="0">
                <a:solidFill>
                  <a:srgbClr val="0D004D"/>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long subhead here</a:t>
            </a:r>
          </a:p>
        </p:txBody>
      </p:sp>
      <p:sp>
        <p:nvSpPr>
          <p:cNvPr id="50" name="Text 3">
            <a:extLst>
              <a:ext uri="{FF2B5EF4-FFF2-40B4-BE49-F238E27FC236}">
                <a16:creationId xmlns:a16="http://schemas.microsoft.com/office/drawing/2014/main" id="{09237A8C-DCDD-DC0E-AA67-A5786935C66E}"/>
              </a:ext>
            </a:extLst>
          </p:cNvPr>
          <p:cNvSpPr>
            <a:spLocks noGrp="1"/>
          </p:cNvSpPr>
          <p:nvPr>
            <p:ph type="body" sz="quarter" idx="21"/>
          </p:nvPr>
        </p:nvSpPr>
        <p:spPr bwMode="gray">
          <a:xfrm>
            <a:off x="8487089" y="3499986"/>
            <a:ext cx="2881147" cy="2262640"/>
          </a:xfrm>
        </p:spPr>
        <p:txBody>
          <a:bodyPr/>
          <a:lstStyle>
            <a:lvl1pPr marL="0" indent="0">
              <a:buNone/>
              <a:defRPr sz="1200">
                <a:solidFill>
                  <a:srgbClr val="0D004D"/>
                </a:solidFill>
                <a:latin typeface="+mn-lt"/>
                <a:cs typeface="Plus Jakarta Sans Medium" pitchFamily="2" charset="0"/>
              </a:defRPr>
            </a:lvl1pPr>
            <a:lvl2pPr>
              <a:defRPr sz="1200">
                <a:solidFill>
                  <a:srgbClr val="0D004D"/>
                </a:solidFill>
                <a:latin typeface="+mn-lt"/>
                <a:cs typeface="Plus Jakarta Sans Medium" pitchFamily="2" charset="0"/>
              </a:defRPr>
            </a:lvl2pPr>
            <a:lvl3pPr>
              <a:defRPr sz="1200">
                <a:solidFill>
                  <a:srgbClr val="0D004D"/>
                </a:solidFill>
                <a:latin typeface="+mn-lt"/>
                <a:cs typeface="Plus Jakarta Sans Medium" pitchFamily="2" charset="0"/>
              </a:defRPr>
            </a:lvl3pPr>
            <a:lvl4pPr>
              <a:defRPr sz="1200">
                <a:solidFill>
                  <a:srgbClr val="0D004D"/>
                </a:solidFill>
                <a:latin typeface="+mn-lt"/>
                <a:cs typeface="Plus Jakarta Sans Medium" pitchFamily="2" charset="0"/>
              </a:defRPr>
            </a:lvl4pPr>
            <a:lvl5pPr>
              <a:defRPr sz="1200">
                <a:solidFill>
                  <a:srgbClr val="0D004D"/>
                </a:solidFill>
                <a:latin typeface="+mn-lt"/>
                <a:cs typeface="Plus Jakarta Sans Medium" pitchFamily="2" charset="0"/>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8" name="Footer">
            <a:extLst>
              <a:ext uri="{FF2B5EF4-FFF2-40B4-BE49-F238E27FC236}">
                <a16:creationId xmlns:a16="http://schemas.microsoft.com/office/drawing/2014/main" id="{EA2A0F51-810C-59F0-7B81-0F50BB0EBD99}"/>
              </a:ext>
            </a:extLst>
          </p:cNvPr>
          <p:cNvSpPr>
            <a:spLocks noGrp="1" noRot="1" noMove="1" noResize="1" noEditPoints="1" noAdjustHandles="1" noChangeArrowheads="1" noChangeShapeType="1"/>
          </p:cNvSpPr>
          <p:nvPr>
            <p:ph type="ftr" sz="quarter" idx="11"/>
          </p:nvPr>
        </p:nvSpPr>
        <p:spPr bwMode="gray"/>
        <p:txBody>
          <a:bodyPr/>
          <a:lstStyle/>
          <a:p>
            <a:r>
              <a:rPr lang="en-US" noProof="0" dirty="0"/>
              <a:t>Copyright 2026 Pearson. All rights reserved.</a:t>
            </a:r>
          </a:p>
        </p:txBody>
      </p:sp>
      <p:sp>
        <p:nvSpPr>
          <p:cNvPr id="9" name="Slide Number">
            <a:extLst>
              <a:ext uri="{FF2B5EF4-FFF2-40B4-BE49-F238E27FC236}">
                <a16:creationId xmlns:a16="http://schemas.microsoft.com/office/drawing/2014/main" id="{8C39C324-6BB7-0039-5EE5-1288F15F0D1A}"/>
              </a:ext>
            </a:extLst>
          </p:cNvPr>
          <p:cNvSpPr>
            <a:spLocks noGrp="1" noRot="1" noMove="1" noResize="1" noEditPoints="1" noAdjustHandles="1" noChangeArrowheads="1" noChangeShapeType="1"/>
          </p:cNvSpPr>
          <p:nvPr>
            <p:ph type="sldNum" sz="quarter" idx="12"/>
          </p:nvPr>
        </p:nvSpPr>
        <p:spPr bwMode="gray">
          <a:xfrm>
            <a:off x="9908540" y="6439710"/>
            <a:ext cx="1734820" cy="418290"/>
          </a:xfrm>
        </p:spPr>
        <p:txBody>
          <a:bodyPr/>
          <a:lstStyle/>
          <a:p>
            <a:fld id="{27BB625B-AB5A-C845-B50B-ED205C3DDF7A}" type="slidenum">
              <a:rPr lang="en-US" noProof="0" smtClean="0"/>
              <a:t>‹#›</a:t>
            </a:fld>
            <a:endParaRPr lang="en-US" noProof="0"/>
          </a:p>
        </p:txBody>
      </p:sp>
      <p:sp>
        <p:nvSpPr>
          <p:cNvPr id="6" name="Rounded Rectangle 1">
            <a:extLst>
              <a:ext uri="{FF2B5EF4-FFF2-40B4-BE49-F238E27FC236}">
                <a16:creationId xmlns:a16="http://schemas.microsoft.com/office/drawing/2014/main" id="{6F313AE6-7D44-E4B1-FB44-E643A97D5DD6}"/>
              </a:ext>
              <a:ext uri="{C183D7F6-B498-43B3-948B-1728B52AA6E4}">
                <adec:decorative xmlns:adec="http://schemas.microsoft.com/office/drawing/2017/decorative" val="1"/>
              </a:ext>
            </a:extLst>
          </p:cNvPr>
          <p:cNvSpPr/>
          <p:nvPr userDrawn="1"/>
        </p:nvSpPr>
        <p:spPr bwMode="gray">
          <a:xfrm>
            <a:off x="550164" y="1644648"/>
            <a:ext cx="3428347" cy="4391757"/>
          </a:xfrm>
          <a:prstGeom prst="roundRect">
            <a:avLst>
              <a:gd name="adj" fmla="val 5109"/>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7" name="Rounded Rectangle 2">
            <a:extLst>
              <a:ext uri="{FF2B5EF4-FFF2-40B4-BE49-F238E27FC236}">
                <a16:creationId xmlns:a16="http://schemas.microsoft.com/office/drawing/2014/main" id="{C3EA4E69-F214-13CC-2FBF-0BAC429F09DC}"/>
              </a:ext>
              <a:ext uri="{C183D7F6-B498-43B3-948B-1728B52AA6E4}">
                <adec:decorative xmlns:adec="http://schemas.microsoft.com/office/drawing/2017/decorative" val="1"/>
              </a:ext>
            </a:extLst>
          </p:cNvPr>
          <p:cNvSpPr/>
          <p:nvPr userDrawn="1"/>
        </p:nvSpPr>
        <p:spPr bwMode="gray">
          <a:xfrm>
            <a:off x="4382271" y="1644648"/>
            <a:ext cx="3428347" cy="4391757"/>
          </a:xfrm>
          <a:prstGeom prst="roundRect">
            <a:avLst>
              <a:gd name="adj" fmla="val 5109"/>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1" name="Rounded Rectangle 3">
            <a:extLst>
              <a:ext uri="{FF2B5EF4-FFF2-40B4-BE49-F238E27FC236}">
                <a16:creationId xmlns:a16="http://schemas.microsoft.com/office/drawing/2014/main" id="{240E094C-5DD4-9033-E892-35337ABBECEC}"/>
              </a:ext>
              <a:ext uri="{C183D7F6-B498-43B3-948B-1728B52AA6E4}">
                <adec:decorative xmlns:adec="http://schemas.microsoft.com/office/drawing/2017/decorative" val="1"/>
              </a:ext>
            </a:extLst>
          </p:cNvPr>
          <p:cNvSpPr/>
          <p:nvPr userDrawn="1"/>
        </p:nvSpPr>
        <p:spPr bwMode="gray">
          <a:xfrm>
            <a:off x="8214378" y="1644648"/>
            <a:ext cx="3428347" cy="4391757"/>
          </a:xfrm>
          <a:prstGeom prst="roundRect">
            <a:avLst>
              <a:gd name="adj" fmla="val 5109"/>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0"/>
          </a:p>
        </p:txBody>
      </p:sp>
    </p:spTree>
    <p:extLst>
      <p:ext uri="{BB962C8B-B14F-4D97-AF65-F5344CB8AC3E}">
        <p14:creationId xmlns:p14="http://schemas.microsoft.com/office/powerpoint/2010/main" val="1771477333"/>
      </p:ext>
    </p:extLst>
  </p:cSld>
  <p:clrMapOvr>
    <a:overrideClrMapping bg1="lt1" tx1="dk1" bg2="lt2" tx2="dk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Content 4 Col Dark">
    <p:bg bwMode="gray">
      <p:bgRef idx="1001">
        <a:schemeClr val="bg2"/>
      </p:bgRef>
    </p:bg>
    <p:spTree>
      <p:nvGrpSpPr>
        <p:cNvPr id="1" name=""/>
        <p:cNvGrpSpPr/>
        <p:nvPr/>
      </p:nvGrpSpPr>
      <p:grpSpPr>
        <a:xfrm>
          <a:off x="0" y="0"/>
          <a:ext cx="0" cy="0"/>
          <a:chOff x="0" y="0"/>
          <a:chExt cx="0" cy="0"/>
        </a:xfrm>
      </p:grpSpPr>
      <p:sp>
        <p:nvSpPr>
          <p:cNvPr id="2" name="Section">
            <a:extLst>
              <a:ext uri="{FF2B5EF4-FFF2-40B4-BE49-F238E27FC236}">
                <a16:creationId xmlns:a16="http://schemas.microsoft.com/office/drawing/2014/main" id="{87858275-290A-1A42-0258-580F6B69CC31}"/>
              </a:ext>
            </a:extLst>
          </p:cNvPr>
          <p:cNvSpPr>
            <a:spLocks noGrp="1"/>
          </p:cNvSpPr>
          <p:nvPr>
            <p:ph type="body" sz="quarter" idx="27" hasCustomPrompt="1"/>
          </p:nvPr>
        </p:nvSpPr>
        <p:spPr bwMode="white">
          <a:xfrm>
            <a:off x="550164" y="0"/>
            <a:ext cx="3607200" cy="547200"/>
          </a:xfrm>
        </p:spPr>
        <p:txBody>
          <a:bodyPr anchor="ctr" anchorCtr="0"/>
          <a:lstStyle>
            <a:lvl1pPr marL="0" indent="0">
              <a:spcAft>
                <a:spcPts val="0"/>
              </a:spcAft>
              <a:buNone/>
              <a:defRPr lang="en-US" sz="1000" kern="1200" cap="all" baseline="0" dirty="0">
                <a:solidFill>
                  <a:srgbClr val="C1BFFF"/>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10" name="Title">
            <a:extLst>
              <a:ext uri="{FF2B5EF4-FFF2-40B4-BE49-F238E27FC236}">
                <a16:creationId xmlns:a16="http://schemas.microsoft.com/office/drawing/2014/main" id="{6D097E3A-836D-C88E-C5FF-DA199AB3273F}"/>
              </a:ext>
            </a:extLst>
          </p:cNvPr>
          <p:cNvSpPr>
            <a:spLocks noGrp="1"/>
          </p:cNvSpPr>
          <p:nvPr>
            <p:ph type="title" hasCustomPrompt="1"/>
          </p:nvPr>
        </p:nvSpPr>
        <p:spPr bwMode="gray">
          <a:xfrm>
            <a:off x="550164" y="552450"/>
            <a:ext cx="11091672" cy="819150"/>
          </a:xfrm>
        </p:spPr>
        <p:txBody>
          <a:bodyPr/>
          <a:lstStyle/>
          <a:p>
            <a:r>
              <a:rPr lang="en-US" noProof="0"/>
              <a:t>Place headline here</a:t>
            </a:r>
          </a:p>
        </p:txBody>
      </p:sp>
      <p:sp>
        <p:nvSpPr>
          <p:cNvPr id="4" name="Rounded Rectangle 1">
            <a:extLst>
              <a:ext uri="{FF2B5EF4-FFF2-40B4-BE49-F238E27FC236}">
                <a16:creationId xmlns:a16="http://schemas.microsoft.com/office/drawing/2014/main" id="{94DFA5BF-639B-17EA-4DE2-4F29D784FEC2}"/>
              </a:ext>
              <a:ext uri="{C183D7F6-B498-43B3-948B-1728B52AA6E4}">
                <adec:decorative xmlns:adec="http://schemas.microsoft.com/office/drawing/2017/decorative" val="1"/>
              </a:ext>
            </a:extLst>
          </p:cNvPr>
          <p:cNvSpPr/>
          <p:nvPr/>
        </p:nvSpPr>
        <p:spPr bwMode="gray">
          <a:xfrm>
            <a:off x="550163" y="2003531"/>
            <a:ext cx="2485021" cy="3759093"/>
          </a:xfrm>
          <a:prstGeom prst="roundRect">
            <a:avLst>
              <a:gd name="adj" fmla="val 7419"/>
            </a:avLst>
          </a:prstGeom>
          <a:noFill/>
          <a:ln w="952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3" name="Subhead 1">
            <a:extLst>
              <a:ext uri="{FF2B5EF4-FFF2-40B4-BE49-F238E27FC236}">
                <a16:creationId xmlns:a16="http://schemas.microsoft.com/office/drawing/2014/main" id="{1D8D160B-6BB7-235F-B8C9-392F2A862DC3}"/>
              </a:ext>
            </a:extLst>
          </p:cNvPr>
          <p:cNvSpPr>
            <a:spLocks noGrp="1"/>
          </p:cNvSpPr>
          <p:nvPr>
            <p:ph type="body" idx="1" hasCustomPrompt="1"/>
          </p:nvPr>
        </p:nvSpPr>
        <p:spPr bwMode="white">
          <a:xfrm>
            <a:off x="801660" y="2214882"/>
            <a:ext cx="1982026" cy="493487"/>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subhead here </a:t>
            </a:r>
            <a:br>
              <a:rPr lang="en-US" noProof="0"/>
            </a:br>
            <a:r>
              <a:rPr lang="en-US" noProof="0"/>
              <a:t>lorem ipsum</a:t>
            </a:r>
          </a:p>
        </p:txBody>
      </p:sp>
      <p:sp>
        <p:nvSpPr>
          <p:cNvPr id="13" name="Text 1">
            <a:extLst>
              <a:ext uri="{FF2B5EF4-FFF2-40B4-BE49-F238E27FC236}">
                <a16:creationId xmlns:a16="http://schemas.microsoft.com/office/drawing/2014/main" id="{DC257629-1D3C-76AF-80D7-B0D5FA453164}"/>
              </a:ext>
            </a:extLst>
          </p:cNvPr>
          <p:cNvSpPr>
            <a:spLocks noGrp="1"/>
          </p:cNvSpPr>
          <p:nvPr>
            <p:ph type="body" sz="quarter" idx="15"/>
          </p:nvPr>
        </p:nvSpPr>
        <p:spPr bwMode="white">
          <a:xfrm>
            <a:off x="801660" y="2941570"/>
            <a:ext cx="1982026" cy="2558082"/>
          </a:xfrm>
        </p:spPr>
        <p:txBody>
          <a:bodyPr/>
          <a:lstStyle>
            <a:lvl1pPr>
              <a:defRPr sz="1200"/>
            </a:lvl1pPr>
            <a:lvl2pPr>
              <a:defRPr sz="1200"/>
            </a:lvl2pPr>
            <a:lvl3pPr>
              <a:defRPr sz="1200"/>
            </a:lvl3pPr>
            <a:lvl4pPr>
              <a:defRPr sz="1200"/>
            </a:lvl4pPr>
            <a:lvl5pPr>
              <a:defRPr sz="12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5" name="Rounded Rectangle 2">
            <a:extLst>
              <a:ext uri="{FF2B5EF4-FFF2-40B4-BE49-F238E27FC236}">
                <a16:creationId xmlns:a16="http://schemas.microsoft.com/office/drawing/2014/main" id="{30F163AE-4F60-F493-8F01-DC771E586076}"/>
              </a:ext>
              <a:ext uri="{C183D7F6-B498-43B3-948B-1728B52AA6E4}">
                <adec:decorative xmlns:adec="http://schemas.microsoft.com/office/drawing/2017/decorative" val="1"/>
              </a:ext>
            </a:extLst>
          </p:cNvPr>
          <p:cNvSpPr/>
          <p:nvPr/>
        </p:nvSpPr>
        <p:spPr bwMode="gray">
          <a:xfrm>
            <a:off x="3419873" y="2003531"/>
            <a:ext cx="2485021" cy="3759093"/>
          </a:xfrm>
          <a:prstGeom prst="roundRect">
            <a:avLst>
              <a:gd name="adj" fmla="val 7419"/>
            </a:avLst>
          </a:prstGeom>
          <a:noFill/>
          <a:ln w="952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5" name="Subhead 2">
            <a:extLst>
              <a:ext uri="{FF2B5EF4-FFF2-40B4-BE49-F238E27FC236}">
                <a16:creationId xmlns:a16="http://schemas.microsoft.com/office/drawing/2014/main" id="{514BA597-FAA5-F1F5-2969-E85FF4DFEF64}"/>
              </a:ext>
            </a:extLst>
          </p:cNvPr>
          <p:cNvSpPr>
            <a:spLocks noGrp="1"/>
          </p:cNvSpPr>
          <p:nvPr>
            <p:ph type="body" idx="17" hasCustomPrompt="1"/>
          </p:nvPr>
        </p:nvSpPr>
        <p:spPr bwMode="white">
          <a:xfrm>
            <a:off x="3671370" y="2214882"/>
            <a:ext cx="1982026" cy="493487"/>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subhead here </a:t>
            </a:r>
            <a:br>
              <a:rPr lang="en-US" noProof="0"/>
            </a:br>
            <a:r>
              <a:rPr lang="en-US" noProof="0"/>
              <a:t>lorem ipsum</a:t>
            </a:r>
          </a:p>
        </p:txBody>
      </p:sp>
      <p:sp>
        <p:nvSpPr>
          <p:cNvPr id="28" name="Text 2">
            <a:extLst>
              <a:ext uri="{FF2B5EF4-FFF2-40B4-BE49-F238E27FC236}">
                <a16:creationId xmlns:a16="http://schemas.microsoft.com/office/drawing/2014/main" id="{29D25143-E669-CD69-1A42-D567809E088F}"/>
              </a:ext>
            </a:extLst>
          </p:cNvPr>
          <p:cNvSpPr>
            <a:spLocks noGrp="1"/>
          </p:cNvSpPr>
          <p:nvPr>
            <p:ph type="body" sz="quarter" idx="20"/>
          </p:nvPr>
        </p:nvSpPr>
        <p:spPr bwMode="white">
          <a:xfrm>
            <a:off x="3671370" y="2941570"/>
            <a:ext cx="1982026" cy="2558082"/>
          </a:xfrm>
        </p:spPr>
        <p:txBody>
          <a:bodyPr/>
          <a:lstStyle>
            <a:lvl1pPr>
              <a:defRPr sz="1200"/>
            </a:lvl1pPr>
            <a:lvl2pPr>
              <a:defRPr sz="1200"/>
            </a:lvl2pPr>
            <a:lvl3pPr>
              <a:defRPr sz="1200"/>
            </a:lvl3pPr>
            <a:lvl4pPr>
              <a:defRPr sz="1200"/>
            </a:lvl4pPr>
            <a:lvl5pPr>
              <a:defRPr sz="12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6" name="Rounded Rectangle 3">
            <a:extLst>
              <a:ext uri="{FF2B5EF4-FFF2-40B4-BE49-F238E27FC236}">
                <a16:creationId xmlns:a16="http://schemas.microsoft.com/office/drawing/2014/main" id="{55942230-235B-510C-60F3-A308C7C46539}"/>
              </a:ext>
              <a:ext uri="{C183D7F6-B498-43B3-948B-1728B52AA6E4}">
                <adec:decorative xmlns:adec="http://schemas.microsoft.com/office/drawing/2017/decorative" val="1"/>
              </a:ext>
            </a:extLst>
          </p:cNvPr>
          <p:cNvSpPr/>
          <p:nvPr/>
        </p:nvSpPr>
        <p:spPr bwMode="gray">
          <a:xfrm>
            <a:off x="6289582" y="2003531"/>
            <a:ext cx="2485021" cy="3759093"/>
          </a:xfrm>
          <a:prstGeom prst="roundRect">
            <a:avLst>
              <a:gd name="adj" fmla="val 7419"/>
            </a:avLst>
          </a:prstGeom>
          <a:noFill/>
          <a:ln w="952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6" name="Subhead 3">
            <a:extLst>
              <a:ext uri="{FF2B5EF4-FFF2-40B4-BE49-F238E27FC236}">
                <a16:creationId xmlns:a16="http://schemas.microsoft.com/office/drawing/2014/main" id="{D75C3222-F3D8-F918-DE1C-5E2734078C58}"/>
              </a:ext>
            </a:extLst>
          </p:cNvPr>
          <p:cNvSpPr>
            <a:spLocks noGrp="1"/>
          </p:cNvSpPr>
          <p:nvPr>
            <p:ph type="body" idx="18" hasCustomPrompt="1"/>
          </p:nvPr>
        </p:nvSpPr>
        <p:spPr bwMode="white">
          <a:xfrm>
            <a:off x="6541079" y="2214882"/>
            <a:ext cx="1982026" cy="493487"/>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subhead here </a:t>
            </a:r>
            <a:br>
              <a:rPr lang="en-US" noProof="0"/>
            </a:br>
            <a:r>
              <a:rPr lang="en-US" noProof="0"/>
              <a:t>lorem ipsum</a:t>
            </a:r>
          </a:p>
        </p:txBody>
      </p:sp>
      <p:sp>
        <p:nvSpPr>
          <p:cNvPr id="29" name="Text 3">
            <a:extLst>
              <a:ext uri="{FF2B5EF4-FFF2-40B4-BE49-F238E27FC236}">
                <a16:creationId xmlns:a16="http://schemas.microsoft.com/office/drawing/2014/main" id="{D745CBBD-A271-85EF-3D79-339C7A34A45F}"/>
              </a:ext>
            </a:extLst>
          </p:cNvPr>
          <p:cNvSpPr>
            <a:spLocks noGrp="1"/>
          </p:cNvSpPr>
          <p:nvPr>
            <p:ph type="body" sz="quarter" idx="21"/>
          </p:nvPr>
        </p:nvSpPr>
        <p:spPr bwMode="white">
          <a:xfrm>
            <a:off x="6541079" y="2941570"/>
            <a:ext cx="1982026" cy="2558082"/>
          </a:xfrm>
        </p:spPr>
        <p:txBody>
          <a:bodyPr/>
          <a:lstStyle>
            <a:lvl1pPr>
              <a:defRPr sz="1200"/>
            </a:lvl1pPr>
            <a:lvl2pPr>
              <a:defRPr sz="1200"/>
            </a:lvl2pPr>
            <a:lvl3pPr>
              <a:defRPr sz="1200"/>
            </a:lvl3pPr>
            <a:lvl4pPr>
              <a:defRPr sz="1200"/>
            </a:lvl4pPr>
            <a:lvl5pPr>
              <a:defRPr sz="12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7" name="Rounded Rectangle 4">
            <a:extLst>
              <a:ext uri="{FF2B5EF4-FFF2-40B4-BE49-F238E27FC236}">
                <a16:creationId xmlns:a16="http://schemas.microsoft.com/office/drawing/2014/main" id="{F93B6AB1-11F2-03BD-08F1-6CCAC81C103E}"/>
              </a:ext>
              <a:ext uri="{C183D7F6-B498-43B3-948B-1728B52AA6E4}">
                <adec:decorative xmlns:adec="http://schemas.microsoft.com/office/drawing/2017/decorative" val="1"/>
              </a:ext>
            </a:extLst>
          </p:cNvPr>
          <p:cNvSpPr/>
          <p:nvPr/>
        </p:nvSpPr>
        <p:spPr bwMode="gray">
          <a:xfrm>
            <a:off x="9159292" y="2003531"/>
            <a:ext cx="2485021" cy="3759093"/>
          </a:xfrm>
          <a:prstGeom prst="roundRect">
            <a:avLst>
              <a:gd name="adj" fmla="val 7419"/>
            </a:avLst>
          </a:prstGeom>
          <a:noFill/>
          <a:ln w="952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7" name="Subhead 4">
            <a:extLst>
              <a:ext uri="{FF2B5EF4-FFF2-40B4-BE49-F238E27FC236}">
                <a16:creationId xmlns:a16="http://schemas.microsoft.com/office/drawing/2014/main" id="{BEFD4D07-55D5-4CF2-A527-34DDBD72AC5B}"/>
              </a:ext>
            </a:extLst>
          </p:cNvPr>
          <p:cNvSpPr>
            <a:spLocks noGrp="1"/>
          </p:cNvSpPr>
          <p:nvPr>
            <p:ph type="body" idx="19" hasCustomPrompt="1"/>
          </p:nvPr>
        </p:nvSpPr>
        <p:spPr bwMode="white">
          <a:xfrm>
            <a:off x="9410789" y="2214882"/>
            <a:ext cx="1982026" cy="493487"/>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subhead here </a:t>
            </a:r>
            <a:br>
              <a:rPr lang="en-US" noProof="0"/>
            </a:br>
            <a:r>
              <a:rPr lang="en-US" noProof="0"/>
              <a:t>lorem ipsum</a:t>
            </a:r>
          </a:p>
        </p:txBody>
      </p:sp>
      <p:sp>
        <p:nvSpPr>
          <p:cNvPr id="30" name="Text 4">
            <a:extLst>
              <a:ext uri="{FF2B5EF4-FFF2-40B4-BE49-F238E27FC236}">
                <a16:creationId xmlns:a16="http://schemas.microsoft.com/office/drawing/2014/main" id="{49ECFA26-933A-52B8-47C9-B192BDAE78A4}"/>
              </a:ext>
            </a:extLst>
          </p:cNvPr>
          <p:cNvSpPr>
            <a:spLocks noGrp="1"/>
          </p:cNvSpPr>
          <p:nvPr>
            <p:ph type="body" sz="quarter" idx="22"/>
          </p:nvPr>
        </p:nvSpPr>
        <p:spPr bwMode="white">
          <a:xfrm>
            <a:off x="9410789" y="2941570"/>
            <a:ext cx="1982026" cy="2558082"/>
          </a:xfrm>
        </p:spPr>
        <p:txBody>
          <a:bodyPr/>
          <a:lstStyle>
            <a:lvl1pPr>
              <a:defRPr sz="1200"/>
            </a:lvl1pPr>
            <a:lvl2pPr>
              <a:defRPr sz="1200"/>
            </a:lvl2pPr>
            <a:lvl3pPr>
              <a:defRPr sz="1200"/>
            </a:lvl3pPr>
            <a:lvl4pPr>
              <a:defRPr sz="1200"/>
            </a:lvl4pPr>
            <a:lvl5pPr>
              <a:defRPr sz="12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8" name="Footer">
            <a:extLst>
              <a:ext uri="{FF2B5EF4-FFF2-40B4-BE49-F238E27FC236}">
                <a16:creationId xmlns:a16="http://schemas.microsoft.com/office/drawing/2014/main" id="{EA2A0F51-810C-59F0-7B81-0F50BB0EBD99}"/>
              </a:ext>
            </a:extLst>
          </p:cNvPr>
          <p:cNvSpPr>
            <a:spLocks noGrp="1" noRot="1" noMove="1" noResize="1" noEditPoints="1" noAdjustHandles="1" noChangeArrowheads="1" noChangeShapeType="1"/>
          </p:cNvSpPr>
          <p:nvPr>
            <p:ph type="ftr" sz="quarter" idx="11"/>
          </p:nvPr>
        </p:nvSpPr>
        <p:spPr bwMode="gray"/>
        <p:txBody>
          <a:bodyPr/>
          <a:lstStyle>
            <a:lvl1pPr>
              <a:defRPr>
                <a:solidFill>
                  <a:srgbClr val="C1BFFF"/>
                </a:solidFill>
              </a:defRPr>
            </a:lvl1pPr>
          </a:lstStyle>
          <a:p>
            <a:r>
              <a:rPr lang="en-US" noProof="0" dirty="0"/>
              <a:t>Copyright 2026 Pearson. All rights reserved.</a:t>
            </a:r>
          </a:p>
        </p:txBody>
      </p:sp>
      <p:sp>
        <p:nvSpPr>
          <p:cNvPr id="9" name="Slide Number">
            <a:extLst>
              <a:ext uri="{FF2B5EF4-FFF2-40B4-BE49-F238E27FC236}">
                <a16:creationId xmlns:a16="http://schemas.microsoft.com/office/drawing/2014/main" id="{8C39C324-6BB7-0039-5EE5-1288F15F0D1A}"/>
              </a:ext>
            </a:extLst>
          </p:cNvPr>
          <p:cNvSpPr>
            <a:spLocks noGrp="1" noRot="1" noMove="1" noResize="1" noEditPoints="1" noAdjustHandles="1" noChangeArrowheads="1" noChangeShapeType="1"/>
          </p:cNvSpPr>
          <p:nvPr>
            <p:ph type="sldNum" sz="quarter" idx="12"/>
          </p:nvPr>
        </p:nvSpPr>
        <p:spPr bwMode="gray">
          <a:xfrm>
            <a:off x="9908540" y="6439710"/>
            <a:ext cx="1734820" cy="418290"/>
          </a:xfrm>
        </p:spPr>
        <p:txBody>
          <a:bodyPr/>
          <a:lstStyle>
            <a:lvl1pPr>
              <a:defRPr>
                <a:solidFill>
                  <a:srgbClr val="C1BFFF"/>
                </a:solidFill>
              </a:defRPr>
            </a:lvl1pPr>
          </a:lstStyle>
          <a:p>
            <a:fld id="{27BB625B-AB5A-C845-B50B-ED205C3DDF7A}" type="slidenum">
              <a:rPr lang="en-US" noProof="0" smtClean="0"/>
              <a:pPr/>
              <a:t>‹#›</a:t>
            </a:fld>
            <a:endParaRPr lang="en-US" noProof="0"/>
          </a:p>
        </p:txBody>
      </p:sp>
      <p:sp>
        <p:nvSpPr>
          <p:cNvPr id="11" name="Rounded Rectangle 1">
            <a:extLst>
              <a:ext uri="{FF2B5EF4-FFF2-40B4-BE49-F238E27FC236}">
                <a16:creationId xmlns:a16="http://schemas.microsoft.com/office/drawing/2014/main" id="{48A5D07B-D010-1C7D-3702-9C8A72BA742F}"/>
              </a:ext>
              <a:ext uri="{C183D7F6-B498-43B3-948B-1728B52AA6E4}">
                <adec:decorative xmlns:adec="http://schemas.microsoft.com/office/drawing/2017/decorative" val="1"/>
              </a:ext>
            </a:extLst>
          </p:cNvPr>
          <p:cNvSpPr/>
          <p:nvPr userDrawn="1"/>
        </p:nvSpPr>
        <p:spPr bwMode="gray">
          <a:xfrm>
            <a:off x="550163" y="2003531"/>
            <a:ext cx="2485021" cy="3759093"/>
          </a:xfrm>
          <a:prstGeom prst="roundRect">
            <a:avLst>
              <a:gd name="adj" fmla="val 7419"/>
            </a:avLst>
          </a:prstGeom>
          <a:noFill/>
          <a:ln w="952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2" name="Rounded Rectangle 2">
            <a:extLst>
              <a:ext uri="{FF2B5EF4-FFF2-40B4-BE49-F238E27FC236}">
                <a16:creationId xmlns:a16="http://schemas.microsoft.com/office/drawing/2014/main" id="{BF4396BF-FD0D-E008-A630-0FE8A9DA80F9}"/>
              </a:ext>
              <a:ext uri="{C183D7F6-B498-43B3-948B-1728B52AA6E4}">
                <adec:decorative xmlns:adec="http://schemas.microsoft.com/office/drawing/2017/decorative" val="1"/>
              </a:ext>
            </a:extLst>
          </p:cNvPr>
          <p:cNvSpPr/>
          <p:nvPr userDrawn="1"/>
        </p:nvSpPr>
        <p:spPr bwMode="gray">
          <a:xfrm>
            <a:off x="3419873" y="2003531"/>
            <a:ext cx="2485021" cy="3759093"/>
          </a:xfrm>
          <a:prstGeom prst="roundRect">
            <a:avLst>
              <a:gd name="adj" fmla="val 7419"/>
            </a:avLst>
          </a:prstGeom>
          <a:noFill/>
          <a:ln w="952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4" name="Rounded Rectangle 3">
            <a:extLst>
              <a:ext uri="{FF2B5EF4-FFF2-40B4-BE49-F238E27FC236}">
                <a16:creationId xmlns:a16="http://schemas.microsoft.com/office/drawing/2014/main" id="{15C94755-3E54-EFF4-91A8-41991D743A9B}"/>
              </a:ext>
              <a:ext uri="{C183D7F6-B498-43B3-948B-1728B52AA6E4}">
                <adec:decorative xmlns:adec="http://schemas.microsoft.com/office/drawing/2017/decorative" val="1"/>
              </a:ext>
            </a:extLst>
          </p:cNvPr>
          <p:cNvSpPr/>
          <p:nvPr userDrawn="1"/>
        </p:nvSpPr>
        <p:spPr bwMode="gray">
          <a:xfrm>
            <a:off x="6289582" y="2003531"/>
            <a:ext cx="2485021" cy="3759093"/>
          </a:xfrm>
          <a:prstGeom prst="roundRect">
            <a:avLst>
              <a:gd name="adj" fmla="val 7419"/>
            </a:avLst>
          </a:prstGeom>
          <a:noFill/>
          <a:ln w="952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5" name="Rounded Rectangle 4">
            <a:extLst>
              <a:ext uri="{FF2B5EF4-FFF2-40B4-BE49-F238E27FC236}">
                <a16:creationId xmlns:a16="http://schemas.microsoft.com/office/drawing/2014/main" id="{87A8D3F7-E8DF-971C-D4A4-F34BCCEA8711}"/>
              </a:ext>
              <a:ext uri="{C183D7F6-B498-43B3-948B-1728B52AA6E4}">
                <adec:decorative xmlns:adec="http://schemas.microsoft.com/office/drawing/2017/decorative" val="1"/>
              </a:ext>
            </a:extLst>
          </p:cNvPr>
          <p:cNvSpPr/>
          <p:nvPr userDrawn="1"/>
        </p:nvSpPr>
        <p:spPr bwMode="gray">
          <a:xfrm>
            <a:off x="9159292" y="2003531"/>
            <a:ext cx="2485021" cy="3759093"/>
          </a:xfrm>
          <a:prstGeom prst="roundRect">
            <a:avLst>
              <a:gd name="adj" fmla="val 7419"/>
            </a:avLst>
          </a:prstGeom>
          <a:noFill/>
          <a:ln w="9525">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Tree>
    <p:extLst>
      <p:ext uri="{BB962C8B-B14F-4D97-AF65-F5344CB8AC3E}">
        <p14:creationId xmlns:p14="http://schemas.microsoft.com/office/powerpoint/2010/main" val="50664927"/>
      </p:ext>
    </p:extLst>
  </p:cSld>
  <p:clrMapOvr>
    <a:overrideClrMapping bg1="dk1" tx1="lt1" bg2="dk2" tx2="lt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Footer Only with Graphic Waves Dark">
    <p:bg>
      <p:bgRef idx="1001">
        <a:schemeClr val="bg2"/>
      </p:bgRef>
    </p:bg>
    <p:spTree>
      <p:nvGrpSpPr>
        <p:cNvPr id="1" name=""/>
        <p:cNvGrpSpPr/>
        <p:nvPr/>
      </p:nvGrpSpPr>
      <p:grpSpPr>
        <a:xfrm>
          <a:off x="0" y="0"/>
          <a:ext cx="0" cy="0"/>
          <a:chOff x="0" y="0"/>
          <a:chExt cx="0" cy="0"/>
        </a:xfrm>
      </p:grpSpPr>
      <p:pic>
        <p:nvPicPr>
          <p:cNvPr id="10" name="Graphic Waves">
            <a:extLst>
              <a:ext uri="{FF2B5EF4-FFF2-40B4-BE49-F238E27FC236}">
                <a16:creationId xmlns:a16="http://schemas.microsoft.com/office/drawing/2014/main" id="{384E1635-052A-7DD7-99CB-D5CB8988E1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a:srcRect/>
          <a:stretch/>
        </p:blipFill>
        <p:spPr>
          <a:xfrm>
            <a:off x="0" y="829"/>
            <a:ext cx="12192000" cy="6857172"/>
          </a:xfrm>
          <a:prstGeom prst="rect">
            <a:avLst/>
          </a:prstGeom>
        </p:spPr>
      </p:pic>
      <p:sp>
        <p:nvSpPr>
          <p:cNvPr id="2" name="Title">
            <a:extLst>
              <a:ext uri="{FF2B5EF4-FFF2-40B4-BE49-F238E27FC236}">
                <a16:creationId xmlns:a16="http://schemas.microsoft.com/office/drawing/2014/main" id="{B77DC554-B106-D84B-B0E2-4BB654FA8963}"/>
              </a:ext>
            </a:extLst>
          </p:cNvPr>
          <p:cNvSpPr>
            <a:spLocks noGrp="1"/>
          </p:cNvSpPr>
          <p:nvPr>
            <p:ph type="title" hasCustomPrompt="1"/>
          </p:nvPr>
        </p:nvSpPr>
        <p:spPr bwMode="black">
          <a:xfrm>
            <a:off x="3048" y="-457200"/>
            <a:ext cx="12188952" cy="457200"/>
          </a:xfrm>
        </p:spPr>
        <p:txBody>
          <a:bodyPr/>
          <a:lstStyle>
            <a:lvl1pPr>
              <a:defRPr>
                <a:solidFill>
                  <a:schemeClr val="accent6"/>
                </a:solidFill>
              </a:defRPr>
            </a:lvl1pPr>
          </a:lstStyle>
          <a:p>
            <a:r>
              <a:rPr lang="en-US" noProof="0" dirty="0"/>
              <a:t>Insert offscreen slide title here or delete if not needed</a:t>
            </a:r>
          </a:p>
        </p:txBody>
      </p:sp>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bwMode="white"/>
        <p:txBody>
          <a:bodyPr/>
          <a:lstStyle>
            <a:lvl1pPr>
              <a:defRPr>
                <a:solidFill>
                  <a:schemeClr val="tx2"/>
                </a:solidFill>
              </a:defRPr>
            </a:lvl1p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white"/>
        <p:txBody>
          <a:bodyPr/>
          <a:lstStyle>
            <a:lvl1pPr>
              <a:defRPr>
                <a:solidFill>
                  <a:schemeClr val="tx2"/>
                </a:solidFill>
              </a:defRPr>
            </a:lvl1pPr>
          </a:lstStyle>
          <a:p>
            <a:fld id="{27BB625B-AB5A-C845-B50B-ED205C3DDF7A}" type="slidenum">
              <a:rPr lang="en-US" noProof="0" smtClean="0"/>
              <a:pPr/>
              <a:t>‹#›</a:t>
            </a:fld>
            <a:endParaRPr lang="en-US" noProof="0"/>
          </a:p>
        </p:txBody>
      </p:sp>
      <p:pic>
        <p:nvPicPr>
          <p:cNvPr id="3" name="Graphic Waves">
            <a:extLst>
              <a:ext uri="{FF2B5EF4-FFF2-40B4-BE49-F238E27FC236}">
                <a16:creationId xmlns:a16="http://schemas.microsoft.com/office/drawing/2014/main" id="{4389920F-97AC-4241-B3EE-9B6285076FE5}"/>
              </a:ext>
              <a:ext uri="{C183D7F6-B498-43B3-948B-1728B52AA6E4}">
                <adec:decorative xmlns:adec="http://schemas.microsoft.com/office/drawing/2017/decorative" val="1"/>
              </a:ext>
            </a:extLst>
          </p:cNvPr>
          <p:cNvPicPr/>
          <p:nvPr userDrawn="1"/>
        </p:nvPicPr>
        <p:blipFill>
          <a:blip r:embed="rId2"/>
          <a:srcRect/>
          <a:stretch/>
        </p:blipFill>
        <p:spPr>
          <a:xfrm>
            <a:off x="0" y="829"/>
            <a:ext cx="12192000" cy="6857172"/>
          </a:xfrm>
          <a:prstGeom prst="rect">
            <a:avLst/>
          </a:prstGeom>
        </p:spPr>
      </p:pic>
    </p:spTree>
    <p:extLst>
      <p:ext uri="{BB962C8B-B14F-4D97-AF65-F5344CB8AC3E}">
        <p14:creationId xmlns:p14="http://schemas.microsoft.com/office/powerpoint/2010/main" val="1723820354"/>
      </p:ext>
    </p:extLst>
  </p:cSld>
  <p:clrMapOvr>
    <a:overrideClrMapping bg1="dk1" tx1="lt1" bg2="dk2" tx2="lt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Icon and Text x3 Horizontal Dark">
    <p:bg>
      <p:bgRef idx="1001">
        <a:schemeClr val="bg2"/>
      </p:bgRef>
    </p:bg>
    <p:spTree>
      <p:nvGrpSpPr>
        <p:cNvPr id="1" name=""/>
        <p:cNvGrpSpPr/>
        <p:nvPr/>
      </p:nvGrpSpPr>
      <p:grpSpPr>
        <a:xfrm>
          <a:off x="0" y="0"/>
          <a:ext cx="0" cy="0"/>
          <a:chOff x="0" y="0"/>
          <a:chExt cx="0" cy="0"/>
        </a:xfrm>
      </p:grpSpPr>
      <p:pic>
        <p:nvPicPr>
          <p:cNvPr id="20" name="Graphic Waves">
            <a:extLst>
              <a:ext uri="{FF2B5EF4-FFF2-40B4-BE49-F238E27FC236}">
                <a16:creationId xmlns:a16="http://schemas.microsoft.com/office/drawing/2014/main" id="{08694DAF-622A-C710-DB45-6F2178A429AB}"/>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p:nvPicPr>
        <p:blipFill>
          <a:blip r:embed="rId2"/>
          <a:srcRect/>
          <a:stretch/>
        </p:blipFill>
        <p:spPr>
          <a:xfrm>
            <a:off x="0" y="414"/>
            <a:ext cx="12192000" cy="6857172"/>
          </a:xfrm>
          <a:prstGeom prst="rect">
            <a:avLst/>
          </a:prstGeom>
          <a:ln w="9525">
            <a:solidFill>
              <a:srgbClr val="512EAB"/>
            </a:solidFill>
          </a:ln>
        </p:spPr>
      </p:pic>
      <p:sp>
        <p:nvSpPr>
          <p:cNvPr id="6" name="Section">
            <a:extLst>
              <a:ext uri="{FF2B5EF4-FFF2-40B4-BE49-F238E27FC236}">
                <a16:creationId xmlns:a16="http://schemas.microsoft.com/office/drawing/2014/main" id="{C3F5BB9A-EE45-B960-B743-E16FDB97B4E6}"/>
              </a:ext>
            </a:extLst>
          </p:cNvPr>
          <p:cNvSpPr>
            <a:spLocks noGrp="1"/>
          </p:cNvSpPr>
          <p:nvPr>
            <p:ph type="body" sz="quarter" idx="27" hasCustomPrompt="1"/>
          </p:nvPr>
        </p:nvSpPr>
        <p:spPr bwMode="white">
          <a:xfrm>
            <a:off x="550164" y="0"/>
            <a:ext cx="3607200" cy="547200"/>
          </a:xfrm>
        </p:spPr>
        <p:txBody>
          <a:bodyPr anchor="ctr" anchorCtr="0"/>
          <a:lstStyle>
            <a:lvl1pPr marL="0" indent="0">
              <a:spcAft>
                <a:spcPts val="0"/>
              </a:spcAft>
              <a:buNone/>
              <a:defRPr sz="1000" cap="all" baseline="0">
                <a:solidFill>
                  <a:srgbClr val="C1BFFF"/>
                </a:solidFill>
              </a:defRPr>
            </a:lvl1pPr>
          </a:lstStyle>
          <a:p>
            <a:pPr lvl="0"/>
            <a:r>
              <a:rPr lang="en-US" noProof="0"/>
              <a:t>Section title</a:t>
            </a:r>
          </a:p>
        </p:txBody>
      </p:sp>
      <p:sp>
        <p:nvSpPr>
          <p:cNvPr id="2" name="Title">
            <a:extLst>
              <a:ext uri="{FF2B5EF4-FFF2-40B4-BE49-F238E27FC236}">
                <a16:creationId xmlns:a16="http://schemas.microsoft.com/office/drawing/2014/main" id="{B77DC554-B106-D84B-B0E2-4BB654FA8963}"/>
              </a:ext>
              <a:ext uri="{C183D7F6-B498-43B3-948B-1728B52AA6E4}">
                <adec:decorative xmlns:adec="http://schemas.microsoft.com/office/drawing/2017/decorative" val="0"/>
              </a:ext>
            </a:extLst>
          </p:cNvPr>
          <p:cNvSpPr>
            <a:spLocks noGrp="1"/>
          </p:cNvSpPr>
          <p:nvPr>
            <p:ph type="title" hasCustomPrompt="1"/>
          </p:nvPr>
        </p:nvSpPr>
        <p:spPr bwMode="white">
          <a:xfrm>
            <a:off x="550164" y="552450"/>
            <a:ext cx="11091672" cy="819150"/>
          </a:xfrm>
        </p:spPr>
        <p:txBody>
          <a:bodyPr/>
          <a:lstStyle>
            <a:lvl1pPr>
              <a:defRPr>
                <a:solidFill>
                  <a:schemeClr val="tx2"/>
                </a:solidFill>
              </a:defRPr>
            </a:lvl1pPr>
          </a:lstStyle>
          <a:p>
            <a:r>
              <a:rPr lang="en-US" noProof="0"/>
              <a:t>Place headline here</a:t>
            </a:r>
          </a:p>
        </p:txBody>
      </p:sp>
      <p:cxnSp>
        <p:nvCxnSpPr>
          <p:cNvPr id="8" name="Straight Connector 1">
            <a:extLst>
              <a:ext uri="{FF2B5EF4-FFF2-40B4-BE49-F238E27FC236}">
                <a16:creationId xmlns:a16="http://schemas.microsoft.com/office/drawing/2014/main" id="{1EE515A2-6328-17B6-F24D-B59F3FCBA32F}"/>
              </a:ext>
              <a:ext uri="{C183D7F6-B498-43B3-948B-1728B52AA6E4}">
                <adec:decorative xmlns:adec="http://schemas.microsoft.com/office/drawing/2017/decorative" val="1"/>
              </a:ext>
            </a:extLst>
          </p:cNvPr>
          <p:cNvCxnSpPr>
            <a:cxnSpLocks/>
          </p:cNvCxnSpPr>
          <p:nvPr/>
        </p:nvCxnSpPr>
        <p:spPr bwMode="white">
          <a:xfrm>
            <a:off x="550165" y="1644648"/>
            <a:ext cx="654596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17" name="Icon 1">
            <a:extLst>
              <a:ext uri="{FF2B5EF4-FFF2-40B4-BE49-F238E27FC236}">
                <a16:creationId xmlns:a16="http://schemas.microsoft.com/office/drawing/2014/main" id="{13010377-DD72-ACA6-CAE2-3D08A59518D9}"/>
              </a:ext>
              <a:ext uri="{C183D7F6-B498-43B3-948B-1728B52AA6E4}">
                <adec:decorative xmlns:adec="http://schemas.microsoft.com/office/drawing/2017/decorative" val="1"/>
              </a:ext>
            </a:extLst>
          </p:cNvPr>
          <p:cNvSpPr>
            <a:spLocks noGrp="1"/>
          </p:cNvSpPr>
          <p:nvPr>
            <p:ph type="pic" sz="quarter" idx="38" hasCustomPrompt="1"/>
          </p:nvPr>
        </p:nvSpPr>
        <p:spPr bwMode="white">
          <a:xfrm>
            <a:off x="550164" y="2067135"/>
            <a:ext cx="530352" cy="527684"/>
          </a:xfrm>
        </p:spPr>
        <p:txBody>
          <a:bodyPr anchor="ctr"/>
          <a:lstStyle>
            <a:lvl1pPr marL="0" indent="0" algn="ctr">
              <a:buNone/>
              <a:defRPr sz="1000"/>
            </a:lvl1pPr>
          </a:lstStyle>
          <a:p>
            <a:r>
              <a:rPr lang="en-US" noProof="0"/>
              <a:t>Icon</a:t>
            </a:r>
          </a:p>
        </p:txBody>
      </p:sp>
      <p:sp>
        <p:nvSpPr>
          <p:cNvPr id="3" name="Subhead 1">
            <a:extLst>
              <a:ext uri="{FF2B5EF4-FFF2-40B4-BE49-F238E27FC236}">
                <a16:creationId xmlns:a16="http://schemas.microsoft.com/office/drawing/2014/main" id="{E107CB8E-DC12-4ACD-605C-228CD8103202}"/>
              </a:ext>
            </a:extLst>
          </p:cNvPr>
          <p:cNvSpPr>
            <a:spLocks noGrp="1"/>
          </p:cNvSpPr>
          <p:nvPr>
            <p:ph type="body" idx="1" hasCustomPrompt="1"/>
          </p:nvPr>
        </p:nvSpPr>
        <p:spPr bwMode="white">
          <a:xfrm>
            <a:off x="1650099" y="1898639"/>
            <a:ext cx="5446025" cy="274320"/>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Subhead here</a:t>
            </a:r>
          </a:p>
        </p:txBody>
      </p:sp>
      <p:sp>
        <p:nvSpPr>
          <p:cNvPr id="14" name="Text 1">
            <a:extLst>
              <a:ext uri="{FF2B5EF4-FFF2-40B4-BE49-F238E27FC236}">
                <a16:creationId xmlns:a16="http://schemas.microsoft.com/office/drawing/2014/main" id="{EB3F88AA-FE75-288D-8ACA-587C34A9CF0B}"/>
              </a:ext>
            </a:extLst>
          </p:cNvPr>
          <p:cNvSpPr>
            <a:spLocks noGrp="1"/>
          </p:cNvSpPr>
          <p:nvPr>
            <p:ph type="body" sz="quarter" idx="29"/>
          </p:nvPr>
        </p:nvSpPr>
        <p:spPr bwMode="white">
          <a:xfrm>
            <a:off x="1650100" y="2178615"/>
            <a:ext cx="5449824" cy="741445"/>
          </a:xfrm>
        </p:spPr>
        <p:txBody>
          <a:bodyPr anchor="t" anchorCtr="0"/>
          <a:lstStyle>
            <a:lvl1pPr>
              <a:defRPr sz="1200"/>
            </a:lvl1pPr>
            <a:lvl2pPr>
              <a:defRPr sz="1200"/>
            </a:lvl2pPr>
            <a:lvl3pPr>
              <a:defRPr sz="1200"/>
            </a:lvl3pPr>
            <a:lvl4pPr>
              <a:defRPr sz="1200"/>
            </a:lvl4pPr>
            <a:lvl5pPr>
              <a:defRPr sz="1200"/>
            </a:lvl5pPr>
          </a:lstStyle>
          <a:p>
            <a:pPr lvl="0"/>
            <a:r>
              <a:rPr lang="en-GB" noProof="0"/>
              <a:t>Click to edit Master text styles</a:t>
            </a:r>
          </a:p>
          <a:p>
            <a:pPr lvl="1"/>
            <a:r>
              <a:rPr lang="en-GB" noProof="0"/>
              <a:t>Second level</a:t>
            </a:r>
          </a:p>
          <a:p>
            <a:pPr lvl="2"/>
            <a:r>
              <a:rPr lang="en-GB" noProof="0"/>
              <a:t>Third level</a:t>
            </a:r>
          </a:p>
        </p:txBody>
      </p:sp>
      <p:cxnSp>
        <p:nvCxnSpPr>
          <p:cNvPr id="7" name="Straight Connector 2">
            <a:extLst>
              <a:ext uri="{FF2B5EF4-FFF2-40B4-BE49-F238E27FC236}">
                <a16:creationId xmlns:a16="http://schemas.microsoft.com/office/drawing/2014/main" id="{E3CDB21E-3E80-C8A5-4DEA-8F10880104EC}"/>
              </a:ext>
              <a:ext uri="{C183D7F6-B498-43B3-948B-1728B52AA6E4}">
                <adec:decorative xmlns:adec="http://schemas.microsoft.com/office/drawing/2017/decorative" val="1"/>
              </a:ext>
            </a:extLst>
          </p:cNvPr>
          <p:cNvCxnSpPr>
            <a:cxnSpLocks/>
          </p:cNvCxnSpPr>
          <p:nvPr/>
        </p:nvCxnSpPr>
        <p:spPr bwMode="white">
          <a:xfrm>
            <a:off x="550165" y="3017307"/>
            <a:ext cx="654596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18" name="Icon 2">
            <a:extLst>
              <a:ext uri="{FF2B5EF4-FFF2-40B4-BE49-F238E27FC236}">
                <a16:creationId xmlns:a16="http://schemas.microsoft.com/office/drawing/2014/main" id="{756DEBB3-DBCB-44A2-83F5-673473F749CB}"/>
              </a:ext>
              <a:ext uri="{C183D7F6-B498-43B3-948B-1728B52AA6E4}">
                <adec:decorative xmlns:adec="http://schemas.microsoft.com/office/drawing/2017/decorative" val="1"/>
              </a:ext>
            </a:extLst>
          </p:cNvPr>
          <p:cNvSpPr>
            <a:spLocks noGrp="1"/>
          </p:cNvSpPr>
          <p:nvPr>
            <p:ph type="pic" sz="quarter" idx="39" hasCustomPrompt="1"/>
          </p:nvPr>
        </p:nvSpPr>
        <p:spPr bwMode="white">
          <a:xfrm>
            <a:off x="550164" y="3438516"/>
            <a:ext cx="530352" cy="527684"/>
          </a:xfrm>
        </p:spPr>
        <p:txBody>
          <a:bodyPr anchor="ctr"/>
          <a:lstStyle>
            <a:lvl1pPr marL="0" indent="0" algn="ctr">
              <a:buNone/>
              <a:defRPr sz="1000"/>
            </a:lvl1pPr>
          </a:lstStyle>
          <a:p>
            <a:r>
              <a:rPr lang="en-US" noProof="0"/>
              <a:t>Icon</a:t>
            </a:r>
          </a:p>
        </p:txBody>
      </p:sp>
      <p:sp>
        <p:nvSpPr>
          <p:cNvPr id="11" name="Subhead 2">
            <a:extLst>
              <a:ext uri="{FF2B5EF4-FFF2-40B4-BE49-F238E27FC236}">
                <a16:creationId xmlns:a16="http://schemas.microsoft.com/office/drawing/2014/main" id="{0BEF8BB9-482B-25FA-6F92-DAD2A7D8CA1B}"/>
              </a:ext>
            </a:extLst>
          </p:cNvPr>
          <p:cNvSpPr>
            <a:spLocks noGrp="1"/>
          </p:cNvSpPr>
          <p:nvPr>
            <p:ph type="body" idx="41" hasCustomPrompt="1"/>
          </p:nvPr>
        </p:nvSpPr>
        <p:spPr bwMode="white">
          <a:xfrm>
            <a:off x="1650099" y="3264361"/>
            <a:ext cx="5446025" cy="274320"/>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Subhead here</a:t>
            </a:r>
          </a:p>
        </p:txBody>
      </p:sp>
      <p:sp>
        <p:nvSpPr>
          <p:cNvPr id="15" name="Text 2">
            <a:extLst>
              <a:ext uri="{FF2B5EF4-FFF2-40B4-BE49-F238E27FC236}">
                <a16:creationId xmlns:a16="http://schemas.microsoft.com/office/drawing/2014/main" id="{8531EFAC-6BE7-BF40-16F2-88B75169248A}"/>
              </a:ext>
            </a:extLst>
          </p:cNvPr>
          <p:cNvSpPr>
            <a:spLocks noGrp="1"/>
          </p:cNvSpPr>
          <p:nvPr>
            <p:ph type="body" sz="quarter" idx="30"/>
          </p:nvPr>
        </p:nvSpPr>
        <p:spPr bwMode="white">
          <a:xfrm>
            <a:off x="1650100" y="3549997"/>
            <a:ext cx="5449824" cy="744840"/>
          </a:xfrm>
        </p:spPr>
        <p:txBody>
          <a:bodyPr anchor="t" anchorCtr="0"/>
          <a:lstStyle>
            <a:lvl1pPr>
              <a:defRPr sz="1200"/>
            </a:lvl1pPr>
            <a:lvl2pPr>
              <a:defRPr sz="1200"/>
            </a:lvl2pPr>
            <a:lvl3pPr>
              <a:defRPr sz="1200"/>
            </a:lvl3pPr>
            <a:lvl4pPr>
              <a:defRPr sz="1200"/>
            </a:lvl4pPr>
            <a:lvl5pPr>
              <a:defRPr sz="1200"/>
            </a:lvl5pPr>
          </a:lstStyle>
          <a:p>
            <a:pPr lvl="0"/>
            <a:r>
              <a:rPr lang="en-GB" noProof="0"/>
              <a:t>Click to edit Master text styles</a:t>
            </a:r>
          </a:p>
          <a:p>
            <a:pPr lvl="1"/>
            <a:r>
              <a:rPr lang="en-GB" noProof="0"/>
              <a:t>Second level</a:t>
            </a:r>
          </a:p>
          <a:p>
            <a:pPr lvl="2"/>
            <a:r>
              <a:rPr lang="en-GB" noProof="0"/>
              <a:t>Third level</a:t>
            </a:r>
          </a:p>
        </p:txBody>
      </p:sp>
      <p:cxnSp>
        <p:nvCxnSpPr>
          <p:cNvPr id="9" name="Straight Connector 3">
            <a:extLst>
              <a:ext uri="{FF2B5EF4-FFF2-40B4-BE49-F238E27FC236}">
                <a16:creationId xmlns:a16="http://schemas.microsoft.com/office/drawing/2014/main" id="{A88C917E-5734-C78A-29C5-A3E9154C7224}"/>
              </a:ext>
              <a:ext uri="{C183D7F6-B498-43B3-948B-1728B52AA6E4}">
                <adec:decorative xmlns:adec="http://schemas.microsoft.com/office/drawing/2017/decorative" val="1"/>
              </a:ext>
            </a:extLst>
          </p:cNvPr>
          <p:cNvCxnSpPr>
            <a:cxnSpLocks/>
          </p:cNvCxnSpPr>
          <p:nvPr/>
        </p:nvCxnSpPr>
        <p:spPr bwMode="white">
          <a:xfrm>
            <a:off x="550165" y="4389966"/>
            <a:ext cx="654596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19" name="Icon 3">
            <a:extLst>
              <a:ext uri="{FF2B5EF4-FFF2-40B4-BE49-F238E27FC236}">
                <a16:creationId xmlns:a16="http://schemas.microsoft.com/office/drawing/2014/main" id="{485C4B5E-97E5-1505-4108-04489D83201A}"/>
              </a:ext>
              <a:ext uri="{C183D7F6-B498-43B3-948B-1728B52AA6E4}">
                <adec:decorative xmlns:adec="http://schemas.microsoft.com/office/drawing/2017/decorative" val="1"/>
              </a:ext>
            </a:extLst>
          </p:cNvPr>
          <p:cNvSpPr>
            <a:spLocks noGrp="1"/>
          </p:cNvSpPr>
          <p:nvPr>
            <p:ph type="pic" sz="quarter" idx="40" hasCustomPrompt="1"/>
          </p:nvPr>
        </p:nvSpPr>
        <p:spPr bwMode="white">
          <a:xfrm>
            <a:off x="550164" y="4813732"/>
            <a:ext cx="530352" cy="527684"/>
          </a:xfrm>
        </p:spPr>
        <p:txBody>
          <a:bodyPr anchor="ctr"/>
          <a:lstStyle>
            <a:lvl1pPr marL="0" indent="0" algn="ctr">
              <a:buNone/>
              <a:defRPr sz="1000"/>
            </a:lvl1pPr>
          </a:lstStyle>
          <a:p>
            <a:r>
              <a:rPr lang="en-US" noProof="0"/>
              <a:t>Icon</a:t>
            </a:r>
          </a:p>
        </p:txBody>
      </p:sp>
      <p:sp>
        <p:nvSpPr>
          <p:cNvPr id="12" name="Subhead 3">
            <a:extLst>
              <a:ext uri="{FF2B5EF4-FFF2-40B4-BE49-F238E27FC236}">
                <a16:creationId xmlns:a16="http://schemas.microsoft.com/office/drawing/2014/main" id="{1AB8E9C8-83AE-C8D2-0184-1E0018C07787}"/>
              </a:ext>
            </a:extLst>
          </p:cNvPr>
          <p:cNvSpPr>
            <a:spLocks noGrp="1"/>
          </p:cNvSpPr>
          <p:nvPr>
            <p:ph type="body" idx="42" hasCustomPrompt="1"/>
          </p:nvPr>
        </p:nvSpPr>
        <p:spPr bwMode="white">
          <a:xfrm>
            <a:off x="1650099" y="4639136"/>
            <a:ext cx="5446025" cy="274320"/>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Subhead here</a:t>
            </a:r>
          </a:p>
        </p:txBody>
      </p:sp>
      <p:sp>
        <p:nvSpPr>
          <p:cNvPr id="16" name="Text 3">
            <a:extLst>
              <a:ext uri="{FF2B5EF4-FFF2-40B4-BE49-F238E27FC236}">
                <a16:creationId xmlns:a16="http://schemas.microsoft.com/office/drawing/2014/main" id="{DCCBBD6D-3E78-9059-45D4-9D816555A22A}"/>
              </a:ext>
            </a:extLst>
          </p:cNvPr>
          <p:cNvSpPr>
            <a:spLocks noGrp="1"/>
          </p:cNvSpPr>
          <p:nvPr>
            <p:ph type="body" sz="quarter" idx="31"/>
          </p:nvPr>
        </p:nvSpPr>
        <p:spPr bwMode="white">
          <a:xfrm>
            <a:off x="1650100" y="4921377"/>
            <a:ext cx="5449824" cy="744837"/>
          </a:xfrm>
        </p:spPr>
        <p:txBody>
          <a:bodyPr anchor="t" anchorCtr="0"/>
          <a:lstStyle>
            <a:lvl1pPr>
              <a:defRPr sz="1200"/>
            </a:lvl1pPr>
            <a:lvl2pPr>
              <a:defRPr sz="1200"/>
            </a:lvl2pPr>
            <a:lvl3pPr>
              <a:defRPr sz="1200"/>
            </a:lvl3pPr>
            <a:lvl4pPr>
              <a:defRPr sz="1200"/>
            </a:lvl4pPr>
            <a:lvl5pPr>
              <a:defRPr sz="1200"/>
            </a:lvl5pPr>
          </a:lstStyle>
          <a:p>
            <a:pPr lvl="0"/>
            <a:r>
              <a:rPr lang="en-GB" noProof="0"/>
              <a:t>Click to edit Master text styles</a:t>
            </a:r>
          </a:p>
          <a:p>
            <a:pPr lvl="1"/>
            <a:r>
              <a:rPr lang="en-GB" noProof="0"/>
              <a:t>Second level</a:t>
            </a:r>
          </a:p>
          <a:p>
            <a:pPr lvl="2"/>
            <a:r>
              <a:rPr lang="en-GB" noProof="0"/>
              <a:t>Third level</a:t>
            </a:r>
          </a:p>
        </p:txBody>
      </p:sp>
      <p:cxnSp>
        <p:nvCxnSpPr>
          <p:cNvPr id="10" name="Straight Connector 4">
            <a:extLst>
              <a:ext uri="{FF2B5EF4-FFF2-40B4-BE49-F238E27FC236}">
                <a16:creationId xmlns:a16="http://schemas.microsoft.com/office/drawing/2014/main" id="{6845AC87-1606-EC81-CC58-79722EB79E69}"/>
              </a:ext>
              <a:ext uri="{C183D7F6-B498-43B3-948B-1728B52AA6E4}">
                <adec:decorative xmlns:adec="http://schemas.microsoft.com/office/drawing/2017/decorative" val="1"/>
              </a:ext>
            </a:extLst>
          </p:cNvPr>
          <p:cNvCxnSpPr>
            <a:cxnSpLocks/>
          </p:cNvCxnSpPr>
          <p:nvPr/>
        </p:nvCxnSpPr>
        <p:spPr bwMode="white">
          <a:xfrm>
            <a:off x="550165" y="5762626"/>
            <a:ext cx="654596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bwMode="white"/>
        <p:txBody>
          <a:bodyPr/>
          <a:lstStyle>
            <a:lvl1pPr>
              <a:defRPr>
                <a:solidFill>
                  <a:srgbClr val="C1BFFF"/>
                </a:solidFill>
              </a:defRPr>
            </a:lvl1p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white"/>
        <p:txBody>
          <a:bodyPr/>
          <a:lstStyle>
            <a:lvl1pPr>
              <a:defRPr>
                <a:solidFill>
                  <a:srgbClr val="C1BFFF"/>
                </a:solidFill>
              </a:defRPr>
            </a:lvl1pPr>
          </a:lstStyle>
          <a:p>
            <a:fld id="{27BB625B-AB5A-C845-B50B-ED205C3DDF7A}" type="slidenum">
              <a:rPr lang="en-US" noProof="0" smtClean="0"/>
              <a:pPr/>
              <a:t>‹#›</a:t>
            </a:fld>
            <a:endParaRPr lang="en-US" noProof="0"/>
          </a:p>
        </p:txBody>
      </p:sp>
      <p:pic>
        <p:nvPicPr>
          <p:cNvPr id="13" name="Graphic Waves">
            <a:extLst>
              <a:ext uri="{FF2B5EF4-FFF2-40B4-BE49-F238E27FC236}">
                <a16:creationId xmlns:a16="http://schemas.microsoft.com/office/drawing/2014/main" id="{2BEAC234-460B-3A70-27FA-1FD0EC68B7E4}"/>
              </a:ext>
              <a:ext uri="{C183D7F6-B498-43B3-948B-1728B52AA6E4}">
                <adec:decorative xmlns:adec="http://schemas.microsoft.com/office/drawing/2017/decorative" val="1"/>
              </a:ext>
            </a:extLst>
          </p:cNvPr>
          <p:cNvPicPr/>
          <p:nvPr userDrawn="1"/>
        </p:nvPicPr>
        <p:blipFill>
          <a:blip r:embed="rId2"/>
          <a:srcRect/>
          <a:stretch/>
        </p:blipFill>
        <p:spPr>
          <a:xfrm>
            <a:off x="0" y="414"/>
            <a:ext cx="12192000" cy="6857172"/>
          </a:xfrm>
          <a:prstGeom prst="rect">
            <a:avLst/>
          </a:prstGeom>
          <a:ln w="9525">
            <a:solidFill>
              <a:srgbClr val="512EAB"/>
            </a:solidFill>
          </a:ln>
        </p:spPr>
      </p:pic>
      <p:cxnSp>
        <p:nvCxnSpPr>
          <p:cNvPr id="21" name="Straight Connector 1">
            <a:extLst>
              <a:ext uri="{FF2B5EF4-FFF2-40B4-BE49-F238E27FC236}">
                <a16:creationId xmlns:a16="http://schemas.microsoft.com/office/drawing/2014/main" id="{3C6AA04B-9D01-6BBD-3451-82ED751D3C0C}"/>
              </a:ext>
              <a:ext uri="{C183D7F6-B498-43B3-948B-1728B52AA6E4}">
                <adec:decorative xmlns:adec="http://schemas.microsoft.com/office/drawing/2017/decorative" val="1"/>
              </a:ext>
            </a:extLst>
          </p:cNvPr>
          <p:cNvCxnSpPr>
            <a:cxnSpLocks/>
          </p:cNvCxnSpPr>
          <p:nvPr userDrawn="1"/>
        </p:nvCxnSpPr>
        <p:spPr bwMode="white">
          <a:xfrm>
            <a:off x="550165" y="1644648"/>
            <a:ext cx="654596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22" name="Straight Connector 2">
            <a:extLst>
              <a:ext uri="{FF2B5EF4-FFF2-40B4-BE49-F238E27FC236}">
                <a16:creationId xmlns:a16="http://schemas.microsoft.com/office/drawing/2014/main" id="{583BC84E-1C96-AB31-FAEB-3C8557861E1B}"/>
              </a:ext>
              <a:ext uri="{C183D7F6-B498-43B3-948B-1728B52AA6E4}">
                <adec:decorative xmlns:adec="http://schemas.microsoft.com/office/drawing/2017/decorative" val="1"/>
              </a:ext>
            </a:extLst>
          </p:cNvPr>
          <p:cNvCxnSpPr>
            <a:cxnSpLocks/>
          </p:cNvCxnSpPr>
          <p:nvPr userDrawn="1"/>
        </p:nvCxnSpPr>
        <p:spPr bwMode="white">
          <a:xfrm>
            <a:off x="550165" y="3017307"/>
            <a:ext cx="654596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23" name="Straight Connector 3">
            <a:extLst>
              <a:ext uri="{FF2B5EF4-FFF2-40B4-BE49-F238E27FC236}">
                <a16:creationId xmlns:a16="http://schemas.microsoft.com/office/drawing/2014/main" id="{6F3051CA-41AC-AED5-7426-25C15E6D89FE}"/>
              </a:ext>
              <a:ext uri="{C183D7F6-B498-43B3-948B-1728B52AA6E4}">
                <adec:decorative xmlns:adec="http://schemas.microsoft.com/office/drawing/2017/decorative" val="1"/>
              </a:ext>
            </a:extLst>
          </p:cNvPr>
          <p:cNvCxnSpPr>
            <a:cxnSpLocks/>
          </p:cNvCxnSpPr>
          <p:nvPr userDrawn="1"/>
        </p:nvCxnSpPr>
        <p:spPr bwMode="white">
          <a:xfrm>
            <a:off x="550165" y="4389966"/>
            <a:ext cx="654596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24" name="Straight Connector 4">
            <a:extLst>
              <a:ext uri="{FF2B5EF4-FFF2-40B4-BE49-F238E27FC236}">
                <a16:creationId xmlns:a16="http://schemas.microsoft.com/office/drawing/2014/main" id="{4A9D3EF1-4FDE-2485-843A-481A0277426C}"/>
              </a:ext>
              <a:ext uri="{C183D7F6-B498-43B3-948B-1728B52AA6E4}">
                <adec:decorative xmlns:adec="http://schemas.microsoft.com/office/drawing/2017/decorative" val="1"/>
              </a:ext>
            </a:extLst>
          </p:cNvPr>
          <p:cNvCxnSpPr>
            <a:cxnSpLocks/>
          </p:cNvCxnSpPr>
          <p:nvPr userDrawn="1"/>
        </p:nvCxnSpPr>
        <p:spPr bwMode="white">
          <a:xfrm>
            <a:off x="550165" y="5762626"/>
            <a:ext cx="654596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64955858"/>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Icon and Text x3 Horizontal">
    <p:bg>
      <p:bgRef idx="1001">
        <a:schemeClr val="bg1"/>
      </p:bgRef>
    </p:bg>
    <p:spTree>
      <p:nvGrpSpPr>
        <p:cNvPr id="1" name=""/>
        <p:cNvGrpSpPr/>
        <p:nvPr/>
      </p:nvGrpSpPr>
      <p:grpSpPr>
        <a:xfrm>
          <a:off x="0" y="0"/>
          <a:ext cx="0" cy="0"/>
          <a:chOff x="0" y="0"/>
          <a:chExt cx="0" cy="0"/>
        </a:xfrm>
      </p:grpSpPr>
      <p:pic>
        <p:nvPicPr>
          <p:cNvPr id="27" name="Graphic Waves">
            <a:extLst>
              <a:ext uri="{FF2B5EF4-FFF2-40B4-BE49-F238E27FC236}">
                <a16:creationId xmlns:a16="http://schemas.microsoft.com/office/drawing/2014/main" id="{0FB43EBC-EA1E-B903-C709-0B40C1981B1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a:srcRect/>
          <a:stretch/>
        </p:blipFill>
        <p:spPr>
          <a:xfrm>
            <a:off x="0" y="414"/>
            <a:ext cx="12192000" cy="6857172"/>
          </a:xfrm>
          <a:prstGeom prst="rect">
            <a:avLst/>
          </a:prstGeom>
        </p:spPr>
      </p:pic>
      <p:sp>
        <p:nvSpPr>
          <p:cNvPr id="6" name="Section">
            <a:extLst>
              <a:ext uri="{FF2B5EF4-FFF2-40B4-BE49-F238E27FC236}">
                <a16:creationId xmlns:a16="http://schemas.microsoft.com/office/drawing/2014/main" id="{C3F5BB9A-EE45-B960-B743-E16FDB97B4E6}"/>
              </a:ext>
            </a:extLst>
          </p:cNvPr>
          <p:cNvSpPr>
            <a:spLocks noGrp="1"/>
          </p:cNvSpPr>
          <p:nvPr>
            <p:ph type="body" sz="quarter" idx="27" hasCustomPrompt="1"/>
          </p:nvPr>
        </p:nvSpPr>
        <p:spPr bwMode="black">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2" name="Title">
            <a:extLst>
              <a:ext uri="{FF2B5EF4-FFF2-40B4-BE49-F238E27FC236}">
                <a16:creationId xmlns:a16="http://schemas.microsoft.com/office/drawing/2014/main" id="{B77DC554-B106-D84B-B0E2-4BB654FA8963}"/>
              </a:ext>
            </a:extLst>
          </p:cNvPr>
          <p:cNvSpPr>
            <a:spLocks noGrp="1"/>
          </p:cNvSpPr>
          <p:nvPr>
            <p:ph type="title" hasCustomPrompt="1"/>
          </p:nvPr>
        </p:nvSpPr>
        <p:spPr bwMode="black"/>
        <p:txBody>
          <a:bodyPr/>
          <a:lstStyle>
            <a:lvl1pPr>
              <a:defRPr>
                <a:solidFill>
                  <a:schemeClr val="tx2"/>
                </a:solidFill>
              </a:defRPr>
            </a:lvl1pPr>
          </a:lstStyle>
          <a:p>
            <a:r>
              <a:rPr lang="en-US" noProof="0"/>
              <a:t>Place headline here</a:t>
            </a:r>
          </a:p>
        </p:txBody>
      </p:sp>
      <p:cxnSp>
        <p:nvCxnSpPr>
          <p:cNvPr id="7" name="Straight Connector 1">
            <a:extLst>
              <a:ext uri="{FF2B5EF4-FFF2-40B4-BE49-F238E27FC236}">
                <a16:creationId xmlns:a16="http://schemas.microsoft.com/office/drawing/2014/main" id="{EE7B90CD-44DA-BFA1-CD41-10FBF6BCD8E5}"/>
              </a:ext>
              <a:ext uri="{C183D7F6-B498-43B3-948B-1728B52AA6E4}">
                <adec:decorative xmlns:adec="http://schemas.microsoft.com/office/drawing/2017/decorative" val="1"/>
              </a:ext>
            </a:extLst>
          </p:cNvPr>
          <p:cNvCxnSpPr>
            <a:cxnSpLocks/>
          </p:cNvCxnSpPr>
          <p:nvPr/>
        </p:nvCxnSpPr>
        <p:spPr bwMode="black">
          <a:xfrm>
            <a:off x="550165" y="1644648"/>
            <a:ext cx="654596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13" name="Icon 1">
            <a:extLst>
              <a:ext uri="{FF2B5EF4-FFF2-40B4-BE49-F238E27FC236}">
                <a16:creationId xmlns:a16="http://schemas.microsoft.com/office/drawing/2014/main" id="{077235C8-D369-B55E-6085-346A9C8F975F}"/>
              </a:ext>
              <a:ext uri="{C183D7F6-B498-43B3-948B-1728B52AA6E4}">
                <adec:decorative xmlns:adec="http://schemas.microsoft.com/office/drawing/2017/decorative" val="1"/>
              </a:ext>
            </a:extLst>
          </p:cNvPr>
          <p:cNvSpPr>
            <a:spLocks noGrp="1"/>
          </p:cNvSpPr>
          <p:nvPr>
            <p:ph type="pic" sz="quarter" idx="38" hasCustomPrompt="1"/>
          </p:nvPr>
        </p:nvSpPr>
        <p:spPr bwMode="black">
          <a:xfrm>
            <a:off x="550164" y="2067135"/>
            <a:ext cx="530352" cy="527684"/>
          </a:xfrm>
        </p:spPr>
        <p:txBody>
          <a:bodyPr anchor="ctr"/>
          <a:lstStyle>
            <a:lvl1pPr marL="0" indent="0" algn="ctr">
              <a:buNone/>
              <a:defRPr sz="1000"/>
            </a:lvl1pPr>
          </a:lstStyle>
          <a:p>
            <a:r>
              <a:rPr lang="en-US" noProof="0"/>
              <a:t>Icon</a:t>
            </a:r>
          </a:p>
        </p:txBody>
      </p:sp>
      <p:sp>
        <p:nvSpPr>
          <p:cNvPr id="26" name="Subhead 1">
            <a:extLst>
              <a:ext uri="{FF2B5EF4-FFF2-40B4-BE49-F238E27FC236}">
                <a16:creationId xmlns:a16="http://schemas.microsoft.com/office/drawing/2014/main" id="{43815CE6-D23A-12AA-A25F-CE9E6D380C80}"/>
              </a:ext>
            </a:extLst>
          </p:cNvPr>
          <p:cNvSpPr>
            <a:spLocks noGrp="1"/>
          </p:cNvSpPr>
          <p:nvPr>
            <p:ph type="body" idx="1" hasCustomPrompt="1"/>
          </p:nvPr>
        </p:nvSpPr>
        <p:spPr bwMode="black">
          <a:xfrm>
            <a:off x="1650099" y="1898639"/>
            <a:ext cx="5446025" cy="274320"/>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Subhead here</a:t>
            </a:r>
          </a:p>
        </p:txBody>
      </p:sp>
      <p:sp>
        <p:nvSpPr>
          <p:cNvPr id="30" name="Text 1">
            <a:extLst>
              <a:ext uri="{FF2B5EF4-FFF2-40B4-BE49-F238E27FC236}">
                <a16:creationId xmlns:a16="http://schemas.microsoft.com/office/drawing/2014/main" id="{FBC4333F-4D56-7AD5-4838-96E024765FCC}"/>
              </a:ext>
            </a:extLst>
          </p:cNvPr>
          <p:cNvSpPr>
            <a:spLocks noGrp="1"/>
          </p:cNvSpPr>
          <p:nvPr>
            <p:ph type="body" sz="quarter" idx="29"/>
          </p:nvPr>
        </p:nvSpPr>
        <p:spPr bwMode="black">
          <a:xfrm>
            <a:off x="1650100" y="2178616"/>
            <a:ext cx="5449824" cy="792733"/>
          </a:xfrm>
        </p:spPr>
        <p:txBody>
          <a:bodyPr anchor="t" anchorCtr="0"/>
          <a:lstStyle>
            <a:lvl1pPr>
              <a:defRPr sz="1200"/>
            </a:lvl1pPr>
            <a:lvl2pPr>
              <a:defRPr sz="1200"/>
            </a:lvl2pPr>
            <a:lvl3pPr>
              <a:defRPr sz="1200"/>
            </a:lvl3pPr>
            <a:lvl4pPr>
              <a:defRPr sz="1200"/>
            </a:lvl4pPr>
            <a:lvl5pPr>
              <a:defRPr sz="1200"/>
            </a:lvl5pPr>
          </a:lstStyle>
          <a:p>
            <a:pPr lvl="0"/>
            <a:r>
              <a:rPr lang="en-GB" noProof="0"/>
              <a:t>Click to edit Master text styles</a:t>
            </a:r>
          </a:p>
          <a:p>
            <a:pPr lvl="1"/>
            <a:r>
              <a:rPr lang="en-GB" noProof="0"/>
              <a:t>Second level</a:t>
            </a:r>
          </a:p>
          <a:p>
            <a:pPr lvl="2"/>
            <a:r>
              <a:rPr lang="en-GB" noProof="0"/>
              <a:t>Third level</a:t>
            </a:r>
          </a:p>
        </p:txBody>
      </p:sp>
      <p:cxnSp>
        <p:nvCxnSpPr>
          <p:cNvPr id="3" name="Straight Connector 2">
            <a:extLst>
              <a:ext uri="{FF2B5EF4-FFF2-40B4-BE49-F238E27FC236}">
                <a16:creationId xmlns:a16="http://schemas.microsoft.com/office/drawing/2014/main" id="{C40F7222-353C-A713-25E6-0A9DEFC0F184}"/>
              </a:ext>
              <a:ext uri="{C183D7F6-B498-43B3-948B-1728B52AA6E4}">
                <adec:decorative xmlns:adec="http://schemas.microsoft.com/office/drawing/2017/decorative" val="1"/>
              </a:ext>
            </a:extLst>
          </p:cNvPr>
          <p:cNvCxnSpPr>
            <a:cxnSpLocks/>
          </p:cNvCxnSpPr>
          <p:nvPr/>
        </p:nvCxnSpPr>
        <p:spPr bwMode="black">
          <a:xfrm>
            <a:off x="550165" y="3017307"/>
            <a:ext cx="654596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14" name="Icon 2">
            <a:extLst>
              <a:ext uri="{FF2B5EF4-FFF2-40B4-BE49-F238E27FC236}">
                <a16:creationId xmlns:a16="http://schemas.microsoft.com/office/drawing/2014/main" id="{37F52CC6-28D9-1669-D15C-F1647471366F}"/>
              </a:ext>
              <a:ext uri="{C183D7F6-B498-43B3-948B-1728B52AA6E4}">
                <adec:decorative xmlns:adec="http://schemas.microsoft.com/office/drawing/2017/decorative" val="1"/>
              </a:ext>
            </a:extLst>
          </p:cNvPr>
          <p:cNvSpPr>
            <a:spLocks noGrp="1"/>
          </p:cNvSpPr>
          <p:nvPr>
            <p:ph type="pic" sz="quarter" idx="39" hasCustomPrompt="1"/>
          </p:nvPr>
        </p:nvSpPr>
        <p:spPr bwMode="black">
          <a:xfrm>
            <a:off x="550164" y="3438516"/>
            <a:ext cx="530352" cy="527684"/>
          </a:xfrm>
        </p:spPr>
        <p:txBody>
          <a:bodyPr anchor="ctr"/>
          <a:lstStyle>
            <a:lvl1pPr marL="0" indent="0" algn="ctr">
              <a:buNone/>
              <a:defRPr sz="1000"/>
            </a:lvl1pPr>
          </a:lstStyle>
          <a:p>
            <a:r>
              <a:rPr lang="en-US" noProof="0"/>
              <a:t>Icon</a:t>
            </a:r>
          </a:p>
        </p:txBody>
      </p:sp>
      <p:sp>
        <p:nvSpPr>
          <p:cNvPr id="28" name="Subhead 2">
            <a:extLst>
              <a:ext uri="{FF2B5EF4-FFF2-40B4-BE49-F238E27FC236}">
                <a16:creationId xmlns:a16="http://schemas.microsoft.com/office/drawing/2014/main" id="{49C98FD3-B5B1-5743-3560-3D8953126C5A}"/>
              </a:ext>
            </a:extLst>
          </p:cNvPr>
          <p:cNvSpPr>
            <a:spLocks noGrp="1"/>
          </p:cNvSpPr>
          <p:nvPr>
            <p:ph type="body" idx="41" hasCustomPrompt="1"/>
          </p:nvPr>
        </p:nvSpPr>
        <p:spPr bwMode="black">
          <a:xfrm>
            <a:off x="1650099" y="3264361"/>
            <a:ext cx="5446025" cy="274320"/>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Subhead here</a:t>
            </a:r>
          </a:p>
        </p:txBody>
      </p:sp>
      <p:sp>
        <p:nvSpPr>
          <p:cNvPr id="31" name="Text 2">
            <a:extLst>
              <a:ext uri="{FF2B5EF4-FFF2-40B4-BE49-F238E27FC236}">
                <a16:creationId xmlns:a16="http://schemas.microsoft.com/office/drawing/2014/main" id="{276E51B3-29A0-BEA7-E8BD-09316F59FFF3}"/>
              </a:ext>
            </a:extLst>
          </p:cNvPr>
          <p:cNvSpPr>
            <a:spLocks noGrp="1"/>
          </p:cNvSpPr>
          <p:nvPr>
            <p:ph type="body" sz="quarter" idx="30"/>
          </p:nvPr>
        </p:nvSpPr>
        <p:spPr bwMode="black">
          <a:xfrm>
            <a:off x="1650100" y="3549997"/>
            <a:ext cx="5449824" cy="792725"/>
          </a:xfrm>
        </p:spPr>
        <p:txBody>
          <a:bodyPr anchor="t" anchorCtr="0"/>
          <a:lstStyle>
            <a:lvl1pPr>
              <a:defRPr sz="1200"/>
            </a:lvl1pPr>
            <a:lvl2pPr>
              <a:defRPr sz="1200"/>
            </a:lvl2pPr>
            <a:lvl3pPr>
              <a:defRPr sz="1200"/>
            </a:lvl3pPr>
            <a:lvl4pPr>
              <a:defRPr sz="1200"/>
            </a:lvl4pPr>
            <a:lvl5pPr>
              <a:defRPr sz="1200"/>
            </a:lvl5pPr>
          </a:lstStyle>
          <a:p>
            <a:pPr lvl="0"/>
            <a:r>
              <a:rPr lang="en-GB" noProof="0"/>
              <a:t>Click to edit Master text styles</a:t>
            </a:r>
          </a:p>
          <a:p>
            <a:pPr lvl="1"/>
            <a:r>
              <a:rPr lang="en-GB" noProof="0"/>
              <a:t>Second level</a:t>
            </a:r>
          </a:p>
          <a:p>
            <a:pPr lvl="2"/>
            <a:r>
              <a:rPr lang="en-GB" noProof="0"/>
              <a:t>Third level</a:t>
            </a:r>
          </a:p>
        </p:txBody>
      </p:sp>
      <p:cxnSp>
        <p:nvCxnSpPr>
          <p:cNvPr id="8" name="Straight Connector 3">
            <a:extLst>
              <a:ext uri="{FF2B5EF4-FFF2-40B4-BE49-F238E27FC236}">
                <a16:creationId xmlns:a16="http://schemas.microsoft.com/office/drawing/2014/main" id="{69E1BE35-CD88-393B-CDAF-6BFCA4FF9B09}"/>
              </a:ext>
              <a:ext uri="{C183D7F6-B498-43B3-948B-1728B52AA6E4}">
                <adec:decorative xmlns:adec="http://schemas.microsoft.com/office/drawing/2017/decorative" val="1"/>
              </a:ext>
            </a:extLst>
          </p:cNvPr>
          <p:cNvCxnSpPr>
            <a:cxnSpLocks/>
          </p:cNvCxnSpPr>
          <p:nvPr/>
        </p:nvCxnSpPr>
        <p:spPr bwMode="black">
          <a:xfrm>
            <a:off x="550165" y="4389966"/>
            <a:ext cx="654596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15" name="Icon 3">
            <a:extLst>
              <a:ext uri="{FF2B5EF4-FFF2-40B4-BE49-F238E27FC236}">
                <a16:creationId xmlns:a16="http://schemas.microsoft.com/office/drawing/2014/main" id="{BF59C226-73BC-872F-0023-C652CA1B0E49}"/>
              </a:ext>
              <a:ext uri="{C183D7F6-B498-43B3-948B-1728B52AA6E4}">
                <adec:decorative xmlns:adec="http://schemas.microsoft.com/office/drawing/2017/decorative" val="1"/>
              </a:ext>
            </a:extLst>
          </p:cNvPr>
          <p:cNvSpPr>
            <a:spLocks noGrp="1"/>
          </p:cNvSpPr>
          <p:nvPr>
            <p:ph type="pic" sz="quarter" idx="40" hasCustomPrompt="1"/>
          </p:nvPr>
        </p:nvSpPr>
        <p:spPr bwMode="black">
          <a:xfrm>
            <a:off x="550164" y="4813732"/>
            <a:ext cx="530352" cy="527684"/>
          </a:xfrm>
        </p:spPr>
        <p:txBody>
          <a:bodyPr anchor="ctr"/>
          <a:lstStyle>
            <a:lvl1pPr marL="0" indent="0" algn="ctr">
              <a:buNone/>
              <a:defRPr sz="1000"/>
            </a:lvl1pPr>
          </a:lstStyle>
          <a:p>
            <a:r>
              <a:rPr lang="en-US" noProof="0"/>
              <a:t>Icon</a:t>
            </a:r>
          </a:p>
        </p:txBody>
      </p:sp>
      <p:sp>
        <p:nvSpPr>
          <p:cNvPr id="29" name="Subhead 3">
            <a:extLst>
              <a:ext uri="{FF2B5EF4-FFF2-40B4-BE49-F238E27FC236}">
                <a16:creationId xmlns:a16="http://schemas.microsoft.com/office/drawing/2014/main" id="{A5141198-F0E9-278D-F851-0A9CB32C06D0}"/>
              </a:ext>
            </a:extLst>
          </p:cNvPr>
          <p:cNvSpPr>
            <a:spLocks noGrp="1"/>
          </p:cNvSpPr>
          <p:nvPr>
            <p:ph type="body" idx="42" hasCustomPrompt="1"/>
          </p:nvPr>
        </p:nvSpPr>
        <p:spPr bwMode="black">
          <a:xfrm>
            <a:off x="1650099" y="4639136"/>
            <a:ext cx="5446025" cy="274320"/>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Subhead here</a:t>
            </a:r>
          </a:p>
        </p:txBody>
      </p:sp>
      <p:sp>
        <p:nvSpPr>
          <p:cNvPr id="32" name="Text 3">
            <a:extLst>
              <a:ext uri="{FF2B5EF4-FFF2-40B4-BE49-F238E27FC236}">
                <a16:creationId xmlns:a16="http://schemas.microsoft.com/office/drawing/2014/main" id="{5D17E7AA-821D-1585-D818-F7AB84CA98CD}"/>
              </a:ext>
            </a:extLst>
          </p:cNvPr>
          <p:cNvSpPr>
            <a:spLocks noGrp="1"/>
          </p:cNvSpPr>
          <p:nvPr>
            <p:ph type="body" sz="quarter" idx="31"/>
          </p:nvPr>
        </p:nvSpPr>
        <p:spPr bwMode="black">
          <a:xfrm>
            <a:off x="1650100" y="4921378"/>
            <a:ext cx="5449824" cy="792721"/>
          </a:xfrm>
        </p:spPr>
        <p:txBody>
          <a:bodyPr anchor="t" anchorCtr="0"/>
          <a:lstStyle>
            <a:lvl1pPr>
              <a:defRPr sz="1200"/>
            </a:lvl1pPr>
            <a:lvl2pPr>
              <a:defRPr sz="1200"/>
            </a:lvl2pPr>
            <a:lvl3pPr>
              <a:defRPr sz="1200"/>
            </a:lvl3pPr>
            <a:lvl4pPr>
              <a:defRPr sz="1200"/>
            </a:lvl4pPr>
            <a:lvl5pPr>
              <a:defRPr sz="1200"/>
            </a:lvl5pPr>
          </a:lstStyle>
          <a:p>
            <a:pPr lvl="0"/>
            <a:r>
              <a:rPr lang="en-GB" noProof="0"/>
              <a:t>Click to edit Master text styles</a:t>
            </a:r>
          </a:p>
          <a:p>
            <a:pPr lvl="1"/>
            <a:r>
              <a:rPr lang="en-GB" noProof="0"/>
              <a:t>Second level</a:t>
            </a:r>
          </a:p>
          <a:p>
            <a:pPr lvl="2"/>
            <a:r>
              <a:rPr lang="en-GB" noProof="0"/>
              <a:t>Third level</a:t>
            </a:r>
          </a:p>
        </p:txBody>
      </p:sp>
      <p:cxnSp>
        <p:nvCxnSpPr>
          <p:cNvPr id="9" name="Straight Connector 4">
            <a:extLst>
              <a:ext uri="{FF2B5EF4-FFF2-40B4-BE49-F238E27FC236}">
                <a16:creationId xmlns:a16="http://schemas.microsoft.com/office/drawing/2014/main" id="{CE792BB7-483B-EE84-92B7-D8DC658593E4}"/>
              </a:ext>
              <a:ext uri="{C183D7F6-B498-43B3-948B-1728B52AA6E4}">
                <adec:decorative xmlns:adec="http://schemas.microsoft.com/office/drawing/2017/decorative" val="1"/>
              </a:ext>
            </a:extLst>
          </p:cNvPr>
          <p:cNvCxnSpPr>
            <a:cxnSpLocks/>
          </p:cNvCxnSpPr>
          <p:nvPr/>
        </p:nvCxnSpPr>
        <p:spPr bwMode="black">
          <a:xfrm>
            <a:off x="550165" y="5762626"/>
            <a:ext cx="654596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bwMode="black"/>
        <p:txBody>
          <a:bodyPr/>
          <a:lstStyle>
            <a:lvl1pPr>
              <a:defRPr>
                <a:solidFill>
                  <a:schemeClr val="tx2"/>
                </a:solidFill>
              </a:defRPr>
            </a:lvl1p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black"/>
        <p:txBody>
          <a:bodyPr/>
          <a:lstStyle>
            <a:lvl1pPr>
              <a:defRPr>
                <a:solidFill>
                  <a:schemeClr val="tx2"/>
                </a:solidFill>
              </a:defRPr>
            </a:lvl1pPr>
          </a:lstStyle>
          <a:p>
            <a:fld id="{27BB625B-AB5A-C845-B50B-ED205C3DDF7A}" type="slidenum">
              <a:rPr lang="en-US" noProof="0" smtClean="0"/>
              <a:pPr/>
              <a:t>‹#›</a:t>
            </a:fld>
            <a:endParaRPr lang="en-US" noProof="0"/>
          </a:p>
        </p:txBody>
      </p:sp>
      <p:pic>
        <p:nvPicPr>
          <p:cNvPr id="10" name="Graphic Waves">
            <a:extLst>
              <a:ext uri="{FF2B5EF4-FFF2-40B4-BE49-F238E27FC236}">
                <a16:creationId xmlns:a16="http://schemas.microsoft.com/office/drawing/2014/main" id="{D36B797E-3154-57A3-EF88-045A2C7590C0}"/>
              </a:ext>
              <a:ext uri="{C183D7F6-B498-43B3-948B-1728B52AA6E4}">
                <adec:decorative xmlns:adec="http://schemas.microsoft.com/office/drawing/2017/decorative" val="1"/>
              </a:ext>
            </a:extLst>
          </p:cNvPr>
          <p:cNvPicPr/>
          <p:nvPr userDrawn="1"/>
        </p:nvPicPr>
        <p:blipFill>
          <a:blip r:embed="rId2"/>
          <a:srcRect/>
          <a:stretch/>
        </p:blipFill>
        <p:spPr>
          <a:xfrm>
            <a:off x="0" y="414"/>
            <a:ext cx="12192000" cy="6857172"/>
          </a:xfrm>
          <a:prstGeom prst="rect">
            <a:avLst/>
          </a:prstGeom>
        </p:spPr>
      </p:pic>
      <p:cxnSp>
        <p:nvCxnSpPr>
          <p:cNvPr id="11" name="Straight Connector 1">
            <a:extLst>
              <a:ext uri="{FF2B5EF4-FFF2-40B4-BE49-F238E27FC236}">
                <a16:creationId xmlns:a16="http://schemas.microsoft.com/office/drawing/2014/main" id="{20A7568D-BB69-5FE0-48A7-80004092B1DC}"/>
              </a:ext>
              <a:ext uri="{C183D7F6-B498-43B3-948B-1728B52AA6E4}">
                <adec:decorative xmlns:adec="http://schemas.microsoft.com/office/drawing/2017/decorative" val="1"/>
              </a:ext>
            </a:extLst>
          </p:cNvPr>
          <p:cNvCxnSpPr>
            <a:cxnSpLocks/>
          </p:cNvCxnSpPr>
          <p:nvPr userDrawn="1"/>
        </p:nvCxnSpPr>
        <p:spPr bwMode="black">
          <a:xfrm>
            <a:off x="550165" y="1644648"/>
            <a:ext cx="654596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E4A78160-E3C4-BB95-5902-E70CAECFD3AE}"/>
              </a:ext>
              <a:ext uri="{C183D7F6-B498-43B3-948B-1728B52AA6E4}">
                <adec:decorative xmlns:adec="http://schemas.microsoft.com/office/drawing/2017/decorative" val="1"/>
              </a:ext>
            </a:extLst>
          </p:cNvPr>
          <p:cNvCxnSpPr>
            <a:cxnSpLocks/>
          </p:cNvCxnSpPr>
          <p:nvPr userDrawn="1"/>
        </p:nvCxnSpPr>
        <p:spPr bwMode="black">
          <a:xfrm>
            <a:off x="550165" y="3017307"/>
            <a:ext cx="654596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6" name="Straight Connector 3">
            <a:extLst>
              <a:ext uri="{FF2B5EF4-FFF2-40B4-BE49-F238E27FC236}">
                <a16:creationId xmlns:a16="http://schemas.microsoft.com/office/drawing/2014/main" id="{6571C411-BA59-84D0-2B88-7F751E45D459}"/>
              </a:ext>
              <a:ext uri="{C183D7F6-B498-43B3-948B-1728B52AA6E4}">
                <adec:decorative xmlns:adec="http://schemas.microsoft.com/office/drawing/2017/decorative" val="1"/>
              </a:ext>
            </a:extLst>
          </p:cNvPr>
          <p:cNvCxnSpPr>
            <a:cxnSpLocks/>
          </p:cNvCxnSpPr>
          <p:nvPr userDrawn="1"/>
        </p:nvCxnSpPr>
        <p:spPr bwMode="black">
          <a:xfrm>
            <a:off x="550165" y="4389966"/>
            <a:ext cx="654596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7" name="Straight Connector 4">
            <a:extLst>
              <a:ext uri="{FF2B5EF4-FFF2-40B4-BE49-F238E27FC236}">
                <a16:creationId xmlns:a16="http://schemas.microsoft.com/office/drawing/2014/main" id="{B91939E0-D990-34C8-54C5-44D71228B31C}"/>
              </a:ext>
              <a:ext uri="{C183D7F6-B498-43B3-948B-1728B52AA6E4}">
                <adec:decorative xmlns:adec="http://schemas.microsoft.com/office/drawing/2017/decorative" val="1"/>
              </a:ext>
            </a:extLst>
          </p:cNvPr>
          <p:cNvCxnSpPr>
            <a:cxnSpLocks/>
          </p:cNvCxnSpPr>
          <p:nvPr userDrawn="1"/>
        </p:nvCxnSpPr>
        <p:spPr bwMode="black">
          <a:xfrm>
            <a:off x="550165" y="5762626"/>
            <a:ext cx="654596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48248689"/>
      </p:ext>
    </p:extLst>
  </p:cSld>
  <p:clrMapOvr>
    <a:overrideClrMapping bg1="lt1" tx1="dk1" bg2="lt2" tx2="dk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ontent with Caption A">
    <p:bg bwMode="gray">
      <p:bgPr>
        <a:solidFill>
          <a:srgbClr val="EDECF6"/>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46E64CD-6DE6-4D96-7625-AA99DA689BAF}"/>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white">
          <a:xfrm flipH="1">
            <a:off x="0" y="-806"/>
            <a:ext cx="4294188" cy="685880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3" name="Section">
            <a:extLst>
              <a:ext uri="{FF2B5EF4-FFF2-40B4-BE49-F238E27FC236}">
                <a16:creationId xmlns:a16="http://schemas.microsoft.com/office/drawing/2014/main" id="{2B8FF2E3-6DDB-FDAC-7C65-54DDB199611F}"/>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lang="en-US" sz="1000" kern="1200" cap="all" baseline="0" dirty="0">
                <a:solidFill>
                  <a:srgbClr val="512EAB"/>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8" name="Title">
            <a:extLst>
              <a:ext uri="{FF2B5EF4-FFF2-40B4-BE49-F238E27FC236}">
                <a16:creationId xmlns:a16="http://schemas.microsoft.com/office/drawing/2014/main" id="{3C56CD4F-3DA7-5552-4C4E-F47949F9E491}"/>
              </a:ext>
            </a:extLst>
          </p:cNvPr>
          <p:cNvSpPr>
            <a:spLocks noGrp="1"/>
          </p:cNvSpPr>
          <p:nvPr>
            <p:ph type="title" hasCustomPrompt="1"/>
          </p:nvPr>
        </p:nvSpPr>
        <p:spPr>
          <a:xfrm>
            <a:off x="550164" y="1050244"/>
            <a:ext cx="3605276" cy="1807256"/>
          </a:xfrm>
        </p:spPr>
        <p:txBody>
          <a:bodyPr/>
          <a:lstStyle>
            <a:lvl1pPr>
              <a:defRPr/>
            </a:lvl1pPr>
          </a:lstStyle>
          <a:p>
            <a:r>
              <a:rPr lang="en-US" noProof="0"/>
              <a:t>Place headline here, lorem ipsum dolor sit </a:t>
            </a:r>
            <a:r>
              <a:rPr lang="en-US" noProof="0" err="1"/>
              <a:t>amet</a:t>
            </a:r>
            <a:r>
              <a:rPr lang="en-US" noProof="0"/>
              <a:t> </a:t>
            </a:r>
            <a:r>
              <a:rPr lang="en-US" noProof="0" err="1"/>
              <a:t>adipiscing</a:t>
            </a:r>
            <a:r>
              <a:rPr lang="en-US" noProof="0"/>
              <a:t> </a:t>
            </a:r>
            <a:r>
              <a:rPr lang="en-US" noProof="0" err="1"/>
              <a:t>elit</a:t>
            </a:r>
            <a:br>
              <a:rPr lang="en-US" noProof="0"/>
            </a:br>
            <a:endParaRPr lang="en-US" noProof="0"/>
          </a:p>
        </p:txBody>
      </p:sp>
      <p:sp>
        <p:nvSpPr>
          <p:cNvPr id="4" name="Text">
            <a:extLst>
              <a:ext uri="{FF2B5EF4-FFF2-40B4-BE49-F238E27FC236}">
                <a16:creationId xmlns:a16="http://schemas.microsoft.com/office/drawing/2014/main" id="{760F39E3-45AC-1A04-8912-893DAC0E3C63}"/>
              </a:ext>
            </a:extLst>
          </p:cNvPr>
          <p:cNvSpPr>
            <a:spLocks noGrp="1"/>
          </p:cNvSpPr>
          <p:nvPr>
            <p:ph type="body" sz="half" idx="2" hasCustomPrompt="1"/>
          </p:nvPr>
        </p:nvSpPr>
        <p:spPr>
          <a:xfrm>
            <a:off x="550164" y="3213100"/>
            <a:ext cx="3336036" cy="25495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Place text here </a:t>
            </a:r>
          </a:p>
        </p:txBody>
      </p:sp>
      <p:sp>
        <p:nvSpPr>
          <p:cNvPr id="9" name="Content">
            <a:extLst>
              <a:ext uri="{FF2B5EF4-FFF2-40B4-BE49-F238E27FC236}">
                <a16:creationId xmlns:a16="http://schemas.microsoft.com/office/drawing/2014/main" id="{D1303120-1537-F993-4316-074426C88077}"/>
              </a:ext>
            </a:extLst>
          </p:cNvPr>
          <p:cNvSpPr>
            <a:spLocks noGrp="1"/>
          </p:cNvSpPr>
          <p:nvPr>
            <p:ph sz="quarter" idx="13"/>
          </p:nvPr>
        </p:nvSpPr>
        <p:spPr>
          <a:xfrm>
            <a:off x="5092700" y="546100"/>
            <a:ext cx="6551613" cy="5215254"/>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cxnSp>
        <p:nvCxnSpPr>
          <p:cNvPr id="44" name="Straight Connector 43">
            <a:extLst>
              <a:ext uri="{FF2B5EF4-FFF2-40B4-BE49-F238E27FC236}">
                <a16:creationId xmlns:a16="http://schemas.microsoft.com/office/drawing/2014/main" id="{C970609C-4F75-F5B5-D900-D7F2DCE40F47}"/>
              </a:ext>
              <a:ext uri="{C183D7F6-B498-43B3-948B-1728B52AA6E4}">
                <adec:decorative xmlns:adec="http://schemas.microsoft.com/office/drawing/2017/decorative" val="1"/>
              </a:ext>
            </a:extLst>
          </p:cNvPr>
          <p:cNvCxnSpPr>
            <a:cxnSpLocks/>
          </p:cNvCxnSpPr>
          <p:nvPr/>
        </p:nvCxnSpPr>
        <p:spPr bwMode="black">
          <a:xfrm>
            <a:off x="550091" y="5762625"/>
            <a:ext cx="11094222" cy="0"/>
          </a:xfrm>
          <a:prstGeom prst="line">
            <a:avLst/>
          </a:prstGeom>
          <a:ln w="9525">
            <a:solidFill>
              <a:srgbClr val="C1BFFF"/>
            </a:solidFill>
          </a:ln>
        </p:spPr>
        <p:style>
          <a:lnRef idx="2">
            <a:schemeClr val="accent1"/>
          </a:lnRef>
          <a:fillRef idx="0">
            <a:schemeClr val="accent1"/>
          </a:fillRef>
          <a:effectRef idx="1">
            <a:schemeClr val="accent1"/>
          </a:effectRef>
          <a:fontRef idx="minor">
            <a:schemeClr val="tx1"/>
          </a:fontRef>
        </p:style>
      </p:cxnSp>
      <p:sp>
        <p:nvSpPr>
          <p:cNvPr id="2" name="Source">
            <a:extLst>
              <a:ext uri="{FF2B5EF4-FFF2-40B4-BE49-F238E27FC236}">
                <a16:creationId xmlns:a16="http://schemas.microsoft.com/office/drawing/2014/main" id="{315BF4B9-1318-5EEB-220A-29BD725A1B6B}"/>
              </a:ext>
            </a:extLst>
          </p:cNvPr>
          <p:cNvSpPr>
            <a:spLocks noGrp="1"/>
          </p:cNvSpPr>
          <p:nvPr>
            <p:ph type="body" sz="quarter" idx="14" hasCustomPrompt="1"/>
          </p:nvPr>
        </p:nvSpPr>
        <p:spPr>
          <a:xfrm>
            <a:off x="550164" y="5761354"/>
            <a:ext cx="3607200" cy="547200"/>
          </a:xfrm>
        </p:spPr>
        <p:txBody>
          <a:bodyPr anchor="b" anchorCtr="0">
            <a:noAutofit/>
          </a:bodyPr>
          <a:lstStyle>
            <a:lvl1pPr marL="0" indent="0">
              <a:spcAft>
                <a:spcPts val="0"/>
              </a:spcAft>
              <a:buNone/>
              <a:defRPr sz="800"/>
            </a:lvl1pPr>
            <a:lvl2pPr>
              <a:defRPr sz="800"/>
            </a:lvl2pPr>
            <a:lvl3pPr>
              <a:defRPr sz="800"/>
            </a:lvl3pPr>
            <a:lvl4pPr>
              <a:defRPr sz="800"/>
            </a:lvl4pPr>
            <a:lvl5pPr>
              <a:defRPr sz="800"/>
            </a:lvl5pPr>
          </a:lstStyle>
          <a:p>
            <a:pPr lvl="0"/>
            <a:r>
              <a:rPr lang="en-US" noProof="0"/>
              <a:t>Place source here</a:t>
            </a:r>
          </a:p>
        </p:txBody>
      </p:sp>
      <p:sp>
        <p:nvSpPr>
          <p:cNvPr id="6" name="Footer">
            <a:extLst>
              <a:ext uri="{FF2B5EF4-FFF2-40B4-BE49-F238E27FC236}">
                <a16:creationId xmlns:a16="http://schemas.microsoft.com/office/drawing/2014/main" id="{D1AFFB69-8FC3-C973-85F0-A5CBEB47FD49}"/>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7" name="Slide Number">
            <a:extLst>
              <a:ext uri="{FF2B5EF4-FFF2-40B4-BE49-F238E27FC236}">
                <a16:creationId xmlns:a16="http://schemas.microsoft.com/office/drawing/2014/main" id="{CB43C349-79B0-796D-7AA3-C8D61621AA16}"/>
              </a:ext>
            </a:extLst>
          </p:cNvPr>
          <p:cNvSpPr>
            <a:spLocks noGrp="1" noRot="1" noMove="1" noResize="1" noEditPoints="1" noAdjustHandles="1" noChangeArrowheads="1" noChangeShapeType="1"/>
          </p:cNvSpPr>
          <p:nvPr>
            <p:ph type="sldNum" sz="quarter" idx="12"/>
          </p:nvPr>
        </p:nvSpPr>
        <p:spPr/>
        <p:txBody>
          <a:bodyPr/>
          <a:lstStyle/>
          <a:p>
            <a:fld id="{27BB625B-AB5A-C845-B50B-ED205C3DDF7A}" type="slidenum">
              <a:rPr lang="en-US" noProof="0" smtClean="0"/>
              <a:t>‹#›</a:t>
            </a:fld>
            <a:endParaRPr lang="en-US" noProof="0"/>
          </a:p>
        </p:txBody>
      </p:sp>
      <p:sp>
        <p:nvSpPr>
          <p:cNvPr id="5" name="Rectangle 4">
            <a:extLst>
              <a:ext uri="{FF2B5EF4-FFF2-40B4-BE49-F238E27FC236}">
                <a16:creationId xmlns:a16="http://schemas.microsoft.com/office/drawing/2014/main" id="{9420688A-554D-FC29-C289-8B8EDC21421C}"/>
              </a:ext>
              <a:ext uri="{C183D7F6-B498-43B3-948B-1728B52AA6E4}">
                <adec:decorative xmlns:adec="http://schemas.microsoft.com/office/drawing/2017/decorative" val="1"/>
              </a:ext>
            </a:extLst>
          </p:cNvPr>
          <p:cNvSpPr/>
          <p:nvPr userDrawn="1"/>
        </p:nvSpPr>
        <p:spPr bwMode="white">
          <a:xfrm flipH="1">
            <a:off x="0" y="-806"/>
            <a:ext cx="4294188" cy="685880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0"/>
          </a:p>
        </p:txBody>
      </p:sp>
      <p:cxnSp>
        <p:nvCxnSpPr>
          <p:cNvPr id="11" name="Straight Connector 10">
            <a:extLst>
              <a:ext uri="{FF2B5EF4-FFF2-40B4-BE49-F238E27FC236}">
                <a16:creationId xmlns:a16="http://schemas.microsoft.com/office/drawing/2014/main" id="{E381857E-DC92-97C6-B3B0-524531A6D275}"/>
              </a:ext>
              <a:ext uri="{C183D7F6-B498-43B3-948B-1728B52AA6E4}">
                <adec:decorative xmlns:adec="http://schemas.microsoft.com/office/drawing/2017/decorative" val="1"/>
              </a:ext>
            </a:extLst>
          </p:cNvPr>
          <p:cNvCxnSpPr>
            <a:cxnSpLocks/>
          </p:cNvCxnSpPr>
          <p:nvPr userDrawn="1"/>
        </p:nvCxnSpPr>
        <p:spPr bwMode="black">
          <a:xfrm>
            <a:off x="550091" y="5762625"/>
            <a:ext cx="11094222" cy="0"/>
          </a:xfrm>
          <a:prstGeom prst="line">
            <a:avLst/>
          </a:prstGeom>
          <a:ln w="9525">
            <a:solidFill>
              <a:srgbClr val="C1BFFF"/>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30596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ntent with Caption B">
    <p:bg bwMode="ltGray">
      <p:bgPr>
        <a:solidFill>
          <a:srgbClr val="EDECF6"/>
        </a:solidFill>
        <a:effectLst/>
      </p:bgPr>
    </p:bg>
    <p:spTree>
      <p:nvGrpSpPr>
        <p:cNvPr id="1" name=""/>
        <p:cNvGrpSpPr/>
        <p:nvPr/>
      </p:nvGrpSpPr>
      <p:grpSpPr>
        <a:xfrm>
          <a:off x="0" y="0"/>
          <a:ext cx="0" cy="0"/>
          <a:chOff x="0" y="0"/>
          <a:chExt cx="0" cy="0"/>
        </a:xfrm>
      </p:grpSpPr>
      <p:sp>
        <p:nvSpPr>
          <p:cNvPr id="3" name="Section">
            <a:extLst>
              <a:ext uri="{FF2B5EF4-FFF2-40B4-BE49-F238E27FC236}">
                <a16:creationId xmlns:a16="http://schemas.microsoft.com/office/drawing/2014/main" id="{078AB4A3-A7E3-6CAE-F97A-4D13ADB627BD}"/>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9" name="Title">
            <a:extLst>
              <a:ext uri="{FF2B5EF4-FFF2-40B4-BE49-F238E27FC236}">
                <a16:creationId xmlns:a16="http://schemas.microsoft.com/office/drawing/2014/main" id="{0BAA8580-747A-61E4-43BE-A79D36CBD6DE}"/>
              </a:ext>
            </a:extLst>
          </p:cNvPr>
          <p:cNvSpPr>
            <a:spLocks noGrp="1"/>
          </p:cNvSpPr>
          <p:nvPr>
            <p:ph type="title" hasCustomPrompt="1"/>
          </p:nvPr>
        </p:nvSpPr>
        <p:spPr>
          <a:xfrm>
            <a:off x="550164" y="1372552"/>
            <a:ext cx="3607499" cy="1866900"/>
          </a:xfrm>
        </p:spPr>
        <p:txBody>
          <a:bodyPr/>
          <a:lstStyle>
            <a:lvl1pPr>
              <a:defRPr/>
            </a:lvl1pPr>
          </a:lstStyle>
          <a:p>
            <a:r>
              <a:rPr lang="en-US" noProof="0"/>
              <a:t>Place headline here, lorem ipsum dolor sit </a:t>
            </a:r>
            <a:r>
              <a:rPr lang="en-US" noProof="0" err="1"/>
              <a:t>amet</a:t>
            </a:r>
            <a:r>
              <a:rPr lang="en-US" noProof="0"/>
              <a:t> </a:t>
            </a:r>
            <a:r>
              <a:rPr lang="en-US" noProof="0" err="1"/>
              <a:t>adipiscing</a:t>
            </a:r>
            <a:r>
              <a:rPr lang="en-US" noProof="0"/>
              <a:t> </a:t>
            </a:r>
            <a:r>
              <a:rPr lang="en-US" noProof="0" err="1"/>
              <a:t>elit</a:t>
            </a:r>
            <a:endParaRPr lang="en-US" noProof="0"/>
          </a:p>
        </p:txBody>
      </p:sp>
      <p:sp>
        <p:nvSpPr>
          <p:cNvPr id="14" name="Text">
            <a:extLst>
              <a:ext uri="{FF2B5EF4-FFF2-40B4-BE49-F238E27FC236}">
                <a16:creationId xmlns:a16="http://schemas.microsoft.com/office/drawing/2014/main" id="{87635D7D-69A6-0770-E49C-F406ED8B6F91}"/>
              </a:ext>
            </a:extLst>
          </p:cNvPr>
          <p:cNvSpPr>
            <a:spLocks noGrp="1"/>
          </p:cNvSpPr>
          <p:nvPr>
            <p:ph type="body" sz="quarter" idx="28"/>
          </p:nvPr>
        </p:nvSpPr>
        <p:spPr>
          <a:xfrm>
            <a:off x="542926" y="3439478"/>
            <a:ext cx="3605276" cy="2323147"/>
          </a:xfrm>
        </p:spPr>
        <p:txBody>
          <a:bodyPr/>
          <a:lstStyle>
            <a:lvl1pPr marL="0" indent="0">
              <a:buNone/>
              <a:defRPr sz="1400">
                <a:latin typeface="+mn-lt"/>
                <a:cs typeface="Plus Jakarta Sans Medium" pitchFamily="2" charset="0"/>
              </a:defRPr>
            </a:lvl1pPr>
            <a:lvl2pPr>
              <a:defRPr sz="1400">
                <a:latin typeface="+mn-lt"/>
                <a:cs typeface="Plus Jakarta Sans Medium" pitchFamily="2" charset="0"/>
              </a:defRPr>
            </a:lvl2pPr>
            <a:lvl3pPr>
              <a:defRPr sz="1400">
                <a:latin typeface="+mn-lt"/>
                <a:cs typeface="Plus Jakarta Sans Medium" pitchFamily="2" charset="0"/>
              </a:defRPr>
            </a:lvl3pPr>
            <a:lvl4pPr>
              <a:defRPr sz="1400">
                <a:latin typeface="+mn-lt"/>
                <a:cs typeface="Plus Jakarta Sans Medium" pitchFamily="2" charset="0"/>
              </a:defRPr>
            </a:lvl4pPr>
            <a:lvl5pPr>
              <a:defRPr sz="1400">
                <a:latin typeface="+mn-lt"/>
                <a:cs typeface="Plus Jakarta Sans Medium" pitchFamily="2" charset="0"/>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2" name="Rounded Rectangle 5">
            <a:extLst>
              <a:ext uri="{FF2B5EF4-FFF2-40B4-BE49-F238E27FC236}">
                <a16:creationId xmlns:a16="http://schemas.microsoft.com/office/drawing/2014/main" id="{60C38BEE-570B-9B3A-5F52-DA6234A53C6B}"/>
              </a:ext>
              <a:ext uri="{C183D7F6-B498-43B3-948B-1728B52AA6E4}">
                <adec:decorative xmlns:adec="http://schemas.microsoft.com/office/drawing/2017/decorative" val="1"/>
              </a:ext>
            </a:extLst>
          </p:cNvPr>
          <p:cNvSpPr/>
          <p:nvPr/>
        </p:nvSpPr>
        <p:spPr bwMode="white">
          <a:xfrm>
            <a:off x="5110417" y="546100"/>
            <a:ext cx="6552090" cy="5763259"/>
          </a:xfrm>
          <a:prstGeom prst="roundRect">
            <a:avLst>
              <a:gd name="adj" fmla="val 3092"/>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3" name="Content">
            <a:extLst>
              <a:ext uri="{FF2B5EF4-FFF2-40B4-BE49-F238E27FC236}">
                <a16:creationId xmlns:a16="http://schemas.microsoft.com/office/drawing/2014/main" id="{5B96EC47-92C1-48BA-1316-1AD5578E7A93}"/>
              </a:ext>
            </a:extLst>
          </p:cNvPr>
          <p:cNvSpPr>
            <a:spLocks noGrp="1"/>
          </p:cNvSpPr>
          <p:nvPr>
            <p:ph sz="quarter" idx="31"/>
          </p:nvPr>
        </p:nvSpPr>
        <p:spPr>
          <a:xfrm>
            <a:off x="5952245" y="1372552"/>
            <a:ext cx="4868434" cy="4110358"/>
          </a:xfrm>
        </p:spPr>
        <p:txBody>
          <a:bodyPr/>
          <a:lstStyle>
            <a:lvl1pPr>
              <a:defRPr sz="1400"/>
            </a:lvl1pPr>
            <a:lvl2pPr>
              <a:defRPr sz="1400"/>
            </a:lvl2pPr>
            <a:lvl3pPr>
              <a:defRPr sz="1400"/>
            </a:lvl3pPr>
            <a:lvl4pPr>
              <a:defRPr sz="1400"/>
            </a:lvl4pPr>
            <a:lvl5pPr>
              <a:defRPr sz="14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a:extLst>
              <a:ext uri="{FF2B5EF4-FFF2-40B4-BE49-F238E27FC236}">
                <a16:creationId xmlns:a16="http://schemas.microsoft.com/office/drawing/2014/main" id="{2EF7F24B-751D-7492-7AE6-410AAE5960EE}"/>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7" name="Slide Number">
            <a:extLst>
              <a:ext uri="{FF2B5EF4-FFF2-40B4-BE49-F238E27FC236}">
                <a16:creationId xmlns:a16="http://schemas.microsoft.com/office/drawing/2014/main" id="{1A85F952-0DC9-0BBA-EBB5-2C568646CCDA}"/>
              </a:ext>
            </a:extLst>
          </p:cNvPr>
          <p:cNvSpPr>
            <a:spLocks noGrp="1" noRot="1" noMove="1" noResize="1" noEditPoints="1" noAdjustHandles="1" noChangeArrowheads="1" noChangeShapeType="1"/>
          </p:cNvSpPr>
          <p:nvPr>
            <p:ph type="sldNum" sz="quarter" idx="12"/>
          </p:nvPr>
        </p:nvSpPr>
        <p:spPr/>
        <p:txBody>
          <a:bodyPr/>
          <a:lstStyle/>
          <a:p>
            <a:fld id="{27BB625B-AB5A-C845-B50B-ED205C3DDF7A}" type="slidenum">
              <a:rPr lang="en-US" noProof="0" smtClean="0"/>
              <a:t>‹#›</a:t>
            </a:fld>
            <a:endParaRPr lang="en-US" noProof="0"/>
          </a:p>
        </p:txBody>
      </p:sp>
      <p:sp>
        <p:nvSpPr>
          <p:cNvPr id="4" name="Rounded Rectangle 5">
            <a:extLst>
              <a:ext uri="{FF2B5EF4-FFF2-40B4-BE49-F238E27FC236}">
                <a16:creationId xmlns:a16="http://schemas.microsoft.com/office/drawing/2014/main" id="{7AC9CB08-E18F-713F-152C-4212755CCF62}"/>
              </a:ext>
              <a:ext uri="{C183D7F6-B498-43B3-948B-1728B52AA6E4}">
                <adec:decorative xmlns:adec="http://schemas.microsoft.com/office/drawing/2017/decorative" val="1"/>
              </a:ext>
            </a:extLst>
          </p:cNvPr>
          <p:cNvSpPr/>
          <p:nvPr userDrawn="1"/>
        </p:nvSpPr>
        <p:spPr bwMode="white">
          <a:xfrm>
            <a:off x="5110417" y="546100"/>
            <a:ext cx="6552090" cy="5763259"/>
          </a:xfrm>
          <a:prstGeom prst="roundRect">
            <a:avLst>
              <a:gd name="adj" fmla="val 3092"/>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Tree>
    <p:extLst>
      <p:ext uri="{BB962C8B-B14F-4D97-AF65-F5344CB8AC3E}">
        <p14:creationId xmlns:p14="http://schemas.microsoft.com/office/powerpoint/2010/main" val="3828369062"/>
      </p:ext>
    </p:extLst>
  </p:cSld>
  <p:clrMapOvr>
    <a:masterClrMapping/>
  </p:clrMapOvr>
  <p:extLst>
    <p:ext uri="{DCECCB84-F9BA-43D5-87BE-67443E8EF086}">
      <p15:sldGuideLst xmlns:p15="http://schemas.microsoft.com/office/powerpoint/2012/main"/>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Table with Caption">
    <p:bg bwMode="ltGray">
      <p:bgPr>
        <a:solidFill>
          <a:srgbClr val="EDECF6"/>
        </a:solidFill>
        <a:effectLst/>
      </p:bgPr>
    </p:bg>
    <p:spTree>
      <p:nvGrpSpPr>
        <p:cNvPr id="1" name=""/>
        <p:cNvGrpSpPr/>
        <p:nvPr/>
      </p:nvGrpSpPr>
      <p:grpSpPr>
        <a:xfrm>
          <a:off x="0" y="0"/>
          <a:ext cx="0" cy="0"/>
          <a:chOff x="0" y="0"/>
          <a:chExt cx="0" cy="0"/>
        </a:xfrm>
      </p:grpSpPr>
      <p:sp>
        <p:nvSpPr>
          <p:cNvPr id="3" name="Section">
            <a:extLst>
              <a:ext uri="{FF2B5EF4-FFF2-40B4-BE49-F238E27FC236}">
                <a16:creationId xmlns:a16="http://schemas.microsoft.com/office/drawing/2014/main" id="{078AB4A3-A7E3-6CAE-F97A-4D13ADB627BD}"/>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9" name="Title">
            <a:extLst>
              <a:ext uri="{FF2B5EF4-FFF2-40B4-BE49-F238E27FC236}">
                <a16:creationId xmlns:a16="http://schemas.microsoft.com/office/drawing/2014/main" id="{0BAA8580-747A-61E4-43BE-A79D36CBD6DE}"/>
              </a:ext>
            </a:extLst>
          </p:cNvPr>
          <p:cNvSpPr>
            <a:spLocks noGrp="1"/>
          </p:cNvSpPr>
          <p:nvPr>
            <p:ph type="title" hasCustomPrompt="1"/>
          </p:nvPr>
        </p:nvSpPr>
        <p:spPr>
          <a:xfrm>
            <a:off x="550164" y="552450"/>
            <a:ext cx="3607499" cy="1866900"/>
          </a:xfrm>
        </p:spPr>
        <p:txBody>
          <a:bodyPr/>
          <a:lstStyle>
            <a:lvl1pPr>
              <a:defRPr/>
            </a:lvl1pPr>
          </a:lstStyle>
          <a:p>
            <a:r>
              <a:rPr lang="en-US" noProof="0"/>
              <a:t>Place headline here, lorem ipsum dolor sit </a:t>
            </a:r>
            <a:r>
              <a:rPr lang="en-US" noProof="0" err="1"/>
              <a:t>amet</a:t>
            </a:r>
            <a:r>
              <a:rPr lang="en-US" noProof="0"/>
              <a:t> </a:t>
            </a:r>
            <a:r>
              <a:rPr lang="en-US" noProof="0" err="1"/>
              <a:t>adipiscing</a:t>
            </a:r>
            <a:r>
              <a:rPr lang="en-US" noProof="0"/>
              <a:t> </a:t>
            </a:r>
            <a:r>
              <a:rPr lang="en-US" noProof="0" err="1"/>
              <a:t>elit</a:t>
            </a:r>
            <a:endParaRPr lang="en-US" noProof="0"/>
          </a:p>
        </p:txBody>
      </p:sp>
      <p:sp>
        <p:nvSpPr>
          <p:cNvPr id="14" name="Text">
            <a:extLst>
              <a:ext uri="{FF2B5EF4-FFF2-40B4-BE49-F238E27FC236}">
                <a16:creationId xmlns:a16="http://schemas.microsoft.com/office/drawing/2014/main" id="{87635D7D-69A6-0770-E49C-F406ED8B6F91}"/>
              </a:ext>
            </a:extLst>
          </p:cNvPr>
          <p:cNvSpPr>
            <a:spLocks noGrp="1"/>
          </p:cNvSpPr>
          <p:nvPr>
            <p:ph type="body" sz="quarter" idx="28"/>
          </p:nvPr>
        </p:nvSpPr>
        <p:spPr>
          <a:xfrm>
            <a:off x="542926" y="2743201"/>
            <a:ext cx="3605276" cy="3019424"/>
          </a:xfrm>
        </p:spPr>
        <p:txBody>
          <a:bodyPr/>
          <a:lstStyle>
            <a:lvl1pPr marL="0" indent="0">
              <a:buNone/>
              <a:defRPr sz="1400">
                <a:latin typeface="+mn-lt"/>
                <a:cs typeface="Plus Jakarta Sans Medium" pitchFamily="2" charset="0"/>
              </a:defRPr>
            </a:lvl1pPr>
            <a:lvl2pPr>
              <a:defRPr sz="1400">
                <a:latin typeface="+mn-lt"/>
                <a:cs typeface="Plus Jakarta Sans Medium" pitchFamily="2" charset="0"/>
              </a:defRPr>
            </a:lvl2pPr>
            <a:lvl3pPr>
              <a:defRPr sz="1400">
                <a:latin typeface="+mn-lt"/>
                <a:cs typeface="Plus Jakarta Sans Medium" pitchFamily="2" charset="0"/>
              </a:defRPr>
            </a:lvl3pPr>
            <a:lvl4pPr>
              <a:defRPr sz="1400">
                <a:latin typeface="+mn-lt"/>
                <a:cs typeface="Plus Jakarta Sans Medium" pitchFamily="2" charset="0"/>
              </a:defRPr>
            </a:lvl4pPr>
            <a:lvl5pPr>
              <a:defRPr sz="1400">
                <a:latin typeface="+mn-lt"/>
                <a:cs typeface="Plus Jakarta Sans Medium" pitchFamily="2" charset="0"/>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8" name="Table">
            <a:extLst>
              <a:ext uri="{FF2B5EF4-FFF2-40B4-BE49-F238E27FC236}">
                <a16:creationId xmlns:a16="http://schemas.microsoft.com/office/drawing/2014/main" id="{F31A03D0-7A75-EBC2-6CA6-C4D42A02448F}"/>
              </a:ext>
              <a:ext uri="{C183D7F6-B498-43B3-948B-1728B52AA6E4}">
                <adec:decorative xmlns:adec="http://schemas.microsoft.com/office/drawing/2017/decorative" val="0"/>
              </a:ext>
            </a:extLst>
          </p:cNvPr>
          <p:cNvSpPr>
            <a:spLocks noGrp="1"/>
          </p:cNvSpPr>
          <p:nvPr>
            <p:ph type="tbl" sz="quarter" idx="29"/>
          </p:nvPr>
        </p:nvSpPr>
        <p:spPr bwMode="gray">
          <a:xfrm>
            <a:off x="5092699" y="547688"/>
            <a:ext cx="6556375" cy="5761672"/>
          </a:xfrm>
          <a:solidFill>
            <a:schemeClr val="bg1"/>
          </a:solidFill>
        </p:spPr>
        <p:txBody>
          <a:bodyPr tIns="91440" anchor="t" anchorCtr="0"/>
          <a:lstStyle>
            <a:lvl1pPr marL="0" indent="0" algn="ctr">
              <a:buNone/>
              <a:defRPr sz="1400"/>
            </a:lvl1pPr>
          </a:lstStyle>
          <a:p>
            <a:r>
              <a:rPr lang="en-GB" noProof="0"/>
              <a:t>Click icon to add table</a:t>
            </a:r>
            <a:endParaRPr lang="en-US" noProof="0"/>
          </a:p>
        </p:txBody>
      </p:sp>
      <p:sp>
        <p:nvSpPr>
          <p:cNvPr id="6" name="Footer">
            <a:extLst>
              <a:ext uri="{FF2B5EF4-FFF2-40B4-BE49-F238E27FC236}">
                <a16:creationId xmlns:a16="http://schemas.microsoft.com/office/drawing/2014/main" id="{2EF7F24B-751D-7492-7AE6-410AAE5960EE}"/>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7" name="Slide Number">
            <a:extLst>
              <a:ext uri="{FF2B5EF4-FFF2-40B4-BE49-F238E27FC236}">
                <a16:creationId xmlns:a16="http://schemas.microsoft.com/office/drawing/2014/main" id="{1A85F952-0DC9-0BBA-EBB5-2C568646CCDA}"/>
              </a:ext>
            </a:extLst>
          </p:cNvPr>
          <p:cNvSpPr>
            <a:spLocks noGrp="1" noRot="1" noMove="1" noResize="1" noEditPoints="1" noAdjustHandles="1" noChangeArrowheads="1" noChangeShapeType="1"/>
          </p:cNvSpPr>
          <p:nvPr>
            <p:ph type="sldNum" sz="quarter" idx="12"/>
          </p:nvPr>
        </p:nvSpPr>
        <p:spPr/>
        <p:txBody>
          <a:bodyPr/>
          <a:lstStyle/>
          <a:p>
            <a:fld id="{27BB625B-AB5A-C845-B50B-ED205C3DDF7A}" type="slidenum">
              <a:rPr lang="en-US" noProof="0" smtClean="0"/>
              <a:t>‹#›</a:t>
            </a:fld>
            <a:endParaRPr lang="en-US" noProof="0"/>
          </a:p>
        </p:txBody>
      </p:sp>
    </p:spTree>
    <p:extLst>
      <p:ext uri="{BB962C8B-B14F-4D97-AF65-F5344CB8AC3E}">
        <p14:creationId xmlns:p14="http://schemas.microsoft.com/office/powerpoint/2010/main" val="22708557"/>
      </p:ext>
    </p:extLst>
  </p:cSld>
  <p:clrMapOvr>
    <a:masterClrMapping/>
  </p:clrMapOvr>
  <p:extLst>
    <p:ext uri="{DCECCB84-F9BA-43D5-87BE-67443E8EF086}">
      <p15:sldGuideLst xmlns:p15="http://schemas.microsoft.com/office/powerpoint/2012/main"/>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ontent with Chart and Image">
    <p:bg bwMode="ltGray">
      <p:bgPr>
        <a:solidFill>
          <a:srgbClr val="EDECF6"/>
        </a:solidFill>
        <a:effectLst/>
      </p:bgPr>
    </p:bg>
    <p:spTree>
      <p:nvGrpSpPr>
        <p:cNvPr id="1" name=""/>
        <p:cNvGrpSpPr/>
        <p:nvPr/>
      </p:nvGrpSpPr>
      <p:grpSpPr>
        <a:xfrm>
          <a:off x="0" y="0"/>
          <a:ext cx="0" cy="0"/>
          <a:chOff x="0" y="0"/>
          <a:chExt cx="0" cy="0"/>
        </a:xfrm>
      </p:grpSpPr>
      <p:sp>
        <p:nvSpPr>
          <p:cNvPr id="3" name="Section">
            <a:extLst>
              <a:ext uri="{FF2B5EF4-FFF2-40B4-BE49-F238E27FC236}">
                <a16:creationId xmlns:a16="http://schemas.microsoft.com/office/drawing/2014/main" id="{078AB4A3-A7E3-6CAE-F97A-4D13ADB627BD}"/>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2" name="Title ">
            <a:extLst>
              <a:ext uri="{FF2B5EF4-FFF2-40B4-BE49-F238E27FC236}">
                <a16:creationId xmlns:a16="http://schemas.microsoft.com/office/drawing/2014/main" id="{76778EDA-841E-AD19-1FC9-84797F981CD0}"/>
              </a:ext>
            </a:extLst>
          </p:cNvPr>
          <p:cNvSpPr>
            <a:spLocks noGrp="1"/>
          </p:cNvSpPr>
          <p:nvPr>
            <p:ph type="title" hasCustomPrompt="1"/>
          </p:nvPr>
        </p:nvSpPr>
        <p:spPr>
          <a:xfrm>
            <a:off x="550165" y="1366837"/>
            <a:ext cx="5473922" cy="1957413"/>
          </a:xfrm>
        </p:spPr>
        <p:txBody>
          <a:bodyPr anchor="t"/>
          <a:lstStyle>
            <a:lvl1pPr>
              <a:defRPr sz="4000"/>
            </a:lvl1pPr>
          </a:lstStyle>
          <a:p>
            <a:r>
              <a:rPr lang="en-US" noProof="0"/>
              <a:t>Place headline here, lorem ipsum dolor sit </a:t>
            </a:r>
            <a:r>
              <a:rPr lang="en-US" noProof="0" err="1"/>
              <a:t>amet</a:t>
            </a:r>
            <a:r>
              <a:rPr lang="en-US" noProof="0"/>
              <a:t> </a:t>
            </a:r>
            <a:r>
              <a:rPr lang="en-US" noProof="0" err="1"/>
              <a:t>adipiscing</a:t>
            </a:r>
            <a:r>
              <a:rPr lang="en-US" noProof="0"/>
              <a:t> </a:t>
            </a:r>
            <a:r>
              <a:rPr lang="en-US" noProof="0" err="1"/>
              <a:t>elit</a:t>
            </a:r>
            <a:br>
              <a:rPr lang="en-US" noProof="0"/>
            </a:br>
            <a:endParaRPr lang="en-US" noProof="0"/>
          </a:p>
        </p:txBody>
      </p:sp>
      <p:sp>
        <p:nvSpPr>
          <p:cNvPr id="4" name="Text">
            <a:extLst>
              <a:ext uri="{FF2B5EF4-FFF2-40B4-BE49-F238E27FC236}">
                <a16:creationId xmlns:a16="http://schemas.microsoft.com/office/drawing/2014/main" id="{3D94B6B5-22C6-70C3-3140-BD544CC8AFF7}"/>
              </a:ext>
            </a:extLst>
          </p:cNvPr>
          <p:cNvSpPr>
            <a:spLocks noGrp="1"/>
          </p:cNvSpPr>
          <p:nvPr>
            <p:ph type="body" sz="quarter" idx="30"/>
          </p:nvPr>
        </p:nvSpPr>
        <p:spPr>
          <a:xfrm>
            <a:off x="542925" y="3532162"/>
            <a:ext cx="4686300" cy="2230462"/>
          </a:xfrm>
        </p:spPr>
        <p:txBody>
          <a:bodyPr/>
          <a:lstStyle>
            <a:lvl1pPr marL="0" indent="0">
              <a:buNone/>
              <a:defRPr sz="1400">
                <a:latin typeface="+mn-lt"/>
                <a:cs typeface="Plus Jakarta Sans Medium" pitchFamily="2" charset="0"/>
              </a:defRPr>
            </a:lvl1pPr>
            <a:lvl2pPr>
              <a:defRPr sz="1400">
                <a:latin typeface="+mn-lt"/>
                <a:cs typeface="Plus Jakarta Sans Medium" pitchFamily="2" charset="0"/>
              </a:defRPr>
            </a:lvl2pPr>
            <a:lvl3pPr>
              <a:defRPr sz="1400">
                <a:latin typeface="+mn-lt"/>
                <a:cs typeface="Plus Jakarta Sans Medium" pitchFamily="2" charset="0"/>
              </a:defRPr>
            </a:lvl3pPr>
            <a:lvl4pPr>
              <a:defRPr sz="1400">
                <a:latin typeface="+mn-lt"/>
                <a:cs typeface="Plus Jakarta Sans Medium" pitchFamily="2" charset="0"/>
              </a:defRPr>
            </a:lvl4pPr>
            <a:lvl5pPr>
              <a:defRPr sz="1400">
                <a:latin typeface="+mn-lt"/>
                <a:cs typeface="Plus Jakarta Sans Medium" pitchFamily="2" charset="0"/>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10" name="Rounded Rectangle">
            <a:extLst>
              <a:ext uri="{FF2B5EF4-FFF2-40B4-BE49-F238E27FC236}">
                <a16:creationId xmlns:a16="http://schemas.microsoft.com/office/drawing/2014/main" id="{05C4B2AB-F57A-888C-0AB4-4FCC77B42AF5}"/>
              </a:ext>
              <a:ext uri="{C183D7F6-B498-43B3-948B-1728B52AA6E4}">
                <adec:decorative xmlns:adec="http://schemas.microsoft.com/office/drawing/2017/decorative" val="1"/>
              </a:ext>
            </a:extLst>
          </p:cNvPr>
          <p:cNvSpPr>
            <a:spLocks/>
          </p:cNvSpPr>
          <p:nvPr/>
        </p:nvSpPr>
        <p:spPr bwMode="white">
          <a:xfrm>
            <a:off x="6167915" y="546100"/>
            <a:ext cx="5476875" cy="2778151"/>
          </a:xfrm>
          <a:prstGeom prst="roundRect">
            <a:avLst>
              <a:gd name="adj" fmla="val 5488"/>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5" name="Chart">
            <a:extLst>
              <a:ext uri="{FF2B5EF4-FFF2-40B4-BE49-F238E27FC236}">
                <a16:creationId xmlns:a16="http://schemas.microsoft.com/office/drawing/2014/main" id="{E684B968-A145-049C-DF67-C92D5DC7CE72}"/>
              </a:ext>
            </a:extLst>
          </p:cNvPr>
          <p:cNvSpPr>
            <a:spLocks noGrp="1"/>
          </p:cNvSpPr>
          <p:nvPr>
            <p:ph type="chart" sz="quarter" idx="29"/>
          </p:nvPr>
        </p:nvSpPr>
        <p:spPr>
          <a:xfrm>
            <a:off x="6488113" y="723119"/>
            <a:ext cx="4919662" cy="2424113"/>
          </a:xfrm>
        </p:spPr>
        <p:txBody>
          <a:bodyPr tIns="91440" anchor="t" anchorCtr="0"/>
          <a:lstStyle>
            <a:lvl1pPr marL="0" indent="0" algn="ctr">
              <a:buNone/>
              <a:defRPr sz="1400"/>
            </a:lvl1pPr>
          </a:lstStyle>
          <a:p>
            <a:r>
              <a:rPr lang="en-GB" noProof="0"/>
              <a:t>Click icon to add chart</a:t>
            </a:r>
            <a:endParaRPr lang="en-US" noProof="0"/>
          </a:p>
        </p:txBody>
      </p:sp>
      <p:sp>
        <p:nvSpPr>
          <p:cNvPr id="13" name="Picture">
            <a:extLst>
              <a:ext uri="{FF2B5EF4-FFF2-40B4-BE49-F238E27FC236}">
                <a16:creationId xmlns:a16="http://schemas.microsoft.com/office/drawing/2014/main" id="{185406D2-B00C-585A-A8BF-759DA5B98176}"/>
              </a:ext>
              <a:ext uri="{C183D7F6-B498-43B3-948B-1728B52AA6E4}">
                <adec:decorative xmlns:adec="http://schemas.microsoft.com/office/drawing/2017/decorative" val="1"/>
              </a:ext>
            </a:extLst>
          </p:cNvPr>
          <p:cNvSpPr>
            <a:spLocks noGrp="1"/>
          </p:cNvSpPr>
          <p:nvPr>
            <p:ph type="pic" sz="quarter" idx="28" hasCustomPrompt="1"/>
          </p:nvPr>
        </p:nvSpPr>
        <p:spPr bwMode="gray">
          <a:xfrm>
            <a:off x="6165849" y="3532162"/>
            <a:ext cx="5478463" cy="2778151"/>
          </a:xfrm>
          <a:prstGeom prst="roundRect">
            <a:avLst>
              <a:gd name="adj" fmla="val 5810"/>
            </a:avLst>
          </a:prstGeom>
          <a:solidFill>
            <a:srgbClr val="C1BFFF"/>
          </a:solidFill>
        </p:spPr>
        <p:txBody>
          <a:bodyPr tIns="91440" anchor="t" anchorCtr="0"/>
          <a:lstStyle>
            <a:lvl1pPr marL="0" indent="0" algn="ctr">
              <a:buNone/>
              <a:defRPr sz="1400"/>
            </a:lvl1pPr>
          </a:lstStyle>
          <a:p>
            <a:r>
              <a:rPr lang="en-US" noProof="0"/>
              <a:t>Add picture here</a:t>
            </a:r>
          </a:p>
        </p:txBody>
      </p:sp>
      <p:sp>
        <p:nvSpPr>
          <p:cNvPr id="6" name="Footer">
            <a:extLst>
              <a:ext uri="{FF2B5EF4-FFF2-40B4-BE49-F238E27FC236}">
                <a16:creationId xmlns:a16="http://schemas.microsoft.com/office/drawing/2014/main" id="{2EF7F24B-751D-7492-7AE6-410AAE5960EE}"/>
              </a:ext>
              <a:ext uri="{C183D7F6-B498-43B3-948B-1728B52AA6E4}">
                <adec:decorative xmlns:adec="http://schemas.microsoft.com/office/drawing/2017/decorative" val="0"/>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7" name="Slide Number">
            <a:extLst>
              <a:ext uri="{FF2B5EF4-FFF2-40B4-BE49-F238E27FC236}">
                <a16:creationId xmlns:a16="http://schemas.microsoft.com/office/drawing/2014/main" id="{1A85F952-0DC9-0BBA-EBB5-2C568646CCDA}"/>
              </a:ext>
              <a:ext uri="{C183D7F6-B498-43B3-948B-1728B52AA6E4}">
                <adec:decorative xmlns:adec="http://schemas.microsoft.com/office/drawing/2017/decorative" val="0"/>
              </a:ext>
            </a:extLst>
          </p:cNvPr>
          <p:cNvSpPr>
            <a:spLocks noGrp="1" noRot="1" noMove="1" noResize="1" noEditPoints="1" noAdjustHandles="1" noChangeArrowheads="1" noChangeShapeType="1"/>
          </p:cNvSpPr>
          <p:nvPr>
            <p:ph type="sldNum" sz="quarter" idx="12"/>
          </p:nvPr>
        </p:nvSpPr>
        <p:spPr/>
        <p:txBody>
          <a:bodyPr/>
          <a:lstStyle/>
          <a:p>
            <a:fld id="{27BB625B-AB5A-C845-B50B-ED205C3DDF7A}" type="slidenum">
              <a:rPr lang="en-US" noProof="0" smtClean="0"/>
              <a:t>‹#›</a:t>
            </a:fld>
            <a:endParaRPr lang="en-US" noProof="0"/>
          </a:p>
        </p:txBody>
      </p:sp>
      <p:sp>
        <p:nvSpPr>
          <p:cNvPr id="5" name="Rounded Rectangle">
            <a:extLst>
              <a:ext uri="{FF2B5EF4-FFF2-40B4-BE49-F238E27FC236}">
                <a16:creationId xmlns:a16="http://schemas.microsoft.com/office/drawing/2014/main" id="{FAA67144-0C46-DE80-3CFC-A4843669BAA2}"/>
              </a:ext>
              <a:ext uri="{C183D7F6-B498-43B3-948B-1728B52AA6E4}">
                <adec:decorative xmlns:adec="http://schemas.microsoft.com/office/drawing/2017/decorative" val="1"/>
              </a:ext>
            </a:extLst>
          </p:cNvPr>
          <p:cNvSpPr>
            <a:spLocks/>
          </p:cNvSpPr>
          <p:nvPr userDrawn="1"/>
        </p:nvSpPr>
        <p:spPr bwMode="white">
          <a:xfrm>
            <a:off x="6167915" y="546100"/>
            <a:ext cx="5476875" cy="2778151"/>
          </a:xfrm>
          <a:prstGeom prst="roundRect">
            <a:avLst>
              <a:gd name="adj" fmla="val 5488"/>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Tree>
    <p:extLst>
      <p:ext uri="{BB962C8B-B14F-4D97-AF65-F5344CB8AC3E}">
        <p14:creationId xmlns:p14="http://schemas.microsoft.com/office/powerpoint/2010/main" val="1173298354"/>
      </p:ext>
    </p:extLst>
  </p:cSld>
  <p:clrMapOvr>
    <a:masterClrMapping/>
  </p:clrMapOvr>
  <p:extLst>
    <p:ext uri="{DCECCB84-F9BA-43D5-87BE-67443E8EF086}">
      <p15:sldGuideLst xmlns:p15="http://schemas.microsoft.com/office/powerpoint/2012/main"/>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Chart with Caption x3">
    <p:bg bwMode="ltGray">
      <p:bgPr>
        <a:solidFill>
          <a:srgbClr val="EDECF6"/>
        </a:solidFill>
        <a:effectLst/>
      </p:bgPr>
    </p:bg>
    <p:spTree>
      <p:nvGrpSpPr>
        <p:cNvPr id="1" name=""/>
        <p:cNvGrpSpPr/>
        <p:nvPr/>
      </p:nvGrpSpPr>
      <p:grpSpPr>
        <a:xfrm>
          <a:off x="0" y="0"/>
          <a:ext cx="0" cy="0"/>
          <a:chOff x="0" y="0"/>
          <a:chExt cx="0" cy="0"/>
        </a:xfrm>
      </p:grpSpPr>
      <p:sp>
        <p:nvSpPr>
          <p:cNvPr id="3" name="Section">
            <a:extLst>
              <a:ext uri="{FF2B5EF4-FFF2-40B4-BE49-F238E27FC236}">
                <a16:creationId xmlns:a16="http://schemas.microsoft.com/office/drawing/2014/main" id="{078AB4A3-A7E3-6CAE-F97A-4D13ADB627BD}"/>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2" name="Title ">
            <a:extLst>
              <a:ext uri="{FF2B5EF4-FFF2-40B4-BE49-F238E27FC236}">
                <a16:creationId xmlns:a16="http://schemas.microsoft.com/office/drawing/2014/main" id="{76778EDA-841E-AD19-1FC9-84797F981CD0}"/>
              </a:ext>
            </a:extLst>
          </p:cNvPr>
          <p:cNvSpPr>
            <a:spLocks noGrp="1"/>
          </p:cNvSpPr>
          <p:nvPr>
            <p:ph type="title" hasCustomPrompt="1"/>
          </p:nvPr>
        </p:nvSpPr>
        <p:spPr>
          <a:xfrm>
            <a:off x="550164" y="552450"/>
            <a:ext cx="11067619" cy="819150"/>
          </a:xfrm>
        </p:spPr>
        <p:txBody>
          <a:bodyPr/>
          <a:lstStyle/>
          <a:p>
            <a:r>
              <a:rPr lang="en-US" noProof="0"/>
              <a:t>Place headline here</a:t>
            </a:r>
          </a:p>
        </p:txBody>
      </p:sp>
      <p:sp>
        <p:nvSpPr>
          <p:cNvPr id="5" name="Rounded Rectangle">
            <a:extLst>
              <a:ext uri="{FF2B5EF4-FFF2-40B4-BE49-F238E27FC236}">
                <a16:creationId xmlns:a16="http://schemas.microsoft.com/office/drawing/2014/main" id="{43BC7A31-D3E2-BEAB-2872-E025B38159FF}"/>
              </a:ext>
              <a:ext uri="{C183D7F6-B498-43B3-948B-1728B52AA6E4}">
                <adec:decorative xmlns:adec="http://schemas.microsoft.com/office/drawing/2017/decorative" val="1"/>
              </a:ext>
            </a:extLst>
          </p:cNvPr>
          <p:cNvSpPr/>
          <p:nvPr/>
        </p:nvSpPr>
        <p:spPr bwMode="white">
          <a:xfrm>
            <a:off x="550164" y="1644648"/>
            <a:ext cx="3428347" cy="4391757"/>
          </a:xfrm>
          <a:prstGeom prst="roundRect">
            <a:avLst>
              <a:gd name="adj" fmla="val 5109"/>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1" name="Chart 1">
            <a:extLst>
              <a:ext uri="{FF2B5EF4-FFF2-40B4-BE49-F238E27FC236}">
                <a16:creationId xmlns:a16="http://schemas.microsoft.com/office/drawing/2014/main" id="{FADACD2F-CC8C-1642-5883-95CACF779B0E}"/>
              </a:ext>
            </a:extLst>
          </p:cNvPr>
          <p:cNvSpPr>
            <a:spLocks noGrp="1"/>
          </p:cNvSpPr>
          <p:nvPr>
            <p:ph type="chart" sz="quarter" idx="13"/>
          </p:nvPr>
        </p:nvSpPr>
        <p:spPr>
          <a:xfrm>
            <a:off x="834666" y="1957388"/>
            <a:ext cx="2859342" cy="2063069"/>
          </a:xfrm>
        </p:spPr>
        <p:txBody>
          <a:bodyPr tIns="91440" anchor="t" anchorCtr="0">
            <a:noAutofit/>
          </a:bodyPr>
          <a:lstStyle>
            <a:lvl1pPr marL="0" indent="0" algn="ctr">
              <a:spcAft>
                <a:spcPts val="0"/>
              </a:spcAft>
              <a:buNone/>
              <a:defRPr sz="1400"/>
            </a:lvl1pPr>
          </a:lstStyle>
          <a:p>
            <a:r>
              <a:rPr lang="en-GB" noProof="0"/>
              <a:t>Click icon to add chart</a:t>
            </a:r>
            <a:endParaRPr lang="en-US" noProof="0"/>
          </a:p>
        </p:txBody>
      </p:sp>
      <p:sp>
        <p:nvSpPr>
          <p:cNvPr id="25" name="Chart 1 Title">
            <a:extLst>
              <a:ext uri="{FF2B5EF4-FFF2-40B4-BE49-F238E27FC236}">
                <a16:creationId xmlns:a16="http://schemas.microsoft.com/office/drawing/2014/main" id="{D10DAACE-F057-7580-94DA-7C4C5BD03A2F}"/>
              </a:ext>
            </a:extLst>
          </p:cNvPr>
          <p:cNvSpPr>
            <a:spLocks noGrp="1"/>
          </p:cNvSpPr>
          <p:nvPr>
            <p:ph type="body" sz="quarter" idx="19" hasCustomPrompt="1"/>
          </p:nvPr>
        </p:nvSpPr>
        <p:spPr>
          <a:xfrm>
            <a:off x="834666" y="4202162"/>
            <a:ext cx="2859342" cy="297267"/>
          </a:xfrm>
        </p:spPr>
        <p:txBody>
          <a:bodyPr>
            <a:noAutofit/>
          </a:bodyPr>
          <a:lstStyle>
            <a:lvl1pPr marL="0" indent="0">
              <a:spcBef>
                <a:spcPts val="0"/>
              </a:spcBef>
              <a:spcAft>
                <a:spcPts val="0"/>
              </a:spcAft>
              <a:buNone/>
              <a:defRPr sz="1600" b="0" i="0">
                <a:latin typeface="Plus Jakarta Sans SemiBold" pitchFamily="2" charset="77"/>
                <a:cs typeface="Plus Jakarta Sans SemiBold" pitchFamily="2" charset="77"/>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Chart title</a:t>
            </a:r>
          </a:p>
        </p:txBody>
      </p:sp>
      <p:sp>
        <p:nvSpPr>
          <p:cNvPr id="20" name="Chart 1 Description">
            <a:extLst>
              <a:ext uri="{FF2B5EF4-FFF2-40B4-BE49-F238E27FC236}">
                <a16:creationId xmlns:a16="http://schemas.microsoft.com/office/drawing/2014/main" id="{8B5D6A24-C8A4-EEEC-21B8-92B7A2D661AD}"/>
              </a:ext>
            </a:extLst>
          </p:cNvPr>
          <p:cNvSpPr>
            <a:spLocks noGrp="1"/>
          </p:cNvSpPr>
          <p:nvPr>
            <p:ph type="body" sz="quarter" idx="14" hasCustomPrompt="1"/>
          </p:nvPr>
        </p:nvSpPr>
        <p:spPr>
          <a:xfrm>
            <a:off x="834666" y="4586336"/>
            <a:ext cx="2859342" cy="819150"/>
          </a:xfrm>
        </p:spPr>
        <p:txBody>
          <a:bodyPr>
            <a:noAutofit/>
          </a:bodyPr>
          <a:lstStyle>
            <a:lvl1pPr marL="0" indent="0">
              <a:spcBef>
                <a:spcPts val="0"/>
              </a:spcBef>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description here.</a:t>
            </a:r>
          </a:p>
        </p:txBody>
      </p:sp>
      <p:sp>
        <p:nvSpPr>
          <p:cNvPr id="28" name="Chart 1 Source">
            <a:extLst>
              <a:ext uri="{FF2B5EF4-FFF2-40B4-BE49-F238E27FC236}">
                <a16:creationId xmlns:a16="http://schemas.microsoft.com/office/drawing/2014/main" id="{9006CAB2-B82A-4B76-8956-5F828DD81CA4}"/>
              </a:ext>
            </a:extLst>
          </p:cNvPr>
          <p:cNvSpPr>
            <a:spLocks noGrp="1"/>
          </p:cNvSpPr>
          <p:nvPr>
            <p:ph type="body" sz="quarter" idx="22" hasCustomPrompt="1"/>
          </p:nvPr>
        </p:nvSpPr>
        <p:spPr>
          <a:xfrm>
            <a:off x="834666" y="5486400"/>
            <a:ext cx="2859342" cy="274637"/>
          </a:xfrm>
        </p:spPr>
        <p:txBody>
          <a:bodyPr anchor="b">
            <a:noAutofit/>
          </a:bodyPr>
          <a:lstStyle>
            <a:lvl1pPr marL="0" indent="0">
              <a:spcBef>
                <a:spcPts val="0"/>
              </a:spcBef>
              <a:buNone/>
              <a:defRPr sz="10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Source</a:t>
            </a:r>
          </a:p>
        </p:txBody>
      </p:sp>
      <p:sp>
        <p:nvSpPr>
          <p:cNvPr id="8" name="Rounded Rectangle">
            <a:extLst>
              <a:ext uri="{FF2B5EF4-FFF2-40B4-BE49-F238E27FC236}">
                <a16:creationId xmlns:a16="http://schemas.microsoft.com/office/drawing/2014/main" id="{8193921E-0D84-88DE-7A4E-009AE0D37A78}"/>
              </a:ext>
              <a:ext uri="{C183D7F6-B498-43B3-948B-1728B52AA6E4}">
                <adec:decorative xmlns:adec="http://schemas.microsoft.com/office/drawing/2017/decorative" val="1"/>
              </a:ext>
            </a:extLst>
          </p:cNvPr>
          <p:cNvSpPr/>
          <p:nvPr/>
        </p:nvSpPr>
        <p:spPr bwMode="white">
          <a:xfrm>
            <a:off x="4382271" y="1644648"/>
            <a:ext cx="3428347" cy="4391757"/>
          </a:xfrm>
          <a:prstGeom prst="roundRect">
            <a:avLst>
              <a:gd name="adj" fmla="val 5109"/>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1" name="Chart 2">
            <a:extLst>
              <a:ext uri="{FF2B5EF4-FFF2-40B4-BE49-F238E27FC236}">
                <a16:creationId xmlns:a16="http://schemas.microsoft.com/office/drawing/2014/main" id="{B0604150-ED55-35CD-261F-4BB39A9F570D}"/>
              </a:ext>
            </a:extLst>
          </p:cNvPr>
          <p:cNvSpPr>
            <a:spLocks noGrp="1"/>
          </p:cNvSpPr>
          <p:nvPr>
            <p:ph type="chart" sz="quarter" idx="15"/>
          </p:nvPr>
        </p:nvSpPr>
        <p:spPr>
          <a:xfrm>
            <a:off x="4666773" y="1957388"/>
            <a:ext cx="2859342" cy="2063069"/>
          </a:xfrm>
        </p:spPr>
        <p:txBody>
          <a:bodyPr tIns="91440" anchor="t" anchorCtr="0">
            <a:noAutofit/>
          </a:bodyPr>
          <a:lstStyle>
            <a:lvl1pPr marL="0" indent="0" algn="ctr">
              <a:spcAft>
                <a:spcPts val="0"/>
              </a:spcAft>
              <a:buNone/>
              <a:defRPr sz="1400"/>
            </a:lvl1pPr>
          </a:lstStyle>
          <a:p>
            <a:r>
              <a:rPr lang="en-GB" noProof="0"/>
              <a:t>Click icon to add chart</a:t>
            </a:r>
            <a:endParaRPr lang="en-US" noProof="0"/>
          </a:p>
        </p:txBody>
      </p:sp>
      <p:sp>
        <p:nvSpPr>
          <p:cNvPr id="26" name="Chart 2 Title">
            <a:extLst>
              <a:ext uri="{FF2B5EF4-FFF2-40B4-BE49-F238E27FC236}">
                <a16:creationId xmlns:a16="http://schemas.microsoft.com/office/drawing/2014/main" id="{3FF04CB3-5B97-8317-D802-A30F4877C880}"/>
              </a:ext>
            </a:extLst>
          </p:cNvPr>
          <p:cNvSpPr>
            <a:spLocks noGrp="1"/>
          </p:cNvSpPr>
          <p:nvPr>
            <p:ph type="body" sz="quarter" idx="20" hasCustomPrompt="1"/>
          </p:nvPr>
        </p:nvSpPr>
        <p:spPr>
          <a:xfrm>
            <a:off x="4666773" y="4202162"/>
            <a:ext cx="2859342" cy="297267"/>
          </a:xfrm>
        </p:spPr>
        <p:txBody>
          <a:bodyPr>
            <a:noAutofit/>
          </a:bodyPr>
          <a:lstStyle>
            <a:lvl1pPr marL="0" indent="0">
              <a:spcBef>
                <a:spcPts val="0"/>
              </a:spcBef>
              <a:spcAft>
                <a:spcPts val="0"/>
              </a:spcAft>
              <a:buNone/>
              <a:defRPr sz="1600" b="0" i="0">
                <a:latin typeface="Plus Jakarta Sans SemiBold" pitchFamily="2" charset="77"/>
                <a:cs typeface="Plus Jakarta Sans SemiBold" pitchFamily="2" charset="77"/>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Chart title</a:t>
            </a:r>
          </a:p>
        </p:txBody>
      </p:sp>
      <p:sp>
        <p:nvSpPr>
          <p:cNvPr id="22" name="Chart 2 Description">
            <a:extLst>
              <a:ext uri="{FF2B5EF4-FFF2-40B4-BE49-F238E27FC236}">
                <a16:creationId xmlns:a16="http://schemas.microsoft.com/office/drawing/2014/main" id="{688EC536-8D7E-823B-C4BE-8C7FA4F186EF}"/>
              </a:ext>
            </a:extLst>
          </p:cNvPr>
          <p:cNvSpPr>
            <a:spLocks noGrp="1"/>
          </p:cNvSpPr>
          <p:nvPr>
            <p:ph type="body" sz="quarter" idx="16" hasCustomPrompt="1"/>
          </p:nvPr>
        </p:nvSpPr>
        <p:spPr>
          <a:xfrm>
            <a:off x="4666773" y="4586336"/>
            <a:ext cx="2859342" cy="819150"/>
          </a:xfrm>
        </p:spPr>
        <p:txBody>
          <a:bodyPr>
            <a:noAutofit/>
          </a:bodyPr>
          <a:lstStyle>
            <a:lvl1pPr marL="0" indent="0">
              <a:spcBef>
                <a:spcPts val="0"/>
              </a:spcBef>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description here.</a:t>
            </a:r>
          </a:p>
        </p:txBody>
      </p:sp>
      <p:sp>
        <p:nvSpPr>
          <p:cNvPr id="29" name="Chart 2 Source">
            <a:extLst>
              <a:ext uri="{FF2B5EF4-FFF2-40B4-BE49-F238E27FC236}">
                <a16:creationId xmlns:a16="http://schemas.microsoft.com/office/drawing/2014/main" id="{A7EA509B-1B67-F29B-AE51-C1E954CB2CC6}"/>
              </a:ext>
            </a:extLst>
          </p:cNvPr>
          <p:cNvSpPr>
            <a:spLocks noGrp="1"/>
          </p:cNvSpPr>
          <p:nvPr>
            <p:ph type="body" sz="quarter" idx="23" hasCustomPrompt="1"/>
          </p:nvPr>
        </p:nvSpPr>
        <p:spPr>
          <a:xfrm>
            <a:off x="4666773" y="5486400"/>
            <a:ext cx="2859342" cy="274637"/>
          </a:xfrm>
        </p:spPr>
        <p:txBody>
          <a:bodyPr anchor="b">
            <a:noAutofit/>
          </a:bodyPr>
          <a:lstStyle>
            <a:lvl1pPr marL="0" indent="0">
              <a:spcBef>
                <a:spcPts val="0"/>
              </a:spcBef>
              <a:buNone/>
              <a:defRPr sz="10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Source</a:t>
            </a:r>
          </a:p>
        </p:txBody>
      </p:sp>
      <p:sp>
        <p:nvSpPr>
          <p:cNvPr id="4" name="Rounded Rectangle">
            <a:extLst>
              <a:ext uri="{FF2B5EF4-FFF2-40B4-BE49-F238E27FC236}">
                <a16:creationId xmlns:a16="http://schemas.microsoft.com/office/drawing/2014/main" id="{3976CF29-3293-1E05-16DE-2D5A9285B7DB}"/>
              </a:ext>
              <a:ext uri="{C183D7F6-B498-43B3-948B-1728B52AA6E4}">
                <adec:decorative xmlns:adec="http://schemas.microsoft.com/office/drawing/2017/decorative" val="1"/>
              </a:ext>
            </a:extLst>
          </p:cNvPr>
          <p:cNvSpPr/>
          <p:nvPr/>
        </p:nvSpPr>
        <p:spPr bwMode="white">
          <a:xfrm>
            <a:off x="8214378" y="1644648"/>
            <a:ext cx="3428347" cy="4391757"/>
          </a:xfrm>
          <a:prstGeom prst="roundRect">
            <a:avLst>
              <a:gd name="adj" fmla="val 5109"/>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3" name="Chart 3">
            <a:extLst>
              <a:ext uri="{FF2B5EF4-FFF2-40B4-BE49-F238E27FC236}">
                <a16:creationId xmlns:a16="http://schemas.microsoft.com/office/drawing/2014/main" id="{67BE780A-D617-860B-C3FF-BAE8BDF5CD92}"/>
              </a:ext>
            </a:extLst>
          </p:cNvPr>
          <p:cNvSpPr>
            <a:spLocks noGrp="1"/>
          </p:cNvSpPr>
          <p:nvPr>
            <p:ph type="chart" sz="quarter" idx="17"/>
          </p:nvPr>
        </p:nvSpPr>
        <p:spPr>
          <a:xfrm>
            <a:off x="8498880" y="1957388"/>
            <a:ext cx="2859342" cy="2063069"/>
          </a:xfrm>
        </p:spPr>
        <p:txBody>
          <a:bodyPr tIns="91440" anchor="t" anchorCtr="0">
            <a:noAutofit/>
          </a:bodyPr>
          <a:lstStyle>
            <a:lvl1pPr marL="0" indent="0" algn="ctr">
              <a:spcAft>
                <a:spcPts val="0"/>
              </a:spcAft>
              <a:buNone/>
              <a:defRPr sz="1400"/>
            </a:lvl1pPr>
          </a:lstStyle>
          <a:p>
            <a:r>
              <a:rPr lang="en-GB" noProof="0"/>
              <a:t>Click icon to add chart</a:t>
            </a:r>
            <a:endParaRPr lang="en-US" noProof="0"/>
          </a:p>
        </p:txBody>
      </p:sp>
      <p:sp>
        <p:nvSpPr>
          <p:cNvPr id="27" name="Chart 3 Title">
            <a:extLst>
              <a:ext uri="{FF2B5EF4-FFF2-40B4-BE49-F238E27FC236}">
                <a16:creationId xmlns:a16="http://schemas.microsoft.com/office/drawing/2014/main" id="{A6ED8CBD-52F7-3815-E0DF-14C42CDA0C5E}"/>
              </a:ext>
            </a:extLst>
          </p:cNvPr>
          <p:cNvSpPr>
            <a:spLocks noGrp="1"/>
          </p:cNvSpPr>
          <p:nvPr>
            <p:ph type="body" sz="quarter" idx="21" hasCustomPrompt="1"/>
          </p:nvPr>
        </p:nvSpPr>
        <p:spPr>
          <a:xfrm>
            <a:off x="8498880" y="4202162"/>
            <a:ext cx="2859342" cy="297267"/>
          </a:xfrm>
        </p:spPr>
        <p:txBody>
          <a:bodyPr>
            <a:noAutofit/>
          </a:bodyPr>
          <a:lstStyle>
            <a:lvl1pPr marL="0" indent="0">
              <a:spcBef>
                <a:spcPts val="0"/>
              </a:spcBef>
              <a:spcAft>
                <a:spcPts val="0"/>
              </a:spcAft>
              <a:buNone/>
              <a:defRPr sz="1600" b="0" i="0">
                <a:latin typeface="Plus Jakarta Sans SemiBold" pitchFamily="2" charset="77"/>
                <a:cs typeface="Plus Jakarta Sans SemiBold" pitchFamily="2" charset="77"/>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Chart title</a:t>
            </a:r>
          </a:p>
        </p:txBody>
      </p:sp>
      <p:sp>
        <p:nvSpPr>
          <p:cNvPr id="24" name="Chart 3 Description">
            <a:extLst>
              <a:ext uri="{FF2B5EF4-FFF2-40B4-BE49-F238E27FC236}">
                <a16:creationId xmlns:a16="http://schemas.microsoft.com/office/drawing/2014/main" id="{48F9AF94-8334-09BC-B59E-E89B77FE6D0B}"/>
              </a:ext>
            </a:extLst>
          </p:cNvPr>
          <p:cNvSpPr>
            <a:spLocks noGrp="1"/>
          </p:cNvSpPr>
          <p:nvPr>
            <p:ph type="body" sz="quarter" idx="18" hasCustomPrompt="1"/>
          </p:nvPr>
        </p:nvSpPr>
        <p:spPr>
          <a:xfrm>
            <a:off x="8498880" y="4586336"/>
            <a:ext cx="2859342" cy="819150"/>
          </a:xfrm>
        </p:spPr>
        <p:txBody>
          <a:bodyPr>
            <a:noAutofit/>
          </a:bodyPr>
          <a:lstStyle>
            <a:lvl1pPr marL="0" indent="0">
              <a:spcBef>
                <a:spcPts val="0"/>
              </a:spcBef>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description here.</a:t>
            </a:r>
          </a:p>
        </p:txBody>
      </p:sp>
      <p:sp>
        <p:nvSpPr>
          <p:cNvPr id="30" name="Chart 3 Source">
            <a:extLst>
              <a:ext uri="{FF2B5EF4-FFF2-40B4-BE49-F238E27FC236}">
                <a16:creationId xmlns:a16="http://schemas.microsoft.com/office/drawing/2014/main" id="{B2165778-FD41-8551-83BE-66F1D6D1F7EE}"/>
              </a:ext>
            </a:extLst>
          </p:cNvPr>
          <p:cNvSpPr>
            <a:spLocks noGrp="1"/>
          </p:cNvSpPr>
          <p:nvPr>
            <p:ph type="body" sz="quarter" idx="24" hasCustomPrompt="1"/>
          </p:nvPr>
        </p:nvSpPr>
        <p:spPr>
          <a:xfrm>
            <a:off x="8498880" y="5486400"/>
            <a:ext cx="2859342" cy="274637"/>
          </a:xfrm>
        </p:spPr>
        <p:txBody>
          <a:bodyPr anchor="b">
            <a:noAutofit/>
          </a:bodyPr>
          <a:lstStyle>
            <a:lvl1pPr marL="0" indent="0">
              <a:spcBef>
                <a:spcPts val="0"/>
              </a:spcBef>
              <a:buNone/>
              <a:defRPr sz="10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Source</a:t>
            </a:r>
          </a:p>
        </p:txBody>
      </p:sp>
      <p:sp>
        <p:nvSpPr>
          <p:cNvPr id="6" name="Footer">
            <a:extLst>
              <a:ext uri="{FF2B5EF4-FFF2-40B4-BE49-F238E27FC236}">
                <a16:creationId xmlns:a16="http://schemas.microsoft.com/office/drawing/2014/main" id="{2EF7F24B-751D-7492-7AE6-410AAE5960EE}"/>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7" name="Slide Number">
            <a:extLst>
              <a:ext uri="{FF2B5EF4-FFF2-40B4-BE49-F238E27FC236}">
                <a16:creationId xmlns:a16="http://schemas.microsoft.com/office/drawing/2014/main" id="{1A85F952-0DC9-0BBA-EBB5-2C568646CCDA}"/>
              </a:ext>
            </a:extLst>
          </p:cNvPr>
          <p:cNvSpPr>
            <a:spLocks noGrp="1" noRot="1" noMove="1" noResize="1" noEditPoints="1" noAdjustHandles="1" noChangeArrowheads="1" noChangeShapeType="1"/>
          </p:cNvSpPr>
          <p:nvPr>
            <p:ph type="sldNum" sz="quarter" idx="12"/>
          </p:nvPr>
        </p:nvSpPr>
        <p:spPr/>
        <p:txBody>
          <a:bodyPr/>
          <a:lstStyle/>
          <a:p>
            <a:fld id="{27BB625B-AB5A-C845-B50B-ED205C3DDF7A}" type="slidenum">
              <a:rPr lang="en-US" noProof="0" smtClean="0"/>
              <a:t>‹#›</a:t>
            </a:fld>
            <a:endParaRPr lang="en-US" noProof="0"/>
          </a:p>
        </p:txBody>
      </p:sp>
      <p:sp>
        <p:nvSpPr>
          <p:cNvPr id="9" name="Rounded Rectangle">
            <a:extLst>
              <a:ext uri="{FF2B5EF4-FFF2-40B4-BE49-F238E27FC236}">
                <a16:creationId xmlns:a16="http://schemas.microsoft.com/office/drawing/2014/main" id="{E8EE5986-F452-01B9-7797-7774C81181F9}"/>
              </a:ext>
              <a:ext uri="{C183D7F6-B498-43B3-948B-1728B52AA6E4}">
                <adec:decorative xmlns:adec="http://schemas.microsoft.com/office/drawing/2017/decorative" val="1"/>
              </a:ext>
            </a:extLst>
          </p:cNvPr>
          <p:cNvSpPr/>
          <p:nvPr userDrawn="1"/>
        </p:nvSpPr>
        <p:spPr bwMode="white">
          <a:xfrm>
            <a:off x="550164" y="1644648"/>
            <a:ext cx="3428347" cy="4391757"/>
          </a:xfrm>
          <a:prstGeom prst="roundRect">
            <a:avLst>
              <a:gd name="adj" fmla="val 5109"/>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0" name="Rounded Rectangle">
            <a:extLst>
              <a:ext uri="{FF2B5EF4-FFF2-40B4-BE49-F238E27FC236}">
                <a16:creationId xmlns:a16="http://schemas.microsoft.com/office/drawing/2014/main" id="{DF415B96-87EC-A6CD-E00E-6A1FC0B730C3}"/>
              </a:ext>
              <a:ext uri="{C183D7F6-B498-43B3-948B-1728B52AA6E4}">
                <adec:decorative xmlns:adec="http://schemas.microsoft.com/office/drawing/2017/decorative" val="1"/>
              </a:ext>
            </a:extLst>
          </p:cNvPr>
          <p:cNvSpPr/>
          <p:nvPr userDrawn="1"/>
        </p:nvSpPr>
        <p:spPr bwMode="white">
          <a:xfrm>
            <a:off x="4382271" y="1644648"/>
            <a:ext cx="3428347" cy="4391757"/>
          </a:xfrm>
          <a:prstGeom prst="roundRect">
            <a:avLst>
              <a:gd name="adj" fmla="val 5109"/>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2" name="Rounded Rectangle">
            <a:extLst>
              <a:ext uri="{FF2B5EF4-FFF2-40B4-BE49-F238E27FC236}">
                <a16:creationId xmlns:a16="http://schemas.microsoft.com/office/drawing/2014/main" id="{19964F86-4462-8AD1-0A49-19E62E766903}"/>
              </a:ext>
              <a:ext uri="{C183D7F6-B498-43B3-948B-1728B52AA6E4}">
                <adec:decorative xmlns:adec="http://schemas.microsoft.com/office/drawing/2017/decorative" val="1"/>
              </a:ext>
            </a:extLst>
          </p:cNvPr>
          <p:cNvSpPr/>
          <p:nvPr userDrawn="1"/>
        </p:nvSpPr>
        <p:spPr bwMode="white">
          <a:xfrm>
            <a:off x="8214378" y="1644648"/>
            <a:ext cx="3428347" cy="4391757"/>
          </a:xfrm>
          <a:prstGeom prst="roundRect">
            <a:avLst>
              <a:gd name="adj" fmla="val 5109"/>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Tree>
    <p:extLst>
      <p:ext uri="{BB962C8B-B14F-4D97-AF65-F5344CB8AC3E}">
        <p14:creationId xmlns:p14="http://schemas.microsoft.com/office/powerpoint/2010/main" val="3286258755"/>
      </p:ext>
    </p:extLst>
  </p:cSld>
  <p:clrMapOvr>
    <a:masterClrMapping/>
  </p:clrMapOvr>
  <p:extLst>
    <p:ext uri="{DCECCB84-F9BA-43D5-87BE-67443E8EF086}">
      <p15:sldGuideLst xmlns:p15="http://schemas.microsoft.com/office/powerpoint/2012/main"/>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Big Headline with Image and Text x2">
    <p:bg bwMode="ltGray">
      <p:bgPr>
        <a:solidFill>
          <a:srgbClr val="EDECF6"/>
        </a:solidFill>
        <a:effectLst/>
      </p:bgPr>
    </p:bg>
    <p:spTree>
      <p:nvGrpSpPr>
        <p:cNvPr id="1" name=""/>
        <p:cNvGrpSpPr/>
        <p:nvPr/>
      </p:nvGrpSpPr>
      <p:grpSpPr>
        <a:xfrm>
          <a:off x="0" y="0"/>
          <a:ext cx="0" cy="0"/>
          <a:chOff x="0" y="0"/>
          <a:chExt cx="0" cy="0"/>
        </a:xfrm>
      </p:grpSpPr>
      <p:sp>
        <p:nvSpPr>
          <p:cNvPr id="3" name="Section">
            <a:extLst>
              <a:ext uri="{FF2B5EF4-FFF2-40B4-BE49-F238E27FC236}">
                <a16:creationId xmlns:a16="http://schemas.microsoft.com/office/drawing/2014/main" id="{078AB4A3-A7E3-6CAE-F97A-4D13ADB627BD}"/>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9" name="Title">
            <a:extLst>
              <a:ext uri="{FF2B5EF4-FFF2-40B4-BE49-F238E27FC236}">
                <a16:creationId xmlns:a16="http://schemas.microsoft.com/office/drawing/2014/main" id="{0BAA8580-747A-61E4-43BE-A79D36CBD6DE}"/>
              </a:ext>
            </a:extLst>
          </p:cNvPr>
          <p:cNvSpPr>
            <a:spLocks noGrp="1"/>
          </p:cNvSpPr>
          <p:nvPr>
            <p:ph type="title" hasCustomPrompt="1"/>
          </p:nvPr>
        </p:nvSpPr>
        <p:spPr>
          <a:xfrm>
            <a:off x="550164" y="1372551"/>
            <a:ext cx="4679061" cy="2517277"/>
          </a:xfrm>
        </p:spPr>
        <p:txBody>
          <a:bodyPr/>
          <a:lstStyle>
            <a:lvl1pPr>
              <a:defRPr sz="4400"/>
            </a:lvl1pPr>
          </a:lstStyle>
          <a:p>
            <a:r>
              <a:rPr lang="en-US" noProof="0"/>
              <a:t>Place headline here, lorem ipsum dolor sit </a:t>
            </a:r>
            <a:r>
              <a:rPr lang="en-US" noProof="0" err="1"/>
              <a:t>amet</a:t>
            </a:r>
            <a:r>
              <a:rPr lang="en-US" noProof="0"/>
              <a:t> diam </a:t>
            </a:r>
            <a:r>
              <a:rPr lang="en-US" noProof="0" err="1"/>
              <a:t>elit</a:t>
            </a:r>
            <a:r>
              <a:rPr lang="en-US" noProof="0"/>
              <a:t> </a:t>
            </a:r>
          </a:p>
        </p:txBody>
      </p:sp>
      <p:cxnSp>
        <p:nvCxnSpPr>
          <p:cNvPr id="21" name="Straight Connector">
            <a:extLst>
              <a:ext uri="{FF2B5EF4-FFF2-40B4-BE49-F238E27FC236}">
                <a16:creationId xmlns:a16="http://schemas.microsoft.com/office/drawing/2014/main" id="{81E8F35B-BE43-51AF-93FB-43D77D24016D}"/>
              </a:ext>
              <a:ext uri="{C183D7F6-B498-43B3-948B-1728B52AA6E4}">
                <adec:decorative xmlns:adec="http://schemas.microsoft.com/office/drawing/2017/decorative" val="1"/>
              </a:ext>
            </a:extLst>
          </p:cNvPr>
          <p:cNvCxnSpPr>
            <a:cxnSpLocks/>
          </p:cNvCxnSpPr>
          <p:nvPr/>
        </p:nvCxnSpPr>
        <p:spPr bwMode="black">
          <a:xfrm flipH="1">
            <a:off x="542925" y="5762625"/>
            <a:ext cx="508731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2" name="Rounded Rectangle 1">
            <a:extLst>
              <a:ext uri="{FF2B5EF4-FFF2-40B4-BE49-F238E27FC236}">
                <a16:creationId xmlns:a16="http://schemas.microsoft.com/office/drawing/2014/main" id="{60C38BEE-570B-9B3A-5F52-DA6234A53C6B}"/>
              </a:ext>
              <a:ext uri="{C183D7F6-B498-43B3-948B-1728B52AA6E4}">
                <adec:decorative xmlns:adec="http://schemas.microsoft.com/office/drawing/2017/decorative" val="1"/>
              </a:ext>
            </a:extLst>
          </p:cNvPr>
          <p:cNvSpPr/>
          <p:nvPr/>
        </p:nvSpPr>
        <p:spPr bwMode="white">
          <a:xfrm>
            <a:off x="6165850" y="1372552"/>
            <a:ext cx="2670176" cy="4390073"/>
          </a:xfrm>
          <a:prstGeom prst="roundRect">
            <a:avLst>
              <a:gd name="adj" fmla="val 7444"/>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0" name="Picture 1">
            <a:extLst>
              <a:ext uri="{FF2B5EF4-FFF2-40B4-BE49-F238E27FC236}">
                <a16:creationId xmlns:a16="http://schemas.microsoft.com/office/drawing/2014/main" id="{5CE683B9-5ED7-85F9-3A8C-ABA72F9D3440}"/>
              </a:ext>
              <a:ext uri="{C183D7F6-B498-43B3-948B-1728B52AA6E4}">
                <adec:decorative xmlns:adec="http://schemas.microsoft.com/office/drawing/2017/decorative" val="0"/>
              </a:ext>
            </a:extLst>
          </p:cNvPr>
          <p:cNvSpPr>
            <a:spLocks noGrp="1"/>
          </p:cNvSpPr>
          <p:nvPr>
            <p:ph type="pic" sz="quarter" idx="32" hasCustomPrompt="1"/>
          </p:nvPr>
        </p:nvSpPr>
        <p:spPr>
          <a:xfrm>
            <a:off x="6796089" y="2343150"/>
            <a:ext cx="1409698" cy="1485900"/>
          </a:xfrm>
        </p:spPr>
        <p:txBody>
          <a:bodyPr tIns="91440" anchor="t" anchorCtr="0"/>
          <a:lstStyle>
            <a:lvl1pPr marL="0" indent="0" algn="ctr">
              <a:buNone/>
              <a:defRPr sz="1400"/>
            </a:lvl1pPr>
          </a:lstStyle>
          <a:p>
            <a:r>
              <a:rPr lang="en-US" noProof="0"/>
              <a:t>Icon</a:t>
            </a:r>
          </a:p>
        </p:txBody>
      </p:sp>
      <p:sp>
        <p:nvSpPr>
          <p:cNvPr id="12" name="Subhead 1">
            <a:extLst>
              <a:ext uri="{FF2B5EF4-FFF2-40B4-BE49-F238E27FC236}">
                <a16:creationId xmlns:a16="http://schemas.microsoft.com/office/drawing/2014/main" id="{53598A90-7BE2-0D82-0FCF-005EE8458977}"/>
              </a:ext>
            </a:extLst>
          </p:cNvPr>
          <p:cNvSpPr>
            <a:spLocks noGrp="1"/>
          </p:cNvSpPr>
          <p:nvPr>
            <p:ph type="body" sz="quarter" idx="20" hasCustomPrompt="1"/>
          </p:nvPr>
        </p:nvSpPr>
        <p:spPr>
          <a:xfrm>
            <a:off x="6419373" y="4592687"/>
            <a:ext cx="2210277" cy="297267"/>
          </a:xfrm>
        </p:spPr>
        <p:txBody>
          <a:bodyPr>
            <a:noAutofit/>
          </a:bodyPr>
          <a:lstStyle>
            <a:lvl1pPr marL="0" indent="0">
              <a:spcBef>
                <a:spcPts val="0"/>
              </a:spcBef>
              <a:spcAft>
                <a:spcPts val="0"/>
              </a:spcAft>
              <a:buNone/>
              <a:defRPr sz="1600" b="0" i="0">
                <a:latin typeface="Plus Jakarta Sans SemiBold" pitchFamily="2" charset="77"/>
                <a:cs typeface="Plus Jakarta Sans SemiBold" pitchFamily="2" charset="77"/>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subhead here</a:t>
            </a:r>
          </a:p>
        </p:txBody>
      </p:sp>
      <p:sp>
        <p:nvSpPr>
          <p:cNvPr id="13" name="Text 1">
            <a:extLst>
              <a:ext uri="{FF2B5EF4-FFF2-40B4-BE49-F238E27FC236}">
                <a16:creationId xmlns:a16="http://schemas.microsoft.com/office/drawing/2014/main" id="{E8F4AB40-5736-AD5A-95C8-7BCC8DCBDAB9}"/>
              </a:ext>
            </a:extLst>
          </p:cNvPr>
          <p:cNvSpPr>
            <a:spLocks noGrp="1"/>
          </p:cNvSpPr>
          <p:nvPr>
            <p:ph type="body" sz="quarter" idx="16" hasCustomPrompt="1"/>
          </p:nvPr>
        </p:nvSpPr>
        <p:spPr>
          <a:xfrm>
            <a:off x="6419373" y="4976861"/>
            <a:ext cx="2210277" cy="604789"/>
          </a:xfrm>
        </p:spPr>
        <p:txBody>
          <a:bodyPr>
            <a:noAutofit/>
          </a:bodyPr>
          <a:lstStyle>
            <a:lvl1pPr marL="0" indent="0">
              <a:spcBef>
                <a:spcPts val="0"/>
              </a:spcBef>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text here</a:t>
            </a:r>
          </a:p>
        </p:txBody>
      </p:sp>
      <p:sp>
        <p:nvSpPr>
          <p:cNvPr id="5" name="Rounded Rectangle 2">
            <a:extLst>
              <a:ext uri="{FF2B5EF4-FFF2-40B4-BE49-F238E27FC236}">
                <a16:creationId xmlns:a16="http://schemas.microsoft.com/office/drawing/2014/main" id="{E8F054FF-1896-AC30-4C9B-C4C71E606C18}"/>
              </a:ext>
              <a:ext uri="{C183D7F6-B498-43B3-948B-1728B52AA6E4}">
                <adec:decorative xmlns:adec="http://schemas.microsoft.com/office/drawing/2017/decorative" val="1"/>
              </a:ext>
            </a:extLst>
          </p:cNvPr>
          <p:cNvSpPr/>
          <p:nvPr/>
        </p:nvSpPr>
        <p:spPr bwMode="white">
          <a:xfrm>
            <a:off x="8988425" y="1372552"/>
            <a:ext cx="2670176" cy="4390073"/>
          </a:xfrm>
          <a:prstGeom prst="roundRect">
            <a:avLst>
              <a:gd name="adj" fmla="val 7444"/>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9" name="Picture 2">
            <a:extLst>
              <a:ext uri="{FF2B5EF4-FFF2-40B4-BE49-F238E27FC236}">
                <a16:creationId xmlns:a16="http://schemas.microsoft.com/office/drawing/2014/main" id="{CBE910CE-B243-EFCA-083F-739AB0E2FD54}"/>
              </a:ext>
              <a:ext uri="{C183D7F6-B498-43B3-948B-1728B52AA6E4}">
                <adec:decorative xmlns:adec="http://schemas.microsoft.com/office/drawing/2017/decorative" val="0"/>
              </a:ext>
            </a:extLst>
          </p:cNvPr>
          <p:cNvSpPr>
            <a:spLocks noGrp="1"/>
          </p:cNvSpPr>
          <p:nvPr>
            <p:ph type="pic" sz="quarter" idx="31" hasCustomPrompt="1"/>
          </p:nvPr>
        </p:nvSpPr>
        <p:spPr>
          <a:xfrm>
            <a:off x="9618664" y="2343150"/>
            <a:ext cx="1409698" cy="1485900"/>
          </a:xfrm>
        </p:spPr>
        <p:txBody>
          <a:bodyPr tIns="91440" anchor="t" anchorCtr="0"/>
          <a:lstStyle>
            <a:lvl1pPr marL="0" indent="0" algn="ctr">
              <a:buNone/>
              <a:defRPr sz="1400"/>
            </a:lvl1pPr>
          </a:lstStyle>
          <a:p>
            <a:r>
              <a:rPr lang="en-US" noProof="0"/>
              <a:t>Icon</a:t>
            </a:r>
          </a:p>
        </p:txBody>
      </p:sp>
      <p:sp>
        <p:nvSpPr>
          <p:cNvPr id="15" name="Subhead 2">
            <a:extLst>
              <a:ext uri="{FF2B5EF4-FFF2-40B4-BE49-F238E27FC236}">
                <a16:creationId xmlns:a16="http://schemas.microsoft.com/office/drawing/2014/main" id="{143EAC0C-2663-3AAD-34E5-1033DD8E1B0A}"/>
              </a:ext>
            </a:extLst>
          </p:cNvPr>
          <p:cNvSpPr>
            <a:spLocks noGrp="1"/>
          </p:cNvSpPr>
          <p:nvPr>
            <p:ph type="body" sz="quarter" idx="28" hasCustomPrompt="1"/>
          </p:nvPr>
        </p:nvSpPr>
        <p:spPr>
          <a:xfrm>
            <a:off x="9238773" y="4592687"/>
            <a:ext cx="2210277" cy="297267"/>
          </a:xfrm>
        </p:spPr>
        <p:txBody>
          <a:bodyPr>
            <a:noAutofit/>
          </a:bodyPr>
          <a:lstStyle>
            <a:lvl1pPr marL="0" indent="0">
              <a:spcBef>
                <a:spcPts val="0"/>
              </a:spcBef>
              <a:spcAft>
                <a:spcPts val="0"/>
              </a:spcAft>
              <a:buNone/>
              <a:defRPr sz="1600" b="0" i="0">
                <a:latin typeface="Plus Jakarta Sans SemiBold" pitchFamily="2" charset="77"/>
                <a:cs typeface="Plus Jakarta Sans SemiBold" pitchFamily="2" charset="77"/>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subhead here</a:t>
            </a:r>
          </a:p>
        </p:txBody>
      </p:sp>
      <p:sp>
        <p:nvSpPr>
          <p:cNvPr id="16" name="Text 2">
            <a:extLst>
              <a:ext uri="{FF2B5EF4-FFF2-40B4-BE49-F238E27FC236}">
                <a16:creationId xmlns:a16="http://schemas.microsoft.com/office/drawing/2014/main" id="{95CB6802-304B-6C86-41E0-77EF0EA330A2}"/>
              </a:ext>
            </a:extLst>
          </p:cNvPr>
          <p:cNvSpPr>
            <a:spLocks noGrp="1"/>
          </p:cNvSpPr>
          <p:nvPr>
            <p:ph type="body" sz="quarter" idx="29" hasCustomPrompt="1"/>
          </p:nvPr>
        </p:nvSpPr>
        <p:spPr>
          <a:xfrm>
            <a:off x="9238773" y="4976861"/>
            <a:ext cx="2210277" cy="604789"/>
          </a:xfrm>
        </p:spPr>
        <p:txBody>
          <a:bodyPr>
            <a:noAutofit/>
          </a:bodyPr>
          <a:lstStyle>
            <a:lvl1pPr marL="0" indent="0">
              <a:spcBef>
                <a:spcPts val="0"/>
              </a:spcBef>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text here</a:t>
            </a:r>
          </a:p>
        </p:txBody>
      </p:sp>
      <p:sp>
        <p:nvSpPr>
          <p:cNvPr id="6" name="Footer">
            <a:extLst>
              <a:ext uri="{FF2B5EF4-FFF2-40B4-BE49-F238E27FC236}">
                <a16:creationId xmlns:a16="http://schemas.microsoft.com/office/drawing/2014/main" id="{2EF7F24B-751D-7492-7AE6-410AAE5960EE}"/>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7" name="Slide Number">
            <a:extLst>
              <a:ext uri="{FF2B5EF4-FFF2-40B4-BE49-F238E27FC236}">
                <a16:creationId xmlns:a16="http://schemas.microsoft.com/office/drawing/2014/main" id="{1A85F952-0DC9-0BBA-EBB5-2C568646CCDA}"/>
              </a:ext>
            </a:extLst>
          </p:cNvPr>
          <p:cNvSpPr>
            <a:spLocks noGrp="1" noRot="1" noMove="1" noResize="1" noEditPoints="1" noAdjustHandles="1" noChangeArrowheads="1" noChangeShapeType="1"/>
          </p:cNvSpPr>
          <p:nvPr>
            <p:ph type="sldNum" sz="quarter" idx="12"/>
          </p:nvPr>
        </p:nvSpPr>
        <p:spPr/>
        <p:txBody>
          <a:bodyPr/>
          <a:lstStyle/>
          <a:p>
            <a:fld id="{27BB625B-AB5A-C845-B50B-ED205C3DDF7A}" type="slidenum">
              <a:rPr lang="en-US" noProof="0" smtClean="0"/>
              <a:t>‹#›</a:t>
            </a:fld>
            <a:endParaRPr lang="en-US" noProof="0"/>
          </a:p>
        </p:txBody>
      </p:sp>
      <p:cxnSp>
        <p:nvCxnSpPr>
          <p:cNvPr id="4" name="Straight Connector">
            <a:extLst>
              <a:ext uri="{FF2B5EF4-FFF2-40B4-BE49-F238E27FC236}">
                <a16:creationId xmlns:a16="http://schemas.microsoft.com/office/drawing/2014/main" id="{5FA7CEFB-1156-B4AC-94FF-5313CAA72BD8}"/>
              </a:ext>
              <a:ext uri="{C183D7F6-B498-43B3-948B-1728B52AA6E4}">
                <adec:decorative xmlns:adec="http://schemas.microsoft.com/office/drawing/2017/decorative" val="1"/>
              </a:ext>
            </a:extLst>
          </p:cNvPr>
          <p:cNvCxnSpPr>
            <a:cxnSpLocks/>
          </p:cNvCxnSpPr>
          <p:nvPr userDrawn="1"/>
        </p:nvCxnSpPr>
        <p:spPr bwMode="black">
          <a:xfrm flipH="1">
            <a:off x="542925" y="5762625"/>
            <a:ext cx="5087312"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8" name="Rounded Rectangle 7">
            <a:extLst>
              <a:ext uri="{FF2B5EF4-FFF2-40B4-BE49-F238E27FC236}">
                <a16:creationId xmlns:a16="http://schemas.microsoft.com/office/drawing/2014/main" id="{966C235D-E270-2920-942D-97BFAEE4A2DF}"/>
              </a:ext>
              <a:ext uri="{C183D7F6-B498-43B3-948B-1728B52AA6E4}">
                <adec:decorative xmlns:adec="http://schemas.microsoft.com/office/drawing/2017/decorative" val="1"/>
              </a:ext>
            </a:extLst>
          </p:cNvPr>
          <p:cNvSpPr/>
          <p:nvPr userDrawn="1"/>
        </p:nvSpPr>
        <p:spPr bwMode="white">
          <a:xfrm>
            <a:off x="6165850" y="1372552"/>
            <a:ext cx="2670176" cy="4390073"/>
          </a:xfrm>
          <a:prstGeom prst="roundRect">
            <a:avLst>
              <a:gd name="adj" fmla="val 7444"/>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0" name="Rounded Rectangle 2">
            <a:extLst>
              <a:ext uri="{FF2B5EF4-FFF2-40B4-BE49-F238E27FC236}">
                <a16:creationId xmlns:a16="http://schemas.microsoft.com/office/drawing/2014/main" id="{5AEB2C13-4A50-5653-7E91-CA6DE271CCCC}"/>
              </a:ext>
              <a:ext uri="{C183D7F6-B498-43B3-948B-1728B52AA6E4}">
                <adec:decorative xmlns:adec="http://schemas.microsoft.com/office/drawing/2017/decorative" val="1"/>
              </a:ext>
            </a:extLst>
          </p:cNvPr>
          <p:cNvSpPr/>
          <p:nvPr userDrawn="1"/>
        </p:nvSpPr>
        <p:spPr bwMode="white">
          <a:xfrm>
            <a:off x="8988425" y="1372552"/>
            <a:ext cx="2670176" cy="4390073"/>
          </a:xfrm>
          <a:prstGeom prst="roundRect">
            <a:avLst>
              <a:gd name="adj" fmla="val 7444"/>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Tree>
    <p:extLst>
      <p:ext uri="{BB962C8B-B14F-4D97-AF65-F5344CB8AC3E}">
        <p14:creationId xmlns:p14="http://schemas.microsoft.com/office/powerpoint/2010/main" val="2807006405"/>
      </p:ext>
    </p:extLst>
  </p:cSld>
  <p:clrMapOvr>
    <a:masterClrMapping/>
  </p:clrMapOvr>
  <p:extLst>
    <p:ext uri="{DCECCB84-F9BA-43D5-87BE-67443E8EF086}">
      <p15:sldGuideLst xmlns:p15="http://schemas.microsoft.com/office/powerpoint/2012/main"/>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Content with Image x3">
    <p:bg bwMode="ltGray">
      <p:bgPr>
        <a:solidFill>
          <a:srgbClr val="EDECF6"/>
        </a:solidFill>
        <a:effectLst/>
      </p:bgPr>
    </p:bg>
    <p:spTree>
      <p:nvGrpSpPr>
        <p:cNvPr id="1" name=""/>
        <p:cNvGrpSpPr/>
        <p:nvPr/>
      </p:nvGrpSpPr>
      <p:grpSpPr>
        <a:xfrm>
          <a:off x="0" y="0"/>
          <a:ext cx="0" cy="0"/>
          <a:chOff x="0" y="0"/>
          <a:chExt cx="0" cy="0"/>
        </a:xfrm>
      </p:grpSpPr>
      <p:sp>
        <p:nvSpPr>
          <p:cNvPr id="12" name="Section">
            <a:extLst>
              <a:ext uri="{FF2B5EF4-FFF2-40B4-BE49-F238E27FC236}">
                <a16:creationId xmlns:a16="http://schemas.microsoft.com/office/drawing/2014/main" id="{6D8160D0-6A66-0EA9-5753-2EC4FF928625}"/>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2" name="Title">
            <a:extLst>
              <a:ext uri="{FF2B5EF4-FFF2-40B4-BE49-F238E27FC236}">
                <a16:creationId xmlns:a16="http://schemas.microsoft.com/office/drawing/2014/main" id="{76778EDA-841E-AD19-1FC9-84797F981CD0}"/>
              </a:ext>
            </a:extLst>
          </p:cNvPr>
          <p:cNvSpPr>
            <a:spLocks noGrp="1"/>
          </p:cNvSpPr>
          <p:nvPr>
            <p:ph type="title" hasCustomPrompt="1"/>
          </p:nvPr>
        </p:nvSpPr>
        <p:spPr>
          <a:xfrm>
            <a:off x="550164" y="1370208"/>
            <a:ext cx="2802636" cy="2058791"/>
          </a:xfrm>
        </p:spPr>
        <p:txBody>
          <a:bodyPr/>
          <a:lstStyle/>
          <a:p>
            <a:r>
              <a:rPr lang="en-US" noProof="0"/>
              <a:t>Place headline here, lorem ipsum dolor sit </a:t>
            </a:r>
            <a:r>
              <a:rPr lang="en-US" noProof="0" err="1"/>
              <a:t>amet</a:t>
            </a:r>
            <a:endParaRPr lang="en-US" noProof="0"/>
          </a:p>
        </p:txBody>
      </p:sp>
      <p:sp>
        <p:nvSpPr>
          <p:cNvPr id="16" name="Heading 1">
            <a:extLst>
              <a:ext uri="{FF2B5EF4-FFF2-40B4-BE49-F238E27FC236}">
                <a16:creationId xmlns:a16="http://schemas.microsoft.com/office/drawing/2014/main" id="{FCC9DF55-A4B0-0465-BFCC-37DECDE5A17D}"/>
              </a:ext>
            </a:extLst>
          </p:cNvPr>
          <p:cNvSpPr>
            <a:spLocks noGrp="1"/>
          </p:cNvSpPr>
          <p:nvPr>
            <p:ph type="body" idx="32" hasCustomPrompt="1"/>
          </p:nvPr>
        </p:nvSpPr>
        <p:spPr>
          <a:xfrm>
            <a:off x="4292600" y="1372089"/>
            <a:ext cx="2350800" cy="304311"/>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a:t>
            </a:r>
          </a:p>
        </p:txBody>
      </p:sp>
      <p:sp>
        <p:nvSpPr>
          <p:cNvPr id="13" name="Subhead 1">
            <a:extLst>
              <a:ext uri="{FF2B5EF4-FFF2-40B4-BE49-F238E27FC236}">
                <a16:creationId xmlns:a16="http://schemas.microsoft.com/office/drawing/2014/main" id="{C24E80FF-3C71-1311-11AF-54A5FE1BEA79}"/>
              </a:ext>
            </a:extLst>
          </p:cNvPr>
          <p:cNvSpPr>
            <a:spLocks noGrp="1"/>
          </p:cNvSpPr>
          <p:nvPr>
            <p:ph type="body" idx="1" hasCustomPrompt="1"/>
          </p:nvPr>
        </p:nvSpPr>
        <p:spPr>
          <a:xfrm>
            <a:off x="4292600" y="1757850"/>
            <a:ext cx="2350800" cy="548285"/>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subhead here</a:t>
            </a:r>
          </a:p>
        </p:txBody>
      </p:sp>
      <p:sp>
        <p:nvSpPr>
          <p:cNvPr id="4" name="Text 1">
            <a:extLst>
              <a:ext uri="{FF2B5EF4-FFF2-40B4-BE49-F238E27FC236}">
                <a16:creationId xmlns:a16="http://schemas.microsoft.com/office/drawing/2014/main" id="{211301DE-57D3-01C0-ED02-28220C1A8546}"/>
              </a:ext>
            </a:extLst>
          </p:cNvPr>
          <p:cNvSpPr>
            <a:spLocks noGrp="1"/>
          </p:cNvSpPr>
          <p:nvPr>
            <p:ph type="body" sz="quarter" idx="38"/>
          </p:nvPr>
        </p:nvSpPr>
        <p:spPr>
          <a:xfrm>
            <a:off x="4292600" y="2438400"/>
            <a:ext cx="2350008" cy="1169504"/>
          </a:xfrm>
        </p:spPr>
        <p:txBody>
          <a:bodyPr/>
          <a:lstStyle>
            <a:lvl1pPr marL="0" indent="0">
              <a:buNone/>
              <a:defRPr sz="1200"/>
            </a:lvl1pPr>
            <a:lvl2pPr>
              <a:defRPr sz="1200"/>
            </a:lvl2pPr>
            <a:lvl3pPr>
              <a:defRPr sz="1200"/>
            </a:lvl3pPr>
            <a:lvl4pPr>
              <a:defRPr sz="1200"/>
            </a:lvl4pPr>
            <a:lvl5pPr>
              <a:defRPr sz="12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dirty="0"/>
          </a:p>
        </p:txBody>
      </p:sp>
      <p:sp>
        <p:nvSpPr>
          <p:cNvPr id="20" name="Picture 1">
            <a:extLst>
              <a:ext uri="{FF2B5EF4-FFF2-40B4-BE49-F238E27FC236}">
                <a16:creationId xmlns:a16="http://schemas.microsoft.com/office/drawing/2014/main" id="{CD5E3A7C-88DE-1CA0-135D-D4963A01BC87}"/>
              </a:ext>
              <a:ext uri="{C183D7F6-B498-43B3-948B-1728B52AA6E4}">
                <adec:decorative xmlns:adec="http://schemas.microsoft.com/office/drawing/2017/decorative" val="1"/>
              </a:ext>
            </a:extLst>
          </p:cNvPr>
          <p:cNvSpPr>
            <a:spLocks noGrp="1"/>
          </p:cNvSpPr>
          <p:nvPr>
            <p:ph type="pic" sz="quarter" idx="35" hasCustomPrompt="1"/>
          </p:nvPr>
        </p:nvSpPr>
        <p:spPr bwMode="gray">
          <a:xfrm>
            <a:off x="4292600" y="3690938"/>
            <a:ext cx="2371437" cy="2070416"/>
          </a:xfrm>
          <a:prstGeom prst="roundRect">
            <a:avLst>
              <a:gd name="adj" fmla="val 7083"/>
            </a:avLst>
          </a:prstGeom>
          <a:solidFill>
            <a:srgbClr val="C1BFFF"/>
          </a:solidFill>
        </p:spPr>
        <p:txBody>
          <a:bodyPr tIns="91440" anchor="t" anchorCtr="0"/>
          <a:lstStyle>
            <a:lvl1pPr marL="0" indent="0" algn="ctr">
              <a:buNone/>
              <a:defRPr sz="1400"/>
            </a:lvl1pPr>
          </a:lstStyle>
          <a:p>
            <a:r>
              <a:rPr lang="en-US" noProof="0"/>
              <a:t>Add picture here</a:t>
            </a:r>
          </a:p>
        </p:txBody>
      </p:sp>
      <p:sp>
        <p:nvSpPr>
          <p:cNvPr id="17" name="Heading 2">
            <a:extLst>
              <a:ext uri="{FF2B5EF4-FFF2-40B4-BE49-F238E27FC236}">
                <a16:creationId xmlns:a16="http://schemas.microsoft.com/office/drawing/2014/main" id="{D6CB4244-AA07-9C62-4C0C-58EF345C3E90}"/>
              </a:ext>
            </a:extLst>
          </p:cNvPr>
          <p:cNvSpPr>
            <a:spLocks noGrp="1"/>
          </p:cNvSpPr>
          <p:nvPr>
            <p:ph type="body" idx="33" hasCustomPrompt="1"/>
          </p:nvPr>
        </p:nvSpPr>
        <p:spPr>
          <a:xfrm>
            <a:off x="6781800" y="1372089"/>
            <a:ext cx="2350800" cy="304311"/>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a:t>
            </a:r>
          </a:p>
        </p:txBody>
      </p:sp>
      <p:sp>
        <p:nvSpPr>
          <p:cNvPr id="14" name="Text Placeholder 2">
            <a:extLst>
              <a:ext uri="{FF2B5EF4-FFF2-40B4-BE49-F238E27FC236}">
                <a16:creationId xmlns:a16="http://schemas.microsoft.com/office/drawing/2014/main" id="{E7969028-00D9-D8CE-1448-621DC2F4C603}"/>
              </a:ext>
            </a:extLst>
          </p:cNvPr>
          <p:cNvSpPr>
            <a:spLocks noGrp="1"/>
          </p:cNvSpPr>
          <p:nvPr>
            <p:ph type="body" idx="30" hasCustomPrompt="1"/>
          </p:nvPr>
        </p:nvSpPr>
        <p:spPr>
          <a:xfrm>
            <a:off x="6781800" y="1757850"/>
            <a:ext cx="2350800" cy="548285"/>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subhead here</a:t>
            </a:r>
          </a:p>
        </p:txBody>
      </p:sp>
      <p:sp>
        <p:nvSpPr>
          <p:cNvPr id="5" name="Text 2">
            <a:extLst>
              <a:ext uri="{FF2B5EF4-FFF2-40B4-BE49-F238E27FC236}">
                <a16:creationId xmlns:a16="http://schemas.microsoft.com/office/drawing/2014/main" id="{29DCDE7E-D2D6-4539-E4D3-FF0231419362}"/>
              </a:ext>
            </a:extLst>
          </p:cNvPr>
          <p:cNvSpPr>
            <a:spLocks noGrp="1"/>
          </p:cNvSpPr>
          <p:nvPr>
            <p:ph type="body" sz="quarter" idx="39"/>
          </p:nvPr>
        </p:nvSpPr>
        <p:spPr>
          <a:xfrm>
            <a:off x="6782592" y="2438400"/>
            <a:ext cx="2350008" cy="1169504"/>
          </a:xfrm>
        </p:spPr>
        <p:txBody>
          <a:bodyPr/>
          <a:lstStyle>
            <a:lvl1pPr marL="0" indent="0">
              <a:buNone/>
              <a:defRPr sz="1200"/>
            </a:lvl1pPr>
            <a:lvl2pPr>
              <a:defRPr sz="1200"/>
            </a:lvl2pPr>
            <a:lvl3pPr>
              <a:defRPr sz="1200"/>
            </a:lvl3pPr>
            <a:lvl4pPr>
              <a:defRPr sz="1200"/>
            </a:lvl4pPr>
            <a:lvl5pPr>
              <a:defRPr sz="12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dirty="0"/>
          </a:p>
        </p:txBody>
      </p:sp>
      <p:sp>
        <p:nvSpPr>
          <p:cNvPr id="21" name="Picture 2">
            <a:extLst>
              <a:ext uri="{FF2B5EF4-FFF2-40B4-BE49-F238E27FC236}">
                <a16:creationId xmlns:a16="http://schemas.microsoft.com/office/drawing/2014/main" id="{F830C16D-9055-1B3D-17DC-7E244CE846FD}"/>
              </a:ext>
              <a:ext uri="{C183D7F6-B498-43B3-948B-1728B52AA6E4}">
                <adec:decorative xmlns:adec="http://schemas.microsoft.com/office/drawing/2017/decorative" val="1"/>
              </a:ext>
            </a:extLst>
          </p:cNvPr>
          <p:cNvSpPr>
            <a:spLocks noGrp="1"/>
          </p:cNvSpPr>
          <p:nvPr>
            <p:ph type="pic" sz="quarter" idx="36" hasCustomPrompt="1"/>
          </p:nvPr>
        </p:nvSpPr>
        <p:spPr bwMode="gray">
          <a:xfrm>
            <a:off x="6781800" y="3690938"/>
            <a:ext cx="2371437" cy="2070416"/>
          </a:xfrm>
          <a:prstGeom prst="roundRect">
            <a:avLst>
              <a:gd name="adj" fmla="val 7083"/>
            </a:avLst>
          </a:prstGeom>
          <a:solidFill>
            <a:srgbClr val="C1BFFF"/>
          </a:solidFill>
        </p:spPr>
        <p:txBody>
          <a:bodyPr tIns="91440" anchor="t" anchorCtr="0"/>
          <a:lstStyle>
            <a:lvl1pPr marL="0" indent="0" algn="ctr">
              <a:buNone/>
              <a:defRPr sz="1400"/>
            </a:lvl1pPr>
          </a:lstStyle>
          <a:p>
            <a:pPr marL="0" marR="0" lvl="0" indent="0" algn="ctr"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Add picture here</a:t>
            </a:r>
          </a:p>
        </p:txBody>
      </p:sp>
      <p:sp>
        <p:nvSpPr>
          <p:cNvPr id="18" name="Heading 3">
            <a:extLst>
              <a:ext uri="{FF2B5EF4-FFF2-40B4-BE49-F238E27FC236}">
                <a16:creationId xmlns:a16="http://schemas.microsoft.com/office/drawing/2014/main" id="{18D540FB-5E67-8E16-72C5-A0AE2377C3FF}"/>
              </a:ext>
            </a:extLst>
          </p:cNvPr>
          <p:cNvSpPr>
            <a:spLocks noGrp="1"/>
          </p:cNvSpPr>
          <p:nvPr>
            <p:ph type="body" idx="34" hasCustomPrompt="1"/>
          </p:nvPr>
        </p:nvSpPr>
        <p:spPr>
          <a:xfrm>
            <a:off x="9271000" y="1372089"/>
            <a:ext cx="2350800" cy="304311"/>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a:t>
            </a:r>
          </a:p>
        </p:txBody>
      </p:sp>
      <p:sp>
        <p:nvSpPr>
          <p:cNvPr id="15" name="Subhead 3">
            <a:extLst>
              <a:ext uri="{FF2B5EF4-FFF2-40B4-BE49-F238E27FC236}">
                <a16:creationId xmlns:a16="http://schemas.microsoft.com/office/drawing/2014/main" id="{99FBCCAE-BA0C-C9DC-855E-80DA005BC5DC}"/>
              </a:ext>
            </a:extLst>
          </p:cNvPr>
          <p:cNvSpPr>
            <a:spLocks noGrp="1"/>
          </p:cNvSpPr>
          <p:nvPr>
            <p:ph type="body" idx="31" hasCustomPrompt="1"/>
          </p:nvPr>
        </p:nvSpPr>
        <p:spPr>
          <a:xfrm>
            <a:off x="9271000" y="1757850"/>
            <a:ext cx="2350800" cy="548285"/>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Place subhead here</a:t>
            </a:r>
          </a:p>
        </p:txBody>
      </p:sp>
      <p:sp>
        <p:nvSpPr>
          <p:cNvPr id="19" name="Text 3">
            <a:extLst>
              <a:ext uri="{FF2B5EF4-FFF2-40B4-BE49-F238E27FC236}">
                <a16:creationId xmlns:a16="http://schemas.microsoft.com/office/drawing/2014/main" id="{35230D2C-AC6C-06A7-67BA-0F25A9FF4BFE}"/>
              </a:ext>
              <a:ext uri="{C183D7F6-B498-43B3-948B-1728B52AA6E4}">
                <adec:decorative xmlns:adec="http://schemas.microsoft.com/office/drawing/2017/decorative" val="0"/>
              </a:ext>
            </a:extLst>
          </p:cNvPr>
          <p:cNvSpPr>
            <a:spLocks noGrp="1"/>
          </p:cNvSpPr>
          <p:nvPr>
            <p:ph type="body" sz="quarter" idx="40"/>
          </p:nvPr>
        </p:nvSpPr>
        <p:spPr>
          <a:xfrm>
            <a:off x="9271792" y="2438400"/>
            <a:ext cx="2350008" cy="1169504"/>
          </a:xfrm>
        </p:spPr>
        <p:txBody>
          <a:bodyPr/>
          <a:lstStyle>
            <a:lvl1pPr marL="0" indent="0">
              <a:buNone/>
              <a:defRPr sz="1200"/>
            </a:lvl1pPr>
            <a:lvl2pPr>
              <a:defRPr sz="1200"/>
            </a:lvl2pPr>
            <a:lvl3pPr>
              <a:defRPr sz="1200"/>
            </a:lvl3pPr>
            <a:lvl4pPr>
              <a:defRPr sz="1200"/>
            </a:lvl4pPr>
            <a:lvl5pPr>
              <a:defRPr sz="120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dirty="0"/>
          </a:p>
        </p:txBody>
      </p:sp>
      <p:sp>
        <p:nvSpPr>
          <p:cNvPr id="22" name="Picture 3">
            <a:extLst>
              <a:ext uri="{FF2B5EF4-FFF2-40B4-BE49-F238E27FC236}">
                <a16:creationId xmlns:a16="http://schemas.microsoft.com/office/drawing/2014/main" id="{101B21BA-09BF-23F7-1691-45384A3FECBA}"/>
              </a:ext>
              <a:ext uri="{C183D7F6-B498-43B3-948B-1728B52AA6E4}">
                <adec:decorative xmlns:adec="http://schemas.microsoft.com/office/drawing/2017/decorative" val="1"/>
              </a:ext>
            </a:extLst>
          </p:cNvPr>
          <p:cNvSpPr>
            <a:spLocks noGrp="1"/>
          </p:cNvSpPr>
          <p:nvPr>
            <p:ph type="pic" sz="quarter" idx="37" hasCustomPrompt="1"/>
          </p:nvPr>
        </p:nvSpPr>
        <p:spPr bwMode="gray">
          <a:xfrm>
            <a:off x="9272876" y="3690938"/>
            <a:ext cx="2371437" cy="2070416"/>
          </a:xfrm>
          <a:prstGeom prst="roundRect">
            <a:avLst>
              <a:gd name="adj" fmla="val 7083"/>
            </a:avLst>
          </a:prstGeom>
          <a:solidFill>
            <a:srgbClr val="C1BFFF"/>
          </a:solidFill>
        </p:spPr>
        <p:txBody>
          <a:bodyPr tIns="91440" anchor="t" anchorCtr="0"/>
          <a:lstStyle>
            <a:lvl1pPr marL="0" indent="0" algn="ctr">
              <a:buNone/>
              <a:defRPr sz="1400"/>
            </a:lvl1pPr>
          </a:lstStyle>
          <a:p>
            <a:pPr marL="0" marR="0" lvl="0" indent="0" algn="ctr"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Add picture here</a:t>
            </a:r>
          </a:p>
        </p:txBody>
      </p:sp>
      <p:sp>
        <p:nvSpPr>
          <p:cNvPr id="10" name="Source">
            <a:extLst>
              <a:ext uri="{FF2B5EF4-FFF2-40B4-BE49-F238E27FC236}">
                <a16:creationId xmlns:a16="http://schemas.microsoft.com/office/drawing/2014/main" id="{49C18AD8-1E9E-29C7-276C-ED2D7C8F701E}"/>
              </a:ext>
            </a:extLst>
          </p:cNvPr>
          <p:cNvSpPr>
            <a:spLocks noGrp="1"/>
          </p:cNvSpPr>
          <p:nvPr>
            <p:ph type="body" sz="quarter" idx="14" hasCustomPrompt="1"/>
          </p:nvPr>
        </p:nvSpPr>
        <p:spPr>
          <a:xfrm>
            <a:off x="550164" y="5761354"/>
            <a:ext cx="3607200" cy="547200"/>
          </a:xfrm>
        </p:spPr>
        <p:txBody>
          <a:bodyPr anchor="b" anchorCtr="0">
            <a:noAutofit/>
          </a:bodyPr>
          <a:lstStyle>
            <a:lvl1pPr marL="0" indent="0">
              <a:spcAft>
                <a:spcPts val="0"/>
              </a:spcAft>
              <a:buNone/>
              <a:defRPr sz="800"/>
            </a:lvl1pPr>
            <a:lvl2pPr>
              <a:defRPr sz="800"/>
            </a:lvl2pPr>
            <a:lvl3pPr>
              <a:defRPr sz="800"/>
            </a:lvl3pPr>
            <a:lvl4pPr>
              <a:defRPr sz="800"/>
            </a:lvl4pPr>
            <a:lvl5pPr>
              <a:defRPr sz="800"/>
            </a:lvl5pPr>
          </a:lstStyle>
          <a:p>
            <a:pPr lvl="0"/>
            <a:r>
              <a:rPr lang="en-US" noProof="0"/>
              <a:t>Place source here</a:t>
            </a:r>
          </a:p>
        </p:txBody>
      </p:sp>
      <p:sp>
        <p:nvSpPr>
          <p:cNvPr id="6" name="Footer">
            <a:extLst>
              <a:ext uri="{FF2B5EF4-FFF2-40B4-BE49-F238E27FC236}">
                <a16:creationId xmlns:a16="http://schemas.microsoft.com/office/drawing/2014/main" id="{2EF7F24B-751D-7492-7AE6-410AAE5960EE}"/>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7" name="Slide Number">
            <a:extLst>
              <a:ext uri="{FF2B5EF4-FFF2-40B4-BE49-F238E27FC236}">
                <a16:creationId xmlns:a16="http://schemas.microsoft.com/office/drawing/2014/main" id="{1A85F952-0DC9-0BBA-EBB5-2C568646CCDA}"/>
              </a:ext>
            </a:extLst>
          </p:cNvPr>
          <p:cNvSpPr>
            <a:spLocks noGrp="1" noRot="1" noMove="1" noResize="1" noEditPoints="1" noAdjustHandles="1" noChangeArrowheads="1" noChangeShapeType="1"/>
          </p:cNvSpPr>
          <p:nvPr>
            <p:ph type="sldNum" sz="quarter" idx="12"/>
          </p:nvPr>
        </p:nvSpPr>
        <p:spPr/>
        <p:txBody>
          <a:bodyPr/>
          <a:lstStyle/>
          <a:p>
            <a:fld id="{27BB625B-AB5A-C845-B50B-ED205C3DDF7A}" type="slidenum">
              <a:rPr lang="en-US" noProof="0" smtClean="0"/>
              <a:t>‹#›</a:t>
            </a:fld>
            <a:endParaRPr lang="en-US" noProof="0"/>
          </a:p>
        </p:txBody>
      </p:sp>
    </p:spTree>
    <p:extLst>
      <p:ext uri="{BB962C8B-B14F-4D97-AF65-F5344CB8AC3E}">
        <p14:creationId xmlns:p14="http://schemas.microsoft.com/office/powerpoint/2010/main" val="401741887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Icon with Text x4">
    <p:bg bwMode="ltGray">
      <p:bgPr>
        <a:solidFill>
          <a:srgbClr val="EDECF6"/>
        </a:solidFill>
        <a:effectLst/>
      </p:bgPr>
    </p:bg>
    <p:spTree>
      <p:nvGrpSpPr>
        <p:cNvPr id="1" name=""/>
        <p:cNvGrpSpPr/>
        <p:nvPr/>
      </p:nvGrpSpPr>
      <p:grpSpPr>
        <a:xfrm>
          <a:off x="0" y="0"/>
          <a:ext cx="0" cy="0"/>
          <a:chOff x="0" y="0"/>
          <a:chExt cx="0" cy="0"/>
        </a:xfrm>
      </p:grpSpPr>
      <p:sp>
        <p:nvSpPr>
          <p:cNvPr id="3" name="Section">
            <a:extLst>
              <a:ext uri="{FF2B5EF4-FFF2-40B4-BE49-F238E27FC236}">
                <a16:creationId xmlns:a16="http://schemas.microsoft.com/office/drawing/2014/main" id="{078AB4A3-A7E3-6CAE-F97A-4D13ADB627BD}"/>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8" name="Title">
            <a:extLst>
              <a:ext uri="{FF2B5EF4-FFF2-40B4-BE49-F238E27FC236}">
                <a16:creationId xmlns:a16="http://schemas.microsoft.com/office/drawing/2014/main" id="{CCC3B175-A6C1-A9B9-49AF-8B01B8AACF92}"/>
              </a:ext>
            </a:extLst>
          </p:cNvPr>
          <p:cNvSpPr>
            <a:spLocks noGrp="1"/>
          </p:cNvSpPr>
          <p:nvPr>
            <p:ph type="title" hasCustomPrompt="1"/>
          </p:nvPr>
        </p:nvSpPr>
        <p:spPr>
          <a:xfrm>
            <a:off x="550164" y="552449"/>
            <a:ext cx="4542536" cy="976311"/>
          </a:xfrm>
        </p:spPr>
        <p:txBody>
          <a:bodyPr/>
          <a:lstStyle/>
          <a:p>
            <a:r>
              <a:rPr lang="en-US" noProof="0"/>
              <a:t>Place headline here</a:t>
            </a:r>
          </a:p>
        </p:txBody>
      </p:sp>
      <p:sp>
        <p:nvSpPr>
          <p:cNvPr id="26" name="Text">
            <a:extLst>
              <a:ext uri="{FF2B5EF4-FFF2-40B4-BE49-F238E27FC236}">
                <a16:creationId xmlns:a16="http://schemas.microsoft.com/office/drawing/2014/main" id="{AE8F69D7-C01C-2736-60D1-59C628C1DC6F}"/>
              </a:ext>
            </a:extLst>
          </p:cNvPr>
          <p:cNvSpPr>
            <a:spLocks noGrp="1"/>
          </p:cNvSpPr>
          <p:nvPr>
            <p:ph type="body" sz="quarter" idx="39" hasCustomPrompt="1"/>
          </p:nvPr>
        </p:nvSpPr>
        <p:spPr>
          <a:xfrm>
            <a:off x="6175375" y="555308"/>
            <a:ext cx="5465763" cy="976312"/>
          </a:xfrm>
        </p:spPr>
        <p:txBody>
          <a:bodyPr/>
          <a:lstStyle>
            <a:lvl1pPr marL="0" indent="0">
              <a:spcAft>
                <a:spcPts val="600"/>
              </a:spcAft>
              <a:buNone/>
              <a:defRPr sz="1400"/>
            </a:lvl1pPr>
            <a:lvl2pPr>
              <a:defRPr sz="1400"/>
            </a:lvl2pPr>
            <a:lvl3pPr>
              <a:defRPr sz="1400"/>
            </a:lvl3pPr>
          </a:lstStyle>
          <a:p>
            <a:pPr lvl="0"/>
            <a:r>
              <a:rPr lang="en-US" noProof="0"/>
              <a:t>Optional text here</a:t>
            </a:r>
          </a:p>
        </p:txBody>
      </p:sp>
      <p:sp>
        <p:nvSpPr>
          <p:cNvPr id="10" name="Rounded Rectangle 1">
            <a:extLst>
              <a:ext uri="{FF2B5EF4-FFF2-40B4-BE49-F238E27FC236}">
                <a16:creationId xmlns:a16="http://schemas.microsoft.com/office/drawing/2014/main" id="{2EFEAFF7-1BCF-6F35-8A3A-612509CA852A}"/>
              </a:ext>
              <a:ext uri="{C183D7F6-B498-43B3-948B-1728B52AA6E4}">
                <adec:decorative xmlns:adec="http://schemas.microsoft.com/office/drawing/2017/decorative" val="1"/>
              </a:ext>
            </a:extLst>
          </p:cNvPr>
          <p:cNvSpPr/>
          <p:nvPr/>
        </p:nvSpPr>
        <p:spPr bwMode="white">
          <a:xfrm>
            <a:off x="550164" y="2043113"/>
            <a:ext cx="2670176" cy="3992562"/>
          </a:xfrm>
          <a:prstGeom prst="roundRect">
            <a:avLst>
              <a:gd name="adj" fmla="val 7444"/>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7" name="Icon 1">
            <a:extLst>
              <a:ext uri="{FF2B5EF4-FFF2-40B4-BE49-F238E27FC236}">
                <a16:creationId xmlns:a16="http://schemas.microsoft.com/office/drawing/2014/main" id="{B6B292F9-D8AD-EF72-DDBF-4496080E9D4F}"/>
              </a:ext>
              <a:ext uri="{C183D7F6-B498-43B3-948B-1728B52AA6E4}">
                <adec:decorative xmlns:adec="http://schemas.microsoft.com/office/drawing/2017/decorative" val="0"/>
              </a:ext>
            </a:extLst>
          </p:cNvPr>
          <p:cNvSpPr>
            <a:spLocks noGrp="1"/>
          </p:cNvSpPr>
          <p:nvPr>
            <p:ph type="pic" sz="quarter" idx="34" hasCustomPrompt="1"/>
          </p:nvPr>
        </p:nvSpPr>
        <p:spPr>
          <a:xfrm>
            <a:off x="1356912" y="2343150"/>
            <a:ext cx="1056680" cy="1085850"/>
          </a:xfrm>
        </p:spPr>
        <p:txBody>
          <a:bodyPr tIns="91440" anchor="t" anchorCtr="0"/>
          <a:lstStyle>
            <a:lvl1pPr marL="0" indent="0" algn="ctr">
              <a:buNone/>
              <a:defRPr sz="1400"/>
            </a:lvl1pPr>
          </a:lstStyle>
          <a:p>
            <a:r>
              <a:rPr lang="en-US" noProof="0"/>
              <a:t>Icon</a:t>
            </a:r>
          </a:p>
        </p:txBody>
      </p:sp>
      <p:sp>
        <p:nvSpPr>
          <p:cNvPr id="18" name="Subhead 1">
            <a:extLst>
              <a:ext uri="{FF2B5EF4-FFF2-40B4-BE49-F238E27FC236}">
                <a16:creationId xmlns:a16="http://schemas.microsoft.com/office/drawing/2014/main" id="{55B83152-ADD7-0AED-3C4F-A4DF6116F8AC}"/>
              </a:ext>
            </a:extLst>
          </p:cNvPr>
          <p:cNvSpPr>
            <a:spLocks noGrp="1"/>
          </p:cNvSpPr>
          <p:nvPr>
            <p:ph type="body" sz="quarter" idx="35" hasCustomPrompt="1"/>
          </p:nvPr>
        </p:nvSpPr>
        <p:spPr>
          <a:xfrm>
            <a:off x="780114" y="3802112"/>
            <a:ext cx="2210277" cy="474613"/>
          </a:xfrm>
        </p:spPr>
        <p:txBody>
          <a:bodyPr>
            <a:noAutofit/>
          </a:bodyPr>
          <a:lstStyle>
            <a:lvl1pPr marL="0" indent="0" algn="ctr">
              <a:spcBef>
                <a:spcPts val="0"/>
              </a:spcBef>
              <a:spcAft>
                <a:spcPts val="0"/>
              </a:spcAft>
              <a:buNone/>
              <a:defRPr sz="1600" b="0" i="0">
                <a:latin typeface="Plus Jakarta Sans SemiBold" pitchFamily="2" charset="77"/>
                <a:cs typeface="Plus Jakarta Sans SemiBold" pitchFamily="2" charset="77"/>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subhead here</a:t>
            </a:r>
          </a:p>
        </p:txBody>
      </p:sp>
      <p:sp>
        <p:nvSpPr>
          <p:cNvPr id="21" name="Text 1">
            <a:extLst>
              <a:ext uri="{FF2B5EF4-FFF2-40B4-BE49-F238E27FC236}">
                <a16:creationId xmlns:a16="http://schemas.microsoft.com/office/drawing/2014/main" id="{067F0016-B52D-5B0A-DD08-D8FFF0B73706}"/>
              </a:ext>
            </a:extLst>
          </p:cNvPr>
          <p:cNvSpPr>
            <a:spLocks noGrp="1"/>
          </p:cNvSpPr>
          <p:nvPr>
            <p:ph type="body" sz="quarter" idx="36" hasCustomPrompt="1"/>
          </p:nvPr>
        </p:nvSpPr>
        <p:spPr>
          <a:xfrm>
            <a:off x="780114" y="4462737"/>
            <a:ext cx="2210277" cy="1299888"/>
          </a:xfrm>
        </p:spPr>
        <p:txBody>
          <a:bodyPr>
            <a:noAutofit/>
          </a:bodyPr>
          <a:lstStyle>
            <a:lvl1pPr marL="0" indent="0" algn="ctr">
              <a:spcBef>
                <a:spcPts val="0"/>
              </a:spcBef>
              <a:buNone/>
              <a:defRPr sz="1200">
                <a:solidFill>
                  <a:schemeClr val="tx2"/>
                </a:solidFill>
                <a:latin typeface="+mn-lt"/>
                <a:cs typeface="Plus Jakarta Sans Medium" pitchFamily="2" charset="0"/>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text here</a:t>
            </a:r>
          </a:p>
        </p:txBody>
      </p:sp>
      <p:sp>
        <p:nvSpPr>
          <p:cNvPr id="11" name="Rounded Rectangle 2">
            <a:extLst>
              <a:ext uri="{FF2B5EF4-FFF2-40B4-BE49-F238E27FC236}">
                <a16:creationId xmlns:a16="http://schemas.microsoft.com/office/drawing/2014/main" id="{495E6F94-51D0-D538-C0B1-65664DCD34EB}"/>
              </a:ext>
              <a:ext uri="{C183D7F6-B498-43B3-948B-1728B52AA6E4}">
                <adec:decorative xmlns:adec="http://schemas.microsoft.com/office/drawing/2017/decorative" val="1"/>
              </a:ext>
            </a:extLst>
          </p:cNvPr>
          <p:cNvSpPr/>
          <p:nvPr/>
        </p:nvSpPr>
        <p:spPr bwMode="white">
          <a:xfrm>
            <a:off x="3362918" y="2043113"/>
            <a:ext cx="2670176" cy="3992562"/>
          </a:xfrm>
          <a:prstGeom prst="roundRect">
            <a:avLst>
              <a:gd name="adj" fmla="val 7444"/>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4" name="Icon 2">
            <a:extLst>
              <a:ext uri="{FF2B5EF4-FFF2-40B4-BE49-F238E27FC236}">
                <a16:creationId xmlns:a16="http://schemas.microsoft.com/office/drawing/2014/main" id="{2A6FE9EC-DA49-BB4D-8AEF-C6555B1C060D}"/>
              </a:ext>
              <a:ext uri="{C183D7F6-B498-43B3-948B-1728B52AA6E4}">
                <adec:decorative xmlns:adec="http://schemas.microsoft.com/office/drawing/2017/decorative" val="0"/>
              </a:ext>
            </a:extLst>
          </p:cNvPr>
          <p:cNvSpPr>
            <a:spLocks noGrp="1"/>
          </p:cNvSpPr>
          <p:nvPr>
            <p:ph type="pic" sz="quarter" idx="33" hasCustomPrompt="1"/>
          </p:nvPr>
        </p:nvSpPr>
        <p:spPr>
          <a:xfrm>
            <a:off x="4169666" y="2343150"/>
            <a:ext cx="1056680" cy="1085850"/>
          </a:xfrm>
        </p:spPr>
        <p:txBody>
          <a:bodyPr tIns="91440" anchor="t" anchorCtr="0"/>
          <a:lstStyle>
            <a:lvl1pPr marL="0" indent="0" algn="ctr">
              <a:buNone/>
              <a:defRPr sz="1400"/>
            </a:lvl1pPr>
          </a:lstStyle>
          <a:p>
            <a:r>
              <a:rPr lang="en-US" noProof="0"/>
              <a:t>Icon</a:t>
            </a:r>
          </a:p>
        </p:txBody>
      </p:sp>
      <p:sp>
        <p:nvSpPr>
          <p:cNvPr id="22" name="Subhead 2">
            <a:extLst>
              <a:ext uri="{FF2B5EF4-FFF2-40B4-BE49-F238E27FC236}">
                <a16:creationId xmlns:a16="http://schemas.microsoft.com/office/drawing/2014/main" id="{91837B59-DCFA-3E4B-7125-CD39136FFE4E}"/>
              </a:ext>
            </a:extLst>
          </p:cNvPr>
          <p:cNvSpPr>
            <a:spLocks noGrp="1"/>
          </p:cNvSpPr>
          <p:nvPr>
            <p:ph type="body" sz="quarter" idx="37" hasCustomPrompt="1"/>
          </p:nvPr>
        </p:nvSpPr>
        <p:spPr>
          <a:xfrm>
            <a:off x="3592868" y="3802112"/>
            <a:ext cx="2210277" cy="474613"/>
          </a:xfrm>
        </p:spPr>
        <p:txBody>
          <a:bodyPr>
            <a:noAutofit/>
          </a:bodyPr>
          <a:lstStyle>
            <a:lvl1pPr marL="0" indent="0" algn="ctr">
              <a:spcBef>
                <a:spcPts val="0"/>
              </a:spcBef>
              <a:spcAft>
                <a:spcPts val="0"/>
              </a:spcAft>
              <a:buNone/>
              <a:defRPr sz="1600" b="0" i="0">
                <a:latin typeface="Plus Jakarta Sans SemiBold" pitchFamily="2" charset="77"/>
                <a:cs typeface="Plus Jakarta Sans SemiBold" pitchFamily="2" charset="77"/>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subhead here</a:t>
            </a:r>
          </a:p>
        </p:txBody>
      </p:sp>
      <p:sp>
        <p:nvSpPr>
          <p:cNvPr id="23" name="Text 2">
            <a:extLst>
              <a:ext uri="{FF2B5EF4-FFF2-40B4-BE49-F238E27FC236}">
                <a16:creationId xmlns:a16="http://schemas.microsoft.com/office/drawing/2014/main" id="{520718D3-0668-0658-D8CF-02B240D60C0C}"/>
              </a:ext>
            </a:extLst>
          </p:cNvPr>
          <p:cNvSpPr>
            <a:spLocks noGrp="1"/>
          </p:cNvSpPr>
          <p:nvPr>
            <p:ph type="body" sz="quarter" idx="38" hasCustomPrompt="1"/>
          </p:nvPr>
        </p:nvSpPr>
        <p:spPr>
          <a:xfrm>
            <a:off x="3592868" y="4462737"/>
            <a:ext cx="2210277" cy="1299888"/>
          </a:xfrm>
        </p:spPr>
        <p:txBody>
          <a:bodyPr>
            <a:noAutofit/>
          </a:bodyPr>
          <a:lstStyle>
            <a:lvl1pPr marL="0" indent="0" algn="ctr">
              <a:spcBef>
                <a:spcPts val="0"/>
              </a:spcBef>
              <a:buNone/>
              <a:defRPr sz="1200">
                <a:solidFill>
                  <a:schemeClr val="tx2"/>
                </a:solidFill>
                <a:latin typeface="+mn-lt"/>
                <a:cs typeface="Plus Jakarta Sans Medium" pitchFamily="2" charset="0"/>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text here</a:t>
            </a:r>
          </a:p>
        </p:txBody>
      </p:sp>
      <p:sp>
        <p:nvSpPr>
          <p:cNvPr id="2" name="Rounded Rectangle 3">
            <a:extLst>
              <a:ext uri="{FF2B5EF4-FFF2-40B4-BE49-F238E27FC236}">
                <a16:creationId xmlns:a16="http://schemas.microsoft.com/office/drawing/2014/main" id="{60C38BEE-570B-9B3A-5F52-DA6234A53C6B}"/>
              </a:ext>
              <a:ext uri="{C183D7F6-B498-43B3-948B-1728B52AA6E4}">
                <adec:decorative xmlns:adec="http://schemas.microsoft.com/office/drawing/2017/decorative" val="1"/>
              </a:ext>
            </a:extLst>
          </p:cNvPr>
          <p:cNvSpPr/>
          <p:nvPr/>
        </p:nvSpPr>
        <p:spPr bwMode="white">
          <a:xfrm>
            <a:off x="6175672" y="2043113"/>
            <a:ext cx="2670176" cy="3992562"/>
          </a:xfrm>
          <a:prstGeom prst="roundRect">
            <a:avLst>
              <a:gd name="adj" fmla="val 7444"/>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0" name="Icon 3">
            <a:extLst>
              <a:ext uri="{FF2B5EF4-FFF2-40B4-BE49-F238E27FC236}">
                <a16:creationId xmlns:a16="http://schemas.microsoft.com/office/drawing/2014/main" id="{5CE683B9-5ED7-85F9-3A8C-ABA72F9D3440}"/>
              </a:ext>
              <a:ext uri="{C183D7F6-B498-43B3-948B-1728B52AA6E4}">
                <adec:decorative xmlns:adec="http://schemas.microsoft.com/office/drawing/2017/decorative" val="0"/>
              </a:ext>
            </a:extLst>
          </p:cNvPr>
          <p:cNvSpPr>
            <a:spLocks noGrp="1"/>
          </p:cNvSpPr>
          <p:nvPr>
            <p:ph type="pic" sz="quarter" idx="32" hasCustomPrompt="1"/>
          </p:nvPr>
        </p:nvSpPr>
        <p:spPr>
          <a:xfrm>
            <a:off x="6982420" y="2343150"/>
            <a:ext cx="1056680" cy="1085850"/>
          </a:xfrm>
        </p:spPr>
        <p:txBody>
          <a:bodyPr tIns="91440" anchor="t" anchorCtr="0"/>
          <a:lstStyle>
            <a:lvl1pPr marL="0" indent="0" algn="ctr">
              <a:buNone/>
              <a:defRPr sz="1400"/>
            </a:lvl1pPr>
          </a:lstStyle>
          <a:p>
            <a:r>
              <a:rPr lang="en-US" noProof="0"/>
              <a:t>Icon</a:t>
            </a:r>
          </a:p>
        </p:txBody>
      </p:sp>
      <p:sp>
        <p:nvSpPr>
          <p:cNvPr id="12" name="Subhead 3">
            <a:extLst>
              <a:ext uri="{FF2B5EF4-FFF2-40B4-BE49-F238E27FC236}">
                <a16:creationId xmlns:a16="http://schemas.microsoft.com/office/drawing/2014/main" id="{53598A90-7BE2-0D82-0FCF-005EE8458977}"/>
              </a:ext>
            </a:extLst>
          </p:cNvPr>
          <p:cNvSpPr>
            <a:spLocks noGrp="1"/>
          </p:cNvSpPr>
          <p:nvPr>
            <p:ph type="body" sz="quarter" idx="20" hasCustomPrompt="1"/>
          </p:nvPr>
        </p:nvSpPr>
        <p:spPr>
          <a:xfrm>
            <a:off x="6405622" y="3802112"/>
            <a:ext cx="2210277" cy="474613"/>
          </a:xfrm>
        </p:spPr>
        <p:txBody>
          <a:bodyPr>
            <a:noAutofit/>
          </a:bodyPr>
          <a:lstStyle>
            <a:lvl1pPr marL="0" indent="0" algn="ctr">
              <a:spcBef>
                <a:spcPts val="0"/>
              </a:spcBef>
              <a:spcAft>
                <a:spcPts val="0"/>
              </a:spcAft>
              <a:buNone/>
              <a:defRPr sz="1600" b="0" i="0">
                <a:latin typeface="Plus Jakarta Sans SemiBold" pitchFamily="2" charset="77"/>
                <a:cs typeface="Plus Jakarta Sans SemiBold" pitchFamily="2" charset="77"/>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subhead here</a:t>
            </a:r>
          </a:p>
        </p:txBody>
      </p:sp>
      <p:sp>
        <p:nvSpPr>
          <p:cNvPr id="13" name="Text 3">
            <a:extLst>
              <a:ext uri="{FF2B5EF4-FFF2-40B4-BE49-F238E27FC236}">
                <a16:creationId xmlns:a16="http://schemas.microsoft.com/office/drawing/2014/main" id="{E8F4AB40-5736-AD5A-95C8-7BCC8DCBDAB9}"/>
              </a:ext>
            </a:extLst>
          </p:cNvPr>
          <p:cNvSpPr>
            <a:spLocks noGrp="1"/>
          </p:cNvSpPr>
          <p:nvPr>
            <p:ph type="body" sz="quarter" idx="16" hasCustomPrompt="1"/>
          </p:nvPr>
        </p:nvSpPr>
        <p:spPr>
          <a:xfrm>
            <a:off x="6405622" y="4462737"/>
            <a:ext cx="2210277" cy="1299888"/>
          </a:xfrm>
        </p:spPr>
        <p:txBody>
          <a:bodyPr>
            <a:noAutofit/>
          </a:bodyPr>
          <a:lstStyle>
            <a:lvl1pPr marL="0" indent="0" algn="ctr">
              <a:spcBef>
                <a:spcPts val="0"/>
              </a:spcBef>
              <a:buNone/>
              <a:defRPr sz="1200">
                <a:solidFill>
                  <a:schemeClr val="tx2"/>
                </a:solidFill>
                <a:latin typeface="+mn-lt"/>
                <a:cs typeface="Plus Jakarta Sans Medium" pitchFamily="2" charset="0"/>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text here</a:t>
            </a:r>
          </a:p>
        </p:txBody>
      </p:sp>
      <p:sp>
        <p:nvSpPr>
          <p:cNvPr id="5" name="Rounded Rectangle 4">
            <a:extLst>
              <a:ext uri="{FF2B5EF4-FFF2-40B4-BE49-F238E27FC236}">
                <a16:creationId xmlns:a16="http://schemas.microsoft.com/office/drawing/2014/main" id="{E8F054FF-1896-AC30-4C9B-C4C71E606C18}"/>
              </a:ext>
              <a:ext uri="{C183D7F6-B498-43B3-948B-1728B52AA6E4}">
                <adec:decorative xmlns:adec="http://schemas.microsoft.com/office/drawing/2017/decorative" val="1"/>
              </a:ext>
            </a:extLst>
          </p:cNvPr>
          <p:cNvSpPr/>
          <p:nvPr/>
        </p:nvSpPr>
        <p:spPr bwMode="white">
          <a:xfrm>
            <a:off x="8988425" y="2043113"/>
            <a:ext cx="2670176" cy="3992562"/>
          </a:xfrm>
          <a:prstGeom prst="roundRect">
            <a:avLst>
              <a:gd name="adj" fmla="val 7444"/>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9" name="Icon 4">
            <a:extLst>
              <a:ext uri="{FF2B5EF4-FFF2-40B4-BE49-F238E27FC236}">
                <a16:creationId xmlns:a16="http://schemas.microsoft.com/office/drawing/2014/main" id="{CBE910CE-B243-EFCA-083F-739AB0E2FD54}"/>
              </a:ext>
              <a:ext uri="{C183D7F6-B498-43B3-948B-1728B52AA6E4}">
                <adec:decorative xmlns:adec="http://schemas.microsoft.com/office/drawing/2017/decorative" val="0"/>
              </a:ext>
            </a:extLst>
          </p:cNvPr>
          <p:cNvSpPr>
            <a:spLocks noGrp="1"/>
          </p:cNvSpPr>
          <p:nvPr>
            <p:ph type="pic" sz="quarter" idx="31" hasCustomPrompt="1"/>
          </p:nvPr>
        </p:nvSpPr>
        <p:spPr>
          <a:xfrm>
            <a:off x="9795173" y="2343150"/>
            <a:ext cx="1056680" cy="1085850"/>
          </a:xfrm>
        </p:spPr>
        <p:txBody>
          <a:bodyPr tIns="91440" anchor="t" anchorCtr="0"/>
          <a:lstStyle>
            <a:lvl1pPr marL="0" indent="0" algn="ctr">
              <a:buNone/>
              <a:defRPr sz="1400"/>
            </a:lvl1pPr>
          </a:lstStyle>
          <a:p>
            <a:r>
              <a:rPr lang="en-US" noProof="0"/>
              <a:t>Icon</a:t>
            </a:r>
          </a:p>
        </p:txBody>
      </p:sp>
      <p:sp>
        <p:nvSpPr>
          <p:cNvPr id="15" name="Subhead 4">
            <a:extLst>
              <a:ext uri="{FF2B5EF4-FFF2-40B4-BE49-F238E27FC236}">
                <a16:creationId xmlns:a16="http://schemas.microsoft.com/office/drawing/2014/main" id="{143EAC0C-2663-3AAD-34E5-1033DD8E1B0A}"/>
              </a:ext>
            </a:extLst>
          </p:cNvPr>
          <p:cNvSpPr>
            <a:spLocks noGrp="1"/>
          </p:cNvSpPr>
          <p:nvPr>
            <p:ph type="body" sz="quarter" idx="28" hasCustomPrompt="1"/>
          </p:nvPr>
        </p:nvSpPr>
        <p:spPr>
          <a:xfrm>
            <a:off x="9218375" y="3802112"/>
            <a:ext cx="2210277" cy="474613"/>
          </a:xfrm>
        </p:spPr>
        <p:txBody>
          <a:bodyPr>
            <a:noAutofit/>
          </a:bodyPr>
          <a:lstStyle>
            <a:lvl1pPr marL="0" indent="0" algn="ctr">
              <a:spcBef>
                <a:spcPts val="0"/>
              </a:spcBef>
              <a:spcAft>
                <a:spcPts val="0"/>
              </a:spcAft>
              <a:buNone/>
              <a:defRPr sz="1600" b="0" i="0">
                <a:latin typeface="Plus Jakarta Sans SemiBold" pitchFamily="2" charset="77"/>
                <a:cs typeface="Plus Jakarta Sans SemiBold" pitchFamily="2" charset="77"/>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subhead here</a:t>
            </a:r>
          </a:p>
        </p:txBody>
      </p:sp>
      <p:sp>
        <p:nvSpPr>
          <p:cNvPr id="16" name="Text 4">
            <a:extLst>
              <a:ext uri="{FF2B5EF4-FFF2-40B4-BE49-F238E27FC236}">
                <a16:creationId xmlns:a16="http://schemas.microsoft.com/office/drawing/2014/main" id="{95CB6802-304B-6C86-41E0-77EF0EA330A2}"/>
              </a:ext>
            </a:extLst>
          </p:cNvPr>
          <p:cNvSpPr>
            <a:spLocks noGrp="1"/>
          </p:cNvSpPr>
          <p:nvPr>
            <p:ph type="body" sz="quarter" idx="29" hasCustomPrompt="1"/>
          </p:nvPr>
        </p:nvSpPr>
        <p:spPr>
          <a:xfrm>
            <a:off x="9218375" y="4462737"/>
            <a:ext cx="2210277" cy="1299888"/>
          </a:xfrm>
        </p:spPr>
        <p:txBody>
          <a:bodyPr>
            <a:noAutofit/>
          </a:bodyPr>
          <a:lstStyle>
            <a:lvl1pPr marL="0" indent="0" algn="ctr">
              <a:spcBef>
                <a:spcPts val="0"/>
              </a:spcBef>
              <a:buNone/>
              <a:defRPr sz="1200">
                <a:solidFill>
                  <a:schemeClr val="tx2"/>
                </a:solidFill>
                <a:latin typeface="+mn-lt"/>
                <a:cs typeface="Plus Jakarta Sans Medium" pitchFamily="2" charset="0"/>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text here</a:t>
            </a:r>
          </a:p>
        </p:txBody>
      </p:sp>
      <p:sp>
        <p:nvSpPr>
          <p:cNvPr id="6" name="Footer">
            <a:extLst>
              <a:ext uri="{FF2B5EF4-FFF2-40B4-BE49-F238E27FC236}">
                <a16:creationId xmlns:a16="http://schemas.microsoft.com/office/drawing/2014/main" id="{2EF7F24B-751D-7492-7AE6-410AAE5960EE}"/>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7" name="Slide Number">
            <a:extLst>
              <a:ext uri="{FF2B5EF4-FFF2-40B4-BE49-F238E27FC236}">
                <a16:creationId xmlns:a16="http://schemas.microsoft.com/office/drawing/2014/main" id="{1A85F952-0DC9-0BBA-EBB5-2C568646CCDA}"/>
              </a:ext>
            </a:extLst>
          </p:cNvPr>
          <p:cNvSpPr>
            <a:spLocks noGrp="1" noRot="1" noMove="1" noResize="1" noEditPoints="1" noAdjustHandles="1" noChangeArrowheads="1" noChangeShapeType="1"/>
          </p:cNvSpPr>
          <p:nvPr>
            <p:ph type="sldNum" sz="quarter" idx="12"/>
          </p:nvPr>
        </p:nvSpPr>
        <p:spPr/>
        <p:txBody>
          <a:bodyPr/>
          <a:lstStyle/>
          <a:p>
            <a:fld id="{27BB625B-AB5A-C845-B50B-ED205C3DDF7A}" type="slidenum">
              <a:rPr lang="en-US" noProof="0" smtClean="0"/>
              <a:t>‹#›</a:t>
            </a:fld>
            <a:endParaRPr lang="en-US" noProof="0"/>
          </a:p>
        </p:txBody>
      </p:sp>
      <p:sp>
        <p:nvSpPr>
          <p:cNvPr id="4" name="Rounded Rectangle 1">
            <a:extLst>
              <a:ext uri="{FF2B5EF4-FFF2-40B4-BE49-F238E27FC236}">
                <a16:creationId xmlns:a16="http://schemas.microsoft.com/office/drawing/2014/main" id="{37B67A83-C8E5-4A9B-2273-2FB6B18BCDEF}"/>
              </a:ext>
              <a:ext uri="{C183D7F6-B498-43B3-948B-1728B52AA6E4}">
                <adec:decorative xmlns:adec="http://schemas.microsoft.com/office/drawing/2017/decorative" val="1"/>
              </a:ext>
            </a:extLst>
          </p:cNvPr>
          <p:cNvSpPr/>
          <p:nvPr userDrawn="1"/>
        </p:nvSpPr>
        <p:spPr bwMode="white">
          <a:xfrm>
            <a:off x="550164" y="2043113"/>
            <a:ext cx="2670176" cy="3992562"/>
          </a:xfrm>
          <a:prstGeom prst="roundRect">
            <a:avLst>
              <a:gd name="adj" fmla="val 7444"/>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9" name="Rounded Rectangle 2">
            <a:extLst>
              <a:ext uri="{FF2B5EF4-FFF2-40B4-BE49-F238E27FC236}">
                <a16:creationId xmlns:a16="http://schemas.microsoft.com/office/drawing/2014/main" id="{50DAB658-9B84-AD98-55D0-B1FDE48F5C47}"/>
              </a:ext>
              <a:ext uri="{C183D7F6-B498-43B3-948B-1728B52AA6E4}">
                <adec:decorative xmlns:adec="http://schemas.microsoft.com/office/drawing/2017/decorative" val="1"/>
              </a:ext>
            </a:extLst>
          </p:cNvPr>
          <p:cNvSpPr/>
          <p:nvPr userDrawn="1"/>
        </p:nvSpPr>
        <p:spPr bwMode="white">
          <a:xfrm>
            <a:off x="3362918" y="2043113"/>
            <a:ext cx="2670176" cy="3992562"/>
          </a:xfrm>
          <a:prstGeom prst="roundRect">
            <a:avLst>
              <a:gd name="adj" fmla="val 7444"/>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4" name="Rounded Rectangle 3">
            <a:extLst>
              <a:ext uri="{FF2B5EF4-FFF2-40B4-BE49-F238E27FC236}">
                <a16:creationId xmlns:a16="http://schemas.microsoft.com/office/drawing/2014/main" id="{9560949B-49F8-26B0-0249-432615B674DC}"/>
              </a:ext>
              <a:ext uri="{C183D7F6-B498-43B3-948B-1728B52AA6E4}">
                <adec:decorative xmlns:adec="http://schemas.microsoft.com/office/drawing/2017/decorative" val="1"/>
              </a:ext>
            </a:extLst>
          </p:cNvPr>
          <p:cNvSpPr/>
          <p:nvPr userDrawn="1"/>
        </p:nvSpPr>
        <p:spPr bwMode="white">
          <a:xfrm>
            <a:off x="6175672" y="2043113"/>
            <a:ext cx="2670176" cy="3992562"/>
          </a:xfrm>
          <a:prstGeom prst="roundRect">
            <a:avLst>
              <a:gd name="adj" fmla="val 7444"/>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5" name="Rounded Rectangle 24">
            <a:extLst>
              <a:ext uri="{FF2B5EF4-FFF2-40B4-BE49-F238E27FC236}">
                <a16:creationId xmlns:a16="http://schemas.microsoft.com/office/drawing/2014/main" id="{FD16C283-5C1B-2C23-4BFA-A36922800995}"/>
              </a:ext>
              <a:ext uri="{C183D7F6-B498-43B3-948B-1728B52AA6E4}">
                <adec:decorative xmlns:adec="http://schemas.microsoft.com/office/drawing/2017/decorative" val="1"/>
              </a:ext>
            </a:extLst>
          </p:cNvPr>
          <p:cNvSpPr/>
          <p:nvPr userDrawn="1"/>
        </p:nvSpPr>
        <p:spPr bwMode="white">
          <a:xfrm>
            <a:off x="8988425" y="2043113"/>
            <a:ext cx="2670176" cy="3992562"/>
          </a:xfrm>
          <a:prstGeom prst="roundRect">
            <a:avLst>
              <a:gd name="adj" fmla="val 7444"/>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Tree>
    <p:extLst>
      <p:ext uri="{BB962C8B-B14F-4D97-AF65-F5344CB8AC3E}">
        <p14:creationId xmlns:p14="http://schemas.microsoft.com/office/powerpoint/2010/main" val="1283905210"/>
      </p:ext>
    </p:extLst>
  </p:cSld>
  <p:clrMapOvr>
    <a:masterClrMapping/>
  </p:clrMapOvr>
  <p:extLst>
    <p:ext uri="{DCECCB84-F9BA-43D5-87BE-67443E8EF086}">
      <p15:sldGuideLst xmlns:p15="http://schemas.microsoft.com/office/powerpoint/2012/main"/>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Big Headline with Text x4 and Image Dark">
    <p:bg bwMode="gray">
      <p:bgRef idx="1001">
        <a:schemeClr val="bg2"/>
      </p:bgRef>
    </p:bg>
    <p:spTree>
      <p:nvGrpSpPr>
        <p:cNvPr id="1" name=""/>
        <p:cNvGrpSpPr/>
        <p:nvPr/>
      </p:nvGrpSpPr>
      <p:grpSpPr>
        <a:xfrm>
          <a:off x="0" y="0"/>
          <a:ext cx="0" cy="0"/>
          <a:chOff x="0" y="0"/>
          <a:chExt cx="0" cy="0"/>
        </a:xfrm>
      </p:grpSpPr>
      <p:sp>
        <p:nvSpPr>
          <p:cNvPr id="12" name="Section">
            <a:extLst>
              <a:ext uri="{FF2B5EF4-FFF2-40B4-BE49-F238E27FC236}">
                <a16:creationId xmlns:a16="http://schemas.microsoft.com/office/drawing/2014/main" id="{6D8160D0-6A66-0EA9-5753-2EC4FF928625}"/>
              </a:ext>
            </a:extLst>
          </p:cNvPr>
          <p:cNvSpPr>
            <a:spLocks noGrp="1"/>
          </p:cNvSpPr>
          <p:nvPr>
            <p:ph type="body" sz="quarter" idx="27" hasCustomPrompt="1"/>
          </p:nvPr>
        </p:nvSpPr>
        <p:spPr bwMode="white">
          <a:xfrm>
            <a:off x="550164" y="0"/>
            <a:ext cx="3607200" cy="547200"/>
          </a:xfrm>
        </p:spPr>
        <p:txBody>
          <a:bodyPr anchor="ctr" anchorCtr="0"/>
          <a:lstStyle>
            <a:lvl1pPr marL="0" indent="0">
              <a:spcAft>
                <a:spcPts val="0"/>
              </a:spcAft>
              <a:buNone/>
              <a:defRPr sz="1000" cap="all" baseline="0">
                <a:solidFill>
                  <a:srgbClr val="C1BFFF"/>
                </a:solidFill>
              </a:defRPr>
            </a:lvl1pPr>
          </a:lstStyle>
          <a:p>
            <a:pPr lvl="0"/>
            <a:r>
              <a:rPr lang="en-US" noProof="0"/>
              <a:t>Section title</a:t>
            </a:r>
          </a:p>
        </p:txBody>
      </p:sp>
      <p:sp>
        <p:nvSpPr>
          <p:cNvPr id="2" name="Title">
            <a:extLst>
              <a:ext uri="{FF2B5EF4-FFF2-40B4-BE49-F238E27FC236}">
                <a16:creationId xmlns:a16="http://schemas.microsoft.com/office/drawing/2014/main" id="{76778EDA-841E-AD19-1FC9-84797F981CD0}"/>
              </a:ext>
            </a:extLst>
          </p:cNvPr>
          <p:cNvSpPr>
            <a:spLocks noGrp="1"/>
          </p:cNvSpPr>
          <p:nvPr>
            <p:ph type="title" hasCustomPrompt="1"/>
          </p:nvPr>
        </p:nvSpPr>
        <p:spPr bwMode="white">
          <a:xfrm>
            <a:off x="550163" y="1370208"/>
            <a:ext cx="8850022" cy="1371600"/>
          </a:xfrm>
        </p:spPr>
        <p:txBody>
          <a:bodyPr/>
          <a:lstStyle>
            <a:lvl1pPr>
              <a:defRPr sz="4800"/>
            </a:lvl1pPr>
          </a:lstStyle>
          <a:p>
            <a:r>
              <a:rPr lang="en-US" noProof="0"/>
              <a:t>Place headline here, lorem ipsum dolor sit </a:t>
            </a:r>
            <a:r>
              <a:rPr lang="en-US" noProof="0" err="1"/>
              <a:t>amet</a:t>
            </a:r>
            <a:endParaRPr lang="en-US" noProof="0"/>
          </a:p>
        </p:txBody>
      </p:sp>
      <p:sp>
        <p:nvSpPr>
          <p:cNvPr id="3" name="Rounded Rectangle 1">
            <a:extLst>
              <a:ext uri="{FF2B5EF4-FFF2-40B4-BE49-F238E27FC236}">
                <a16:creationId xmlns:a16="http://schemas.microsoft.com/office/drawing/2014/main" id="{E5829D75-79BA-3D43-D0F7-8C5035871F80}"/>
              </a:ext>
              <a:ext uri="{C183D7F6-B498-43B3-948B-1728B52AA6E4}">
                <adec:decorative xmlns:adec="http://schemas.microsoft.com/office/drawing/2017/decorative" val="1"/>
              </a:ext>
            </a:extLst>
          </p:cNvPr>
          <p:cNvSpPr/>
          <p:nvPr/>
        </p:nvSpPr>
        <p:spPr bwMode="ltGray">
          <a:xfrm>
            <a:off x="550164" y="3429000"/>
            <a:ext cx="2109369" cy="2333625"/>
          </a:xfrm>
          <a:prstGeom prst="roundRect">
            <a:avLst>
              <a:gd name="adj" fmla="val 9633"/>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8" name="Number 1">
            <a:extLst>
              <a:ext uri="{FF2B5EF4-FFF2-40B4-BE49-F238E27FC236}">
                <a16:creationId xmlns:a16="http://schemas.microsoft.com/office/drawing/2014/main" id="{AB924B35-03AF-2400-44D7-4D3964B20A32}"/>
              </a:ext>
            </a:extLst>
          </p:cNvPr>
          <p:cNvSpPr>
            <a:spLocks noGrp="1"/>
          </p:cNvSpPr>
          <p:nvPr>
            <p:ph type="body" sz="quarter" idx="45" hasCustomPrompt="1"/>
          </p:nvPr>
        </p:nvSpPr>
        <p:spPr bwMode="white">
          <a:xfrm>
            <a:off x="804748" y="3664311"/>
            <a:ext cx="594360" cy="283464"/>
          </a:xfrm>
        </p:spPr>
        <p:txBody>
          <a:bodyPr>
            <a:noAutofit/>
          </a:bodyPr>
          <a:lstStyle>
            <a:lvl1pPr marL="0" indent="0">
              <a:buNone/>
              <a:defRPr kumimoji="0" lang="en-US" sz="1600" b="0" i="0" u="none" strike="noStrike" kern="1200" cap="none" spc="0" normalizeH="0" baseline="0" dirty="0">
                <a:ln>
                  <a:noFill/>
                </a:ln>
                <a:solidFill>
                  <a:srgbClr val="56E2E1"/>
                </a:solidFill>
                <a:effectLst/>
                <a:uLnTx/>
                <a:uFillTx/>
                <a:latin typeface="Plus Jakarta Sans SemiBold" panose="020B0609020204030204"/>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a:t>
            </a:r>
          </a:p>
        </p:txBody>
      </p:sp>
      <p:sp>
        <p:nvSpPr>
          <p:cNvPr id="5" name="Text 1">
            <a:extLst>
              <a:ext uri="{FF2B5EF4-FFF2-40B4-BE49-F238E27FC236}">
                <a16:creationId xmlns:a16="http://schemas.microsoft.com/office/drawing/2014/main" id="{BE879D4D-E2CC-D47A-9910-63F8BA157E3C}"/>
              </a:ext>
            </a:extLst>
          </p:cNvPr>
          <p:cNvSpPr>
            <a:spLocks noGrp="1"/>
          </p:cNvSpPr>
          <p:nvPr>
            <p:ph type="body" sz="quarter" idx="41" hasCustomPrompt="1"/>
          </p:nvPr>
        </p:nvSpPr>
        <p:spPr bwMode="white">
          <a:xfrm>
            <a:off x="804748" y="3967162"/>
            <a:ext cx="1600200" cy="1520629"/>
          </a:xfrm>
        </p:spPr>
        <p:txBody>
          <a:bodyPr/>
          <a:lstStyle>
            <a:lvl1pPr marL="0" indent="0">
              <a:buNone/>
              <a:defRPr sz="1200"/>
            </a:lvl1pPr>
            <a:lvl2pPr>
              <a:defRPr sz="1200"/>
            </a:lvl2pPr>
            <a:lvl3pPr>
              <a:defRPr sz="1200"/>
            </a:lvl3pPr>
            <a:lvl4pPr>
              <a:defRPr sz="1200"/>
            </a:lvl4pPr>
            <a:lvl5pPr>
              <a:defRPr sz="1200"/>
            </a:lvl5pPr>
          </a:lstStyle>
          <a:p>
            <a:pPr lvl="0"/>
            <a:r>
              <a:rPr lang="en-US" noProof="0"/>
              <a:t>Place text here</a:t>
            </a:r>
          </a:p>
        </p:txBody>
      </p:sp>
      <p:sp>
        <p:nvSpPr>
          <p:cNvPr id="4" name="Rounded Rectangle 2">
            <a:extLst>
              <a:ext uri="{FF2B5EF4-FFF2-40B4-BE49-F238E27FC236}">
                <a16:creationId xmlns:a16="http://schemas.microsoft.com/office/drawing/2014/main" id="{4BF5AF6C-73F5-C59D-5196-2B21D95D4949}"/>
              </a:ext>
              <a:ext uri="{C183D7F6-B498-43B3-948B-1728B52AA6E4}">
                <adec:decorative xmlns:adec="http://schemas.microsoft.com/office/drawing/2017/decorative" val="1"/>
              </a:ext>
            </a:extLst>
          </p:cNvPr>
          <p:cNvSpPr/>
          <p:nvPr/>
        </p:nvSpPr>
        <p:spPr bwMode="ltGray">
          <a:xfrm>
            <a:off x="2797048" y="3429000"/>
            <a:ext cx="2109369" cy="2333625"/>
          </a:xfrm>
          <a:prstGeom prst="roundRect">
            <a:avLst>
              <a:gd name="adj" fmla="val 9633"/>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0" name="Number 2">
            <a:extLst>
              <a:ext uri="{FF2B5EF4-FFF2-40B4-BE49-F238E27FC236}">
                <a16:creationId xmlns:a16="http://schemas.microsoft.com/office/drawing/2014/main" id="{2BB527E9-FC1C-CAF2-4E81-D2C2C8F71896}"/>
              </a:ext>
            </a:extLst>
          </p:cNvPr>
          <p:cNvSpPr>
            <a:spLocks noGrp="1"/>
          </p:cNvSpPr>
          <p:nvPr>
            <p:ph type="body" sz="quarter" idx="46" hasCustomPrompt="1"/>
          </p:nvPr>
        </p:nvSpPr>
        <p:spPr bwMode="white">
          <a:xfrm>
            <a:off x="3051632" y="3664311"/>
            <a:ext cx="594360" cy="283464"/>
          </a:xfrm>
        </p:spPr>
        <p:txBody>
          <a:bodyPr>
            <a:noAutofit/>
          </a:bodyPr>
          <a:lstStyle>
            <a:lvl1pPr marL="0" indent="0">
              <a:buNone/>
              <a:defRPr kumimoji="0" lang="en-US" sz="1600" b="0" i="0" u="none" strike="noStrike" kern="1200" cap="none" spc="0" normalizeH="0" baseline="0" dirty="0">
                <a:ln>
                  <a:noFill/>
                </a:ln>
                <a:solidFill>
                  <a:srgbClr val="56E2E1"/>
                </a:solidFill>
                <a:effectLst/>
                <a:uLnTx/>
                <a:uFillTx/>
                <a:latin typeface="Plus Jakarta Sans SemiBold" panose="020B0609020204030204"/>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a:t>
            </a:r>
          </a:p>
        </p:txBody>
      </p:sp>
      <p:sp>
        <p:nvSpPr>
          <p:cNvPr id="8" name="Text 2">
            <a:extLst>
              <a:ext uri="{FF2B5EF4-FFF2-40B4-BE49-F238E27FC236}">
                <a16:creationId xmlns:a16="http://schemas.microsoft.com/office/drawing/2014/main" id="{56B28055-A5C3-6127-F8DE-CB5547874B61}"/>
              </a:ext>
            </a:extLst>
          </p:cNvPr>
          <p:cNvSpPr>
            <a:spLocks noGrp="1"/>
          </p:cNvSpPr>
          <p:nvPr>
            <p:ph type="body" sz="quarter" idx="42" hasCustomPrompt="1"/>
          </p:nvPr>
        </p:nvSpPr>
        <p:spPr bwMode="white">
          <a:xfrm>
            <a:off x="3051632" y="3967162"/>
            <a:ext cx="1600200" cy="1520629"/>
          </a:xfrm>
        </p:spPr>
        <p:txBody>
          <a:bodyPr/>
          <a:lstStyle>
            <a:lvl1pPr marL="0" indent="0">
              <a:buNone/>
              <a:defRPr sz="1200"/>
            </a:lvl1pPr>
            <a:lvl2pPr>
              <a:defRPr sz="1200"/>
            </a:lvl2pPr>
            <a:lvl3pPr>
              <a:defRPr sz="1200"/>
            </a:lvl3pPr>
            <a:lvl4pPr>
              <a:defRPr sz="1200"/>
            </a:lvl4pPr>
            <a:lvl5pPr>
              <a:defRPr sz="1200"/>
            </a:lvl5pPr>
          </a:lstStyle>
          <a:p>
            <a:pPr lvl="0"/>
            <a:r>
              <a:rPr lang="en-US" noProof="0"/>
              <a:t>Place text here</a:t>
            </a:r>
          </a:p>
        </p:txBody>
      </p:sp>
      <p:sp>
        <p:nvSpPr>
          <p:cNvPr id="19" name="Rounded Rectangle 3">
            <a:extLst>
              <a:ext uri="{FF2B5EF4-FFF2-40B4-BE49-F238E27FC236}">
                <a16:creationId xmlns:a16="http://schemas.microsoft.com/office/drawing/2014/main" id="{535B4539-78B4-E6A5-306A-234737ABDB76}"/>
              </a:ext>
              <a:ext uri="{C183D7F6-B498-43B3-948B-1728B52AA6E4}">
                <adec:decorative xmlns:adec="http://schemas.microsoft.com/office/drawing/2017/decorative" val="1"/>
              </a:ext>
            </a:extLst>
          </p:cNvPr>
          <p:cNvSpPr/>
          <p:nvPr/>
        </p:nvSpPr>
        <p:spPr bwMode="ltGray">
          <a:xfrm>
            <a:off x="5043932" y="3429000"/>
            <a:ext cx="2109369" cy="2333625"/>
          </a:xfrm>
          <a:prstGeom prst="roundRect">
            <a:avLst>
              <a:gd name="adj" fmla="val 9633"/>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1" name="Number 3">
            <a:extLst>
              <a:ext uri="{FF2B5EF4-FFF2-40B4-BE49-F238E27FC236}">
                <a16:creationId xmlns:a16="http://schemas.microsoft.com/office/drawing/2014/main" id="{16D16D7C-6597-2088-385B-3C35494F8792}"/>
              </a:ext>
            </a:extLst>
          </p:cNvPr>
          <p:cNvSpPr>
            <a:spLocks noGrp="1"/>
          </p:cNvSpPr>
          <p:nvPr>
            <p:ph type="body" sz="quarter" idx="47" hasCustomPrompt="1"/>
          </p:nvPr>
        </p:nvSpPr>
        <p:spPr bwMode="white">
          <a:xfrm>
            <a:off x="5298516" y="3664311"/>
            <a:ext cx="594360" cy="283464"/>
          </a:xfrm>
        </p:spPr>
        <p:txBody>
          <a:bodyPr>
            <a:noAutofit/>
          </a:bodyPr>
          <a:lstStyle>
            <a:lvl1pPr marL="0" indent="0">
              <a:buNone/>
              <a:defRPr kumimoji="0" lang="en-US" sz="1600" b="0" i="0" u="none" strike="noStrike" kern="1200" cap="none" spc="0" normalizeH="0" baseline="0" dirty="0">
                <a:ln>
                  <a:noFill/>
                </a:ln>
                <a:solidFill>
                  <a:srgbClr val="56E2E1"/>
                </a:solidFill>
                <a:effectLst/>
                <a:uLnTx/>
                <a:uFillTx/>
                <a:latin typeface="Plus Jakarta Sans SemiBold" panose="020B0609020204030204"/>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a:t>
            </a:r>
          </a:p>
        </p:txBody>
      </p:sp>
      <p:sp>
        <p:nvSpPr>
          <p:cNvPr id="9" name="Text 3">
            <a:extLst>
              <a:ext uri="{FF2B5EF4-FFF2-40B4-BE49-F238E27FC236}">
                <a16:creationId xmlns:a16="http://schemas.microsoft.com/office/drawing/2014/main" id="{4ACE7566-0253-3157-1C44-16F383DB13E4}"/>
              </a:ext>
            </a:extLst>
          </p:cNvPr>
          <p:cNvSpPr>
            <a:spLocks noGrp="1"/>
          </p:cNvSpPr>
          <p:nvPr>
            <p:ph type="body" sz="quarter" idx="43" hasCustomPrompt="1"/>
          </p:nvPr>
        </p:nvSpPr>
        <p:spPr bwMode="white">
          <a:xfrm>
            <a:off x="5298516" y="3967162"/>
            <a:ext cx="1600200" cy="1520629"/>
          </a:xfrm>
        </p:spPr>
        <p:txBody>
          <a:bodyPr/>
          <a:lstStyle>
            <a:lvl1pPr marL="0" indent="0">
              <a:buNone/>
              <a:defRPr sz="1200"/>
            </a:lvl1pPr>
            <a:lvl2pPr>
              <a:defRPr sz="1200"/>
            </a:lvl2pPr>
            <a:lvl3pPr>
              <a:defRPr sz="1200"/>
            </a:lvl3pPr>
            <a:lvl4pPr>
              <a:defRPr sz="1200"/>
            </a:lvl4pPr>
            <a:lvl5pPr>
              <a:defRPr sz="1200"/>
            </a:lvl5pPr>
          </a:lstStyle>
          <a:p>
            <a:pPr lvl="0"/>
            <a:r>
              <a:rPr lang="en-US" noProof="0"/>
              <a:t>Place text here</a:t>
            </a:r>
          </a:p>
        </p:txBody>
      </p:sp>
      <p:sp>
        <p:nvSpPr>
          <p:cNvPr id="23" name="Rounded Rectangle 4">
            <a:extLst>
              <a:ext uri="{FF2B5EF4-FFF2-40B4-BE49-F238E27FC236}">
                <a16:creationId xmlns:a16="http://schemas.microsoft.com/office/drawing/2014/main" id="{D2A6379D-07A5-FE3D-7B1A-F32A24B7BA82}"/>
              </a:ext>
              <a:ext uri="{C183D7F6-B498-43B3-948B-1728B52AA6E4}">
                <adec:decorative xmlns:adec="http://schemas.microsoft.com/office/drawing/2017/decorative" val="1"/>
              </a:ext>
            </a:extLst>
          </p:cNvPr>
          <p:cNvSpPr/>
          <p:nvPr/>
        </p:nvSpPr>
        <p:spPr bwMode="ltGray">
          <a:xfrm>
            <a:off x="7290816" y="3429000"/>
            <a:ext cx="2109369" cy="2333625"/>
          </a:xfrm>
          <a:prstGeom prst="roundRect">
            <a:avLst>
              <a:gd name="adj" fmla="val 9633"/>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4" name="Number 4">
            <a:extLst>
              <a:ext uri="{FF2B5EF4-FFF2-40B4-BE49-F238E27FC236}">
                <a16:creationId xmlns:a16="http://schemas.microsoft.com/office/drawing/2014/main" id="{0508FF44-BB4B-9234-F66E-6E76CF3F62DF}"/>
              </a:ext>
            </a:extLst>
          </p:cNvPr>
          <p:cNvSpPr>
            <a:spLocks noGrp="1"/>
          </p:cNvSpPr>
          <p:nvPr>
            <p:ph type="body" sz="quarter" idx="48" hasCustomPrompt="1"/>
          </p:nvPr>
        </p:nvSpPr>
        <p:spPr bwMode="white">
          <a:xfrm>
            <a:off x="7545400" y="3664311"/>
            <a:ext cx="594360" cy="283464"/>
          </a:xfrm>
        </p:spPr>
        <p:txBody>
          <a:bodyPr>
            <a:noAutofit/>
          </a:bodyPr>
          <a:lstStyle>
            <a:lvl1pPr marL="0" indent="0">
              <a:buNone/>
              <a:defRPr kumimoji="0" lang="en-US" sz="1600" b="0" i="0" u="none" strike="noStrike" kern="1200" cap="none" spc="0" normalizeH="0" baseline="0" dirty="0">
                <a:ln>
                  <a:noFill/>
                </a:ln>
                <a:solidFill>
                  <a:srgbClr val="56E2E1"/>
                </a:solidFill>
                <a:effectLst/>
                <a:uLnTx/>
                <a:uFillTx/>
                <a:latin typeface="Plus Jakarta Sans SemiBold" panose="020B0609020204030204"/>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a:t>
            </a:r>
          </a:p>
        </p:txBody>
      </p:sp>
      <p:sp>
        <p:nvSpPr>
          <p:cNvPr id="13" name="Text 4">
            <a:extLst>
              <a:ext uri="{FF2B5EF4-FFF2-40B4-BE49-F238E27FC236}">
                <a16:creationId xmlns:a16="http://schemas.microsoft.com/office/drawing/2014/main" id="{C06D8A94-8024-0003-FAE5-5C2A731A3634}"/>
              </a:ext>
            </a:extLst>
          </p:cNvPr>
          <p:cNvSpPr>
            <a:spLocks noGrp="1"/>
          </p:cNvSpPr>
          <p:nvPr>
            <p:ph type="body" sz="quarter" idx="44" hasCustomPrompt="1"/>
          </p:nvPr>
        </p:nvSpPr>
        <p:spPr bwMode="white">
          <a:xfrm>
            <a:off x="7545400" y="3967162"/>
            <a:ext cx="1600200" cy="1520629"/>
          </a:xfrm>
        </p:spPr>
        <p:txBody>
          <a:bodyPr/>
          <a:lstStyle>
            <a:lvl1pPr marL="0" indent="0">
              <a:buNone/>
              <a:defRPr sz="1200"/>
            </a:lvl1pPr>
            <a:lvl2pPr>
              <a:defRPr sz="1200"/>
            </a:lvl2pPr>
            <a:lvl3pPr>
              <a:defRPr sz="1200"/>
            </a:lvl3pPr>
            <a:lvl4pPr>
              <a:defRPr sz="1200"/>
            </a:lvl4pPr>
            <a:lvl5pPr>
              <a:defRPr sz="1200"/>
            </a:lvl5pPr>
          </a:lstStyle>
          <a:p>
            <a:pPr lvl="0"/>
            <a:r>
              <a:rPr lang="en-US" noProof="0"/>
              <a:t>Place text here</a:t>
            </a:r>
          </a:p>
        </p:txBody>
      </p:sp>
      <p:sp>
        <p:nvSpPr>
          <p:cNvPr id="22" name="Picture">
            <a:extLst>
              <a:ext uri="{FF2B5EF4-FFF2-40B4-BE49-F238E27FC236}">
                <a16:creationId xmlns:a16="http://schemas.microsoft.com/office/drawing/2014/main" id="{101B21BA-09BF-23F7-1691-45384A3FECBA}"/>
              </a:ext>
              <a:ext uri="{C183D7F6-B498-43B3-948B-1728B52AA6E4}">
                <adec:decorative xmlns:adec="http://schemas.microsoft.com/office/drawing/2017/decorative" val="1"/>
              </a:ext>
            </a:extLst>
          </p:cNvPr>
          <p:cNvSpPr>
            <a:spLocks noGrp="1"/>
          </p:cNvSpPr>
          <p:nvPr>
            <p:ph type="pic" sz="quarter" idx="37" hasCustomPrompt="1"/>
          </p:nvPr>
        </p:nvSpPr>
        <p:spPr bwMode="gray">
          <a:xfrm>
            <a:off x="9537700" y="3429000"/>
            <a:ext cx="2106613" cy="2332354"/>
          </a:xfrm>
          <a:prstGeom prst="roundRect">
            <a:avLst>
              <a:gd name="adj" fmla="val 10399"/>
            </a:avLst>
          </a:prstGeom>
          <a:solidFill>
            <a:srgbClr val="C1BFFF"/>
          </a:solidFill>
        </p:spPr>
        <p:txBody>
          <a:bodyPr tIns="91440" anchor="t" anchorCtr="0"/>
          <a:lstStyle>
            <a:lvl1pPr marL="0" indent="0" algn="ctr">
              <a:buNone/>
              <a:defRPr sz="1400">
                <a:solidFill>
                  <a:schemeClr val="bg2"/>
                </a:solidFill>
              </a:defRPr>
            </a:lvl1pPr>
          </a:lstStyle>
          <a:p>
            <a:r>
              <a:rPr lang="en-US" noProof="0"/>
              <a:t>Add picture here</a:t>
            </a:r>
          </a:p>
        </p:txBody>
      </p:sp>
      <p:sp>
        <p:nvSpPr>
          <p:cNvPr id="10" name="Source">
            <a:extLst>
              <a:ext uri="{FF2B5EF4-FFF2-40B4-BE49-F238E27FC236}">
                <a16:creationId xmlns:a16="http://schemas.microsoft.com/office/drawing/2014/main" id="{49C18AD8-1E9E-29C7-276C-ED2D7C8F701E}"/>
              </a:ext>
            </a:extLst>
          </p:cNvPr>
          <p:cNvSpPr>
            <a:spLocks noGrp="1"/>
          </p:cNvSpPr>
          <p:nvPr>
            <p:ph type="body" sz="quarter" idx="14" hasCustomPrompt="1"/>
          </p:nvPr>
        </p:nvSpPr>
        <p:spPr bwMode="white">
          <a:xfrm>
            <a:off x="550164" y="5761354"/>
            <a:ext cx="3607200" cy="547200"/>
          </a:xfrm>
        </p:spPr>
        <p:txBody>
          <a:bodyPr anchor="b" anchorCtr="0">
            <a:noAutofit/>
          </a:bodyPr>
          <a:lstStyle>
            <a:lvl1pPr marL="0" indent="0">
              <a:spcAft>
                <a:spcPts val="0"/>
              </a:spcAft>
              <a:buNone/>
              <a:defRPr sz="800"/>
            </a:lvl1pPr>
            <a:lvl2pPr>
              <a:defRPr sz="800"/>
            </a:lvl2pPr>
            <a:lvl3pPr>
              <a:defRPr sz="800"/>
            </a:lvl3pPr>
            <a:lvl4pPr>
              <a:defRPr sz="800"/>
            </a:lvl4pPr>
            <a:lvl5pPr>
              <a:defRPr sz="800"/>
            </a:lvl5pPr>
          </a:lstStyle>
          <a:p>
            <a:pPr lvl="0"/>
            <a:r>
              <a:rPr lang="en-US" noProof="0"/>
              <a:t>Place source here</a:t>
            </a:r>
          </a:p>
        </p:txBody>
      </p:sp>
      <p:sp>
        <p:nvSpPr>
          <p:cNvPr id="6" name="Footer">
            <a:extLst>
              <a:ext uri="{FF2B5EF4-FFF2-40B4-BE49-F238E27FC236}">
                <a16:creationId xmlns:a16="http://schemas.microsoft.com/office/drawing/2014/main" id="{2EF7F24B-751D-7492-7AE6-410AAE5960EE}"/>
              </a:ext>
            </a:extLst>
          </p:cNvPr>
          <p:cNvSpPr>
            <a:spLocks noGrp="1" noRot="1" noMove="1" noResize="1" noEditPoints="1" noAdjustHandles="1" noChangeArrowheads="1" noChangeShapeType="1"/>
          </p:cNvSpPr>
          <p:nvPr>
            <p:ph type="ftr" sz="quarter" idx="11"/>
          </p:nvPr>
        </p:nvSpPr>
        <p:spPr bwMode="white"/>
        <p:txBody>
          <a:bodyPr/>
          <a:lstStyle>
            <a:lvl1pPr>
              <a:defRPr>
                <a:solidFill>
                  <a:srgbClr val="C1BFFF"/>
                </a:solidFill>
              </a:defRPr>
            </a:lvl1pPr>
          </a:lstStyle>
          <a:p>
            <a:r>
              <a:rPr lang="en-US" noProof="0" dirty="0"/>
              <a:t>Copyright 2026 Pearson. All rights reserved.</a:t>
            </a:r>
          </a:p>
        </p:txBody>
      </p:sp>
      <p:sp>
        <p:nvSpPr>
          <p:cNvPr id="7" name="Slide Number">
            <a:extLst>
              <a:ext uri="{FF2B5EF4-FFF2-40B4-BE49-F238E27FC236}">
                <a16:creationId xmlns:a16="http://schemas.microsoft.com/office/drawing/2014/main" id="{1A85F952-0DC9-0BBA-EBB5-2C568646CCDA}"/>
              </a:ext>
            </a:extLst>
          </p:cNvPr>
          <p:cNvSpPr>
            <a:spLocks noGrp="1" noRot="1" noMove="1" noResize="1" noEditPoints="1" noAdjustHandles="1" noChangeArrowheads="1" noChangeShapeType="1"/>
          </p:cNvSpPr>
          <p:nvPr>
            <p:ph type="sldNum" sz="quarter" idx="12"/>
          </p:nvPr>
        </p:nvSpPr>
        <p:spPr bwMode="white"/>
        <p:txBody>
          <a:bodyPr/>
          <a:lstStyle>
            <a:lvl1pPr>
              <a:defRPr>
                <a:solidFill>
                  <a:srgbClr val="C1BFFF"/>
                </a:solidFill>
              </a:defRPr>
            </a:lvl1pPr>
          </a:lstStyle>
          <a:p>
            <a:fld id="{27BB625B-AB5A-C845-B50B-ED205C3DDF7A}" type="slidenum">
              <a:rPr lang="en-US" noProof="0" smtClean="0"/>
              <a:pPr/>
              <a:t>‹#›</a:t>
            </a:fld>
            <a:endParaRPr lang="en-US" noProof="0"/>
          </a:p>
        </p:txBody>
      </p:sp>
      <p:sp>
        <p:nvSpPr>
          <p:cNvPr id="11" name="Rounded Rectangle 1">
            <a:extLst>
              <a:ext uri="{FF2B5EF4-FFF2-40B4-BE49-F238E27FC236}">
                <a16:creationId xmlns:a16="http://schemas.microsoft.com/office/drawing/2014/main" id="{61C4AF58-7A6A-9CA2-CE22-AED954BE3BE8}"/>
              </a:ext>
              <a:ext uri="{C183D7F6-B498-43B3-948B-1728B52AA6E4}">
                <adec:decorative xmlns:adec="http://schemas.microsoft.com/office/drawing/2017/decorative" val="1"/>
              </a:ext>
            </a:extLst>
          </p:cNvPr>
          <p:cNvSpPr/>
          <p:nvPr userDrawn="1"/>
        </p:nvSpPr>
        <p:spPr bwMode="ltGray">
          <a:xfrm>
            <a:off x="550164" y="3429000"/>
            <a:ext cx="2109369" cy="2333625"/>
          </a:xfrm>
          <a:prstGeom prst="roundRect">
            <a:avLst>
              <a:gd name="adj" fmla="val 9633"/>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4" name="Rounded Rectangle 2">
            <a:extLst>
              <a:ext uri="{FF2B5EF4-FFF2-40B4-BE49-F238E27FC236}">
                <a16:creationId xmlns:a16="http://schemas.microsoft.com/office/drawing/2014/main" id="{46B15954-DDA6-7AAE-D909-A1E83DAC1CBC}"/>
              </a:ext>
              <a:ext uri="{C183D7F6-B498-43B3-948B-1728B52AA6E4}">
                <adec:decorative xmlns:adec="http://schemas.microsoft.com/office/drawing/2017/decorative" val="1"/>
              </a:ext>
            </a:extLst>
          </p:cNvPr>
          <p:cNvSpPr/>
          <p:nvPr userDrawn="1"/>
        </p:nvSpPr>
        <p:spPr bwMode="ltGray">
          <a:xfrm>
            <a:off x="2797048" y="3429000"/>
            <a:ext cx="2109369" cy="2333625"/>
          </a:xfrm>
          <a:prstGeom prst="roundRect">
            <a:avLst>
              <a:gd name="adj" fmla="val 9633"/>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5" name="Rounded Rectangle 3">
            <a:extLst>
              <a:ext uri="{FF2B5EF4-FFF2-40B4-BE49-F238E27FC236}">
                <a16:creationId xmlns:a16="http://schemas.microsoft.com/office/drawing/2014/main" id="{4C9B659C-5092-52E5-FEC4-19F7B24D98A1}"/>
              </a:ext>
              <a:ext uri="{C183D7F6-B498-43B3-948B-1728B52AA6E4}">
                <adec:decorative xmlns:adec="http://schemas.microsoft.com/office/drawing/2017/decorative" val="1"/>
              </a:ext>
            </a:extLst>
          </p:cNvPr>
          <p:cNvSpPr/>
          <p:nvPr userDrawn="1"/>
        </p:nvSpPr>
        <p:spPr bwMode="ltGray">
          <a:xfrm>
            <a:off x="5043932" y="3429000"/>
            <a:ext cx="2109369" cy="2333625"/>
          </a:xfrm>
          <a:prstGeom prst="roundRect">
            <a:avLst>
              <a:gd name="adj" fmla="val 9633"/>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6" name="Rounded Rectangle 4">
            <a:extLst>
              <a:ext uri="{FF2B5EF4-FFF2-40B4-BE49-F238E27FC236}">
                <a16:creationId xmlns:a16="http://schemas.microsoft.com/office/drawing/2014/main" id="{DCEC14A2-47F2-1C3D-CDC4-7DA677E91F15}"/>
              </a:ext>
              <a:ext uri="{C183D7F6-B498-43B3-948B-1728B52AA6E4}">
                <adec:decorative xmlns:adec="http://schemas.microsoft.com/office/drawing/2017/decorative" val="1"/>
              </a:ext>
            </a:extLst>
          </p:cNvPr>
          <p:cNvSpPr/>
          <p:nvPr userDrawn="1"/>
        </p:nvSpPr>
        <p:spPr bwMode="ltGray">
          <a:xfrm>
            <a:off x="7290816" y="3429000"/>
            <a:ext cx="2109369" cy="2333625"/>
          </a:xfrm>
          <a:prstGeom prst="roundRect">
            <a:avLst>
              <a:gd name="adj" fmla="val 9633"/>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Tree>
    <p:extLst>
      <p:ext uri="{BB962C8B-B14F-4D97-AF65-F5344CB8AC3E}">
        <p14:creationId xmlns:p14="http://schemas.microsoft.com/office/powerpoint/2010/main" val="468303587"/>
      </p:ext>
    </p:extLst>
  </p:cSld>
  <p:clrMapOvr>
    <a:overrideClrMapping bg1="dk1" tx1="lt1" bg2="dk2" tx2="lt2" accent1="accent1" accent2="accent2" accent3="accent3" accent4="accent4" accent5="accent5" accent6="accent6" hlink="hlink" folHlink="folHlink"/>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Icon with Data and Text x6">
    <p:bg bwMode="ltGray">
      <p:bgPr>
        <a:solidFill>
          <a:srgbClr val="EDECF6"/>
        </a:solidFill>
        <a:effectLst/>
      </p:bgPr>
    </p:bg>
    <p:spTree>
      <p:nvGrpSpPr>
        <p:cNvPr id="1" name=""/>
        <p:cNvGrpSpPr/>
        <p:nvPr/>
      </p:nvGrpSpPr>
      <p:grpSpPr>
        <a:xfrm>
          <a:off x="0" y="0"/>
          <a:ext cx="0" cy="0"/>
          <a:chOff x="0" y="0"/>
          <a:chExt cx="0" cy="0"/>
        </a:xfrm>
      </p:grpSpPr>
      <p:sp>
        <p:nvSpPr>
          <p:cNvPr id="3" name="Section">
            <a:extLst>
              <a:ext uri="{FF2B5EF4-FFF2-40B4-BE49-F238E27FC236}">
                <a16:creationId xmlns:a16="http://schemas.microsoft.com/office/drawing/2014/main" id="{078AB4A3-A7E3-6CAE-F97A-4D13ADB627BD}"/>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8" name="Title">
            <a:extLst>
              <a:ext uri="{FF2B5EF4-FFF2-40B4-BE49-F238E27FC236}">
                <a16:creationId xmlns:a16="http://schemas.microsoft.com/office/drawing/2014/main" id="{CCC3B175-A6C1-A9B9-49AF-8B01B8AACF92}"/>
              </a:ext>
            </a:extLst>
          </p:cNvPr>
          <p:cNvSpPr>
            <a:spLocks noGrp="1"/>
          </p:cNvSpPr>
          <p:nvPr>
            <p:ph type="title" hasCustomPrompt="1"/>
          </p:nvPr>
        </p:nvSpPr>
        <p:spPr>
          <a:xfrm>
            <a:off x="550164" y="1099649"/>
            <a:ext cx="3744024" cy="2020922"/>
          </a:xfrm>
        </p:spPr>
        <p:txBody>
          <a:bodyPr/>
          <a:lstStyle>
            <a:lvl1pPr>
              <a:defRPr/>
            </a:lvl1pPr>
          </a:lstStyle>
          <a:p>
            <a:r>
              <a:rPr lang="en-US" noProof="0"/>
              <a:t>Place headline here, lorem ipsum dolor sit </a:t>
            </a:r>
            <a:r>
              <a:rPr lang="en-US" noProof="0" err="1"/>
              <a:t>amet</a:t>
            </a:r>
            <a:r>
              <a:rPr lang="en-US" noProof="0"/>
              <a:t> </a:t>
            </a:r>
            <a:r>
              <a:rPr lang="en-US" noProof="0" err="1"/>
              <a:t>adipiscing</a:t>
            </a:r>
            <a:r>
              <a:rPr lang="en-US" noProof="0"/>
              <a:t> </a:t>
            </a:r>
            <a:r>
              <a:rPr lang="en-US" noProof="0" err="1"/>
              <a:t>elit</a:t>
            </a:r>
            <a:br>
              <a:rPr lang="en-US" noProof="0"/>
            </a:br>
            <a:endParaRPr lang="en-US" noProof="0"/>
          </a:p>
        </p:txBody>
      </p:sp>
      <p:sp>
        <p:nvSpPr>
          <p:cNvPr id="9" name="Text">
            <a:extLst>
              <a:ext uri="{FF2B5EF4-FFF2-40B4-BE49-F238E27FC236}">
                <a16:creationId xmlns:a16="http://schemas.microsoft.com/office/drawing/2014/main" id="{52EB67A3-1158-7468-9546-6C1E7A02846B}"/>
              </a:ext>
            </a:extLst>
          </p:cNvPr>
          <p:cNvSpPr>
            <a:spLocks noGrp="1"/>
          </p:cNvSpPr>
          <p:nvPr>
            <p:ph type="body" sz="quarter" idx="28"/>
          </p:nvPr>
        </p:nvSpPr>
        <p:spPr>
          <a:xfrm>
            <a:off x="550164" y="3439478"/>
            <a:ext cx="3605276" cy="2323147"/>
          </a:xfrm>
        </p:spPr>
        <p:txBody>
          <a:bodyPr/>
          <a:lstStyle>
            <a:lvl1pPr marL="0" indent="0">
              <a:buNone/>
              <a:defRPr sz="1400">
                <a:latin typeface="+mn-lt"/>
                <a:cs typeface="Plus Jakarta Sans Medium" pitchFamily="2" charset="0"/>
              </a:defRPr>
            </a:lvl1pPr>
            <a:lvl2pPr>
              <a:defRPr sz="1400">
                <a:latin typeface="+mn-lt"/>
                <a:cs typeface="Plus Jakarta Sans Medium" pitchFamily="2" charset="0"/>
              </a:defRPr>
            </a:lvl2pPr>
            <a:lvl3pPr>
              <a:defRPr sz="1400">
                <a:latin typeface="+mn-lt"/>
                <a:cs typeface="Plus Jakarta Sans Medium" pitchFamily="2" charset="0"/>
              </a:defRPr>
            </a:lvl3pPr>
            <a:lvl4pPr>
              <a:defRPr sz="1400">
                <a:latin typeface="+mn-lt"/>
                <a:cs typeface="Plus Jakarta Sans Medium" pitchFamily="2" charset="0"/>
              </a:defRPr>
            </a:lvl4pPr>
            <a:lvl5pPr>
              <a:defRPr sz="1400">
                <a:latin typeface="+mn-lt"/>
                <a:cs typeface="Plus Jakarta Sans Medium" pitchFamily="2" charset="0"/>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31" name="Icon 1">
            <a:extLst>
              <a:ext uri="{FF2B5EF4-FFF2-40B4-BE49-F238E27FC236}">
                <a16:creationId xmlns:a16="http://schemas.microsoft.com/office/drawing/2014/main" id="{F2A5A3F4-4808-397D-48E8-CF20D2EFF222}"/>
              </a:ext>
              <a:ext uri="{C183D7F6-B498-43B3-948B-1728B52AA6E4}">
                <adec:decorative xmlns:adec="http://schemas.microsoft.com/office/drawing/2017/decorative" val="1"/>
              </a:ext>
            </a:extLst>
          </p:cNvPr>
          <p:cNvSpPr>
            <a:spLocks noGrp="1"/>
          </p:cNvSpPr>
          <p:nvPr>
            <p:ph type="pic" sz="quarter" idx="38" hasCustomPrompt="1"/>
          </p:nvPr>
        </p:nvSpPr>
        <p:spPr>
          <a:xfrm>
            <a:off x="5229225" y="975361"/>
            <a:ext cx="530352" cy="527684"/>
          </a:xfrm>
        </p:spPr>
        <p:txBody>
          <a:bodyPr anchor="ctr"/>
          <a:lstStyle>
            <a:lvl1pPr marL="0" indent="0" algn="ctr">
              <a:buNone/>
              <a:defRPr sz="1000"/>
            </a:lvl1pPr>
          </a:lstStyle>
          <a:p>
            <a:r>
              <a:rPr lang="en-US" noProof="0"/>
              <a:t>Icon</a:t>
            </a:r>
          </a:p>
        </p:txBody>
      </p:sp>
      <p:sp>
        <p:nvSpPr>
          <p:cNvPr id="27" name="Emphasis 1">
            <a:extLst>
              <a:ext uri="{FF2B5EF4-FFF2-40B4-BE49-F238E27FC236}">
                <a16:creationId xmlns:a16="http://schemas.microsoft.com/office/drawing/2014/main" id="{C8752E3E-0299-C78C-05F6-C9B2DC605D6D}"/>
              </a:ext>
            </a:extLst>
          </p:cNvPr>
          <p:cNvSpPr>
            <a:spLocks noGrp="1"/>
          </p:cNvSpPr>
          <p:nvPr>
            <p:ph type="body" sz="quarter" idx="37" hasCustomPrompt="1"/>
          </p:nvPr>
        </p:nvSpPr>
        <p:spPr>
          <a:xfrm>
            <a:off x="5229226" y="1739172"/>
            <a:ext cx="1733550" cy="463279"/>
          </a:xfrm>
        </p:spPr>
        <p:txBody>
          <a:bodyPr>
            <a:noAutofit/>
          </a:bodyPr>
          <a:lstStyle>
            <a:lvl1pPr marL="0" indent="0" algn="l">
              <a:spcBef>
                <a:spcPts val="0"/>
              </a:spcBef>
              <a:buNone/>
              <a:defRPr kumimoji="0" lang="en-US" sz="3200" b="0" i="0" u="none" strike="noStrike" kern="1200" cap="none" spc="0" normalizeH="0" baseline="0" dirty="0">
                <a:ln>
                  <a:noFill/>
                </a:ln>
                <a:solidFill>
                  <a:srgbClr val="512EAB"/>
                </a:solidFill>
                <a:effectLst/>
                <a:uLnTx/>
                <a:uFillTx/>
                <a:latin typeface="Plus Jakarta Sans SemiBold" panose="020B0609020204030204"/>
                <a:ea typeface="+mn-ea"/>
                <a:cs typeface="+mn-cs"/>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XX%</a:t>
            </a:r>
          </a:p>
        </p:txBody>
      </p:sp>
      <p:sp>
        <p:nvSpPr>
          <p:cNvPr id="25" name="Text 1">
            <a:extLst>
              <a:ext uri="{FF2B5EF4-FFF2-40B4-BE49-F238E27FC236}">
                <a16:creationId xmlns:a16="http://schemas.microsoft.com/office/drawing/2014/main" id="{F29B448F-A00D-AC03-E3EC-F9C365BCF133}"/>
              </a:ext>
            </a:extLst>
          </p:cNvPr>
          <p:cNvSpPr>
            <a:spLocks noGrp="1"/>
          </p:cNvSpPr>
          <p:nvPr>
            <p:ph type="body" sz="quarter" idx="36" hasCustomPrompt="1"/>
          </p:nvPr>
        </p:nvSpPr>
        <p:spPr>
          <a:xfrm>
            <a:off x="5229226" y="2272301"/>
            <a:ext cx="1733550" cy="463279"/>
          </a:xfrm>
        </p:spPr>
        <p:txBody>
          <a:bodyPr>
            <a:noAutofit/>
          </a:bodyPr>
          <a:lstStyle>
            <a:lvl1pPr marL="0" indent="0" algn="l">
              <a:spcBef>
                <a:spcPts val="0"/>
              </a:spcBef>
              <a:buNone/>
              <a:defRPr sz="1200">
                <a:solidFill>
                  <a:schemeClr val="tx2"/>
                </a:solidFill>
                <a:latin typeface="+mn-lt"/>
                <a:cs typeface="Plus Jakarta Sans Medium" pitchFamily="2" charset="0"/>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text here</a:t>
            </a:r>
          </a:p>
        </p:txBody>
      </p:sp>
      <p:cxnSp>
        <p:nvCxnSpPr>
          <p:cNvPr id="32" name="Straight Connector 1">
            <a:extLst>
              <a:ext uri="{FF2B5EF4-FFF2-40B4-BE49-F238E27FC236}">
                <a16:creationId xmlns:a16="http://schemas.microsoft.com/office/drawing/2014/main" id="{F61870AD-064A-A25B-3654-367A2F00A5D6}"/>
              </a:ext>
              <a:ext uri="{C183D7F6-B498-43B3-948B-1728B52AA6E4}">
                <adec:decorative xmlns:adec="http://schemas.microsoft.com/office/drawing/2017/decorative" val="1"/>
              </a:ext>
            </a:extLst>
          </p:cNvPr>
          <p:cNvCxnSpPr>
            <a:cxnSpLocks/>
          </p:cNvCxnSpPr>
          <p:nvPr/>
        </p:nvCxnSpPr>
        <p:spPr bwMode="black">
          <a:xfrm>
            <a:off x="5231606" y="2866553"/>
            <a:ext cx="1729606"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43" name="Icon 2">
            <a:extLst>
              <a:ext uri="{FF2B5EF4-FFF2-40B4-BE49-F238E27FC236}">
                <a16:creationId xmlns:a16="http://schemas.microsoft.com/office/drawing/2014/main" id="{12D1BF41-778F-E1B9-CC2E-54294AF8BA5A}"/>
              </a:ext>
              <a:ext uri="{C183D7F6-B498-43B3-948B-1728B52AA6E4}">
                <adec:decorative xmlns:adec="http://schemas.microsoft.com/office/drawing/2017/decorative" val="1"/>
              </a:ext>
            </a:extLst>
          </p:cNvPr>
          <p:cNvSpPr>
            <a:spLocks noGrp="1"/>
          </p:cNvSpPr>
          <p:nvPr>
            <p:ph type="pic" sz="quarter" idx="41" hasCustomPrompt="1"/>
          </p:nvPr>
        </p:nvSpPr>
        <p:spPr>
          <a:xfrm>
            <a:off x="7103711" y="975361"/>
            <a:ext cx="530352" cy="527684"/>
          </a:xfrm>
        </p:spPr>
        <p:txBody>
          <a:bodyPr anchor="ctr"/>
          <a:lstStyle>
            <a:lvl1pPr marL="0" indent="0" algn="ctr">
              <a:buNone/>
              <a:defRPr sz="1000"/>
            </a:lvl1pPr>
          </a:lstStyle>
          <a:p>
            <a:r>
              <a:rPr lang="en-US" noProof="0"/>
              <a:t>Icon</a:t>
            </a:r>
          </a:p>
        </p:txBody>
      </p:sp>
      <p:sp>
        <p:nvSpPr>
          <p:cNvPr id="42" name="Emphasis 2">
            <a:extLst>
              <a:ext uri="{FF2B5EF4-FFF2-40B4-BE49-F238E27FC236}">
                <a16:creationId xmlns:a16="http://schemas.microsoft.com/office/drawing/2014/main" id="{A1E9CC9D-5303-786B-46EF-FFA257750B54}"/>
              </a:ext>
            </a:extLst>
          </p:cNvPr>
          <p:cNvSpPr>
            <a:spLocks noGrp="1"/>
          </p:cNvSpPr>
          <p:nvPr>
            <p:ph type="body" sz="quarter" idx="40" hasCustomPrompt="1"/>
          </p:nvPr>
        </p:nvSpPr>
        <p:spPr>
          <a:xfrm>
            <a:off x="7103711" y="1739172"/>
            <a:ext cx="1733550" cy="463279"/>
          </a:xfrm>
        </p:spPr>
        <p:txBody>
          <a:bodyPr>
            <a:noAutofit/>
          </a:bodyPr>
          <a:lstStyle>
            <a:lvl1pPr marL="0" indent="0" algn="l">
              <a:spcBef>
                <a:spcPts val="0"/>
              </a:spcBef>
              <a:buNone/>
              <a:defRPr kumimoji="0" lang="en-US" sz="3200" b="0" i="0" u="none" strike="noStrike" kern="1200" cap="none" spc="0" normalizeH="0" baseline="0" dirty="0">
                <a:ln>
                  <a:noFill/>
                </a:ln>
                <a:solidFill>
                  <a:srgbClr val="512EAB"/>
                </a:solidFill>
                <a:effectLst/>
                <a:uLnTx/>
                <a:uFillTx/>
                <a:latin typeface="Plus Jakarta Sans SemiBold" panose="020B0609020204030204"/>
                <a:ea typeface="+mn-ea"/>
                <a:cs typeface="+mn-cs"/>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XX%</a:t>
            </a:r>
          </a:p>
        </p:txBody>
      </p:sp>
      <p:sp>
        <p:nvSpPr>
          <p:cNvPr id="41" name="Text 2">
            <a:extLst>
              <a:ext uri="{FF2B5EF4-FFF2-40B4-BE49-F238E27FC236}">
                <a16:creationId xmlns:a16="http://schemas.microsoft.com/office/drawing/2014/main" id="{7BEB8C32-2907-6D69-ACAF-6D5F4D6F7A74}"/>
              </a:ext>
            </a:extLst>
          </p:cNvPr>
          <p:cNvSpPr>
            <a:spLocks noGrp="1"/>
          </p:cNvSpPr>
          <p:nvPr>
            <p:ph type="body" sz="quarter" idx="39" hasCustomPrompt="1"/>
          </p:nvPr>
        </p:nvSpPr>
        <p:spPr>
          <a:xfrm>
            <a:off x="7103711" y="2272301"/>
            <a:ext cx="1733550" cy="463279"/>
          </a:xfrm>
        </p:spPr>
        <p:txBody>
          <a:bodyPr>
            <a:noAutofit/>
          </a:bodyPr>
          <a:lstStyle>
            <a:lvl1pPr marL="0" indent="0" algn="l">
              <a:spcBef>
                <a:spcPts val="0"/>
              </a:spcBef>
              <a:buNone/>
              <a:defRPr sz="1200">
                <a:solidFill>
                  <a:schemeClr val="tx2"/>
                </a:solidFill>
                <a:latin typeface="+mn-lt"/>
                <a:cs typeface="Plus Jakarta Sans Medium" pitchFamily="2" charset="0"/>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text here</a:t>
            </a:r>
          </a:p>
        </p:txBody>
      </p:sp>
      <p:cxnSp>
        <p:nvCxnSpPr>
          <p:cNvPr id="33" name="Straight Connector 2">
            <a:extLst>
              <a:ext uri="{FF2B5EF4-FFF2-40B4-BE49-F238E27FC236}">
                <a16:creationId xmlns:a16="http://schemas.microsoft.com/office/drawing/2014/main" id="{94D8E5DA-D242-ADAF-6029-ADE75DF48D5D}"/>
              </a:ext>
              <a:ext uri="{C183D7F6-B498-43B3-948B-1728B52AA6E4}">
                <adec:decorative xmlns:adec="http://schemas.microsoft.com/office/drawing/2017/decorative" val="1"/>
              </a:ext>
            </a:extLst>
          </p:cNvPr>
          <p:cNvCxnSpPr>
            <a:cxnSpLocks/>
          </p:cNvCxnSpPr>
          <p:nvPr/>
        </p:nvCxnSpPr>
        <p:spPr bwMode="black">
          <a:xfrm>
            <a:off x="7103711" y="2866553"/>
            <a:ext cx="1729606"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46" name="Icon 3">
            <a:extLst>
              <a:ext uri="{FF2B5EF4-FFF2-40B4-BE49-F238E27FC236}">
                <a16:creationId xmlns:a16="http://schemas.microsoft.com/office/drawing/2014/main" id="{81904089-0739-0A03-DF84-48C909EF5D3B}"/>
              </a:ext>
              <a:ext uri="{C183D7F6-B498-43B3-948B-1728B52AA6E4}">
                <adec:decorative xmlns:adec="http://schemas.microsoft.com/office/drawing/2017/decorative" val="1"/>
              </a:ext>
            </a:extLst>
          </p:cNvPr>
          <p:cNvSpPr>
            <a:spLocks noGrp="1"/>
          </p:cNvSpPr>
          <p:nvPr>
            <p:ph type="pic" sz="quarter" idx="44" hasCustomPrompt="1"/>
          </p:nvPr>
        </p:nvSpPr>
        <p:spPr>
          <a:xfrm>
            <a:off x="8975816" y="975361"/>
            <a:ext cx="530352" cy="527684"/>
          </a:xfrm>
        </p:spPr>
        <p:txBody>
          <a:bodyPr anchor="ctr"/>
          <a:lstStyle>
            <a:lvl1pPr marL="0" indent="0" algn="ctr">
              <a:buNone/>
              <a:defRPr sz="1000"/>
            </a:lvl1pPr>
          </a:lstStyle>
          <a:p>
            <a:pPr marL="0" marR="0" lvl="0" indent="0" algn="ctr"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Icon</a:t>
            </a:r>
          </a:p>
        </p:txBody>
      </p:sp>
      <p:sp>
        <p:nvSpPr>
          <p:cNvPr id="45" name="Emphasis 3">
            <a:extLst>
              <a:ext uri="{FF2B5EF4-FFF2-40B4-BE49-F238E27FC236}">
                <a16:creationId xmlns:a16="http://schemas.microsoft.com/office/drawing/2014/main" id="{B75A9078-8279-936C-B296-F05A043E5DB6}"/>
              </a:ext>
            </a:extLst>
          </p:cNvPr>
          <p:cNvSpPr>
            <a:spLocks noGrp="1"/>
          </p:cNvSpPr>
          <p:nvPr>
            <p:ph type="body" sz="quarter" idx="43" hasCustomPrompt="1"/>
          </p:nvPr>
        </p:nvSpPr>
        <p:spPr>
          <a:xfrm>
            <a:off x="8975816" y="1739172"/>
            <a:ext cx="1733550" cy="463279"/>
          </a:xfrm>
        </p:spPr>
        <p:txBody>
          <a:bodyPr>
            <a:noAutofit/>
          </a:bodyPr>
          <a:lstStyle>
            <a:lvl1pPr marL="0" indent="0" algn="l">
              <a:spcBef>
                <a:spcPts val="0"/>
              </a:spcBef>
              <a:buNone/>
              <a:defRPr kumimoji="0" lang="en-US" sz="3200" b="0" i="0" u="none" strike="noStrike" kern="1200" cap="none" spc="0" normalizeH="0" baseline="0" dirty="0">
                <a:ln>
                  <a:noFill/>
                </a:ln>
                <a:solidFill>
                  <a:srgbClr val="512EAB"/>
                </a:solidFill>
                <a:effectLst/>
                <a:uLnTx/>
                <a:uFillTx/>
                <a:latin typeface="Plus Jakarta Sans SemiBold" panose="020B0609020204030204"/>
                <a:ea typeface="+mn-ea"/>
                <a:cs typeface="+mn-cs"/>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XX%</a:t>
            </a:r>
          </a:p>
        </p:txBody>
      </p:sp>
      <p:sp>
        <p:nvSpPr>
          <p:cNvPr id="44" name="Text 3">
            <a:extLst>
              <a:ext uri="{FF2B5EF4-FFF2-40B4-BE49-F238E27FC236}">
                <a16:creationId xmlns:a16="http://schemas.microsoft.com/office/drawing/2014/main" id="{00E73B8E-C27D-73B5-3ABC-BE1B1FBBB721}"/>
              </a:ext>
              <a:ext uri="{C183D7F6-B498-43B3-948B-1728B52AA6E4}">
                <adec:decorative xmlns:adec="http://schemas.microsoft.com/office/drawing/2017/decorative" val="0"/>
              </a:ext>
            </a:extLst>
          </p:cNvPr>
          <p:cNvSpPr>
            <a:spLocks noGrp="1"/>
          </p:cNvSpPr>
          <p:nvPr>
            <p:ph type="body" sz="quarter" idx="42" hasCustomPrompt="1"/>
          </p:nvPr>
        </p:nvSpPr>
        <p:spPr>
          <a:xfrm>
            <a:off x="8975816" y="2272301"/>
            <a:ext cx="1733550" cy="463279"/>
          </a:xfrm>
        </p:spPr>
        <p:txBody>
          <a:bodyPr>
            <a:noAutofit/>
          </a:bodyPr>
          <a:lstStyle>
            <a:lvl1pPr marL="0" indent="0" algn="l">
              <a:spcBef>
                <a:spcPts val="0"/>
              </a:spcBef>
              <a:buNone/>
              <a:defRPr sz="1200">
                <a:solidFill>
                  <a:schemeClr val="tx2"/>
                </a:solidFill>
                <a:latin typeface="+mn-lt"/>
                <a:cs typeface="Plus Jakarta Sans Medium" pitchFamily="2" charset="0"/>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text here</a:t>
            </a:r>
          </a:p>
        </p:txBody>
      </p:sp>
      <p:cxnSp>
        <p:nvCxnSpPr>
          <p:cNvPr id="34" name="Straight Connector 3">
            <a:extLst>
              <a:ext uri="{FF2B5EF4-FFF2-40B4-BE49-F238E27FC236}">
                <a16:creationId xmlns:a16="http://schemas.microsoft.com/office/drawing/2014/main" id="{88A8605F-3F3C-E241-3664-B760AB81E62D}"/>
              </a:ext>
              <a:ext uri="{C183D7F6-B498-43B3-948B-1728B52AA6E4}">
                <adec:decorative xmlns:adec="http://schemas.microsoft.com/office/drawing/2017/decorative" val="1"/>
              </a:ext>
            </a:extLst>
          </p:cNvPr>
          <p:cNvCxnSpPr>
            <a:cxnSpLocks/>
          </p:cNvCxnSpPr>
          <p:nvPr/>
        </p:nvCxnSpPr>
        <p:spPr bwMode="black">
          <a:xfrm>
            <a:off x="8975816" y="2866553"/>
            <a:ext cx="1729606"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49" name="Icon 4">
            <a:extLst>
              <a:ext uri="{FF2B5EF4-FFF2-40B4-BE49-F238E27FC236}">
                <a16:creationId xmlns:a16="http://schemas.microsoft.com/office/drawing/2014/main" id="{26F6DB26-A075-066B-C486-A5B255B334AE}"/>
              </a:ext>
              <a:ext uri="{C183D7F6-B498-43B3-948B-1728B52AA6E4}">
                <adec:decorative xmlns:adec="http://schemas.microsoft.com/office/drawing/2017/decorative" val="1"/>
              </a:ext>
            </a:extLst>
          </p:cNvPr>
          <p:cNvSpPr>
            <a:spLocks noGrp="1"/>
          </p:cNvSpPr>
          <p:nvPr>
            <p:ph type="pic" sz="quarter" idx="47" hasCustomPrompt="1"/>
          </p:nvPr>
        </p:nvSpPr>
        <p:spPr>
          <a:xfrm>
            <a:off x="5229225" y="3353519"/>
            <a:ext cx="530352" cy="527684"/>
          </a:xfrm>
        </p:spPr>
        <p:txBody>
          <a:bodyPr anchor="ctr"/>
          <a:lstStyle>
            <a:lvl1pPr marL="0" indent="0" algn="ctr">
              <a:buNone/>
              <a:defRPr sz="1000"/>
            </a:lvl1pPr>
          </a:lstStyle>
          <a:p>
            <a:pPr marL="0" marR="0" lvl="0" indent="0" algn="ctr"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Icon</a:t>
            </a:r>
          </a:p>
        </p:txBody>
      </p:sp>
      <p:sp>
        <p:nvSpPr>
          <p:cNvPr id="48" name="Emphasis 4">
            <a:extLst>
              <a:ext uri="{FF2B5EF4-FFF2-40B4-BE49-F238E27FC236}">
                <a16:creationId xmlns:a16="http://schemas.microsoft.com/office/drawing/2014/main" id="{1FC0AE06-8B43-5385-6786-1D563B46BD12}"/>
              </a:ext>
            </a:extLst>
          </p:cNvPr>
          <p:cNvSpPr>
            <a:spLocks noGrp="1"/>
          </p:cNvSpPr>
          <p:nvPr>
            <p:ph type="body" sz="quarter" idx="46" hasCustomPrompt="1"/>
          </p:nvPr>
        </p:nvSpPr>
        <p:spPr>
          <a:xfrm>
            <a:off x="5229226" y="4117330"/>
            <a:ext cx="1733550" cy="463279"/>
          </a:xfrm>
        </p:spPr>
        <p:txBody>
          <a:bodyPr>
            <a:noAutofit/>
          </a:bodyPr>
          <a:lstStyle>
            <a:lvl1pPr marL="0" indent="0" algn="l">
              <a:spcBef>
                <a:spcPts val="0"/>
              </a:spcBef>
              <a:buNone/>
              <a:defRPr kumimoji="0" lang="en-US" sz="3200" b="0" i="0" u="none" strike="noStrike" kern="1200" cap="none" spc="0" normalizeH="0" baseline="0" dirty="0">
                <a:ln>
                  <a:noFill/>
                </a:ln>
                <a:solidFill>
                  <a:srgbClr val="512EAB"/>
                </a:solidFill>
                <a:effectLst/>
                <a:uLnTx/>
                <a:uFillTx/>
                <a:latin typeface="Plus Jakarta Sans SemiBold" panose="020B0609020204030204"/>
                <a:ea typeface="+mn-ea"/>
                <a:cs typeface="+mn-cs"/>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XX%</a:t>
            </a:r>
          </a:p>
        </p:txBody>
      </p:sp>
      <p:sp>
        <p:nvSpPr>
          <p:cNvPr id="47" name="Text 4">
            <a:extLst>
              <a:ext uri="{FF2B5EF4-FFF2-40B4-BE49-F238E27FC236}">
                <a16:creationId xmlns:a16="http://schemas.microsoft.com/office/drawing/2014/main" id="{703EC134-0C49-F364-72F7-D2408D0AC284}"/>
              </a:ext>
            </a:extLst>
          </p:cNvPr>
          <p:cNvSpPr>
            <a:spLocks noGrp="1"/>
          </p:cNvSpPr>
          <p:nvPr>
            <p:ph type="body" sz="quarter" idx="45" hasCustomPrompt="1"/>
          </p:nvPr>
        </p:nvSpPr>
        <p:spPr>
          <a:xfrm>
            <a:off x="5229226" y="4650459"/>
            <a:ext cx="1733550" cy="463279"/>
          </a:xfrm>
        </p:spPr>
        <p:txBody>
          <a:bodyPr>
            <a:noAutofit/>
          </a:bodyPr>
          <a:lstStyle>
            <a:lvl1pPr marL="0" indent="0" algn="l">
              <a:spcBef>
                <a:spcPts val="0"/>
              </a:spcBef>
              <a:buNone/>
              <a:defRPr sz="1200">
                <a:solidFill>
                  <a:schemeClr val="tx2"/>
                </a:solidFill>
                <a:latin typeface="+mn-lt"/>
                <a:cs typeface="Plus Jakarta Sans Medium" pitchFamily="2" charset="0"/>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text here</a:t>
            </a:r>
          </a:p>
        </p:txBody>
      </p:sp>
      <p:cxnSp>
        <p:nvCxnSpPr>
          <p:cNvPr id="35" name="Straight Connector 4">
            <a:extLst>
              <a:ext uri="{FF2B5EF4-FFF2-40B4-BE49-F238E27FC236}">
                <a16:creationId xmlns:a16="http://schemas.microsoft.com/office/drawing/2014/main" id="{210264A1-615A-29CC-D948-F8DEBFC05CA5}"/>
              </a:ext>
              <a:ext uri="{C183D7F6-B498-43B3-948B-1728B52AA6E4}">
                <adec:decorative xmlns:adec="http://schemas.microsoft.com/office/drawing/2017/decorative" val="1"/>
              </a:ext>
            </a:extLst>
          </p:cNvPr>
          <p:cNvCxnSpPr>
            <a:cxnSpLocks/>
          </p:cNvCxnSpPr>
          <p:nvPr/>
        </p:nvCxnSpPr>
        <p:spPr bwMode="black">
          <a:xfrm>
            <a:off x="5231606" y="5247251"/>
            <a:ext cx="1729606"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2" name="Icon 5">
            <a:extLst>
              <a:ext uri="{FF2B5EF4-FFF2-40B4-BE49-F238E27FC236}">
                <a16:creationId xmlns:a16="http://schemas.microsoft.com/office/drawing/2014/main" id="{694A26DE-086F-9D9C-27D7-99AE7BDB0741}"/>
              </a:ext>
              <a:ext uri="{C183D7F6-B498-43B3-948B-1728B52AA6E4}">
                <adec:decorative xmlns:adec="http://schemas.microsoft.com/office/drawing/2017/decorative" val="1"/>
              </a:ext>
            </a:extLst>
          </p:cNvPr>
          <p:cNvSpPr>
            <a:spLocks noGrp="1"/>
          </p:cNvSpPr>
          <p:nvPr>
            <p:ph type="pic" sz="quarter" idx="50" hasCustomPrompt="1"/>
          </p:nvPr>
        </p:nvSpPr>
        <p:spPr>
          <a:xfrm>
            <a:off x="7103711" y="3353519"/>
            <a:ext cx="530352" cy="527684"/>
          </a:xfrm>
        </p:spPr>
        <p:txBody>
          <a:bodyPr anchor="ctr"/>
          <a:lstStyle>
            <a:lvl1pPr marL="0" indent="0" algn="ctr">
              <a:buNone/>
              <a:defRPr sz="1000"/>
            </a:lvl1pPr>
          </a:lstStyle>
          <a:p>
            <a:pPr marL="0" marR="0" lvl="0" indent="0" algn="ctr"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Icon</a:t>
            </a:r>
          </a:p>
        </p:txBody>
      </p:sp>
      <p:sp>
        <p:nvSpPr>
          <p:cNvPr id="51" name="Emphasis 5">
            <a:extLst>
              <a:ext uri="{FF2B5EF4-FFF2-40B4-BE49-F238E27FC236}">
                <a16:creationId xmlns:a16="http://schemas.microsoft.com/office/drawing/2014/main" id="{5C39FF14-2E38-C281-AC86-9368329C2E50}"/>
              </a:ext>
            </a:extLst>
          </p:cNvPr>
          <p:cNvSpPr>
            <a:spLocks noGrp="1"/>
          </p:cNvSpPr>
          <p:nvPr>
            <p:ph type="body" sz="quarter" idx="49" hasCustomPrompt="1"/>
          </p:nvPr>
        </p:nvSpPr>
        <p:spPr>
          <a:xfrm>
            <a:off x="7103711" y="4117330"/>
            <a:ext cx="1733550" cy="463279"/>
          </a:xfrm>
        </p:spPr>
        <p:txBody>
          <a:bodyPr>
            <a:noAutofit/>
          </a:bodyPr>
          <a:lstStyle>
            <a:lvl1pPr marL="0" indent="0" algn="l">
              <a:spcBef>
                <a:spcPts val="0"/>
              </a:spcBef>
              <a:buNone/>
              <a:defRPr kumimoji="0" lang="en-US" sz="3200" b="0" i="0" u="none" strike="noStrike" kern="1200" cap="none" spc="0" normalizeH="0" baseline="0" dirty="0">
                <a:ln>
                  <a:noFill/>
                </a:ln>
                <a:solidFill>
                  <a:srgbClr val="512EAB"/>
                </a:solidFill>
                <a:effectLst/>
                <a:uLnTx/>
                <a:uFillTx/>
                <a:latin typeface="Plus Jakarta Sans SemiBold" panose="020B0609020204030204"/>
                <a:ea typeface="+mn-ea"/>
                <a:cs typeface="+mn-cs"/>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XX%</a:t>
            </a:r>
          </a:p>
        </p:txBody>
      </p:sp>
      <p:sp>
        <p:nvSpPr>
          <p:cNvPr id="50" name="Text 5">
            <a:extLst>
              <a:ext uri="{FF2B5EF4-FFF2-40B4-BE49-F238E27FC236}">
                <a16:creationId xmlns:a16="http://schemas.microsoft.com/office/drawing/2014/main" id="{FC087391-942C-7529-7ABA-063D0700422D}"/>
              </a:ext>
            </a:extLst>
          </p:cNvPr>
          <p:cNvSpPr>
            <a:spLocks noGrp="1"/>
          </p:cNvSpPr>
          <p:nvPr>
            <p:ph type="body" sz="quarter" idx="48" hasCustomPrompt="1"/>
          </p:nvPr>
        </p:nvSpPr>
        <p:spPr>
          <a:xfrm>
            <a:off x="7103711" y="4650459"/>
            <a:ext cx="1733550" cy="463279"/>
          </a:xfrm>
        </p:spPr>
        <p:txBody>
          <a:bodyPr>
            <a:noAutofit/>
          </a:bodyPr>
          <a:lstStyle>
            <a:lvl1pPr marL="0" indent="0" algn="l">
              <a:spcBef>
                <a:spcPts val="0"/>
              </a:spcBef>
              <a:buNone/>
              <a:defRPr sz="1200">
                <a:solidFill>
                  <a:schemeClr val="tx2"/>
                </a:solidFill>
                <a:latin typeface="+mn-lt"/>
                <a:cs typeface="Plus Jakarta Sans Medium" pitchFamily="2" charset="0"/>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text here</a:t>
            </a:r>
          </a:p>
        </p:txBody>
      </p:sp>
      <p:cxnSp>
        <p:nvCxnSpPr>
          <p:cNvPr id="36" name="Straight Connector 5">
            <a:extLst>
              <a:ext uri="{FF2B5EF4-FFF2-40B4-BE49-F238E27FC236}">
                <a16:creationId xmlns:a16="http://schemas.microsoft.com/office/drawing/2014/main" id="{01C3E6D1-3C65-9394-0414-0535446DFDF5}"/>
              </a:ext>
              <a:ext uri="{C183D7F6-B498-43B3-948B-1728B52AA6E4}">
                <adec:decorative xmlns:adec="http://schemas.microsoft.com/office/drawing/2017/decorative" val="1"/>
              </a:ext>
            </a:extLst>
          </p:cNvPr>
          <p:cNvCxnSpPr>
            <a:cxnSpLocks/>
          </p:cNvCxnSpPr>
          <p:nvPr/>
        </p:nvCxnSpPr>
        <p:spPr bwMode="black">
          <a:xfrm>
            <a:off x="7103711" y="5247251"/>
            <a:ext cx="1729606"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55" name="Icon 6">
            <a:extLst>
              <a:ext uri="{FF2B5EF4-FFF2-40B4-BE49-F238E27FC236}">
                <a16:creationId xmlns:a16="http://schemas.microsoft.com/office/drawing/2014/main" id="{A7764E14-C03F-B4A7-1D6C-242910DC8237}"/>
              </a:ext>
              <a:ext uri="{C183D7F6-B498-43B3-948B-1728B52AA6E4}">
                <adec:decorative xmlns:adec="http://schemas.microsoft.com/office/drawing/2017/decorative" val="1"/>
              </a:ext>
            </a:extLst>
          </p:cNvPr>
          <p:cNvSpPr>
            <a:spLocks noGrp="1"/>
          </p:cNvSpPr>
          <p:nvPr>
            <p:ph type="pic" sz="quarter" idx="53" hasCustomPrompt="1"/>
          </p:nvPr>
        </p:nvSpPr>
        <p:spPr>
          <a:xfrm>
            <a:off x="8975816" y="3353519"/>
            <a:ext cx="530352" cy="527684"/>
          </a:xfrm>
        </p:spPr>
        <p:txBody>
          <a:bodyPr anchor="ctr"/>
          <a:lstStyle>
            <a:lvl1pPr marL="0" indent="0" algn="ctr">
              <a:buNone/>
              <a:defRPr sz="1000"/>
            </a:lvl1pPr>
          </a:lstStyle>
          <a:p>
            <a:pPr marL="0" marR="0" lvl="0" indent="0" algn="ctr"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Icon</a:t>
            </a:r>
          </a:p>
        </p:txBody>
      </p:sp>
      <p:sp>
        <p:nvSpPr>
          <p:cNvPr id="54" name="Emphasis 6">
            <a:extLst>
              <a:ext uri="{FF2B5EF4-FFF2-40B4-BE49-F238E27FC236}">
                <a16:creationId xmlns:a16="http://schemas.microsoft.com/office/drawing/2014/main" id="{0C989462-830D-F148-6B6C-3050BF8EF118}"/>
              </a:ext>
            </a:extLst>
          </p:cNvPr>
          <p:cNvSpPr>
            <a:spLocks noGrp="1"/>
          </p:cNvSpPr>
          <p:nvPr>
            <p:ph type="body" sz="quarter" idx="52" hasCustomPrompt="1"/>
          </p:nvPr>
        </p:nvSpPr>
        <p:spPr>
          <a:xfrm>
            <a:off x="8975816" y="4117330"/>
            <a:ext cx="1733550" cy="463279"/>
          </a:xfrm>
        </p:spPr>
        <p:txBody>
          <a:bodyPr>
            <a:noAutofit/>
          </a:bodyPr>
          <a:lstStyle>
            <a:lvl1pPr marL="0" indent="0" algn="l">
              <a:spcBef>
                <a:spcPts val="0"/>
              </a:spcBef>
              <a:buNone/>
              <a:defRPr kumimoji="0" lang="en-US" sz="3200" b="0" i="0" u="none" strike="noStrike" kern="1200" cap="none" spc="0" normalizeH="0" baseline="0" dirty="0">
                <a:ln>
                  <a:noFill/>
                </a:ln>
                <a:solidFill>
                  <a:srgbClr val="512EAB"/>
                </a:solidFill>
                <a:effectLst/>
                <a:uLnTx/>
                <a:uFillTx/>
                <a:latin typeface="Plus Jakarta Sans SemiBold" panose="020B0609020204030204"/>
                <a:ea typeface="+mn-ea"/>
                <a:cs typeface="+mn-cs"/>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XX%</a:t>
            </a:r>
          </a:p>
        </p:txBody>
      </p:sp>
      <p:sp>
        <p:nvSpPr>
          <p:cNvPr id="53" name="Text 6">
            <a:extLst>
              <a:ext uri="{FF2B5EF4-FFF2-40B4-BE49-F238E27FC236}">
                <a16:creationId xmlns:a16="http://schemas.microsoft.com/office/drawing/2014/main" id="{4C8D8C4E-B897-B0A7-2DC4-F6176D023FF8}"/>
              </a:ext>
            </a:extLst>
          </p:cNvPr>
          <p:cNvSpPr>
            <a:spLocks noGrp="1"/>
          </p:cNvSpPr>
          <p:nvPr>
            <p:ph type="body" sz="quarter" idx="51" hasCustomPrompt="1"/>
          </p:nvPr>
        </p:nvSpPr>
        <p:spPr>
          <a:xfrm>
            <a:off x="8975816" y="4650459"/>
            <a:ext cx="1733550" cy="463279"/>
          </a:xfrm>
        </p:spPr>
        <p:txBody>
          <a:bodyPr>
            <a:noAutofit/>
          </a:bodyPr>
          <a:lstStyle>
            <a:lvl1pPr marL="0" indent="0" algn="l">
              <a:spcBef>
                <a:spcPts val="0"/>
              </a:spcBef>
              <a:buNone/>
              <a:defRPr sz="1200">
                <a:solidFill>
                  <a:schemeClr val="tx2"/>
                </a:solidFill>
                <a:latin typeface="+mn-lt"/>
                <a:cs typeface="Plus Jakarta Sans Medium" pitchFamily="2" charset="0"/>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text here</a:t>
            </a:r>
          </a:p>
        </p:txBody>
      </p:sp>
      <p:cxnSp>
        <p:nvCxnSpPr>
          <p:cNvPr id="37" name="Straight Connector 6">
            <a:extLst>
              <a:ext uri="{FF2B5EF4-FFF2-40B4-BE49-F238E27FC236}">
                <a16:creationId xmlns:a16="http://schemas.microsoft.com/office/drawing/2014/main" id="{ECB65B03-D67A-A78F-C88C-356238F19AF4}"/>
              </a:ext>
              <a:ext uri="{C183D7F6-B498-43B3-948B-1728B52AA6E4}">
                <adec:decorative xmlns:adec="http://schemas.microsoft.com/office/drawing/2017/decorative" val="1"/>
              </a:ext>
            </a:extLst>
          </p:cNvPr>
          <p:cNvCxnSpPr>
            <a:cxnSpLocks/>
          </p:cNvCxnSpPr>
          <p:nvPr/>
        </p:nvCxnSpPr>
        <p:spPr bwMode="black">
          <a:xfrm>
            <a:off x="8975816" y="5247251"/>
            <a:ext cx="1729606"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6" name="Footer">
            <a:extLst>
              <a:ext uri="{FF2B5EF4-FFF2-40B4-BE49-F238E27FC236}">
                <a16:creationId xmlns:a16="http://schemas.microsoft.com/office/drawing/2014/main" id="{2EF7F24B-751D-7492-7AE6-410AAE5960EE}"/>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7" name="Slide Number">
            <a:extLst>
              <a:ext uri="{FF2B5EF4-FFF2-40B4-BE49-F238E27FC236}">
                <a16:creationId xmlns:a16="http://schemas.microsoft.com/office/drawing/2014/main" id="{1A85F952-0DC9-0BBA-EBB5-2C568646CCDA}"/>
              </a:ext>
            </a:extLst>
          </p:cNvPr>
          <p:cNvSpPr>
            <a:spLocks noGrp="1" noRot="1" noMove="1" noResize="1" noEditPoints="1" noAdjustHandles="1" noChangeArrowheads="1" noChangeShapeType="1"/>
          </p:cNvSpPr>
          <p:nvPr>
            <p:ph type="sldNum" sz="quarter" idx="12"/>
          </p:nvPr>
        </p:nvSpPr>
        <p:spPr/>
        <p:txBody>
          <a:bodyPr/>
          <a:lstStyle/>
          <a:p>
            <a:fld id="{27BB625B-AB5A-C845-B50B-ED205C3DDF7A}" type="slidenum">
              <a:rPr lang="en-US" noProof="0" smtClean="0"/>
              <a:t>‹#›</a:t>
            </a:fld>
            <a:endParaRPr lang="en-US" noProof="0"/>
          </a:p>
        </p:txBody>
      </p:sp>
      <p:cxnSp>
        <p:nvCxnSpPr>
          <p:cNvPr id="2" name="Straight Connector 1">
            <a:extLst>
              <a:ext uri="{FF2B5EF4-FFF2-40B4-BE49-F238E27FC236}">
                <a16:creationId xmlns:a16="http://schemas.microsoft.com/office/drawing/2014/main" id="{5B930E08-5892-B7CB-D3B7-962F2D4E95E8}"/>
              </a:ext>
              <a:ext uri="{C183D7F6-B498-43B3-948B-1728B52AA6E4}">
                <adec:decorative xmlns:adec="http://schemas.microsoft.com/office/drawing/2017/decorative" val="1"/>
              </a:ext>
            </a:extLst>
          </p:cNvPr>
          <p:cNvCxnSpPr>
            <a:cxnSpLocks/>
          </p:cNvCxnSpPr>
          <p:nvPr userDrawn="1"/>
        </p:nvCxnSpPr>
        <p:spPr bwMode="black">
          <a:xfrm>
            <a:off x="5231606" y="2866553"/>
            <a:ext cx="1729606"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4" name="Straight Connector 2">
            <a:extLst>
              <a:ext uri="{FF2B5EF4-FFF2-40B4-BE49-F238E27FC236}">
                <a16:creationId xmlns:a16="http://schemas.microsoft.com/office/drawing/2014/main" id="{7305AD73-9F9A-86D5-623F-202C52D3E791}"/>
              </a:ext>
              <a:ext uri="{C183D7F6-B498-43B3-948B-1728B52AA6E4}">
                <adec:decorative xmlns:adec="http://schemas.microsoft.com/office/drawing/2017/decorative" val="1"/>
              </a:ext>
            </a:extLst>
          </p:cNvPr>
          <p:cNvCxnSpPr>
            <a:cxnSpLocks/>
          </p:cNvCxnSpPr>
          <p:nvPr userDrawn="1"/>
        </p:nvCxnSpPr>
        <p:spPr bwMode="black">
          <a:xfrm>
            <a:off x="7103711" y="2866553"/>
            <a:ext cx="1729606"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5" name="Straight Connector 3">
            <a:extLst>
              <a:ext uri="{FF2B5EF4-FFF2-40B4-BE49-F238E27FC236}">
                <a16:creationId xmlns:a16="http://schemas.microsoft.com/office/drawing/2014/main" id="{9FB8A844-6DCC-C397-36F2-3586123B6941}"/>
              </a:ext>
              <a:ext uri="{C183D7F6-B498-43B3-948B-1728B52AA6E4}">
                <adec:decorative xmlns:adec="http://schemas.microsoft.com/office/drawing/2017/decorative" val="1"/>
              </a:ext>
            </a:extLst>
          </p:cNvPr>
          <p:cNvCxnSpPr>
            <a:cxnSpLocks/>
          </p:cNvCxnSpPr>
          <p:nvPr userDrawn="1"/>
        </p:nvCxnSpPr>
        <p:spPr bwMode="black">
          <a:xfrm>
            <a:off x="8975816" y="2866553"/>
            <a:ext cx="1729606"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0" name="Straight Connector 4">
            <a:extLst>
              <a:ext uri="{FF2B5EF4-FFF2-40B4-BE49-F238E27FC236}">
                <a16:creationId xmlns:a16="http://schemas.microsoft.com/office/drawing/2014/main" id="{F680A70A-BC00-B0D8-BDCE-0717EDBB16E6}"/>
              </a:ext>
              <a:ext uri="{C183D7F6-B498-43B3-948B-1728B52AA6E4}">
                <adec:decorative xmlns:adec="http://schemas.microsoft.com/office/drawing/2017/decorative" val="1"/>
              </a:ext>
            </a:extLst>
          </p:cNvPr>
          <p:cNvCxnSpPr>
            <a:cxnSpLocks/>
          </p:cNvCxnSpPr>
          <p:nvPr userDrawn="1"/>
        </p:nvCxnSpPr>
        <p:spPr bwMode="black">
          <a:xfrm>
            <a:off x="5231606" y="5247251"/>
            <a:ext cx="1729606"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1" name="Straight Connector 5">
            <a:extLst>
              <a:ext uri="{FF2B5EF4-FFF2-40B4-BE49-F238E27FC236}">
                <a16:creationId xmlns:a16="http://schemas.microsoft.com/office/drawing/2014/main" id="{CA950752-AFF6-2721-9ABE-D3E44F2B5FA7}"/>
              </a:ext>
              <a:ext uri="{C183D7F6-B498-43B3-948B-1728B52AA6E4}">
                <adec:decorative xmlns:adec="http://schemas.microsoft.com/office/drawing/2017/decorative" val="1"/>
              </a:ext>
            </a:extLst>
          </p:cNvPr>
          <p:cNvCxnSpPr>
            <a:cxnSpLocks/>
          </p:cNvCxnSpPr>
          <p:nvPr userDrawn="1"/>
        </p:nvCxnSpPr>
        <p:spPr bwMode="black">
          <a:xfrm>
            <a:off x="7103711" y="5247251"/>
            <a:ext cx="1729606"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2" name="Straight Connector 6">
            <a:extLst>
              <a:ext uri="{FF2B5EF4-FFF2-40B4-BE49-F238E27FC236}">
                <a16:creationId xmlns:a16="http://schemas.microsoft.com/office/drawing/2014/main" id="{65B10586-C99E-65A2-3D59-E0474BCFE9C5}"/>
              </a:ext>
              <a:ext uri="{C183D7F6-B498-43B3-948B-1728B52AA6E4}">
                <adec:decorative xmlns:adec="http://schemas.microsoft.com/office/drawing/2017/decorative" val="1"/>
              </a:ext>
            </a:extLst>
          </p:cNvPr>
          <p:cNvCxnSpPr>
            <a:cxnSpLocks/>
          </p:cNvCxnSpPr>
          <p:nvPr userDrawn="1"/>
        </p:nvCxnSpPr>
        <p:spPr bwMode="black">
          <a:xfrm>
            <a:off x="8975816" y="5247251"/>
            <a:ext cx="1729606"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15469704"/>
      </p:ext>
    </p:extLst>
  </p:cSld>
  <p:clrMapOvr>
    <a:masterClrMapping/>
  </p:clrMapOvr>
  <p:extLst>
    <p:ext uri="{DCECCB84-F9BA-43D5-87BE-67443E8EF086}">
      <p15:sldGuideLst xmlns:p15="http://schemas.microsoft.com/office/powerpoint/2012/main"/>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Data with Text x5 and Image">
    <p:bg bwMode="gray">
      <p:bgRef idx="1001">
        <a:schemeClr val="bg2"/>
      </p:bgRef>
    </p:bg>
    <p:spTree>
      <p:nvGrpSpPr>
        <p:cNvPr id="1" name=""/>
        <p:cNvGrpSpPr/>
        <p:nvPr/>
      </p:nvGrpSpPr>
      <p:grpSpPr>
        <a:xfrm>
          <a:off x="0" y="0"/>
          <a:ext cx="0" cy="0"/>
          <a:chOff x="0" y="0"/>
          <a:chExt cx="0" cy="0"/>
        </a:xfrm>
      </p:grpSpPr>
      <p:sp>
        <p:nvSpPr>
          <p:cNvPr id="11" name="Section">
            <a:extLst>
              <a:ext uri="{FF2B5EF4-FFF2-40B4-BE49-F238E27FC236}">
                <a16:creationId xmlns:a16="http://schemas.microsoft.com/office/drawing/2014/main" id="{A1F3A24C-7CE6-DD7B-6FF6-73F034030F95}"/>
              </a:ext>
            </a:extLst>
          </p:cNvPr>
          <p:cNvSpPr>
            <a:spLocks noGrp="1"/>
          </p:cNvSpPr>
          <p:nvPr>
            <p:ph type="body" sz="quarter" idx="36" hasCustomPrompt="1"/>
          </p:nvPr>
        </p:nvSpPr>
        <p:spPr bwMode="white">
          <a:xfrm>
            <a:off x="550164" y="0"/>
            <a:ext cx="3607200" cy="547200"/>
          </a:xfrm>
        </p:spPr>
        <p:txBody>
          <a:bodyPr anchor="ctr" anchorCtr="0"/>
          <a:lstStyle>
            <a:lvl1pPr marL="0" indent="0">
              <a:spcAft>
                <a:spcPts val="0"/>
              </a:spcAft>
              <a:buNone/>
              <a:defRPr lang="en-US" sz="1000" kern="1200" cap="all" baseline="0" dirty="0">
                <a:solidFill>
                  <a:srgbClr val="C1BFFF"/>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10" name="Title">
            <a:extLst>
              <a:ext uri="{FF2B5EF4-FFF2-40B4-BE49-F238E27FC236}">
                <a16:creationId xmlns:a16="http://schemas.microsoft.com/office/drawing/2014/main" id="{6D097E3A-836D-C88E-C5FF-DA199AB3273F}"/>
              </a:ext>
            </a:extLst>
          </p:cNvPr>
          <p:cNvSpPr>
            <a:spLocks noGrp="1"/>
          </p:cNvSpPr>
          <p:nvPr>
            <p:ph type="title" hasCustomPrompt="1"/>
          </p:nvPr>
        </p:nvSpPr>
        <p:spPr bwMode="white">
          <a:xfrm>
            <a:off x="1473200" y="1060604"/>
            <a:ext cx="3257384" cy="2044546"/>
          </a:xfrm>
        </p:spPr>
        <p:txBody>
          <a:bodyPr/>
          <a:lstStyle>
            <a:lvl1pPr>
              <a:defRPr sz="3200"/>
            </a:lvl1pPr>
          </a:lstStyle>
          <a:p>
            <a:r>
              <a:rPr lang="en-US" noProof="0"/>
              <a:t>Place headline here, lorem ipsum dolor sit </a:t>
            </a:r>
            <a:r>
              <a:rPr lang="en-US" noProof="0" err="1"/>
              <a:t>amet</a:t>
            </a:r>
            <a:r>
              <a:rPr lang="en-US" noProof="0"/>
              <a:t> </a:t>
            </a:r>
            <a:r>
              <a:rPr lang="en-US" noProof="0" err="1"/>
              <a:t>adipiscing</a:t>
            </a:r>
            <a:endParaRPr lang="en-US" noProof="0"/>
          </a:p>
        </p:txBody>
      </p:sp>
      <p:sp>
        <p:nvSpPr>
          <p:cNvPr id="2" name="Text">
            <a:extLst>
              <a:ext uri="{FF2B5EF4-FFF2-40B4-BE49-F238E27FC236}">
                <a16:creationId xmlns:a16="http://schemas.microsoft.com/office/drawing/2014/main" id="{77F1F0CF-BB4D-5565-1ED2-EB9FFCC7435A}"/>
              </a:ext>
            </a:extLst>
          </p:cNvPr>
          <p:cNvSpPr>
            <a:spLocks noGrp="1"/>
          </p:cNvSpPr>
          <p:nvPr>
            <p:ph type="body" sz="quarter" idx="15" hasCustomPrompt="1"/>
          </p:nvPr>
        </p:nvSpPr>
        <p:spPr bwMode="white">
          <a:xfrm>
            <a:off x="1473200" y="3404906"/>
            <a:ext cx="3258457" cy="591982"/>
          </a:xfrm>
        </p:spPr>
        <p:txBody>
          <a:bodyPr anchor="b"/>
          <a:lstStyle>
            <a:lvl1pPr marL="0" indent="0">
              <a:buNone/>
              <a:defRPr sz="1400">
                <a:latin typeface="+mn-lt"/>
                <a:cs typeface="Plus Jakarta Sans Medium" pitchFamily="2" charset="0"/>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lvl="0"/>
            <a:r>
              <a:rPr lang="en-US" noProof="0"/>
              <a:t>Optional text here</a:t>
            </a:r>
          </a:p>
        </p:txBody>
      </p:sp>
      <p:sp>
        <p:nvSpPr>
          <p:cNvPr id="35" name="Picture">
            <a:extLst>
              <a:ext uri="{FF2B5EF4-FFF2-40B4-BE49-F238E27FC236}">
                <a16:creationId xmlns:a16="http://schemas.microsoft.com/office/drawing/2014/main" id="{3E6A3F5D-CC16-99E2-6B7D-5A57E702C26C}"/>
              </a:ext>
              <a:ext uri="{C183D7F6-B498-43B3-948B-1728B52AA6E4}">
                <adec:decorative xmlns:adec="http://schemas.microsoft.com/office/drawing/2017/decorative" val="1"/>
              </a:ext>
            </a:extLst>
          </p:cNvPr>
          <p:cNvSpPr>
            <a:spLocks noGrp="1"/>
          </p:cNvSpPr>
          <p:nvPr>
            <p:ph type="pic" sz="quarter" idx="43" hasCustomPrompt="1"/>
          </p:nvPr>
        </p:nvSpPr>
        <p:spPr bwMode="gray">
          <a:xfrm>
            <a:off x="5229225" y="-1"/>
            <a:ext cx="6962775" cy="3996889"/>
          </a:xfrm>
          <a:solidFill>
            <a:srgbClr val="C1BFFF"/>
          </a:solidFill>
        </p:spPr>
        <p:txBody>
          <a:bodyPr tIns="91440" anchor="t" anchorCtr="0"/>
          <a:lstStyle>
            <a:lvl1pPr marL="0" indent="0" algn="ctr">
              <a:buNone/>
              <a:defRPr sz="1400">
                <a:solidFill>
                  <a:schemeClr val="bg2"/>
                </a:solidFill>
              </a:defRPr>
            </a:lvl1pPr>
          </a:lstStyle>
          <a:p>
            <a:r>
              <a:rPr lang="en-US" noProof="0"/>
              <a:t>Add picture here</a:t>
            </a:r>
          </a:p>
        </p:txBody>
      </p:sp>
      <p:sp>
        <p:nvSpPr>
          <p:cNvPr id="4" name="Emphasis 1">
            <a:extLst>
              <a:ext uri="{FF2B5EF4-FFF2-40B4-BE49-F238E27FC236}">
                <a16:creationId xmlns:a16="http://schemas.microsoft.com/office/drawing/2014/main" id="{C85700C2-CD8B-A04A-4606-180679581BB7}"/>
              </a:ext>
            </a:extLst>
          </p:cNvPr>
          <p:cNvSpPr>
            <a:spLocks noGrp="1"/>
          </p:cNvSpPr>
          <p:nvPr>
            <p:ph type="body" sz="quarter" idx="44" hasCustomPrompt="1"/>
          </p:nvPr>
        </p:nvSpPr>
        <p:spPr bwMode="white">
          <a:xfrm>
            <a:off x="1473200" y="4571999"/>
            <a:ext cx="1581912" cy="441921"/>
          </a:xfrm>
        </p:spPr>
        <p:txBody>
          <a:bodyPr anchor="t"/>
          <a:lstStyle>
            <a:lvl1pPr marL="0" indent="0">
              <a:buNone/>
              <a:defRPr kumimoji="0" lang="en-US" sz="3200" b="0" i="0" u="none" strike="noStrike" kern="1200" cap="none" spc="0" normalizeH="0" baseline="0" dirty="0">
                <a:ln>
                  <a:noFill/>
                </a:ln>
                <a:solidFill>
                  <a:srgbClr val="DF41CF"/>
                </a:solidFill>
                <a:effectLst/>
                <a:uLnTx/>
                <a:uFillTx/>
                <a:latin typeface="Plus Jakarta Sans SemiBold" panose="020B0609020204030204"/>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XX</a:t>
            </a:r>
          </a:p>
        </p:txBody>
      </p:sp>
      <p:sp>
        <p:nvSpPr>
          <p:cNvPr id="5" name="Text 1">
            <a:extLst>
              <a:ext uri="{FF2B5EF4-FFF2-40B4-BE49-F238E27FC236}">
                <a16:creationId xmlns:a16="http://schemas.microsoft.com/office/drawing/2014/main" id="{17580A61-F701-D10F-44DE-DE927EBDB118}"/>
              </a:ext>
            </a:extLst>
          </p:cNvPr>
          <p:cNvSpPr>
            <a:spLocks noGrp="1"/>
          </p:cNvSpPr>
          <p:nvPr>
            <p:ph type="body" sz="quarter" idx="45" hasCustomPrompt="1"/>
          </p:nvPr>
        </p:nvSpPr>
        <p:spPr bwMode="white">
          <a:xfrm>
            <a:off x="1473200" y="5099703"/>
            <a:ext cx="1581150" cy="591982"/>
          </a:xfrm>
        </p:spPr>
        <p:txBody>
          <a:bodyPr anchor="t"/>
          <a:lstStyle>
            <a:lvl1pPr marL="0" indent="0">
              <a:buNone/>
              <a:defRPr kumimoji="0" lang="en-US" sz="1200" b="0" i="0" u="none" strike="noStrike" kern="1200" cap="none" spc="0" normalizeH="0" baseline="0" dirty="0">
                <a:ln>
                  <a:noFill/>
                </a:ln>
                <a:solidFill>
                  <a:srgbClr val="C1BFFF"/>
                </a:solidFill>
                <a:effectLst/>
                <a:uLnTx/>
                <a:uFillTx/>
                <a:latin typeface="+mn-lt"/>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cxnSp>
        <p:nvCxnSpPr>
          <p:cNvPr id="14" name="Straight Connector 1">
            <a:extLst>
              <a:ext uri="{FF2B5EF4-FFF2-40B4-BE49-F238E27FC236}">
                <a16:creationId xmlns:a16="http://schemas.microsoft.com/office/drawing/2014/main" id="{180AA91B-3AE3-B0A4-C355-DCF157122E36}"/>
              </a:ext>
              <a:ext uri="{C183D7F6-B498-43B3-948B-1728B52AA6E4}">
                <adec:decorative xmlns:adec="http://schemas.microsoft.com/office/drawing/2017/decorative" val="1"/>
              </a:ext>
            </a:extLst>
          </p:cNvPr>
          <p:cNvCxnSpPr>
            <a:cxnSpLocks/>
          </p:cNvCxnSpPr>
          <p:nvPr/>
        </p:nvCxnSpPr>
        <p:spPr bwMode="white">
          <a:xfrm>
            <a:off x="1473200" y="5762626"/>
            <a:ext cx="1729606" cy="0"/>
          </a:xfrm>
          <a:prstGeom prst="line">
            <a:avLst/>
          </a:prstGeom>
          <a:ln w="9525">
            <a:solidFill>
              <a:srgbClr val="DF41CF"/>
            </a:solidFill>
          </a:ln>
        </p:spPr>
        <p:style>
          <a:lnRef idx="2">
            <a:schemeClr val="accent1"/>
          </a:lnRef>
          <a:fillRef idx="0">
            <a:schemeClr val="accent1"/>
          </a:fillRef>
          <a:effectRef idx="1">
            <a:schemeClr val="accent1"/>
          </a:effectRef>
          <a:fontRef idx="minor">
            <a:schemeClr val="tx1"/>
          </a:fontRef>
        </p:style>
      </p:cxnSp>
      <p:sp>
        <p:nvSpPr>
          <p:cNvPr id="20" name="Emphasis 2">
            <a:extLst>
              <a:ext uri="{FF2B5EF4-FFF2-40B4-BE49-F238E27FC236}">
                <a16:creationId xmlns:a16="http://schemas.microsoft.com/office/drawing/2014/main" id="{48598682-E033-92B5-75DE-8C2D1D0A18B2}"/>
              </a:ext>
            </a:extLst>
          </p:cNvPr>
          <p:cNvSpPr>
            <a:spLocks noGrp="1"/>
          </p:cNvSpPr>
          <p:nvPr>
            <p:ph type="body" sz="quarter" idx="46" hasCustomPrompt="1"/>
          </p:nvPr>
        </p:nvSpPr>
        <p:spPr bwMode="white">
          <a:xfrm>
            <a:off x="3356168" y="4571999"/>
            <a:ext cx="1581912" cy="441921"/>
          </a:xfrm>
        </p:spPr>
        <p:txBody>
          <a:bodyPr anchor="t"/>
          <a:lstStyle>
            <a:lvl1pPr marL="0" indent="0">
              <a:buNone/>
              <a:defRPr kumimoji="0" lang="en-US" sz="3200" b="0" i="0" u="none" strike="noStrike" kern="1200" cap="none" spc="0" normalizeH="0" baseline="0" dirty="0">
                <a:ln>
                  <a:noFill/>
                </a:ln>
                <a:solidFill>
                  <a:srgbClr val="DF41CF"/>
                </a:solidFill>
                <a:effectLst/>
                <a:uLnTx/>
                <a:uFillTx/>
                <a:latin typeface="Plus Jakarta Sans SemiBold" panose="020B0609020204030204"/>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XX</a:t>
            </a:r>
          </a:p>
        </p:txBody>
      </p:sp>
      <p:sp>
        <p:nvSpPr>
          <p:cNvPr id="22" name="Text 2">
            <a:extLst>
              <a:ext uri="{FF2B5EF4-FFF2-40B4-BE49-F238E27FC236}">
                <a16:creationId xmlns:a16="http://schemas.microsoft.com/office/drawing/2014/main" id="{35FEE959-797A-55F1-6090-AB40EA321FF6}"/>
              </a:ext>
            </a:extLst>
          </p:cNvPr>
          <p:cNvSpPr>
            <a:spLocks noGrp="1"/>
          </p:cNvSpPr>
          <p:nvPr>
            <p:ph type="body" sz="quarter" idx="47" hasCustomPrompt="1"/>
          </p:nvPr>
        </p:nvSpPr>
        <p:spPr bwMode="white">
          <a:xfrm>
            <a:off x="3356168" y="5099703"/>
            <a:ext cx="1581150" cy="591982"/>
          </a:xfrm>
        </p:spPr>
        <p:txBody>
          <a:bodyPr anchor="t"/>
          <a:lstStyle>
            <a:lvl1pPr marL="0" indent="0">
              <a:buNone/>
              <a:defRPr kumimoji="0" lang="en-US" sz="1200" b="0" i="0" u="none" strike="noStrike" kern="1200" cap="none" spc="0" normalizeH="0" baseline="0" dirty="0">
                <a:ln>
                  <a:noFill/>
                </a:ln>
                <a:solidFill>
                  <a:srgbClr val="C1BFFF"/>
                </a:solidFill>
                <a:effectLst/>
                <a:uLnTx/>
                <a:uFillTx/>
                <a:latin typeface="+mn-lt"/>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cxnSp>
        <p:nvCxnSpPr>
          <p:cNvPr id="16" name="Straight Connector 2">
            <a:extLst>
              <a:ext uri="{FF2B5EF4-FFF2-40B4-BE49-F238E27FC236}">
                <a16:creationId xmlns:a16="http://schemas.microsoft.com/office/drawing/2014/main" id="{D87DFE86-D9B1-3061-4C84-F274FE240441}"/>
              </a:ext>
              <a:ext uri="{C183D7F6-B498-43B3-948B-1728B52AA6E4}">
                <adec:decorative xmlns:adec="http://schemas.microsoft.com/office/drawing/2017/decorative" val="1"/>
              </a:ext>
            </a:extLst>
          </p:cNvPr>
          <p:cNvCxnSpPr>
            <a:cxnSpLocks/>
          </p:cNvCxnSpPr>
          <p:nvPr/>
        </p:nvCxnSpPr>
        <p:spPr bwMode="white">
          <a:xfrm>
            <a:off x="3356168" y="5762626"/>
            <a:ext cx="1729606" cy="0"/>
          </a:xfrm>
          <a:prstGeom prst="line">
            <a:avLst/>
          </a:prstGeom>
          <a:ln w="9525">
            <a:solidFill>
              <a:srgbClr val="DF41CF"/>
            </a:solidFill>
          </a:ln>
        </p:spPr>
        <p:style>
          <a:lnRef idx="2">
            <a:schemeClr val="accent1"/>
          </a:lnRef>
          <a:fillRef idx="0">
            <a:schemeClr val="accent1"/>
          </a:fillRef>
          <a:effectRef idx="1">
            <a:schemeClr val="accent1"/>
          </a:effectRef>
          <a:fontRef idx="minor">
            <a:schemeClr val="tx1"/>
          </a:fontRef>
        </p:style>
      </p:cxnSp>
      <p:sp>
        <p:nvSpPr>
          <p:cNvPr id="23" name="Emphasis 3">
            <a:extLst>
              <a:ext uri="{FF2B5EF4-FFF2-40B4-BE49-F238E27FC236}">
                <a16:creationId xmlns:a16="http://schemas.microsoft.com/office/drawing/2014/main" id="{E0008723-AC28-EBDE-C772-39EBB4BD457D}"/>
              </a:ext>
            </a:extLst>
          </p:cNvPr>
          <p:cNvSpPr>
            <a:spLocks noGrp="1"/>
          </p:cNvSpPr>
          <p:nvPr>
            <p:ph type="body" sz="quarter" idx="48" hasCustomPrompt="1"/>
          </p:nvPr>
        </p:nvSpPr>
        <p:spPr bwMode="white">
          <a:xfrm>
            <a:off x="5229611" y="4571999"/>
            <a:ext cx="1581912" cy="441921"/>
          </a:xfrm>
        </p:spPr>
        <p:txBody>
          <a:bodyPr anchor="t"/>
          <a:lstStyle>
            <a:lvl1pPr marL="0" indent="0">
              <a:buNone/>
              <a:defRPr kumimoji="0" lang="en-US" sz="3200" b="0" i="0" u="none" strike="noStrike" kern="1200" cap="none" spc="0" normalizeH="0" baseline="0" dirty="0">
                <a:ln>
                  <a:noFill/>
                </a:ln>
                <a:solidFill>
                  <a:srgbClr val="DF41CF"/>
                </a:solidFill>
                <a:effectLst/>
                <a:uLnTx/>
                <a:uFillTx/>
                <a:latin typeface="Plus Jakarta Sans SemiBold" panose="020B0609020204030204"/>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XX</a:t>
            </a:r>
          </a:p>
        </p:txBody>
      </p:sp>
      <p:sp>
        <p:nvSpPr>
          <p:cNvPr id="32" name="Text 3">
            <a:extLst>
              <a:ext uri="{FF2B5EF4-FFF2-40B4-BE49-F238E27FC236}">
                <a16:creationId xmlns:a16="http://schemas.microsoft.com/office/drawing/2014/main" id="{7B6DBA13-F167-4C20-E81D-8AC8AF221BFD}"/>
              </a:ext>
            </a:extLst>
          </p:cNvPr>
          <p:cNvSpPr>
            <a:spLocks noGrp="1"/>
          </p:cNvSpPr>
          <p:nvPr>
            <p:ph type="body" sz="quarter" idx="49" hasCustomPrompt="1"/>
          </p:nvPr>
        </p:nvSpPr>
        <p:spPr bwMode="white">
          <a:xfrm>
            <a:off x="5229611" y="5099703"/>
            <a:ext cx="1581150" cy="591982"/>
          </a:xfrm>
        </p:spPr>
        <p:txBody>
          <a:bodyPr anchor="t"/>
          <a:lstStyle>
            <a:lvl1pPr marL="0" indent="0">
              <a:buNone/>
              <a:defRPr kumimoji="0" lang="en-US" sz="1200" b="0" i="0" u="none" strike="noStrike" kern="1200" cap="none" spc="0" normalizeH="0" baseline="0" dirty="0">
                <a:ln>
                  <a:noFill/>
                </a:ln>
                <a:solidFill>
                  <a:srgbClr val="C1BFFF"/>
                </a:solidFill>
                <a:effectLst/>
                <a:uLnTx/>
                <a:uFillTx/>
                <a:latin typeface="+mn-lt"/>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cxnSp>
        <p:nvCxnSpPr>
          <p:cNvPr id="17" name="Straight Connector 3">
            <a:extLst>
              <a:ext uri="{FF2B5EF4-FFF2-40B4-BE49-F238E27FC236}">
                <a16:creationId xmlns:a16="http://schemas.microsoft.com/office/drawing/2014/main" id="{5EA43980-8867-35D6-0496-A24A68ABB196}"/>
              </a:ext>
              <a:ext uri="{C183D7F6-B498-43B3-948B-1728B52AA6E4}">
                <adec:decorative xmlns:adec="http://schemas.microsoft.com/office/drawing/2017/decorative" val="1"/>
              </a:ext>
            </a:extLst>
          </p:cNvPr>
          <p:cNvCxnSpPr>
            <a:cxnSpLocks/>
          </p:cNvCxnSpPr>
          <p:nvPr/>
        </p:nvCxnSpPr>
        <p:spPr bwMode="white">
          <a:xfrm>
            <a:off x="5229611" y="5762626"/>
            <a:ext cx="1729606" cy="0"/>
          </a:xfrm>
          <a:prstGeom prst="line">
            <a:avLst/>
          </a:prstGeom>
          <a:ln w="9525">
            <a:solidFill>
              <a:srgbClr val="DF41CF"/>
            </a:solidFill>
          </a:ln>
        </p:spPr>
        <p:style>
          <a:lnRef idx="2">
            <a:schemeClr val="accent1"/>
          </a:lnRef>
          <a:fillRef idx="0">
            <a:schemeClr val="accent1"/>
          </a:fillRef>
          <a:effectRef idx="1">
            <a:schemeClr val="accent1"/>
          </a:effectRef>
          <a:fontRef idx="minor">
            <a:schemeClr val="tx1"/>
          </a:fontRef>
        </p:style>
      </p:cxnSp>
      <p:sp>
        <p:nvSpPr>
          <p:cNvPr id="34" name="Emphasis 4">
            <a:extLst>
              <a:ext uri="{FF2B5EF4-FFF2-40B4-BE49-F238E27FC236}">
                <a16:creationId xmlns:a16="http://schemas.microsoft.com/office/drawing/2014/main" id="{A1577AF7-DED5-EF00-A88A-2D316683E48B}"/>
              </a:ext>
            </a:extLst>
          </p:cNvPr>
          <p:cNvSpPr>
            <a:spLocks noGrp="1"/>
          </p:cNvSpPr>
          <p:nvPr>
            <p:ph type="body" sz="quarter" idx="50" hasCustomPrompt="1"/>
          </p:nvPr>
        </p:nvSpPr>
        <p:spPr bwMode="white">
          <a:xfrm>
            <a:off x="7103053" y="4571999"/>
            <a:ext cx="1581912" cy="441921"/>
          </a:xfrm>
        </p:spPr>
        <p:txBody>
          <a:bodyPr anchor="t"/>
          <a:lstStyle>
            <a:lvl1pPr marL="0" indent="0">
              <a:buNone/>
              <a:defRPr kumimoji="0" lang="en-US" sz="3200" b="0" i="0" u="none" strike="noStrike" kern="1200" cap="none" spc="0" normalizeH="0" baseline="0" dirty="0">
                <a:ln>
                  <a:noFill/>
                </a:ln>
                <a:solidFill>
                  <a:srgbClr val="DF41CF"/>
                </a:solidFill>
                <a:effectLst/>
                <a:uLnTx/>
                <a:uFillTx/>
                <a:latin typeface="Plus Jakarta Sans SemiBold" panose="020B0609020204030204"/>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XX</a:t>
            </a:r>
          </a:p>
        </p:txBody>
      </p:sp>
      <p:sp>
        <p:nvSpPr>
          <p:cNvPr id="36" name="Text 4">
            <a:extLst>
              <a:ext uri="{FF2B5EF4-FFF2-40B4-BE49-F238E27FC236}">
                <a16:creationId xmlns:a16="http://schemas.microsoft.com/office/drawing/2014/main" id="{CF9F5ABB-852D-6278-4F3A-681FDE508806}"/>
              </a:ext>
            </a:extLst>
          </p:cNvPr>
          <p:cNvSpPr>
            <a:spLocks noGrp="1"/>
          </p:cNvSpPr>
          <p:nvPr>
            <p:ph type="body" sz="quarter" idx="51" hasCustomPrompt="1"/>
          </p:nvPr>
        </p:nvSpPr>
        <p:spPr bwMode="white">
          <a:xfrm>
            <a:off x="7103053" y="5099703"/>
            <a:ext cx="1581150" cy="591982"/>
          </a:xfrm>
        </p:spPr>
        <p:txBody>
          <a:bodyPr anchor="t"/>
          <a:lstStyle>
            <a:lvl1pPr marL="0" indent="0">
              <a:buNone/>
              <a:defRPr kumimoji="0" lang="en-US" sz="1200" b="0" i="0" u="none" strike="noStrike" kern="1200" cap="none" spc="0" normalizeH="0" baseline="0" dirty="0">
                <a:ln>
                  <a:noFill/>
                </a:ln>
                <a:solidFill>
                  <a:srgbClr val="C1BFFF"/>
                </a:solidFill>
                <a:effectLst/>
                <a:uLnTx/>
                <a:uFillTx/>
                <a:latin typeface="+mn-lt"/>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cxnSp>
        <p:nvCxnSpPr>
          <p:cNvPr id="18" name="Straight Connector 4">
            <a:extLst>
              <a:ext uri="{FF2B5EF4-FFF2-40B4-BE49-F238E27FC236}">
                <a16:creationId xmlns:a16="http://schemas.microsoft.com/office/drawing/2014/main" id="{3C4A4127-75FC-8383-CE8C-CA38553C513C}"/>
              </a:ext>
              <a:ext uri="{C183D7F6-B498-43B3-948B-1728B52AA6E4}">
                <adec:decorative xmlns:adec="http://schemas.microsoft.com/office/drawing/2017/decorative" val="1"/>
              </a:ext>
            </a:extLst>
          </p:cNvPr>
          <p:cNvCxnSpPr>
            <a:cxnSpLocks/>
          </p:cNvCxnSpPr>
          <p:nvPr/>
        </p:nvCxnSpPr>
        <p:spPr bwMode="white">
          <a:xfrm>
            <a:off x="7103053" y="5762626"/>
            <a:ext cx="1729606" cy="0"/>
          </a:xfrm>
          <a:prstGeom prst="line">
            <a:avLst/>
          </a:prstGeom>
          <a:ln w="9525">
            <a:solidFill>
              <a:srgbClr val="DF41CF"/>
            </a:solidFill>
          </a:ln>
        </p:spPr>
        <p:style>
          <a:lnRef idx="2">
            <a:schemeClr val="accent1"/>
          </a:lnRef>
          <a:fillRef idx="0">
            <a:schemeClr val="accent1"/>
          </a:fillRef>
          <a:effectRef idx="1">
            <a:schemeClr val="accent1"/>
          </a:effectRef>
          <a:fontRef idx="minor">
            <a:schemeClr val="tx1"/>
          </a:fontRef>
        </p:style>
      </p:cxnSp>
      <p:sp>
        <p:nvSpPr>
          <p:cNvPr id="37" name="Emphasis 5">
            <a:extLst>
              <a:ext uri="{FF2B5EF4-FFF2-40B4-BE49-F238E27FC236}">
                <a16:creationId xmlns:a16="http://schemas.microsoft.com/office/drawing/2014/main" id="{8A3D7B8C-C840-BFE4-ABD0-7E067F427990}"/>
              </a:ext>
            </a:extLst>
          </p:cNvPr>
          <p:cNvSpPr>
            <a:spLocks noGrp="1"/>
          </p:cNvSpPr>
          <p:nvPr>
            <p:ph type="body" sz="quarter" idx="52" hasCustomPrompt="1"/>
          </p:nvPr>
        </p:nvSpPr>
        <p:spPr bwMode="white">
          <a:xfrm>
            <a:off x="8976494" y="4571999"/>
            <a:ext cx="1581912" cy="441921"/>
          </a:xfrm>
        </p:spPr>
        <p:txBody>
          <a:bodyPr anchor="t"/>
          <a:lstStyle>
            <a:lvl1pPr marL="0" indent="0">
              <a:buNone/>
              <a:defRPr kumimoji="0" lang="en-US" sz="3200" b="0" i="0" u="none" strike="noStrike" kern="1200" cap="none" spc="0" normalizeH="0" baseline="0" dirty="0">
                <a:ln>
                  <a:noFill/>
                </a:ln>
                <a:solidFill>
                  <a:srgbClr val="DF41CF"/>
                </a:solidFill>
                <a:effectLst/>
                <a:uLnTx/>
                <a:uFillTx/>
                <a:latin typeface="Plus Jakarta Sans SemiBold" panose="020B0609020204030204"/>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XX</a:t>
            </a:r>
          </a:p>
        </p:txBody>
      </p:sp>
      <p:sp>
        <p:nvSpPr>
          <p:cNvPr id="38" name="Text 5">
            <a:extLst>
              <a:ext uri="{FF2B5EF4-FFF2-40B4-BE49-F238E27FC236}">
                <a16:creationId xmlns:a16="http://schemas.microsoft.com/office/drawing/2014/main" id="{8DD5B959-FA78-77E3-7BC0-5C6AA61FB1ED}"/>
              </a:ext>
            </a:extLst>
          </p:cNvPr>
          <p:cNvSpPr>
            <a:spLocks noGrp="1"/>
          </p:cNvSpPr>
          <p:nvPr>
            <p:ph type="body" sz="quarter" idx="53" hasCustomPrompt="1"/>
          </p:nvPr>
        </p:nvSpPr>
        <p:spPr bwMode="white">
          <a:xfrm>
            <a:off x="8976494" y="5099703"/>
            <a:ext cx="1581150" cy="591982"/>
          </a:xfrm>
        </p:spPr>
        <p:txBody>
          <a:bodyPr anchor="t"/>
          <a:lstStyle>
            <a:lvl1pPr marL="0" indent="0">
              <a:buNone/>
              <a:defRPr kumimoji="0" lang="en-US" sz="1200" b="0" i="0" u="none" strike="noStrike" kern="1200" cap="none" spc="0" normalizeH="0" baseline="0" dirty="0">
                <a:ln>
                  <a:noFill/>
                </a:ln>
                <a:solidFill>
                  <a:srgbClr val="C1BFFF"/>
                </a:solidFill>
                <a:effectLst/>
                <a:uLnTx/>
                <a:uFillTx/>
                <a:latin typeface="+mn-lt"/>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cxnSp>
        <p:nvCxnSpPr>
          <p:cNvPr id="19" name="Straight Connector 5">
            <a:extLst>
              <a:ext uri="{FF2B5EF4-FFF2-40B4-BE49-F238E27FC236}">
                <a16:creationId xmlns:a16="http://schemas.microsoft.com/office/drawing/2014/main" id="{B5ADC293-78A7-2F21-74C6-954B71B8194D}"/>
              </a:ext>
              <a:ext uri="{C183D7F6-B498-43B3-948B-1728B52AA6E4}">
                <adec:decorative xmlns:adec="http://schemas.microsoft.com/office/drawing/2017/decorative" val="1"/>
              </a:ext>
            </a:extLst>
          </p:cNvPr>
          <p:cNvCxnSpPr>
            <a:cxnSpLocks/>
          </p:cNvCxnSpPr>
          <p:nvPr/>
        </p:nvCxnSpPr>
        <p:spPr bwMode="white">
          <a:xfrm>
            <a:off x="8976494" y="5762626"/>
            <a:ext cx="1729606" cy="0"/>
          </a:xfrm>
          <a:prstGeom prst="line">
            <a:avLst/>
          </a:prstGeom>
          <a:ln w="9525">
            <a:solidFill>
              <a:srgbClr val="DF41CF"/>
            </a:solidFill>
          </a:ln>
        </p:spPr>
        <p:style>
          <a:lnRef idx="2">
            <a:schemeClr val="accent1"/>
          </a:lnRef>
          <a:fillRef idx="0">
            <a:schemeClr val="accent1"/>
          </a:fillRef>
          <a:effectRef idx="1">
            <a:schemeClr val="accent1"/>
          </a:effectRef>
          <a:fontRef idx="minor">
            <a:schemeClr val="tx1"/>
          </a:fontRef>
        </p:style>
      </p:cxnSp>
      <p:sp>
        <p:nvSpPr>
          <p:cNvPr id="8" name="Footer">
            <a:extLst>
              <a:ext uri="{FF2B5EF4-FFF2-40B4-BE49-F238E27FC236}">
                <a16:creationId xmlns:a16="http://schemas.microsoft.com/office/drawing/2014/main" id="{EA2A0F51-810C-59F0-7B81-0F50BB0EBD99}"/>
              </a:ext>
            </a:extLst>
          </p:cNvPr>
          <p:cNvSpPr>
            <a:spLocks noGrp="1" noRot="1" noMove="1" noResize="1" noEditPoints="1" noAdjustHandles="1" noChangeArrowheads="1" noChangeShapeType="1"/>
          </p:cNvSpPr>
          <p:nvPr>
            <p:ph type="ftr" sz="quarter" idx="11"/>
          </p:nvPr>
        </p:nvSpPr>
        <p:spPr bwMode="white"/>
        <p:txBody>
          <a:bodyPr/>
          <a:lstStyle>
            <a:lvl1pPr>
              <a:defRPr>
                <a:solidFill>
                  <a:srgbClr val="C1BFFF"/>
                </a:solidFill>
              </a:defRPr>
            </a:lvl1pPr>
          </a:lstStyle>
          <a:p>
            <a:r>
              <a:rPr lang="en-US" noProof="0" dirty="0"/>
              <a:t>Copyright 2026 Pearson. All rights reserved.</a:t>
            </a:r>
          </a:p>
        </p:txBody>
      </p:sp>
      <p:sp>
        <p:nvSpPr>
          <p:cNvPr id="9" name="Slide Number">
            <a:extLst>
              <a:ext uri="{FF2B5EF4-FFF2-40B4-BE49-F238E27FC236}">
                <a16:creationId xmlns:a16="http://schemas.microsoft.com/office/drawing/2014/main" id="{8C39C324-6BB7-0039-5EE5-1288F15F0D1A}"/>
              </a:ext>
            </a:extLst>
          </p:cNvPr>
          <p:cNvSpPr>
            <a:spLocks noGrp="1" noRot="1" noMove="1" noResize="1" noEditPoints="1" noAdjustHandles="1" noChangeArrowheads="1" noChangeShapeType="1"/>
          </p:cNvSpPr>
          <p:nvPr>
            <p:ph type="sldNum" sz="quarter" idx="12"/>
          </p:nvPr>
        </p:nvSpPr>
        <p:spPr bwMode="white">
          <a:xfrm>
            <a:off x="9908540" y="6439710"/>
            <a:ext cx="1734820" cy="418290"/>
          </a:xfrm>
        </p:spPr>
        <p:txBody>
          <a:bodyPr/>
          <a:lstStyle>
            <a:lvl1pPr>
              <a:defRPr>
                <a:solidFill>
                  <a:srgbClr val="C1BFFF"/>
                </a:solidFill>
              </a:defRPr>
            </a:lvl1pPr>
          </a:lstStyle>
          <a:p>
            <a:fld id="{27BB625B-AB5A-C845-B50B-ED205C3DDF7A}" type="slidenum">
              <a:rPr lang="en-US" noProof="0" smtClean="0"/>
              <a:pPr/>
              <a:t>‹#›</a:t>
            </a:fld>
            <a:endParaRPr lang="en-US" noProof="0"/>
          </a:p>
        </p:txBody>
      </p:sp>
      <p:cxnSp>
        <p:nvCxnSpPr>
          <p:cNvPr id="3" name="Straight Connector 1">
            <a:extLst>
              <a:ext uri="{FF2B5EF4-FFF2-40B4-BE49-F238E27FC236}">
                <a16:creationId xmlns:a16="http://schemas.microsoft.com/office/drawing/2014/main" id="{0EBA025A-2137-37E0-D045-6702BFC0AB15}"/>
              </a:ext>
              <a:ext uri="{C183D7F6-B498-43B3-948B-1728B52AA6E4}">
                <adec:decorative xmlns:adec="http://schemas.microsoft.com/office/drawing/2017/decorative" val="1"/>
              </a:ext>
            </a:extLst>
          </p:cNvPr>
          <p:cNvCxnSpPr>
            <a:cxnSpLocks/>
          </p:cNvCxnSpPr>
          <p:nvPr userDrawn="1"/>
        </p:nvCxnSpPr>
        <p:spPr bwMode="white">
          <a:xfrm>
            <a:off x="1473200" y="5762626"/>
            <a:ext cx="1729606" cy="0"/>
          </a:xfrm>
          <a:prstGeom prst="line">
            <a:avLst/>
          </a:prstGeom>
          <a:ln w="9525">
            <a:solidFill>
              <a:srgbClr val="DF41CF"/>
            </a:solidFill>
          </a:ln>
        </p:spPr>
        <p:style>
          <a:lnRef idx="2">
            <a:schemeClr val="accent1"/>
          </a:lnRef>
          <a:fillRef idx="0">
            <a:schemeClr val="accent1"/>
          </a:fillRef>
          <a:effectRef idx="1">
            <a:schemeClr val="accent1"/>
          </a:effectRef>
          <a:fontRef idx="minor">
            <a:schemeClr val="tx1"/>
          </a:fontRef>
        </p:style>
      </p:cxnSp>
      <p:cxnSp>
        <p:nvCxnSpPr>
          <p:cNvPr id="6" name="Straight Connector 2">
            <a:extLst>
              <a:ext uri="{FF2B5EF4-FFF2-40B4-BE49-F238E27FC236}">
                <a16:creationId xmlns:a16="http://schemas.microsoft.com/office/drawing/2014/main" id="{2003C55D-0403-D31E-9A2C-9525E5EE2F38}"/>
              </a:ext>
              <a:ext uri="{C183D7F6-B498-43B3-948B-1728B52AA6E4}">
                <adec:decorative xmlns:adec="http://schemas.microsoft.com/office/drawing/2017/decorative" val="1"/>
              </a:ext>
            </a:extLst>
          </p:cNvPr>
          <p:cNvCxnSpPr>
            <a:cxnSpLocks/>
          </p:cNvCxnSpPr>
          <p:nvPr userDrawn="1"/>
        </p:nvCxnSpPr>
        <p:spPr bwMode="white">
          <a:xfrm>
            <a:off x="3356168" y="5762626"/>
            <a:ext cx="1729606" cy="0"/>
          </a:xfrm>
          <a:prstGeom prst="line">
            <a:avLst/>
          </a:prstGeom>
          <a:ln w="9525">
            <a:solidFill>
              <a:srgbClr val="DF41CF"/>
            </a:solidFill>
          </a:ln>
        </p:spPr>
        <p:style>
          <a:lnRef idx="2">
            <a:schemeClr val="accent1"/>
          </a:lnRef>
          <a:fillRef idx="0">
            <a:schemeClr val="accent1"/>
          </a:fillRef>
          <a:effectRef idx="1">
            <a:schemeClr val="accent1"/>
          </a:effectRef>
          <a:fontRef idx="minor">
            <a:schemeClr val="tx1"/>
          </a:fontRef>
        </p:style>
      </p:cxnSp>
      <p:cxnSp>
        <p:nvCxnSpPr>
          <p:cNvPr id="7" name="Straight Connector 3">
            <a:extLst>
              <a:ext uri="{FF2B5EF4-FFF2-40B4-BE49-F238E27FC236}">
                <a16:creationId xmlns:a16="http://schemas.microsoft.com/office/drawing/2014/main" id="{8CDBD743-3E19-320B-C562-7D0261191257}"/>
              </a:ext>
              <a:ext uri="{C183D7F6-B498-43B3-948B-1728B52AA6E4}">
                <adec:decorative xmlns:adec="http://schemas.microsoft.com/office/drawing/2017/decorative" val="1"/>
              </a:ext>
            </a:extLst>
          </p:cNvPr>
          <p:cNvCxnSpPr>
            <a:cxnSpLocks/>
          </p:cNvCxnSpPr>
          <p:nvPr userDrawn="1"/>
        </p:nvCxnSpPr>
        <p:spPr bwMode="white">
          <a:xfrm>
            <a:off x="5229611" y="5762626"/>
            <a:ext cx="1729606" cy="0"/>
          </a:xfrm>
          <a:prstGeom prst="line">
            <a:avLst/>
          </a:prstGeom>
          <a:ln w="9525">
            <a:solidFill>
              <a:srgbClr val="DF41CF"/>
            </a:solidFill>
          </a:ln>
        </p:spPr>
        <p:style>
          <a:lnRef idx="2">
            <a:schemeClr val="accent1"/>
          </a:lnRef>
          <a:fillRef idx="0">
            <a:schemeClr val="accent1"/>
          </a:fillRef>
          <a:effectRef idx="1">
            <a:schemeClr val="accent1"/>
          </a:effectRef>
          <a:fontRef idx="minor">
            <a:schemeClr val="tx1"/>
          </a:fontRef>
        </p:style>
      </p:cxnSp>
      <p:cxnSp>
        <p:nvCxnSpPr>
          <p:cNvPr id="12" name="Straight Connector 4">
            <a:extLst>
              <a:ext uri="{FF2B5EF4-FFF2-40B4-BE49-F238E27FC236}">
                <a16:creationId xmlns:a16="http://schemas.microsoft.com/office/drawing/2014/main" id="{4A0D050B-C877-ABC7-741E-0006EC7DCFBA}"/>
              </a:ext>
              <a:ext uri="{C183D7F6-B498-43B3-948B-1728B52AA6E4}">
                <adec:decorative xmlns:adec="http://schemas.microsoft.com/office/drawing/2017/decorative" val="1"/>
              </a:ext>
            </a:extLst>
          </p:cNvPr>
          <p:cNvCxnSpPr>
            <a:cxnSpLocks/>
          </p:cNvCxnSpPr>
          <p:nvPr userDrawn="1"/>
        </p:nvCxnSpPr>
        <p:spPr bwMode="white">
          <a:xfrm>
            <a:off x="7103053" y="5762626"/>
            <a:ext cx="1729606" cy="0"/>
          </a:xfrm>
          <a:prstGeom prst="line">
            <a:avLst/>
          </a:prstGeom>
          <a:ln w="9525">
            <a:solidFill>
              <a:srgbClr val="DF41CF"/>
            </a:solidFill>
          </a:ln>
        </p:spPr>
        <p:style>
          <a:lnRef idx="2">
            <a:schemeClr val="accent1"/>
          </a:lnRef>
          <a:fillRef idx="0">
            <a:schemeClr val="accent1"/>
          </a:fillRef>
          <a:effectRef idx="1">
            <a:schemeClr val="accent1"/>
          </a:effectRef>
          <a:fontRef idx="minor">
            <a:schemeClr val="tx1"/>
          </a:fontRef>
        </p:style>
      </p:cxnSp>
      <p:cxnSp>
        <p:nvCxnSpPr>
          <p:cNvPr id="13" name="Straight Connector 5">
            <a:extLst>
              <a:ext uri="{FF2B5EF4-FFF2-40B4-BE49-F238E27FC236}">
                <a16:creationId xmlns:a16="http://schemas.microsoft.com/office/drawing/2014/main" id="{2641221E-54A1-F726-8881-4111FBD2D97A}"/>
              </a:ext>
              <a:ext uri="{C183D7F6-B498-43B3-948B-1728B52AA6E4}">
                <adec:decorative xmlns:adec="http://schemas.microsoft.com/office/drawing/2017/decorative" val="1"/>
              </a:ext>
            </a:extLst>
          </p:cNvPr>
          <p:cNvCxnSpPr>
            <a:cxnSpLocks/>
          </p:cNvCxnSpPr>
          <p:nvPr userDrawn="1"/>
        </p:nvCxnSpPr>
        <p:spPr bwMode="white">
          <a:xfrm>
            <a:off x="8976494" y="5762626"/>
            <a:ext cx="1729606" cy="0"/>
          </a:xfrm>
          <a:prstGeom prst="line">
            <a:avLst/>
          </a:prstGeom>
          <a:ln w="9525">
            <a:solidFill>
              <a:srgbClr val="DF41CF"/>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99387178"/>
      </p:ext>
    </p:extLst>
  </p:cSld>
  <p:clrMapOvr>
    <a:overrideClrMapping bg1="dk1" tx1="lt1" bg2="dk2" tx2="lt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Text x3 with Picture and Data">
    <p:bg bwMode="ltGray">
      <p:bgPr>
        <a:solidFill>
          <a:srgbClr val="EDECF6"/>
        </a:solidFill>
        <a:effectLst/>
      </p:bgPr>
    </p:bg>
    <p:spTree>
      <p:nvGrpSpPr>
        <p:cNvPr id="1" name=""/>
        <p:cNvGrpSpPr/>
        <p:nvPr/>
      </p:nvGrpSpPr>
      <p:grpSpPr>
        <a:xfrm>
          <a:off x="0" y="0"/>
          <a:ext cx="0" cy="0"/>
          <a:chOff x="0" y="0"/>
          <a:chExt cx="0" cy="0"/>
        </a:xfrm>
      </p:grpSpPr>
      <p:sp>
        <p:nvSpPr>
          <p:cNvPr id="11" name="Section">
            <a:extLst>
              <a:ext uri="{FF2B5EF4-FFF2-40B4-BE49-F238E27FC236}">
                <a16:creationId xmlns:a16="http://schemas.microsoft.com/office/drawing/2014/main" id="{A1F3A24C-7CE6-DD7B-6FF6-73F034030F95}"/>
              </a:ext>
            </a:extLst>
          </p:cNvPr>
          <p:cNvSpPr>
            <a:spLocks noGrp="1"/>
          </p:cNvSpPr>
          <p:nvPr>
            <p:ph type="body" sz="quarter" idx="36" hasCustomPrompt="1"/>
          </p:nvPr>
        </p:nvSpPr>
        <p:spPr>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10" name="Title">
            <a:extLst>
              <a:ext uri="{FF2B5EF4-FFF2-40B4-BE49-F238E27FC236}">
                <a16:creationId xmlns:a16="http://schemas.microsoft.com/office/drawing/2014/main" id="{6D097E3A-836D-C88E-C5FF-DA199AB3273F}"/>
              </a:ext>
            </a:extLst>
          </p:cNvPr>
          <p:cNvSpPr>
            <a:spLocks noGrp="1"/>
          </p:cNvSpPr>
          <p:nvPr>
            <p:ph type="title" hasCustomPrompt="1"/>
          </p:nvPr>
        </p:nvSpPr>
        <p:spPr>
          <a:xfrm>
            <a:off x="550164" y="1060604"/>
            <a:ext cx="5474399" cy="1668081"/>
          </a:xfrm>
        </p:spPr>
        <p:txBody>
          <a:bodyPr/>
          <a:lstStyle>
            <a:lvl1pPr>
              <a:defRPr sz="4000"/>
            </a:lvl1pPr>
          </a:lstStyle>
          <a:p>
            <a:r>
              <a:rPr lang="en-US" noProof="0"/>
              <a:t>Place headline here, lorem ipsum dolor sit </a:t>
            </a:r>
            <a:r>
              <a:rPr lang="en-US" noProof="0" err="1"/>
              <a:t>amet</a:t>
            </a:r>
            <a:r>
              <a:rPr lang="en-US" noProof="0"/>
              <a:t> </a:t>
            </a:r>
            <a:r>
              <a:rPr lang="en-US" noProof="0" err="1"/>
              <a:t>adipiscing</a:t>
            </a:r>
            <a:r>
              <a:rPr lang="en-US" noProof="0"/>
              <a:t> </a:t>
            </a:r>
            <a:r>
              <a:rPr lang="en-US" noProof="0" err="1"/>
              <a:t>elit</a:t>
            </a:r>
            <a:br>
              <a:rPr lang="en-US" noProof="0"/>
            </a:br>
            <a:endParaRPr lang="en-US" noProof="0"/>
          </a:p>
        </p:txBody>
      </p:sp>
      <p:sp>
        <p:nvSpPr>
          <p:cNvPr id="35" name="Picture">
            <a:extLst>
              <a:ext uri="{FF2B5EF4-FFF2-40B4-BE49-F238E27FC236}">
                <a16:creationId xmlns:a16="http://schemas.microsoft.com/office/drawing/2014/main" id="{3E6A3F5D-CC16-99E2-6B7D-5A57E702C26C}"/>
              </a:ext>
              <a:ext uri="{C183D7F6-B498-43B3-948B-1728B52AA6E4}">
                <adec:decorative xmlns:adec="http://schemas.microsoft.com/office/drawing/2017/decorative" val="1"/>
              </a:ext>
            </a:extLst>
          </p:cNvPr>
          <p:cNvSpPr>
            <a:spLocks noGrp="1"/>
          </p:cNvSpPr>
          <p:nvPr>
            <p:ph type="pic" sz="quarter" idx="43" hasCustomPrompt="1"/>
          </p:nvPr>
        </p:nvSpPr>
        <p:spPr bwMode="gray">
          <a:xfrm>
            <a:off x="6962775" y="0"/>
            <a:ext cx="5229225" cy="3429000"/>
          </a:xfrm>
          <a:solidFill>
            <a:srgbClr val="C1BFFF"/>
          </a:solidFill>
        </p:spPr>
        <p:txBody>
          <a:bodyPr tIns="91440" anchor="t" anchorCtr="0"/>
          <a:lstStyle>
            <a:lvl1pPr marL="0" indent="0" algn="ctr">
              <a:buNone/>
              <a:defRPr sz="1400"/>
            </a:lvl1pPr>
          </a:lstStyle>
          <a:p>
            <a:r>
              <a:rPr lang="en-US" noProof="0"/>
              <a:t>Add picture here</a:t>
            </a:r>
          </a:p>
        </p:txBody>
      </p:sp>
      <p:cxnSp>
        <p:nvCxnSpPr>
          <p:cNvPr id="26" name="Straight Connector 1">
            <a:extLst>
              <a:ext uri="{FF2B5EF4-FFF2-40B4-BE49-F238E27FC236}">
                <a16:creationId xmlns:a16="http://schemas.microsoft.com/office/drawing/2014/main" id="{79146A9A-6E0B-B4BE-AE0F-C6650998BE32}"/>
              </a:ext>
              <a:ext uri="{C183D7F6-B498-43B3-948B-1728B52AA6E4}">
                <adec:decorative xmlns:adec="http://schemas.microsoft.com/office/drawing/2017/decorative" val="1"/>
              </a:ext>
            </a:extLst>
          </p:cNvPr>
          <p:cNvCxnSpPr>
            <a:cxnSpLocks/>
          </p:cNvCxnSpPr>
          <p:nvPr/>
        </p:nvCxnSpPr>
        <p:spPr bwMode="black">
          <a:xfrm>
            <a:off x="550164" y="3436285"/>
            <a:ext cx="5475600" cy="0"/>
          </a:xfrm>
          <a:prstGeom prst="line">
            <a:avLst/>
          </a:prstGeom>
          <a:ln w="12700">
            <a:solidFill>
              <a:srgbClr val="C1BFFF"/>
            </a:solidFill>
          </a:ln>
        </p:spPr>
        <p:style>
          <a:lnRef idx="2">
            <a:schemeClr val="accent1"/>
          </a:lnRef>
          <a:fillRef idx="0">
            <a:schemeClr val="accent1"/>
          </a:fillRef>
          <a:effectRef idx="1">
            <a:schemeClr val="accent1"/>
          </a:effectRef>
          <a:fontRef idx="minor">
            <a:schemeClr val="tx1"/>
          </a:fontRef>
        </p:style>
      </p:cxnSp>
      <p:sp>
        <p:nvSpPr>
          <p:cNvPr id="3" name="Subhead 1">
            <a:extLst>
              <a:ext uri="{FF2B5EF4-FFF2-40B4-BE49-F238E27FC236}">
                <a16:creationId xmlns:a16="http://schemas.microsoft.com/office/drawing/2014/main" id="{1D8D160B-6BB7-235F-B8C9-392F2A862DC3}"/>
              </a:ext>
            </a:extLst>
          </p:cNvPr>
          <p:cNvSpPr>
            <a:spLocks noGrp="1"/>
          </p:cNvSpPr>
          <p:nvPr>
            <p:ph type="body" idx="1" hasCustomPrompt="1"/>
          </p:nvPr>
        </p:nvSpPr>
        <p:spPr>
          <a:xfrm>
            <a:off x="550159" y="3528223"/>
            <a:ext cx="1735841" cy="594000"/>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Subhead</a:t>
            </a:r>
          </a:p>
        </p:txBody>
      </p:sp>
      <p:sp>
        <p:nvSpPr>
          <p:cNvPr id="13" name="Text 1">
            <a:extLst>
              <a:ext uri="{FF2B5EF4-FFF2-40B4-BE49-F238E27FC236}">
                <a16:creationId xmlns:a16="http://schemas.microsoft.com/office/drawing/2014/main" id="{DC257629-1D3C-76AF-80D7-B0D5FA453164}"/>
              </a:ext>
            </a:extLst>
          </p:cNvPr>
          <p:cNvSpPr>
            <a:spLocks noGrp="1"/>
          </p:cNvSpPr>
          <p:nvPr>
            <p:ph type="body" sz="quarter" idx="15" hasCustomPrompt="1"/>
          </p:nvPr>
        </p:nvSpPr>
        <p:spPr>
          <a:xfrm>
            <a:off x="2416175" y="3529232"/>
            <a:ext cx="3608388" cy="591982"/>
          </a:xfrm>
        </p:spPr>
        <p:txBody>
          <a:bodyPr/>
          <a:lstStyle>
            <a:lvl1pPr marL="0" indent="0">
              <a:buNone/>
              <a:defRPr sz="1200">
                <a:latin typeface="+mn-lt"/>
                <a:cs typeface="Plus Jakarta Sans Medium" pitchFamily="2" charset="0"/>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lvl="0"/>
            <a:r>
              <a:rPr lang="en-US" noProof="0"/>
              <a:t>Place text here</a:t>
            </a:r>
          </a:p>
        </p:txBody>
      </p:sp>
      <p:cxnSp>
        <p:nvCxnSpPr>
          <p:cNvPr id="27" name="Straight Connector 2">
            <a:extLst>
              <a:ext uri="{FF2B5EF4-FFF2-40B4-BE49-F238E27FC236}">
                <a16:creationId xmlns:a16="http://schemas.microsoft.com/office/drawing/2014/main" id="{9090A835-7444-B302-D51F-C112538AB2FF}"/>
              </a:ext>
              <a:ext uri="{C183D7F6-B498-43B3-948B-1728B52AA6E4}">
                <adec:decorative xmlns:adec="http://schemas.microsoft.com/office/drawing/2017/decorative" val="1"/>
              </a:ext>
            </a:extLst>
          </p:cNvPr>
          <p:cNvCxnSpPr>
            <a:cxnSpLocks/>
          </p:cNvCxnSpPr>
          <p:nvPr/>
        </p:nvCxnSpPr>
        <p:spPr bwMode="black">
          <a:xfrm>
            <a:off x="550164" y="4214160"/>
            <a:ext cx="5475600" cy="0"/>
          </a:xfrm>
          <a:prstGeom prst="line">
            <a:avLst/>
          </a:prstGeom>
          <a:ln w="12700">
            <a:solidFill>
              <a:srgbClr val="C1BFFF"/>
            </a:solidFill>
          </a:ln>
        </p:spPr>
        <p:style>
          <a:lnRef idx="2">
            <a:schemeClr val="accent1"/>
          </a:lnRef>
          <a:fillRef idx="0">
            <a:schemeClr val="accent1"/>
          </a:fillRef>
          <a:effectRef idx="1">
            <a:schemeClr val="accent1"/>
          </a:effectRef>
          <a:fontRef idx="minor">
            <a:schemeClr val="tx1"/>
          </a:fontRef>
        </p:style>
      </p:cxnSp>
      <p:sp>
        <p:nvSpPr>
          <p:cNvPr id="12" name="Subhead 2">
            <a:extLst>
              <a:ext uri="{FF2B5EF4-FFF2-40B4-BE49-F238E27FC236}">
                <a16:creationId xmlns:a16="http://schemas.microsoft.com/office/drawing/2014/main" id="{8D4ED7C8-E467-7117-068C-889EB04CBCEF}"/>
              </a:ext>
            </a:extLst>
          </p:cNvPr>
          <p:cNvSpPr>
            <a:spLocks noGrp="1"/>
          </p:cNvSpPr>
          <p:nvPr>
            <p:ph type="body" idx="37" hasCustomPrompt="1"/>
          </p:nvPr>
        </p:nvSpPr>
        <p:spPr>
          <a:xfrm>
            <a:off x="550159" y="4306098"/>
            <a:ext cx="1735841" cy="594000"/>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Subhead</a:t>
            </a:r>
          </a:p>
        </p:txBody>
      </p:sp>
      <p:sp>
        <p:nvSpPr>
          <p:cNvPr id="15" name="Text 2">
            <a:extLst>
              <a:ext uri="{FF2B5EF4-FFF2-40B4-BE49-F238E27FC236}">
                <a16:creationId xmlns:a16="http://schemas.microsoft.com/office/drawing/2014/main" id="{A1207A32-3F17-9D52-24F2-4886EB37B029}"/>
              </a:ext>
            </a:extLst>
          </p:cNvPr>
          <p:cNvSpPr>
            <a:spLocks noGrp="1"/>
          </p:cNvSpPr>
          <p:nvPr>
            <p:ph type="body" sz="quarter" idx="38" hasCustomPrompt="1"/>
          </p:nvPr>
        </p:nvSpPr>
        <p:spPr>
          <a:xfrm>
            <a:off x="2416175" y="4307107"/>
            <a:ext cx="3608388" cy="591982"/>
          </a:xfrm>
        </p:spPr>
        <p:txBody>
          <a:bodyPr/>
          <a:lstStyle>
            <a:lvl1pPr marL="0" indent="0">
              <a:buNone/>
              <a:defRPr sz="1200">
                <a:latin typeface="+mn-lt"/>
                <a:cs typeface="Plus Jakarta Sans Medium" pitchFamily="2" charset="0"/>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lvl="0"/>
            <a:r>
              <a:rPr lang="en-US" noProof="0"/>
              <a:t>Place text here</a:t>
            </a:r>
          </a:p>
        </p:txBody>
      </p:sp>
      <p:cxnSp>
        <p:nvCxnSpPr>
          <p:cNvPr id="28" name="Straight Connector 3">
            <a:extLst>
              <a:ext uri="{FF2B5EF4-FFF2-40B4-BE49-F238E27FC236}">
                <a16:creationId xmlns:a16="http://schemas.microsoft.com/office/drawing/2014/main" id="{A36E3F61-4CCF-B0DB-B067-0C1FAB8D62CD}"/>
              </a:ext>
              <a:ext uri="{C183D7F6-B498-43B3-948B-1728B52AA6E4}">
                <adec:decorative xmlns:adec="http://schemas.microsoft.com/office/drawing/2017/decorative" val="1"/>
              </a:ext>
            </a:extLst>
          </p:cNvPr>
          <p:cNvCxnSpPr>
            <a:cxnSpLocks/>
          </p:cNvCxnSpPr>
          <p:nvPr/>
        </p:nvCxnSpPr>
        <p:spPr bwMode="black">
          <a:xfrm>
            <a:off x="550164" y="4992035"/>
            <a:ext cx="5475600" cy="0"/>
          </a:xfrm>
          <a:prstGeom prst="line">
            <a:avLst/>
          </a:prstGeom>
          <a:ln w="12700">
            <a:solidFill>
              <a:srgbClr val="C1BFFF"/>
            </a:solidFill>
          </a:ln>
        </p:spPr>
        <p:style>
          <a:lnRef idx="2">
            <a:schemeClr val="accent1"/>
          </a:lnRef>
          <a:fillRef idx="0">
            <a:schemeClr val="accent1"/>
          </a:fillRef>
          <a:effectRef idx="1">
            <a:schemeClr val="accent1"/>
          </a:effectRef>
          <a:fontRef idx="minor">
            <a:schemeClr val="tx1"/>
          </a:fontRef>
        </p:style>
      </p:cxnSp>
      <p:sp>
        <p:nvSpPr>
          <p:cNvPr id="24" name="Subhead 3">
            <a:extLst>
              <a:ext uri="{FF2B5EF4-FFF2-40B4-BE49-F238E27FC236}">
                <a16:creationId xmlns:a16="http://schemas.microsoft.com/office/drawing/2014/main" id="{737C5878-BE9F-CEE3-FB51-F9FD99DC45B3}"/>
              </a:ext>
            </a:extLst>
          </p:cNvPr>
          <p:cNvSpPr>
            <a:spLocks noGrp="1"/>
          </p:cNvSpPr>
          <p:nvPr>
            <p:ph type="body" idx="39" hasCustomPrompt="1"/>
          </p:nvPr>
        </p:nvSpPr>
        <p:spPr>
          <a:xfrm>
            <a:off x="550159" y="5083972"/>
            <a:ext cx="1735841" cy="594000"/>
          </a:xfrm>
        </p:spPr>
        <p:txBody>
          <a:bodyPr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Subhead</a:t>
            </a:r>
          </a:p>
        </p:txBody>
      </p:sp>
      <p:sp>
        <p:nvSpPr>
          <p:cNvPr id="25" name="Text 3">
            <a:extLst>
              <a:ext uri="{FF2B5EF4-FFF2-40B4-BE49-F238E27FC236}">
                <a16:creationId xmlns:a16="http://schemas.microsoft.com/office/drawing/2014/main" id="{AE84FDF6-F80B-FD5A-9708-F6BB7449A213}"/>
              </a:ext>
            </a:extLst>
          </p:cNvPr>
          <p:cNvSpPr>
            <a:spLocks noGrp="1"/>
          </p:cNvSpPr>
          <p:nvPr>
            <p:ph type="body" sz="quarter" idx="40" hasCustomPrompt="1"/>
          </p:nvPr>
        </p:nvSpPr>
        <p:spPr>
          <a:xfrm>
            <a:off x="2416175" y="5084981"/>
            <a:ext cx="3608388" cy="591982"/>
          </a:xfrm>
        </p:spPr>
        <p:txBody>
          <a:bodyPr/>
          <a:lstStyle>
            <a:lvl1pPr marL="0" indent="0">
              <a:buNone/>
              <a:defRPr sz="1200">
                <a:latin typeface="+mn-lt"/>
                <a:cs typeface="Plus Jakarta Sans Medium" pitchFamily="2" charset="0"/>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lvl="0"/>
            <a:r>
              <a:rPr lang="en-US" noProof="0"/>
              <a:t>Place text here</a:t>
            </a:r>
          </a:p>
        </p:txBody>
      </p:sp>
      <p:cxnSp>
        <p:nvCxnSpPr>
          <p:cNvPr id="29" name="Straight Connector 4">
            <a:extLst>
              <a:ext uri="{FF2B5EF4-FFF2-40B4-BE49-F238E27FC236}">
                <a16:creationId xmlns:a16="http://schemas.microsoft.com/office/drawing/2014/main" id="{0682DB81-A2E3-4ED8-0DF3-6D53FE8E9B83}"/>
              </a:ext>
              <a:ext uri="{C183D7F6-B498-43B3-948B-1728B52AA6E4}">
                <adec:decorative xmlns:adec="http://schemas.microsoft.com/office/drawing/2017/decorative" val="1"/>
              </a:ext>
            </a:extLst>
          </p:cNvPr>
          <p:cNvCxnSpPr>
            <a:cxnSpLocks/>
          </p:cNvCxnSpPr>
          <p:nvPr/>
        </p:nvCxnSpPr>
        <p:spPr bwMode="black">
          <a:xfrm>
            <a:off x="550164" y="5769910"/>
            <a:ext cx="5475600"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sp>
        <p:nvSpPr>
          <p:cNvPr id="2" name="Icon 4">
            <a:extLst>
              <a:ext uri="{FF2B5EF4-FFF2-40B4-BE49-F238E27FC236}">
                <a16:creationId xmlns:a16="http://schemas.microsoft.com/office/drawing/2014/main" id="{B97D3715-8F9D-44AF-B9CE-86F8BAF81433}"/>
              </a:ext>
              <a:ext uri="{C183D7F6-B498-43B3-948B-1728B52AA6E4}">
                <adec:decorative xmlns:adec="http://schemas.microsoft.com/office/drawing/2017/decorative" val="1"/>
              </a:ext>
            </a:extLst>
          </p:cNvPr>
          <p:cNvSpPr>
            <a:spLocks noGrp="1"/>
          </p:cNvSpPr>
          <p:nvPr>
            <p:ph type="pic" sz="quarter" idx="46" hasCustomPrompt="1"/>
          </p:nvPr>
        </p:nvSpPr>
        <p:spPr>
          <a:xfrm>
            <a:off x="6962775" y="3857372"/>
            <a:ext cx="530352" cy="527684"/>
          </a:xfrm>
        </p:spPr>
        <p:txBody>
          <a:bodyPr anchor="ctr"/>
          <a:lstStyle>
            <a:lvl1pPr marL="0" indent="0" algn="ctr">
              <a:buNone/>
              <a:defRPr sz="1000"/>
            </a:lvl1pPr>
          </a:lstStyle>
          <a:p>
            <a:r>
              <a:rPr lang="en-US" noProof="0"/>
              <a:t>Icon</a:t>
            </a:r>
          </a:p>
        </p:txBody>
      </p:sp>
      <p:sp>
        <p:nvSpPr>
          <p:cNvPr id="36" name="Emphasis 4">
            <a:extLst>
              <a:ext uri="{FF2B5EF4-FFF2-40B4-BE49-F238E27FC236}">
                <a16:creationId xmlns:a16="http://schemas.microsoft.com/office/drawing/2014/main" id="{31BEC663-72C3-3B11-A096-3CE35F5980AF}"/>
              </a:ext>
              <a:ext uri="{C183D7F6-B498-43B3-948B-1728B52AA6E4}">
                <adec:decorative xmlns:adec="http://schemas.microsoft.com/office/drawing/2017/decorative" val="0"/>
              </a:ext>
            </a:extLst>
          </p:cNvPr>
          <p:cNvSpPr>
            <a:spLocks noGrp="1"/>
          </p:cNvSpPr>
          <p:nvPr>
            <p:ph type="body" sz="quarter" idx="44" hasCustomPrompt="1"/>
          </p:nvPr>
        </p:nvSpPr>
        <p:spPr>
          <a:xfrm>
            <a:off x="6962775" y="4554357"/>
            <a:ext cx="1873250" cy="484368"/>
          </a:xfrm>
        </p:spPr>
        <p:txBody>
          <a:bodyPr/>
          <a:lstStyle>
            <a:lvl1pPr marL="0" indent="0">
              <a:buNone/>
              <a:defRPr kumimoji="0" lang="en-US" sz="3200" b="0" i="0" u="none" strike="noStrike" kern="1200" cap="none" spc="0" normalizeH="0" baseline="0" dirty="0">
                <a:ln>
                  <a:noFill/>
                </a:ln>
                <a:solidFill>
                  <a:srgbClr val="512EAB"/>
                </a:solidFill>
                <a:effectLst/>
                <a:uLnTx/>
                <a:uFillTx/>
                <a:latin typeface="Plus Jakarta Sans SemiBold" panose="020B0609020204030204"/>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a:t>
            </a:r>
          </a:p>
        </p:txBody>
      </p:sp>
      <p:sp>
        <p:nvSpPr>
          <p:cNvPr id="31" name="Text 4">
            <a:extLst>
              <a:ext uri="{FF2B5EF4-FFF2-40B4-BE49-F238E27FC236}">
                <a16:creationId xmlns:a16="http://schemas.microsoft.com/office/drawing/2014/main" id="{A8D4E847-9962-3BD1-C334-535F049BACD8}"/>
              </a:ext>
            </a:extLst>
          </p:cNvPr>
          <p:cNvSpPr>
            <a:spLocks noGrp="1"/>
          </p:cNvSpPr>
          <p:nvPr>
            <p:ph type="body" sz="quarter" idx="41" hasCustomPrompt="1"/>
          </p:nvPr>
        </p:nvSpPr>
        <p:spPr>
          <a:xfrm>
            <a:off x="6962775" y="5105140"/>
            <a:ext cx="1873250" cy="591982"/>
          </a:xfrm>
        </p:spPr>
        <p:txBody>
          <a:bodyPr/>
          <a:lstStyle>
            <a:lvl1pPr marL="0" indent="0">
              <a:buNone/>
              <a:defRPr sz="1200">
                <a:latin typeface="+mn-lt"/>
                <a:cs typeface="Plus Jakarta Sans Medium" pitchFamily="2" charset="0"/>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lvl="0"/>
            <a:r>
              <a:rPr lang="en-US" noProof="0"/>
              <a:t>Place text here</a:t>
            </a:r>
          </a:p>
        </p:txBody>
      </p:sp>
      <p:sp>
        <p:nvSpPr>
          <p:cNvPr id="4" name="Icon 5">
            <a:extLst>
              <a:ext uri="{FF2B5EF4-FFF2-40B4-BE49-F238E27FC236}">
                <a16:creationId xmlns:a16="http://schemas.microsoft.com/office/drawing/2014/main" id="{320520FF-96DA-71B5-7849-A32DCE1E494F}"/>
              </a:ext>
              <a:ext uri="{C183D7F6-B498-43B3-948B-1728B52AA6E4}">
                <adec:decorative xmlns:adec="http://schemas.microsoft.com/office/drawing/2017/decorative" val="1"/>
              </a:ext>
            </a:extLst>
          </p:cNvPr>
          <p:cNvSpPr>
            <a:spLocks noGrp="1"/>
          </p:cNvSpPr>
          <p:nvPr>
            <p:ph type="pic" sz="quarter" idx="47" hasCustomPrompt="1"/>
          </p:nvPr>
        </p:nvSpPr>
        <p:spPr>
          <a:xfrm>
            <a:off x="9642475" y="3857372"/>
            <a:ext cx="530352" cy="527684"/>
          </a:xfrm>
        </p:spPr>
        <p:txBody>
          <a:bodyPr anchor="ctr"/>
          <a:lstStyle>
            <a:lvl1pPr marL="0" indent="0" algn="ctr">
              <a:buNone/>
              <a:defRPr sz="1000"/>
            </a:lvl1pPr>
          </a:lstStyle>
          <a:p>
            <a:r>
              <a:rPr lang="en-US" noProof="0"/>
              <a:t>Icon</a:t>
            </a:r>
          </a:p>
        </p:txBody>
      </p:sp>
      <p:sp>
        <p:nvSpPr>
          <p:cNvPr id="37" name="Emphasis 5">
            <a:extLst>
              <a:ext uri="{FF2B5EF4-FFF2-40B4-BE49-F238E27FC236}">
                <a16:creationId xmlns:a16="http://schemas.microsoft.com/office/drawing/2014/main" id="{97648B0D-0495-B474-7EB4-22C29D3D3E4B}"/>
              </a:ext>
            </a:extLst>
          </p:cNvPr>
          <p:cNvSpPr>
            <a:spLocks noGrp="1"/>
          </p:cNvSpPr>
          <p:nvPr>
            <p:ph type="body" sz="quarter" idx="45" hasCustomPrompt="1"/>
          </p:nvPr>
        </p:nvSpPr>
        <p:spPr>
          <a:xfrm>
            <a:off x="9642475" y="4554357"/>
            <a:ext cx="1873250" cy="484368"/>
          </a:xfrm>
        </p:spPr>
        <p:txBody>
          <a:bodyPr/>
          <a:lstStyle>
            <a:lvl1pPr marL="0" indent="0">
              <a:buNone/>
              <a:defRPr kumimoji="0" lang="en-US" sz="3200" b="0" i="0" u="none" strike="noStrike" kern="1200" cap="none" spc="0" normalizeH="0" baseline="0" dirty="0">
                <a:ln>
                  <a:noFill/>
                </a:ln>
                <a:solidFill>
                  <a:srgbClr val="512EAB"/>
                </a:solidFill>
                <a:effectLst/>
                <a:uLnTx/>
                <a:uFillTx/>
                <a:latin typeface="Plus Jakarta Sans SemiBold" panose="020B0609020204030204"/>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a:t>
            </a:r>
          </a:p>
        </p:txBody>
      </p:sp>
      <p:sp>
        <p:nvSpPr>
          <p:cNvPr id="33" name="Text 5">
            <a:extLst>
              <a:ext uri="{FF2B5EF4-FFF2-40B4-BE49-F238E27FC236}">
                <a16:creationId xmlns:a16="http://schemas.microsoft.com/office/drawing/2014/main" id="{4DCBB2BA-37A8-BC99-9A2E-C5E7894E66C2}"/>
              </a:ext>
            </a:extLst>
          </p:cNvPr>
          <p:cNvSpPr>
            <a:spLocks noGrp="1"/>
          </p:cNvSpPr>
          <p:nvPr>
            <p:ph type="body" sz="quarter" idx="42" hasCustomPrompt="1"/>
          </p:nvPr>
        </p:nvSpPr>
        <p:spPr>
          <a:xfrm>
            <a:off x="9642475" y="5105140"/>
            <a:ext cx="1873250" cy="591982"/>
          </a:xfrm>
        </p:spPr>
        <p:txBody>
          <a:bodyPr/>
          <a:lstStyle>
            <a:lvl1pPr marL="0" indent="0">
              <a:buNone/>
              <a:defRPr sz="1200">
                <a:latin typeface="+mn-lt"/>
                <a:cs typeface="Plus Jakarta Sans Medium" pitchFamily="2" charset="0"/>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lvl="0"/>
            <a:r>
              <a:rPr lang="en-US" noProof="0"/>
              <a:t>Place text here</a:t>
            </a:r>
          </a:p>
        </p:txBody>
      </p:sp>
      <p:cxnSp>
        <p:nvCxnSpPr>
          <p:cNvPr id="30" name="Straight Connector 5">
            <a:extLst>
              <a:ext uri="{FF2B5EF4-FFF2-40B4-BE49-F238E27FC236}">
                <a16:creationId xmlns:a16="http://schemas.microsoft.com/office/drawing/2014/main" id="{C7412105-D75B-B782-8EBD-AD715987514A}"/>
              </a:ext>
              <a:ext uri="{C183D7F6-B498-43B3-948B-1728B52AA6E4}">
                <adec:decorative xmlns:adec="http://schemas.microsoft.com/office/drawing/2017/decorative" val="1"/>
              </a:ext>
            </a:extLst>
          </p:cNvPr>
          <p:cNvCxnSpPr>
            <a:cxnSpLocks/>
          </p:cNvCxnSpPr>
          <p:nvPr/>
        </p:nvCxnSpPr>
        <p:spPr bwMode="black">
          <a:xfrm>
            <a:off x="6962775" y="5769910"/>
            <a:ext cx="4679061"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sp>
        <p:nvSpPr>
          <p:cNvPr id="8" name="Footer">
            <a:extLst>
              <a:ext uri="{FF2B5EF4-FFF2-40B4-BE49-F238E27FC236}">
                <a16:creationId xmlns:a16="http://schemas.microsoft.com/office/drawing/2014/main" id="{EA2A0F51-810C-59F0-7B81-0F50BB0EBD99}"/>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9" name="Slide Number">
            <a:extLst>
              <a:ext uri="{FF2B5EF4-FFF2-40B4-BE49-F238E27FC236}">
                <a16:creationId xmlns:a16="http://schemas.microsoft.com/office/drawing/2014/main" id="{8C39C324-6BB7-0039-5EE5-1288F15F0D1A}"/>
              </a:ext>
            </a:extLst>
          </p:cNvPr>
          <p:cNvSpPr>
            <a:spLocks noGrp="1" noRot="1" noMove="1" noResize="1" noEditPoints="1" noAdjustHandles="1" noChangeArrowheads="1" noChangeShapeType="1"/>
          </p:cNvSpPr>
          <p:nvPr>
            <p:ph type="sldNum" sz="quarter" idx="12"/>
          </p:nvPr>
        </p:nvSpPr>
        <p:spPr>
          <a:xfrm>
            <a:off x="9908540" y="6439710"/>
            <a:ext cx="1734820" cy="418290"/>
          </a:xfrm>
        </p:spPr>
        <p:txBody>
          <a:bodyPr/>
          <a:lstStyle/>
          <a:p>
            <a:fld id="{27BB625B-AB5A-C845-B50B-ED205C3DDF7A}" type="slidenum">
              <a:rPr lang="en-US" noProof="0" smtClean="0"/>
              <a:t>‹#›</a:t>
            </a:fld>
            <a:endParaRPr lang="en-US" noProof="0"/>
          </a:p>
        </p:txBody>
      </p:sp>
      <p:cxnSp>
        <p:nvCxnSpPr>
          <p:cNvPr id="5" name="Straight Connector 1">
            <a:extLst>
              <a:ext uri="{FF2B5EF4-FFF2-40B4-BE49-F238E27FC236}">
                <a16:creationId xmlns:a16="http://schemas.microsoft.com/office/drawing/2014/main" id="{2F74F5B6-4770-4067-529D-E955EC20E2DD}"/>
              </a:ext>
              <a:ext uri="{C183D7F6-B498-43B3-948B-1728B52AA6E4}">
                <adec:decorative xmlns:adec="http://schemas.microsoft.com/office/drawing/2017/decorative" val="1"/>
              </a:ext>
            </a:extLst>
          </p:cNvPr>
          <p:cNvCxnSpPr>
            <a:cxnSpLocks/>
          </p:cNvCxnSpPr>
          <p:nvPr userDrawn="1"/>
        </p:nvCxnSpPr>
        <p:spPr bwMode="black">
          <a:xfrm>
            <a:off x="550164" y="3436285"/>
            <a:ext cx="5475600" cy="0"/>
          </a:xfrm>
          <a:prstGeom prst="line">
            <a:avLst/>
          </a:prstGeom>
          <a:ln w="12700">
            <a:solidFill>
              <a:srgbClr val="C1BFFF"/>
            </a:solidFill>
          </a:ln>
        </p:spPr>
        <p:style>
          <a:lnRef idx="2">
            <a:schemeClr val="accent1"/>
          </a:lnRef>
          <a:fillRef idx="0">
            <a:schemeClr val="accent1"/>
          </a:fillRef>
          <a:effectRef idx="1">
            <a:schemeClr val="accent1"/>
          </a:effectRef>
          <a:fontRef idx="minor">
            <a:schemeClr val="tx1"/>
          </a:fontRef>
        </p:style>
      </p:cxnSp>
      <p:cxnSp>
        <p:nvCxnSpPr>
          <p:cNvPr id="6" name="Straight Connector 2">
            <a:extLst>
              <a:ext uri="{FF2B5EF4-FFF2-40B4-BE49-F238E27FC236}">
                <a16:creationId xmlns:a16="http://schemas.microsoft.com/office/drawing/2014/main" id="{F01BB2A6-5801-E3FB-51AB-0DCC849AC814}"/>
              </a:ext>
              <a:ext uri="{C183D7F6-B498-43B3-948B-1728B52AA6E4}">
                <adec:decorative xmlns:adec="http://schemas.microsoft.com/office/drawing/2017/decorative" val="1"/>
              </a:ext>
            </a:extLst>
          </p:cNvPr>
          <p:cNvCxnSpPr>
            <a:cxnSpLocks/>
          </p:cNvCxnSpPr>
          <p:nvPr userDrawn="1"/>
        </p:nvCxnSpPr>
        <p:spPr bwMode="black">
          <a:xfrm>
            <a:off x="550164" y="4214160"/>
            <a:ext cx="5475600" cy="0"/>
          </a:xfrm>
          <a:prstGeom prst="line">
            <a:avLst/>
          </a:prstGeom>
          <a:ln w="12700">
            <a:solidFill>
              <a:srgbClr val="C1BFFF"/>
            </a:solidFill>
          </a:ln>
        </p:spPr>
        <p:style>
          <a:lnRef idx="2">
            <a:schemeClr val="accent1"/>
          </a:lnRef>
          <a:fillRef idx="0">
            <a:schemeClr val="accent1"/>
          </a:fillRef>
          <a:effectRef idx="1">
            <a:schemeClr val="accent1"/>
          </a:effectRef>
          <a:fontRef idx="minor">
            <a:schemeClr val="tx1"/>
          </a:fontRef>
        </p:style>
      </p:cxnSp>
      <p:cxnSp>
        <p:nvCxnSpPr>
          <p:cNvPr id="7" name="Straight Connector 3">
            <a:extLst>
              <a:ext uri="{FF2B5EF4-FFF2-40B4-BE49-F238E27FC236}">
                <a16:creationId xmlns:a16="http://schemas.microsoft.com/office/drawing/2014/main" id="{8923C66D-2AEB-35F7-3402-D411A41863BF}"/>
              </a:ext>
              <a:ext uri="{C183D7F6-B498-43B3-948B-1728B52AA6E4}">
                <adec:decorative xmlns:adec="http://schemas.microsoft.com/office/drawing/2017/decorative" val="1"/>
              </a:ext>
            </a:extLst>
          </p:cNvPr>
          <p:cNvCxnSpPr>
            <a:cxnSpLocks/>
          </p:cNvCxnSpPr>
          <p:nvPr userDrawn="1"/>
        </p:nvCxnSpPr>
        <p:spPr bwMode="black">
          <a:xfrm>
            <a:off x="550164" y="4992035"/>
            <a:ext cx="5475600" cy="0"/>
          </a:xfrm>
          <a:prstGeom prst="line">
            <a:avLst/>
          </a:prstGeom>
          <a:ln w="12700">
            <a:solidFill>
              <a:srgbClr val="C1BFFF"/>
            </a:solidFill>
          </a:ln>
        </p:spPr>
        <p:style>
          <a:lnRef idx="2">
            <a:schemeClr val="accent1"/>
          </a:lnRef>
          <a:fillRef idx="0">
            <a:schemeClr val="accent1"/>
          </a:fillRef>
          <a:effectRef idx="1">
            <a:schemeClr val="accent1"/>
          </a:effectRef>
          <a:fontRef idx="minor">
            <a:schemeClr val="tx1"/>
          </a:fontRef>
        </p:style>
      </p:cxnSp>
      <p:cxnSp>
        <p:nvCxnSpPr>
          <p:cNvPr id="14" name="Straight Connector 4">
            <a:extLst>
              <a:ext uri="{FF2B5EF4-FFF2-40B4-BE49-F238E27FC236}">
                <a16:creationId xmlns:a16="http://schemas.microsoft.com/office/drawing/2014/main" id="{880F9997-0462-67AD-5C3A-8ABDB6EED167}"/>
              </a:ext>
              <a:ext uri="{C183D7F6-B498-43B3-948B-1728B52AA6E4}">
                <adec:decorative xmlns:adec="http://schemas.microsoft.com/office/drawing/2017/decorative" val="1"/>
              </a:ext>
            </a:extLst>
          </p:cNvPr>
          <p:cNvCxnSpPr>
            <a:cxnSpLocks/>
          </p:cNvCxnSpPr>
          <p:nvPr userDrawn="1"/>
        </p:nvCxnSpPr>
        <p:spPr bwMode="black">
          <a:xfrm>
            <a:off x="550164" y="5769910"/>
            <a:ext cx="5475600"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6" name="Straight Connector 5">
            <a:extLst>
              <a:ext uri="{FF2B5EF4-FFF2-40B4-BE49-F238E27FC236}">
                <a16:creationId xmlns:a16="http://schemas.microsoft.com/office/drawing/2014/main" id="{02C326C7-77CA-FD5B-970D-68D84B659406}"/>
              </a:ext>
              <a:ext uri="{C183D7F6-B498-43B3-948B-1728B52AA6E4}">
                <adec:decorative xmlns:adec="http://schemas.microsoft.com/office/drawing/2017/decorative" val="1"/>
              </a:ext>
            </a:extLst>
          </p:cNvPr>
          <p:cNvCxnSpPr>
            <a:cxnSpLocks/>
          </p:cNvCxnSpPr>
          <p:nvPr userDrawn="1"/>
        </p:nvCxnSpPr>
        <p:spPr bwMode="black">
          <a:xfrm>
            <a:off x="6962775" y="5769910"/>
            <a:ext cx="4679061"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2117312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Data with Text and Picture x3 Dark">
    <p:bg bwMode="gray">
      <p:bgRef idx="1001">
        <a:schemeClr val="bg2"/>
      </p:bgRef>
    </p:bg>
    <p:spTree>
      <p:nvGrpSpPr>
        <p:cNvPr id="1" name=""/>
        <p:cNvGrpSpPr/>
        <p:nvPr/>
      </p:nvGrpSpPr>
      <p:grpSpPr>
        <a:xfrm>
          <a:off x="0" y="0"/>
          <a:ext cx="0" cy="0"/>
          <a:chOff x="0" y="0"/>
          <a:chExt cx="0" cy="0"/>
        </a:xfrm>
      </p:grpSpPr>
      <p:sp>
        <p:nvSpPr>
          <p:cNvPr id="11" name="Section">
            <a:extLst>
              <a:ext uri="{FF2B5EF4-FFF2-40B4-BE49-F238E27FC236}">
                <a16:creationId xmlns:a16="http://schemas.microsoft.com/office/drawing/2014/main" id="{A1F3A24C-7CE6-DD7B-6FF6-73F034030F95}"/>
              </a:ext>
            </a:extLst>
          </p:cNvPr>
          <p:cNvSpPr>
            <a:spLocks noGrp="1"/>
          </p:cNvSpPr>
          <p:nvPr>
            <p:ph type="body" sz="quarter" idx="36" hasCustomPrompt="1"/>
          </p:nvPr>
        </p:nvSpPr>
        <p:spPr bwMode="white">
          <a:xfrm>
            <a:off x="550164" y="0"/>
            <a:ext cx="3607200" cy="547200"/>
          </a:xfrm>
        </p:spPr>
        <p:txBody>
          <a:bodyPr anchor="ctr" anchorCtr="0"/>
          <a:lstStyle>
            <a:lvl1pPr marL="0" indent="0">
              <a:spcAft>
                <a:spcPts val="0"/>
              </a:spcAft>
              <a:buNone/>
              <a:defRPr lang="en-US" sz="1000" kern="1200" cap="all" baseline="0" dirty="0">
                <a:solidFill>
                  <a:srgbClr val="C1BFFF"/>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10" name="Title">
            <a:extLst>
              <a:ext uri="{FF2B5EF4-FFF2-40B4-BE49-F238E27FC236}">
                <a16:creationId xmlns:a16="http://schemas.microsoft.com/office/drawing/2014/main" id="{6D097E3A-836D-C88E-C5FF-DA199AB3273F}"/>
              </a:ext>
            </a:extLst>
          </p:cNvPr>
          <p:cNvSpPr>
            <a:spLocks noGrp="1"/>
          </p:cNvSpPr>
          <p:nvPr>
            <p:ph type="title" hasCustomPrompt="1"/>
          </p:nvPr>
        </p:nvSpPr>
        <p:spPr bwMode="white">
          <a:xfrm>
            <a:off x="1473200" y="1070129"/>
            <a:ext cx="5556250" cy="847097"/>
          </a:xfrm>
        </p:spPr>
        <p:txBody>
          <a:bodyPr/>
          <a:lstStyle>
            <a:lvl1pPr>
              <a:defRPr sz="3200"/>
            </a:lvl1pPr>
          </a:lstStyle>
          <a:p>
            <a:r>
              <a:rPr lang="en-US" noProof="0"/>
              <a:t>Place headline here</a:t>
            </a:r>
          </a:p>
        </p:txBody>
      </p:sp>
      <p:sp>
        <p:nvSpPr>
          <p:cNvPr id="2" name="Text">
            <a:extLst>
              <a:ext uri="{FF2B5EF4-FFF2-40B4-BE49-F238E27FC236}">
                <a16:creationId xmlns:a16="http://schemas.microsoft.com/office/drawing/2014/main" id="{77F1F0CF-BB4D-5565-1ED2-EB9FFCC7435A}"/>
              </a:ext>
            </a:extLst>
          </p:cNvPr>
          <p:cNvSpPr>
            <a:spLocks noGrp="1"/>
          </p:cNvSpPr>
          <p:nvPr>
            <p:ph type="body" sz="quarter" idx="15" hasCustomPrompt="1"/>
          </p:nvPr>
        </p:nvSpPr>
        <p:spPr bwMode="white">
          <a:xfrm>
            <a:off x="7726891" y="1101879"/>
            <a:ext cx="2991909" cy="837572"/>
          </a:xfrm>
        </p:spPr>
        <p:txBody>
          <a:bodyPr anchor="t"/>
          <a:lstStyle>
            <a:lvl1pPr marL="0" indent="0">
              <a:buNone/>
              <a:defRPr kumimoji="0" lang="en-US" sz="1200" b="0" i="0" u="none" strike="noStrike" kern="1200" cap="none" spc="0" normalizeH="0" baseline="0" dirty="0">
                <a:ln>
                  <a:noFill/>
                </a:ln>
                <a:solidFill>
                  <a:srgbClr val="FFFFFF"/>
                </a:solidFill>
                <a:effectLst/>
                <a:uLnTx/>
                <a:uFillTx/>
                <a:latin typeface="+mn-lt"/>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Optional text here</a:t>
            </a:r>
          </a:p>
        </p:txBody>
      </p:sp>
      <p:sp>
        <p:nvSpPr>
          <p:cNvPr id="31" name="Rounded Rectangle 1">
            <a:extLst>
              <a:ext uri="{FF2B5EF4-FFF2-40B4-BE49-F238E27FC236}">
                <a16:creationId xmlns:a16="http://schemas.microsoft.com/office/drawing/2014/main" id="{3F6A9533-7D9C-40E1-15EC-51D1A5EDD120}"/>
              </a:ext>
              <a:ext uri="{C183D7F6-B498-43B3-948B-1728B52AA6E4}">
                <adec:decorative xmlns:adec="http://schemas.microsoft.com/office/drawing/2017/decorative" val="1"/>
              </a:ext>
            </a:extLst>
          </p:cNvPr>
          <p:cNvSpPr/>
          <p:nvPr/>
        </p:nvSpPr>
        <p:spPr bwMode="white">
          <a:xfrm>
            <a:off x="1482724" y="2454437"/>
            <a:ext cx="2982383" cy="3308187"/>
          </a:xfrm>
          <a:prstGeom prst="roundRect">
            <a:avLst>
              <a:gd name="adj" fmla="val 6813"/>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5" name="Emphasis 1">
            <a:extLst>
              <a:ext uri="{FF2B5EF4-FFF2-40B4-BE49-F238E27FC236}">
                <a16:creationId xmlns:a16="http://schemas.microsoft.com/office/drawing/2014/main" id="{3897C4E4-5F43-1D77-5A9E-87E5CCBDBB0F}"/>
              </a:ext>
            </a:extLst>
          </p:cNvPr>
          <p:cNvSpPr>
            <a:spLocks noGrp="1"/>
          </p:cNvSpPr>
          <p:nvPr>
            <p:ph type="body" sz="quarter" idx="40" hasCustomPrompt="1"/>
          </p:nvPr>
        </p:nvSpPr>
        <p:spPr bwMode="white">
          <a:xfrm>
            <a:off x="1730332" y="2579444"/>
            <a:ext cx="2487168" cy="650721"/>
          </a:xfrm>
        </p:spPr>
        <p:txBody>
          <a:bodyPr anchor="ctr"/>
          <a:lstStyle>
            <a:lvl1pPr marL="0" indent="0">
              <a:buNone/>
              <a:defRPr kumimoji="0" lang="en-US" sz="4000" b="0" i="0" u="none" strike="noStrike" kern="1200" cap="none" spc="-150" normalizeH="0" baseline="0" dirty="0">
                <a:ln>
                  <a:noFill/>
                </a:ln>
                <a:solidFill>
                  <a:srgbClr val="56E2E1"/>
                </a:solidFill>
                <a:effectLst/>
                <a:uLnTx/>
                <a:uFillTx/>
                <a:latin typeface="Plus Jakarta Sans ExtraLight" pitchFamily="2" charset="77"/>
                <a:ea typeface="+mn-ea"/>
                <a:cs typeface="Plus Jakarta Sans ExtraLight" pitchFamily="2" charset="77"/>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a:t>
            </a:r>
          </a:p>
        </p:txBody>
      </p:sp>
      <p:sp>
        <p:nvSpPr>
          <p:cNvPr id="13" name="Text 1">
            <a:extLst>
              <a:ext uri="{FF2B5EF4-FFF2-40B4-BE49-F238E27FC236}">
                <a16:creationId xmlns:a16="http://schemas.microsoft.com/office/drawing/2014/main" id="{6D80A039-6CAB-33AE-3824-A859752A71AD}"/>
              </a:ext>
            </a:extLst>
          </p:cNvPr>
          <p:cNvSpPr>
            <a:spLocks noGrp="1"/>
          </p:cNvSpPr>
          <p:nvPr>
            <p:ph type="body" sz="quarter" idx="37" hasCustomPrompt="1"/>
          </p:nvPr>
        </p:nvSpPr>
        <p:spPr bwMode="white">
          <a:xfrm>
            <a:off x="1730332" y="3337079"/>
            <a:ext cx="2487168" cy="650721"/>
          </a:xfrm>
        </p:spPr>
        <p:txBody>
          <a:bodyPr anchor="t"/>
          <a:lstStyle>
            <a:lvl1pPr marL="0" indent="0">
              <a:buNone/>
              <a:defRPr kumimoji="0" lang="en-US" sz="1200" b="0" i="0" u="none" strike="noStrike" kern="1200" cap="none" spc="0" normalizeH="0" baseline="0" dirty="0">
                <a:ln>
                  <a:noFill/>
                </a:ln>
                <a:solidFill>
                  <a:srgbClr val="EDECF6"/>
                </a:solidFill>
                <a:effectLst/>
                <a:uLnTx/>
                <a:uFillTx/>
                <a:latin typeface="+mn-lt"/>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sp>
        <p:nvSpPr>
          <p:cNvPr id="44" name="Picture 1">
            <a:extLst>
              <a:ext uri="{FF2B5EF4-FFF2-40B4-BE49-F238E27FC236}">
                <a16:creationId xmlns:a16="http://schemas.microsoft.com/office/drawing/2014/main" id="{E6839496-FB88-717E-F26C-DD198573F402}"/>
              </a:ext>
              <a:ext uri="{C183D7F6-B498-43B3-948B-1728B52AA6E4}">
                <adec:decorative xmlns:adec="http://schemas.microsoft.com/office/drawing/2017/decorative" val="1"/>
              </a:ext>
            </a:extLst>
          </p:cNvPr>
          <p:cNvSpPr>
            <a:spLocks noGrp="1"/>
          </p:cNvSpPr>
          <p:nvPr>
            <p:ph type="pic" sz="quarter" idx="43" hasCustomPrompt="1"/>
          </p:nvPr>
        </p:nvSpPr>
        <p:spPr bwMode="gray">
          <a:xfrm>
            <a:off x="1482725" y="4189008"/>
            <a:ext cx="2982383" cy="1573617"/>
          </a:xfrm>
          <a:custGeom>
            <a:avLst/>
            <a:gdLst>
              <a:gd name="connsiteX0" fmla="*/ 0 w 2982383"/>
              <a:gd name="connsiteY0" fmla="*/ 0 h 1573617"/>
              <a:gd name="connsiteX1" fmla="*/ 2982383 w 2982383"/>
              <a:gd name="connsiteY1" fmla="*/ 0 h 1573617"/>
              <a:gd name="connsiteX2" fmla="*/ 2982383 w 2982383"/>
              <a:gd name="connsiteY2" fmla="*/ 1370427 h 1573617"/>
              <a:gd name="connsiteX3" fmla="*/ 2779194 w 2982383"/>
              <a:gd name="connsiteY3" fmla="*/ 1573617 h 1573617"/>
              <a:gd name="connsiteX4" fmla="*/ 203190 w 2982383"/>
              <a:gd name="connsiteY4" fmla="*/ 1573617 h 1573617"/>
              <a:gd name="connsiteX5" fmla="*/ 0 w 2982383"/>
              <a:gd name="connsiteY5" fmla="*/ 1370427 h 1573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82383" h="1573617">
                <a:moveTo>
                  <a:pt x="0" y="0"/>
                </a:moveTo>
                <a:lnTo>
                  <a:pt x="2982383" y="0"/>
                </a:lnTo>
                <a:lnTo>
                  <a:pt x="2982383" y="1370427"/>
                </a:lnTo>
                <a:cubicBezTo>
                  <a:pt x="2982383" y="1482646"/>
                  <a:pt x="2891412" y="1573617"/>
                  <a:pt x="2779194" y="1573617"/>
                </a:cubicBezTo>
                <a:lnTo>
                  <a:pt x="203190" y="1573617"/>
                </a:lnTo>
                <a:cubicBezTo>
                  <a:pt x="90971" y="1573617"/>
                  <a:pt x="0" y="1482646"/>
                  <a:pt x="0" y="1370427"/>
                </a:cubicBezTo>
                <a:close/>
              </a:path>
            </a:pathLst>
          </a:custGeom>
          <a:solidFill>
            <a:srgbClr val="C1BFFF"/>
          </a:solidFill>
        </p:spPr>
        <p:txBody>
          <a:bodyPr wrap="square" tIns="91440" anchor="t" anchorCtr="0">
            <a:noAutofit/>
          </a:bodyPr>
          <a:lstStyle>
            <a:lvl1pPr marL="0" indent="0" algn="ctr">
              <a:buNone/>
              <a:defRPr sz="1400">
                <a:solidFill>
                  <a:schemeClr val="bg2"/>
                </a:solidFill>
              </a:defRPr>
            </a:lvl1pPr>
          </a:lstStyle>
          <a:p>
            <a:r>
              <a:rPr lang="en-US" noProof="0"/>
              <a:t>Add picture here</a:t>
            </a:r>
          </a:p>
        </p:txBody>
      </p:sp>
      <p:sp>
        <p:nvSpPr>
          <p:cNvPr id="6" name="Rounded Rectangle 2">
            <a:extLst>
              <a:ext uri="{FF2B5EF4-FFF2-40B4-BE49-F238E27FC236}">
                <a16:creationId xmlns:a16="http://schemas.microsoft.com/office/drawing/2014/main" id="{12F20664-09EC-3ACE-F360-F7B175D40E67}"/>
              </a:ext>
              <a:ext uri="{C183D7F6-B498-43B3-948B-1728B52AA6E4}">
                <adec:decorative xmlns:adec="http://schemas.microsoft.com/office/drawing/2017/decorative" val="1"/>
              </a:ext>
            </a:extLst>
          </p:cNvPr>
          <p:cNvSpPr/>
          <p:nvPr/>
        </p:nvSpPr>
        <p:spPr bwMode="white">
          <a:xfrm>
            <a:off x="4604809" y="2454437"/>
            <a:ext cx="2982383" cy="3308187"/>
          </a:xfrm>
          <a:prstGeom prst="roundRect">
            <a:avLst>
              <a:gd name="adj" fmla="val 6813"/>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6" name="Emphasis 2">
            <a:extLst>
              <a:ext uri="{FF2B5EF4-FFF2-40B4-BE49-F238E27FC236}">
                <a16:creationId xmlns:a16="http://schemas.microsoft.com/office/drawing/2014/main" id="{D79437CC-26F4-4703-799C-E2BDEA02DB31}"/>
              </a:ext>
            </a:extLst>
          </p:cNvPr>
          <p:cNvSpPr>
            <a:spLocks noGrp="1"/>
          </p:cNvSpPr>
          <p:nvPr>
            <p:ph type="body" sz="quarter" idx="41" hasCustomPrompt="1"/>
          </p:nvPr>
        </p:nvSpPr>
        <p:spPr bwMode="white">
          <a:xfrm>
            <a:off x="4852416" y="2579444"/>
            <a:ext cx="2487168" cy="650721"/>
          </a:xfrm>
        </p:spPr>
        <p:txBody>
          <a:bodyPr anchor="ctr"/>
          <a:lstStyle>
            <a:lvl1pPr marL="0" indent="0">
              <a:buNone/>
              <a:defRPr kumimoji="0" lang="en-US" sz="4000" b="0" i="0" u="none" strike="noStrike" kern="1200" cap="none" spc="-150" normalizeH="0" baseline="0" dirty="0">
                <a:ln>
                  <a:noFill/>
                </a:ln>
                <a:solidFill>
                  <a:srgbClr val="56E2E1"/>
                </a:solidFill>
                <a:effectLst/>
                <a:uLnTx/>
                <a:uFillTx/>
                <a:latin typeface="Plus Jakarta Sans ExtraLight" pitchFamily="2" charset="77"/>
                <a:ea typeface="+mn-ea"/>
                <a:cs typeface="Plus Jakarta Sans ExtraLight" pitchFamily="2" charset="77"/>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a:t>
            </a:r>
          </a:p>
        </p:txBody>
      </p:sp>
      <p:sp>
        <p:nvSpPr>
          <p:cNvPr id="21" name="Text 2">
            <a:extLst>
              <a:ext uri="{FF2B5EF4-FFF2-40B4-BE49-F238E27FC236}">
                <a16:creationId xmlns:a16="http://schemas.microsoft.com/office/drawing/2014/main" id="{29CF2545-3DDF-949C-0769-282B00E18DA5}"/>
              </a:ext>
            </a:extLst>
          </p:cNvPr>
          <p:cNvSpPr>
            <a:spLocks noGrp="1"/>
          </p:cNvSpPr>
          <p:nvPr>
            <p:ph type="body" sz="quarter" idx="38" hasCustomPrompt="1"/>
          </p:nvPr>
        </p:nvSpPr>
        <p:spPr bwMode="white">
          <a:xfrm>
            <a:off x="4852416" y="3337079"/>
            <a:ext cx="2487168" cy="650721"/>
          </a:xfrm>
        </p:spPr>
        <p:txBody>
          <a:bodyPr anchor="t"/>
          <a:lstStyle>
            <a:lvl1pPr marL="0" indent="0">
              <a:buNone/>
              <a:defRPr kumimoji="0" lang="en-US" sz="1200" b="0" i="0" u="none" strike="noStrike" kern="1200" cap="none" spc="0" normalizeH="0" baseline="0" dirty="0">
                <a:ln>
                  <a:noFill/>
                </a:ln>
                <a:solidFill>
                  <a:srgbClr val="EDECF6"/>
                </a:solidFill>
                <a:effectLst/>
                <a:uLnTx/>
                <a:uFillTx/>
                <a:latin typeface="+mn-lt"/>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sp>
        <p:nvSpPr>
          <p:cNvPr id="3" name="Picture 2">
            <a:extLst>
              <a:ext uri="{FF2B5EF4-FFF2-40B4-BE49-F238E27FC236}">
                <a16:creationId xmlns:a16="http://schemas.microsoft.com/office/drawing/2014/main" id="{1DF951F1-C792-876E-34C3-EF1B0A5AB734}"/>
              </a:ext>
              <a:ext uri="{C183D7F6-B498-43B3-948B-1728B52AA6E4}">
                <adec:decorative xmlns:adec="http://schemas.microsoft.com/office/drawing/2017/decorative" val="1"/>
              </a:ext>
            </a:extLst>
          </p:cNvPr>
          <p:cNvSpPr>
            <a:spLocks noGrp="1"/>
          </p:cNvSpPr>
          <p:nvPr>
            <p:ph type="pic" sz="quarter" idx="45" hasCustomPrompt="1"/>
          </p:nvPr>
        </p:nvSpPr>
        <p:spPr bwMode="gray">
          <a:xfrm>
            <a:off x="4604809" y="4189008"/>
            <a:ext cx="2982383" cy="1573617"/>
          </a:xfrm>
          <a:custGeom>
            <a:avLst/>
            <a:gdLst>
              <a:gd name="connsiteX0" fmla="*/ 0 w 2982383"/>
              <a:gd name="connsiteY0" fmla="*/ 0 h 1573617"/>
              <a:gd name="connsiteX1" fmla="*/ 2982383 w 2982383"/>
              <a:gd name="connsiteY1" fmla="*/ 0 h 1573617"/>
              <a:gd name="connsiteX2" fmla="*/ 2982383 w 2982383"/>
              <a:gd name="connsiteY2" fmla="*/ 1370427 h 1573617"/>
              <a:gd name="connsiteX3" fmla="*/ 2779193 w 2982383"/>
              <a:gd name="connsiteY3" fmla="*/ 1573617 h 1573617"/>
              <a:gd name="connsiteX4" fmla="*/ 203190 w 2982383"/>
              <a:gd name="connsiteY4" fmla="*/ 1573617 h 1573617"/>
              <a:gd name="connsiteX5" fmla="*/ 0 w 2982383"/>
              <a:gd name="connsiteY5" fmla="*/ 1370427 h 1573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82383" h="1573617">
                <a:moveTo>
                  <a:pt x="0" y="0"/>
                </a:moveTo>
                <a:lnTo>
                  <a:pt x="2982383" y="0"/>
                </a:lnTo>
                <a:lnTo>
                  <a:pt x="2982383" y="1370427"/>
                </a:lnTo>
                <a:cubicBezTo>
                  <a:pt x="2982383" y="1482646"/>
                  <a:pt x="2891412" y="1573617"/>
                  <a:pt x="2779193" y="1573617"/>
                </a:cubicBezTo>
                <a:lnTo>
                  <a:pt x="203190" y="1573617"/>
                </a:lnTo>
                <a:cubicBezTo>
                  <a:pt x="90971" y="1573617"/>
                  <a:pt x="0" y="1482646"/>
                  <a:pt x="0" y="1370427"/>
                </a:cubicBezTo>
                <a:close/>
              </a:path>
            </a:pathLst>
          </a:custGeom>
          <a:solidFill>
            <a:srgbClr val="C1BFFF"/>
          </a:solidFill>
        </p:spPr>
        <p:txBody>
          <a:bodyPr wrap="square" tIns="91440" anchor="t" anchorCtr="0">
            <a:noAutofit/>
          </a:bodyPr>
          <a:lstStyle>
            <a:lvl1pPr marL="0" indent="0" algn="ctr">
              <a:buNone/>
              <a:defRPr sz="1400">
                <a:solidFill>
                  <a:schemeClr val="bg2"/>
                </a:solidFill>
              </a:defRPr>
            </a:lvl1pPr>
          </a:lstStyle>
          <a:p>
            <a:r>
              <a:rPr lang="en-US" noProof="0"/>
              <a:t>Add picture here</a:t>
            </a:r>
          </a:p>
        </p:txBody>
      </p:sp>
      <p:sp>
        <p:nvSpPr>
          <p:cNvPr id="7" name="Rounded Rectangle 3">
            <a:extLst>
              <a:ext uri="{FF2B5EF4-FFF2-40B4-BE49-F238E27FC236}">
                <a16:creationId xmlns:a16="http://schemas.microsoft.com/office/drawing/2014/main" id="{56656E15-3F00-D1E9-8494-A77FAFF1B457}"/>
              </a:ext>
              <a:ext uri="{C183D7F6-B498-43B3-948B-1728B52AA6E4}">
                <adec:decorative xmlns:adec="http://schemas.microsoft.com/office/drawing/2017/decorative" val="1"/>
              </a:ext>
            </a:extLst>
          </p:cNvPr>
          <p:cNvSpPr/>
          <p:nvPr/>
        </p:nvSpPr>
        <p:spPr bwMode="white">
          <a:xfrm>
            <a:off x="7726891" y="2454437"/>
            <a:ext cx="2982383" cy="3308187"/>
          </a:xfrm>
          <a:prstGeom prst="roundRect">
            <a:avLst>
              <a:gd name="adj" fmla="val 6813"/>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7" name="Emphasis 3">
            <a:extLst>
              <a:ext uri="{FF2B5EF4-FFF2-40B4-BE49-F238E27FC236}">
                <a16:creationId xmlns:a16="http://schemas.microsoft.com/office/drawing/2014/main" id="{DE460DD1-E090-4788-2B70-23409412CD9F}"/>
              </a:ext>
            </a:extLst>
          </p:cNvPr>
          <p:cNvSpPr>
            <a:spLocks noGrp="1"/>
          </p:cNvSpPr>
          <p:nvPr>
            <p:ph type="body" sz="quarter" idx="42" hasCustomPrompt="1"/>
          </p:nvPr>
        </p:nvSpPr>
        <p:spPr bwMode="white">
          <a:xfrm>
            <a:off x="7974498" y="2579444"/>
            <a:ext cx="2487168" cy="650721"/>
          </a:xfrm>
        </p:spPr>
        <p:txBody>
          <a:bodyPr anchor="ctr"/>
          <a:lstStyle>
            <a:lvl1pPr marL="0" indent="0">
              <a:buNone/>
              <a:defRPr kumimoji="0" lang="en-US" sz="4000" b="0" i="0" u="none" strike="noStrike" kern="1200" cap="none" spc="-150" normalizeH="0" baseline="0" dirty="0">
                <a:ln>
                  <a:noFill/>
                </a:ln>
                <a:solidFill>
                  <a:srgbClr val="56E2E1"/>
                </a:solidFill>
                <a:effectLst/>
                <a:uLnTx/>
                <a:uFillTx/>
                <a:latin typeface="Plus Jakarta Sans ExtraLight" pitchFamily="2" charset="77"/>
                <a:ea typeface="+mn-ea"/>
                <a:cs typeface="Plus Jakarta Sans ExtraLight" pitchFamily="2" charset="77"/>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a:t>
            </a:r>
          </a:p>
        </p:txBody>
      </p:sp>
      <p:sp>
        <p:nvSpPr>
          <p:cNvPr id="24" name="Text 3">
            <a:extLst>
              <a:ext uri="{FF2B5EF4-FFF2-40B4-BE49-F238E27FC236}">
                <a16:creationId xmlns:a16="http://schemas.microsoft.com/office/drawing/2014/main" id="{426C5005-E6C2-4BD7-D5D5-42DA8F269DE4}"/>
              </a:ext>
            </a:extLst>
          </p:cNvPr>
          <p:cNvSpPr>
            <a:spLocks noGrp="1"/>
          </p:cNvSpPr>
          <p:nvPr>
            <p:ph type="body" sz="quarter" idx="39" hasCustomPrompt="1"/>
          </p:nvPr>
        </p:nvSpPr>
        <p:spPr bwMode="white">
          <a:xfrm>
            <a:off x="7974498" y="3337079"/>
            <a:ext cx="2487168" cy="650721"/>
          </a:xfrm>
        </p:spPr>
        <p:txBody>
          <a:bodyPr anchor="t"/>
          <a:lstStyle>
            <a:lvl1pPr marL="0" indent="0">
              <a:buNone/>
              <a:defRPr kumimoji="0" lang="en-US" sz="1200" b="0" i="0" u="none" strike="noStrike" kern="1200" cap="none" spc="0" normalizeH="0" baseline="0" dirty="0">
                <a:ln>
                  <a:noFill/>
                </a:ln>
                <a:solidFill>
                  <a:srgbClr val="EDECF6"/>
                </a:solidFill>
                <a:effectLst/>
                <a:uLnTx/>
                <a:uFillTx/>
                <a:latin typeface="+mn-lt"/>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sp>
        <p:nvSpPr>
          <p:cNvPr id="46" name="Picture 3">
            <a:extLst>
              <a:ext uri="{FF2B5EF4-FFF2-40B4-BE49-F238E27FC236}">
                <a16:creationId xmlns:a16="http://schemas.microsoft.com/office/drawing/2014/main" id="{5A00A3A4-2652-403C-3094-69C571ACBCF6}"/>
              </a:ext>
              <a:ext uri="{C183D7F6-B498-43B3-948B-1728B52AA6E4}">
                <adec:decorative xmlns:adec="http://schemas.microsoft.com/office/drawing/2017/decorative" val="1"/>
              </a:ext>
            </a:extLst>
          </p:cNvPr>
          <p:cNvSpPr>
            <a:spLocks noGrp="1"/>
          </p:cNvSpPr>
          <p:nvPr>
            <p:ph type="pic" sz="quarter" idx="44" hasCustomPrompt="1"/>
          </p:nvPr>
        </p:nvSpPr>
        <p:spPr bwMode="gray">
          <a:xfrm>
            <a:off x="7726891" y="4189008"/>
            <a:ext cx="2982383" cy="1573617"/>
          </a:xfrm>
          <a:custGeom>
            <a:avLst/>
            <a:gdLst>
              <a:gd name="connsiteX0" fmla="*/ 0 w 2982383"/>
              <a:gd name="connsiteY0" fmla="*/ 0 h 1573617"/>
              <a:gd name="connsiteX1" fmla="*/ 2982383 w 2982383"/>
              <a:gd name="connsiteY1" fmla="*/ 0 h 1573617"/>
              <a:gd name="connsiteX2" fmla="*/ 2982383 w 2982383"/>
              <a:gd name="connsiteY2" fmla="*/ 1370427 h 1573617"/>
              <a:gd name="connsiteX3" fmla="*/ 2779193 w 2982383"/>
              <a:gd name="connsiteY3" fmla="*/ 1573617 h 1573617"/>
              <a:gd name="connsiteX4" fmla="*/ 203190 w 2982383"/>
              <a:gd name="connsiteY4" fmla="*/ 1573617 h 1573617"/>
              <a:gd name="connsiteX5" fmla="*/ 0 w 2982383"/>
              <a:gd name="connsiteY5" fmla="*/ 1370427 h 1573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82383" h="1573617">
                <a:moveTo>
                  <a:pt x="0" y="0"/>
                </a:moveTo>
                <a:lnTo>
                  <a:pt x="2982383" y="0"/>
                </a:lnTo>
                <a:lnTo>
                  <a:pt x="2982383" y="1370427"/>
                </a:lnTo>
                <a:cubicBezTo>
                  <a:pt x="2982383" y="1482646"/>
                  <a:pt x="2891412" y="1573617"/>
                  <a:pt x="2779193" y="1573617"/>
                </a:cubicBezTo>
                <a:lnTo>
                  <a:pt x="203190" y="1573617"/>
                </a:lnTo>
                <a:cubicBezTo>
                  <a:pt x="90971" y="1573617"/>
                  <a:pt x="0" y="1482646"/>
                  <a:pt x="0" y="1370427"/>
                </a:cubicBezTo>
                <a:close/>
              </a:path>
            </a:pathLst>
          </a:custGeom>
          <a:solidFill>
            <a:srgbClr val="C1BFFF"/>
          </a:solidFill>
        </p:spPr>
        <p:txBody>
          <a:bodyPr wrap="square" tIns="91440" anchor="t" anchorCtr="0">
            <a:noAutofit/>
          </a:bodyPr>
          <a:lstStyle>
            <a:lvl1pPr marL="0" indent="0" algn="ctr">
              <a:buNone/>
              <a:defRPr sz="1400">
                <a:solidFill>
                  <a:schemeClr val="bg2"/>
                </a:solidFill>
              </a:defRPr>
            </a:lvl1pPr>
          </a:lstStyle>
          <a:p>
            <a:r>
              <a:rPr lang="en-US" noProof="0"/>
              <a:t>Add picture here</a:t>
            </a:r>
          </a:p>
        </p:txBody>
      </p:sp>
      <p:sp>
        <p:nvSpPr>
          <p:cNvPr id="8" name="Footer">
            <a:extLst>
              <a:ext uri="{FF2B5EF4-FFF2-40B4-BE49-F238E27FC236}">
                <a16:creationId xmlns:a16="http://schemas.microsoft.com/office/drawing/2014/main" id="{EA2A0F51-810C-59F0-7B81-0F50BB0EBD99}"/>
              </a:ext>
            </a:extLst>
          </p:cNvPr>
          <p:cNvSpPr>
            <a:spLocks noGrp="1" noRot="1" noMove="1" noResize="1" noEditPoints="1" noAdjustHandles="1" noChangeArrowheads="1" noChangeShapeType="1"/>
          </p:cNvSpPr>
          <p:nvPr>
            <p:ph type="ftr" sz="quarter" idx="11"/>
          </p:nvPr>
        </p:nvSpPr>
        <p:spPr bwMode="white"/>
        <p:txBody>
          <a:bodyPr/>
          <a:lstStyle>
            <a:lvl1pPr>
              <a:defRPr>
                <a:solidFill>
                  <a:srgbClr val="C1BFFF"/>
                </a:solidFill>
              </a:defRPr>
            </a:lvl1pPr>
          </a:lstStyle>
          <a:p>
            <a:r>
              <a:rPr lang="en-US" noProof="0" dirty="0"/>
              <a:t>Copyright 2026 Pearson. All rights reserved.</a:t>
            </a:r>
          </a:p>
        </p:txBody>
      </p:sp>
      <p:sp>
        <p:nvSpPr>
          <p:cNvPr id="9" name="Slide Number">
            <a:extLst>
              <a:ext uri="{FF2B5EF4-FFF2-40B4-BE49-F238E27FC236}">
                <a16:creationId xmlns:a16="http://schemas.microsoft.com/office/drawing/2014/main" id="{8C39C324-6BB7-0039-5EE5-1288F15F0D1A}"/>
              </a:ext>
            </a:extLst>
          </p:cNvPr>
          <p:cNvSpPr>
            <a:spLocks noGrp="1" noRot="1" noMove="1" noResize="1" noEditPoints="1" noAdjustHandles="1" noChangeArrowheads="1" noChangeShapeType="1"/>
          </p:cNvSpPr>
          <p:nvPr>
            <p:ph type="sldNum" sz="quarter" idx="12"/>
          </p:nvPr>
        </p:nvSpPr>
        <p:spPr bwMode="white">
          <a:xfrm>
            <a:off x="9908540" y="6439710"/>
            <a:ext cx="1734820" cy="418290"/>
          </a:xfrm>
        </p:spPr>
        <p:txBody>
          <a:bodyPr/>
          <a:lstStyle>
            <a:lvl1pPr>
              <a:defRPr>
                <a:solidFill>
                  <a:srgbClr val="C1BFFF"/>
                </a:solidFill>
              </a:defRPr>
            </a:lvl1pPr>
          </a:lstStyle>
          <a:p>
            <a:fld id="{27BB625B-AB5A-C845-B50B-ED205C3DDF7A}" type="slidenum">
              <a:rPr lang="en-US" noProof="0" smtClean="0"/>
              <a:pPr/>
              <a:t>‹#›</a:t>
            </a:fld>
            <a:endParaRPr lang="en-US" noProof="0"/>
          </a:p>
        </p:txBody>
      </p:sp>
      <p:sp>
        <p:nvSpPr>
          <p:cNvPr id="4" name="Rounded Rectangle 1">
            <a:extLst>
              <a:ext uri="{FF2B5EF4-FFF2-40B4-BE49-F238E27FC236}">
                <a16:creationId xmlns:a16="http://schemas.microsoft.com/office/drawing/2014/main" id="{467999AE-434E-D1FC-5782-4E296189C789}"/>
              </a:ext>
              <a:ext uri="{C183D7F6-B498-43B3-948B-1728B52AA6E4}">
                <adec:decorative xmlns:adec="http://schemas.microsoft.com/office/drawing/2017/decorative" val="1"/>
              </a:ext>
            </a:extLst>
          </p:cNvPr>
          <p:cNvSpPr/>
          <p:nvPr userDrawn="1"/>
        </p:nvSpPr>
        <p:spPr bwMode="white">
          <a:xfrm>
            <a:off x="1482724" y="2454437"/>
            <a:ext cx="2982383" cy="3308187"/>
          </a:xfrm>
          <a:prstGeom prst="roundRect">
            <a:avLst>
              <a:gd name="adj" fmla="val 6813"/>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5" name="Rounded Rectangle 2">
            <a:extLst>
              <a:ext uri="{FF2B5EF4-FFF2-40B4-BE49-F238E27FC236}">
                <a16:creationId xmlns:a16="http://schemas.microsoft.com/office/drawing/2014/main" id="{1A5CD3E3-75D2-A08F-5BFF-AC0379EF7B94}"/>
              </a:ext>
              <a:ext uri="{C183D7F6-B498-43B3-948B-1728B52AA6E4}">
                <adec:decorative xmlns:adec="http://schemas.microsoft.com/office/drawing/2017/decorative" val="1"/>
              </a:ext>
            </a:extLst>
          </p:cNvPr>
          <p:cNvSpPr/>
          <p:nvPr userDrawn="1"/>
        </p:nvSpPr>
        <p:spPr bwMode="white">
          <a:xfrm>
            <a:off x="4604809" y="2454437"/>
            <a:ext cx="2982383" cy="3308187"/>
          </a:xfrm>
          <a:prstGeom prst="roundRect">
            <a:avLst>
              <a:gd name="adj" fmla="val 6813"/>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2" name="Rounded Rectangle 3">
            <a:extLst>
              <a:ext uri="{FF2B5EF4-FFF2-40B4-BE49-F238E27FC236}">
                <a16:creationId xmlns:a16="http://schemas.microsoft.com/office/drawing/2014/main" id="{D0A93D3D-2F0C-E859-6CA4-15C940EF9DFF}"/>
              </a:ext>
              <a:ext uri="{C183D7F6-B498-43B3-948B-1728B52AA6E4}">
                <adec:decorative xmlns:adec="http://schemas.microsoft.com/office/drawing/2017/decorative" val="1"/>
              </a:ext>
            </a:extLst>
          </p:cNvPr>
          <p:cNvSpPr/>
          <p:nvPr userDrawn="1"/>
        </p:nvSpPr>
        <p:spPr bwMode="white">
          <a:xfrm>
            <a:off x="7726891" y="2454437"/>
            <a:ext cx="2982383" cy="3308187"/>
          </a:xfrm>
          <a:prstGeom prst="roundRect">
            <a:avLst>
              <a:gd name="adj" fmla="val 6813"/>
            </a:avLst>
          </a:prstGeom>
          <a:noFill/>
          <a:ln w="9525">
            <a:solidFill>
              <a:srgbClr val="512E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Tree>
    <p:extLst>
      <p:ext uri="{BB962C8B-B14F-4D97-AF65-F5344CB8AC3E}">
        <p14:creationId xmlns:p14="http://schemas.microsoft.com/office/powerpoint/2010/main" val="2828267343"/>
      </p:ext>
    </p:extLst>
  </p:cSld>
  <p:clrMapOvr>
    <a:overrideClrMapping bg1="dk1" tx1="lt1" bg2="dk2" tx2="lt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Data with Text and Picture x3">
    <p:bg bwMode="ltGray">
      <p:bgPr>
        <a:solidFill>
          <a:srgbClr val="C1BFFF"/>
        </a:solidFill>
        <a:effectLst/>
      </p:bgPr>
    </p:bg>
    <p:spTree>
      <p:nvGrpSpPr>
        <p:cNvPr id="1" name=""/>
        <p:cNvGrpSpPr/>
        <p:nvPr/>
      </p:nvGrpSpPr>
      <p:grpSpPr>
        <a:xfrm>
          <a:off x="0" y="0"/>
          <a:ext cx="0" cy="0"/>
          <a:chOff x="0" y="0"/>
          <a:chExt cx="0" cy="0"/>
        </a:xfrm>
      </p:grpSpPr>
      <p:sp>
        <p:nvSpPr>
          <p:cNvPr id="11" name="Section">
            <a:extLst>
              <a:ext uri="{FF2B5EF4-FFF2-40B4-BE49-F238E27FC236}">
                <a16:creationId xmlns:a16="http://schemas.microsoft.com/office/drawing/2014/main" id="{A1F3A24C-7CE6-DD7B-6FF6-73F034030F95}"/>
              </a:ext>
            </a:extLst>
          </p:cNvPr>
          <p:cNvSpPr>
            <a:spLocks noGrp="1"/>
          </p:cNvSpPr>
          <p:nvPr>
            <p:ph type="body" sz="quarter" idx="36" hasCustomPrompt="1"/>
          </p:nvPr>
        </p:nvSpPr>
        <p:spPr>
          <a:xfrm>
            <a:off x="550164" y="0"/>
            <a:ext cx="3607200" cy="547200"/>
          </a:xfrm>
        </p:spPr>
        <p:txBody>
          <a:bodyPr anchor="ctr" anchorCtr="0"/>
          <a:lstStyle>
            <a:lvl1pPr marL="0" indent="0">
              <a:spcAft>
                <a:spcPts val="0"/>
              </a:spcAft>
              <a:buNone/>
              <a:defRPr lang="en-US" sz="1000" kern="1200" cap="all" baseline="0" dirty="0">
                <a:solidFill>
                  <a:srgbClr val="512EAB"/>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10" name="Title">
            <a:extLst>
              <a:ext uri="{FF2B5EF4-FFF2-40B4-BE49-F238E27FC236}">
                <a16:creationId xmlns:a16="http://schemas.microsoft.com/office/drawing/2014/main" id="{6D097E3A-836D-C88E-C5FF-DA199AB3273F}"/>
              </a:ext>
            </a:extLst>
          </p:cNvPr>
          <p:cNvSpPr>
            <a:spLocks noGrp="1"/>
          </p:cNvSpPr>
          <p:nvPr>
            <p:ph type="title" hasCustomPrompt="1"/>
          </p:nvPr>
        </p:nvSpPr>
        <p:spPr>
          <a:xfrm>
            <a:off x="1473200" y="1070129"/>
            <a:ext cx="5556250" cy="847097"/>
          </a:xfrm>
        </p:spPr>
        <p:txBody>
          <a:bodyPr/>
          <a:lstStyle>
            <a:lvl1pPr>
              <a:defRPr sz="3200"/>
            </a:lvl1pPr>
          </a:lstStyle>
          <a:p>
            <a:r>
              <a:rPr lang="en-US" noProof="0"/>
              <a:t>Place headline here</a:t>
            </a:r>
          </a:p>
        </p:txBody>
      </p:sp>
      <p:sp>
        <p:nvSpPr>
          <p:cNvPr id="2" name="Text">
            <a:extLst>
              <a:ext uri="{FF2B5EF4-FFF2-40B4-BE49-F238E27FC236}">
                <a16:creationId xmlns:a16="http://schemas.microsoft.com/office/drawing/2014/main" id="{77F1F0CF-BB4D-5565-1ED2-EB9FFCC7435A}"/>
              </a:ext>
            </a:extLst>
          </p:cNvPr>
          <p:cNvSpPr>
            <a:spLocks noGrp="1"/>
          </p:cNvSpPr>
          <p:nvPr>
            <p:ph type="body" sz="quarter" idx="15" hasCustomPrompt="1"/>
          </p:nvPr>
        </p:nvSpPr>
        <p:spPr>
          <a:xfrm>
            <a:off x="7726891" y="1101879"/>
            <a:ext cx="2991909" cy="837572"/>
          </a:xfrm>
        </p:spPr>
        <p:txBody>
          <a:bodyPr anchor="t"/>
          <a:lstStyle>
            <a:lvl1pPr marL="0" indent="0">
              <a:buNone/>
              <a:defRPr kumimoji="0" lang="en-US" sz="1200" b="0" i="0" u="none" strike="noStrike" kern="1200" cap="none" spc="0" normalizeH="0" baseline="0" dirty="0">
                <a:ln>
                  <a:noFill/>
                </a:ln>
                <a:solidFill>
                  <a:schemeClr val="tx2"/>
                </a:solidFill>
                <a:effectLst/>
                <a:uLnTx/>
                <a:uFillTx/>
                <a:latin typeface="+mn-lt"/>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Optional text here</a:t>
            </a:r>
          </a:p>
        </p:txBody>
      </p:sp>
      <p:sp>
        <p:nvSpPr>
          <p:cNvPr id="31" name="Rounded Rectangle 1">
            <a:extLst>
              <a:ext uri="{FF2B5EF4-FFF2-40B4-BE49-F238E27FC236}">
                <a16:creationId xmlns:a16="http://schemas.microsoft.com/office/drawing/2014/main" id="{3F6A9533-7D9C-40E1-15EC-51D1A5EDD120}"/>
              </a:ext>
              <a:ext uri="{C183D7F6-B498-43B3-948B-1728B52AA6E4}">
                <adec:decorative xmlns:adec="http://schemas.microsoft.com/office/drawing/2017/decorative" val="1"/>
              </a:ext>
            </a:extLst>
          </p:cNvPr>
          <p:cNvSpPr/>
          <p:nvPr/>
        </p:nvSpPr>
        <p:spPr bwMode="blackGray">
          <a:xfrm>
            <a:off x="1482724" y="2454437"/>
            <a:ext cx="2982383" cy="3308187"/>
          </a:xfrm>
          <a:prstGeom prst="roundRect">
            <a:avLst>
              <a:gd name="adj" fmla="val 6813"/>
            </a:avLst>
          </a:prstGeom>
          <a:solidFill>
            <a:srgbClr val="EDECF6"/>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pPr>
            <a:endParaRPr kumimoji="0" lang="en-US" b="0" i="0" u="none" strike="noStrike" cap="none" spc="0" normalizeH="0" baseline="0" noProof="0">
              <a:ln>
                <a:noFill/>
              </a:ln>
              <a:solidFill>
                <a:srgbClr val="FFFFFF"/>
              </a:solidFill>
              <a:effectLst/>
              <a:uLnTx/>
              <a:uFillTx/>
              <a:latin typeface="Plus Jakarta Sans Medium" panose="020B0604030504040204"/>
            </a:endParaRPr>
          </a:p>
        </p:txBody>
      </p:sp>
      <p:sp>
        <p:nvSpPr>
          <p:cNvPr id="25" name="Emphasis 1">
            <a:extLst>
              <a:ext uri="{FF2B5EF4-FFF2-40B4-BE49-F238E27FC236}">
                <a16:creationId xmlns:a16="http://schemas.microsoft.com/office/drawing/2014/main" id="{3897C4E4-5F43-1D77-5A9E-87E5CCBDBB0F}"/>
              </a:ext>
            </a:extLst>
          </p:cNvPr>
          <p:cNvSpPr>
            <a:spLocks noGrp="1"/>
          </p:cNvSpPr>
          <p:nvPr>
            <p:ph type="body" sz="quarter" idx="40" hasCustomPrompt="1"/>
          </p:nvPr>
        </p:nvSpPr>
        <p:spPr bwMode="blackGray">
          <a:xfrm>
            <a:off x="1730925" y="2579444"/>
            <a:ext cx="2485982" cy="650721"/>
          </a:xfrm>
        </p:spPr>
        <p:txBody>
          <a:bodyPr anchor="ctr"/>
          <a:lstStyle>
            <a:lvl1pPr marL="0" indent="0">
              <a:buNone/>
              <a:defRPr kumimoji="0" lang="en-US" sz="4000" b="0" i="0" u="none" strike="noStrike" kern="1200" cap="none" spc="-150" normalizeH="0" baseline="0" dirty="0">
                <a:ln>
                  <a:noFill/>
                </a:ln>
                <a:solidFill>
                  <a:srgbClr val="512EAB"/>
                </a:solidFill>
                <a:effectLst/>
                <a:uLnTx/>
                <a:uFillTx/>
                <a:latin typeface="Plus Jakarta Sans ExtraLight" pitchFamily="2" charset="77"/>
                <a:ea typeface="+mn-ea"/>
                <a:cs typeface="Plus Jakarta Sans ExtraLight" pitchFamily="2" charset="77"/>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a:t>
            </a:r>
          </a:p>
        </p:txBody>
      </p:sp>
      <p:sp>
        <p:nvSpPr>
          <p:cNvPr id="13" name="Text 1">
            <a:extLst>
              <a:ext uri="{FF2B5EF4-FFF2-40B4-BE49-F238E27FC236}">
                <a16:creationId xmlns:a16="http://schemas.microsoft.com/office/drawing/2014/main" id="{6D80A039-6CAB-33AE-3824-A859752A71AD}"/>
              </a:ext>
            </a:extLst>
          </p:cNvPr>
          <p:cNvSpPr>
            <a:spLocks noGrp="1"/>
          </p:cNvSpPr>
          <p:nvPr>
            <p:ph type="body" sz="quarter" idx="37" hasCustomPrompt="1"/>
          </p:nvPr>
        </p:nvSpPr>
        <p:spPr bwMode="blackGray">
          <a:xfrm>
            <a:off x="1730926" y="3337079"/>
            <a:ext cx="2485980" cy="650721"/>
          </a:xfrm>
        </p:spPr>
        <p:txBody>
          <a:bodyPr anchor="t"/>
          <a:lstStyle>
            <a:lvl1pPr marL="0" indent="0">
              <a:buNone/>
              <a:defRPr kumimoji="0" lang="en-US" sz="1200" b="0" i="0" u="none" strike="noStrike" kern="1200" cap="none" spc="0" normalizeH="0" baseline="0" dirty="0">
                <a:ln>
                  <a:noFill/>
                </a:ln>
                <a:solidFill>
                  <a:schemeClr val="tx2"/>
                </a:solidFill>
                <a:effectLst/>
                <a:uLnTx/>
                <a:uFillTx/>
                <a:latin typeface="+mn-lt"/>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sp>
        <p:nvSpPr>
          <p:cNvPr id="44" name="Picture 1">
            <a:extLst>
              <a:ext uri="{FF2B5EF4-FFF2-40B4-BE49-F238E27FC236}">
                <a16:creationId xmlns:a16="http://schemas.microsoft.com/office/drawing/2014/main" id="{E6839496-FB88-717E-F26C-DD198573F402}"/>
              </a:ext>
              <a:ext uri="{C183D7F6-B498-43B3-948B-1728B52AA6E4}">
                <adec:decorative xmlns:adec="http://schemas.microsoft.com/office/drawing/2017/decorative" val="1"/>
              </a:ext>
            </a:extLst>
          </p:cNvPr>
          <p:cNvSpPr>
            <a:spLocks noGrp="1"/>
          </p:cNvSpPr>
          <p:nvPr>
            <p:ph type="pic" sz="quarter" idx="43" hasCustomPrompt="1"/>
          </p:nvPr>
        </p:nvSpPr>
        <p:spPr bwMode="blackGray">
          <a:xfrm>
            <a:off x="1482725" y="4189008"/>
            <a:ext cx="2982383" cy="1573617"/>
          </a:xfrm>
          <a:custGeom>
            <a:avLst/>
            <a:gdLst>
              <a:gd name="connsiteX0" fmla="*/ 0 w 2982383"/>
              <a:gd name="connsiteY0" fmla="*/ 0 h 1573617"/>
              <a:gd name="connsiteX1" fmla="*/ 2982383 w 2982383"/>
              <a:gd name="connsiteY1" fmla="*/ 0 h 1573617"/>
              <a:gd name="connsiteX2" fmla="*/ 2982383 w 2982383"/>
              <a:gd name="connsiteY2" fmla="*/ 1370427 h 1573617"/>
              <a:gd name="connsiteX3" fmla="*/ 2779194 w 2982383"/>
              <a:gd name="connsiteY3" fmla="*/ 1573617 h 1573617"/>
              <a:gd name="connsiteX4" fmla="*/ 203190 w 2982383"/>
              <a:gd name="connsiteY4" fmla="*/ 1573617 h 1573617"/>
              <a:gd name="connsiteX5" fmla="*/ 0 w 2982383"/>
              <a:gd name="connsiteY5" fmla="*/ 1370427 h 1573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82383" h="1573617">
                <a:moveTo>
                  <a:pt x="0" y="0"/>
                </a:moveTo>
                <a:lnTo>
                  <a:pt x="2982383" y="0"/>
                </a:lnTo>
                <a:lnTo>
                  <a:pt x="2982383" y="1370427"/>
                </a:lnTo>
                <a:cubicBezTo>
                  <a:pt x="2982383" y="1482646"/>
                  <a:pt x="2891412" y="1573617"/>
                  <a:pt x="2779194" y="1573617"/>
                </a:cubicBezTo>
                <a:lnTo>
                  <a:pt x="203190" y="1573617"/>
                </a:lnTo>
                <a:cubicBezTo>
                  <a:pt x="90971" y="1573617"/>
                  <a:pt x="0" y="1482646"/>
                  <a:pt x="0" y="1370427"/>
                </a:cubicBezTo>
                <a:close/>
              </a:path>
            </a:pathLst>
          </a:custGeom>
          <a:solidFill>
            <a:srgbClr val="EDECF6"/>
          </a:solidFill>
        </p:spPr>
        <p:txBody>
          <a:bodyPr wrap="square" tIns="91440" anchor="t" anchorCtr="0">
            <a:noAutofit/>
          </a:bodyPr>
          <a:lstStyle>
            <a:lvl1pPr marL="0" indent="0" algn="ctr">
              <a:buNone/>
              <a:defRPr sz="1400"/>
            </a:lvl1pPr>
          </a:lstStyle>
          <a:p>
            <a:r>
              <a:rPr lang="en-US" noProof="0"/>
              <a:t>Add picture here</a:t>
            </a:r>
          </a:p>
        </p:txBody>
      </p:sp>
      <p:sp>
        <p:nvSpPr>
          <p:cNvPr id="6" name="Rounded Rectangle 2">
            <a:extLst>
              <a:ext uri="{FF2B5EF4-FFF2-40B4-BE49-F238E27FC236}">
                <a16:creationId xmlns:a16="http://schemas.microsoft.com/office/drawing/2014/main" id="{12F20664-09EC-3ACE-F360-F7B175D40E67}"/>
              </a:ext>
              <a:ext uri="{C183D7F6-B498-43B3-948B-1728B52AA6E4}">
                <adec:decorative xmlns:adec="http://schemas.microsoft.com/office/drawing/2017/decorative" val="1"/>
              </a:ext>
            </a:extLst>
          </p:cNvPr>
          <p:cNvSpPr/>
          <p:nvPr/>
        </p:nvSpPr>
        <p:spPr bwMode="blackGray">
          <a:xfrm>
            <a:off x="4604809" y="2454437"/>
            <a:ext cx="2982383" cy="3308187"/>
          </a:xfrm>
          <a:prstGeom prst="roundRect">
            <a:avLst>
              <a:gd name="adj" fmla="val 6813"/>
            </a:avLst>
          </a:prstGeom>
          <a:solidFill>
            <a:srgbClr val="EDECF6"/>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pPr>
            <a:endParaRPr kumimoji="0" lang="en-US" b="0" i="0" u="none" strike="noStrike" cap="none" spc="0" normalizeH="0" baseline="0" noProof="0">
              <a:ln>
                <a:noFill/>
              </a:ln>
              <a:solidFill>
                <a:srgbClr val="FFFFFF"/>
              </a:solidFill>
              <a:effectLst/>
              <a:uLnTx/>
              <a:uFillTx/>
              <a:latin typeface="Plus Jakarta Sans Medium" panose="020B0604030504040204"/>
            </a:endParaRPr>
          </a:p>
        </p:txBody>
      </p:sp>
      <p:sp>
        <p:nvSpPr>
          <p:cNvPr id="26" name="Emphasis 2">
            <a:extLst>
              <a:ext uri="{FF2B5EF4-FFF2-40B4-BE49-F238E27FC236}">
                <a16:creationId xmlns:a16="http://schemas.microsoft.com/office/drawing/2014/main" id="{D79437CC-26F4-4703-799C-E2BDEA02DB31}"/>
              </a:ext>
            </a:extLst>
          </p:cNvPr>
          <p:cNvSpPr>
            <a:spLocks noGrp="1"/>
          </p:cNvSpPr>
          <p:nvPr>
            <p:ph type="body" sz="quarter" idx="41" hasCustomPrompt="1"/>
          </p:nvPr>
        </p:nvSpPr>
        <p:spPr bwMode="blackGray">
          <a:xfrm>
            <a:off x="4852901" y="2579444"/>
            <a:ext cx="2486198" cy="650721"/>
          </a:xfrm>
        </p:spPr>
        <p:txBody>
          <a:bodyPr anchor="ctr"/>
          <a:lstStyle>
            <a:lvl1pPr marL="0" indent="0">
              <a:buNone/>
              <a:defRPr kumimoji="0" lang="en-US" sz="4000" b="0" i="0" u="none" strike="noStrike" kern="1200" cap="none" spc="-150" normalizeH="0" baseline="0" dirty="0">
                <a:ln>
                  <a:noFill/>
                </a:ln>
                <a:solidFill>
                  <a:srgbClr val="512EAB"/>
                </a:solidFill>
                <a:effectLst/>
                <a:uLnTx/>
                <a:uFillTx/>
                <a:latin typeface="Plus Jakarta Sans ExtraLight" pitchFamily="2" charset="77"/>
                <a:ea typeface="+mn-ea"/>
                <a:cs typeface="Plus Jakarta Sans ExtraLight" pitchFamily="2" charset="77"/>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a:t>
            </a:r>
          </a:p>
        </p:txBody>
      </p:sp>
      <p:sp>
        <p:nvSpPr>
          <p:cNvPr id="21" name="Text 2">
            <a:extLst>
              <a:ext uri="{FF2B5EF4-FFF2-40B4-BE49-F238E27FC236}">
                <a16:creationId xmlns:a16="http://schemas.microsoft.com/office/drawing/2014/main" id="{29CF2545-3DDF-949C-0769-282B00E18DA5}"/>
              </a:ext>
            </a:extLst>
          </p:cNvPr>
          <p:cNvSpPr>
            <a:spLocks noGrp="1"/>
          </p:cNvSpPr>
          <p:nvPr>
            <p:ph type="body" sz="quarter" idx="38" hasCustomPrompt="1"/>
          </p:nvPr>
        </p:nvSpPr>
        <p:spPr bwMode="blackGray">
          <a:xfrm>
            <a:off x="4852901" y="3337079"/>
            <a:ext cx="2486198" cy="650721"/>
          </a:xfrm>
        </p:spPr>
        <p:txBody>
          <a:bodyPr anchor="t"/>
          <a:lstStyle>
            <a:lvl1pPr marL="0" indent="0">
              <a:buNone/>
              <a:defRPr kumimoji="0" lang="en-US" sz="1200" b="0" i="0" u="none" strike="noStrike" kern="1200" cap="none" spc="0" normalizeH="0" baseline="0" dirty="0">
                <a:ln>
                  <a:noFill/>
                </a:ln>
                <a:solidFill>
                  <a:schemeClr val="tx2"/>
                </a:solidFill>
                <a:effectLst/>
                <a:uLnTx/>
                <a:uFillTx/>
                <a:latin typeface="+mn-lt"/>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sp>
        <p:nvSpPr>
          <p:cNvPr id="12" name="Picture 2">
            <a:extLst>
              <a:ext uri="{FF2B5EF4-FFF2-40B4-BE49-F238E27FC236}">
                <a16:creationId xmlns:a16="http://schemas.microsoft.com/office/drawing/2014/main" id="{EA9DB66F-4A30-6B07-9238-FA255EED4610}"/>
              </a:ext>
              <a:ext uri="{C183D7F6-B498-43B3-948B-1728B52AA6E4}">
                <adec:decorative xmlns:adec="http://schemas.microsoft.com/office/drawing/2017/decorative" val="1"/>
              </a:ext>
            </a:extLst>
          </p:cNvPr>
          <p:cNvSpPr>
            <a:spLocks noGrp="1"/>
          </p:cNvSpPr>
          <p:nvPr>
            <p:ph type="pic" sz="quarter" idx="45" hasCustomPrompt="1"/>
          </p:nvPr>
        </p:nvSpPr>
        <p:spPr bwMode="blackGray">
          <a:xfrm>
            <a:off x="4604809" y="4189008"/>
            <a:ext cx="2982383" cy="1573617"/>
          </a:xfrm>
          <a:custGeom>
            <a:avLst/>
            <a:gdLst>
              <a:gd name="connsiteX0" fmla="*/ 0 w 2982383"/>
              <a:gd name="connsiteY0" fmla="*/ 0 h 1573617"/>
              <a:gd name="connsiteX1" fmla="*/ 2982383 w 2982383"/>
              <a:gd name="connsiteY1" fmla="*/ 0 h 1573617"/>
              <a:gd name="connsiteX2" fmla="*/ 2982383 w 2982383"/>
              <a:gd name="connsiteY2" fmla="*/ 1370427 h 1573617"/>
              <a:gd name="connsiteX3" fmla="*/ 2779193 w 2982383"/>
              <a:gd name="connsiteY3" fmla="*/ 1573617 h 1573617"/>
              <a:gd name="connsiteX4" fmla="*/ 203190 w 2982383"/>
              <a:gd name="connsiteY4" fmla="*/ 1573617 h 1573617"/>
              <a:gd name="connsiteX5" fmla="*/ 0 w 2982383"/>
              <a:gd name="connsiteY5" fmla="*/ 1370427 h 1573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82383" h="1573617">
                <a:moveTo>
                  <a:pt x="0" y="0"/>
                </a:moveTo>
                <a:lnTo>
                  <a:pt x="2982383" y="0"/>
                </a:lnTo>
                <a:lnTo>
                  <a:pt x="2982383" y="1370427"/>
                </a:lnTo>
                <a:cubicBezTo>
                  <a:pt x="2982383" y="1482646"/>
                  <a:pt x="2891412" y="1573617"/>
                  <a:pt x="2779193" y="1573617"/>
                </a:cubicBezTo>
                <a:lnTo>
                  <a:pt x="203190" y="1573617"/>
                </a:lnTo>
                <a:cubicBezTo>
                  <a:pt x="90971" y="1573617"/>
                  <a:pt x="0" y="1482646"/>
                  <a:pt x="0" y="1370427"/>
                </a:cubicBezTo>
                <a:close/>
              </a:path>
            </a:pathLst>
          </a:custGeom>
          <a:solidFill>
            <a:srgbClr val="EDECF6"/>
          </a:solidFill>
        </p:spPr>
        <p:txBody>
          <a:bodyPr wrap="square" tIns="91440" anchor="t" anchorCtr="0">
            <a:noAutofit/>
          </a:bodyPr>
          <a:lstStyle>
            <a:lvl1pPr marL="0" indent="0" algn="ctr">
              <a:buNone/>
              <a:defRPr sz="1400"/>
            </a:lvl1pPr>
          </a:lstStyle>
          <a:p>
            <a:pPr marL="0" marR="0" lvl="0" indent="0" algn="ctr"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Add picture here</a:t>
            </a:r>
          </a:p>
        </p:txBody>
      </p:sp>
      <p:sp>
        <p:nvSpPr>
          <p:cNvPr id="7" name="Rounded Rectangle 3">
            <a:extLst>
              <a:ext uri="{FF2B5EF4-FFF2-40B4-BE49-F238E27FC236}">
                <a16:creationId xmlns:a16="http://schemas.microsoft.com/office/drawing/2014/main" id="{56656E15-3F00-D1E9-8494-A77FAFF1B457}"/>
              </a:ext>
              <a:ext uri="{C183D7F6-B498-43B3-948B-1728B52AA6E4}">
                <adec:decorative xmlns:adec="http://schemas.microsoft.com/office/drawing/2017/decorative" val="1"/>
              </a:ext>
            </a:extLst>
          </p:cNvPr>
          <p:cNvSpPr/>
          <p:nvPr/>
        </p:nvSpPr>
        <p:spPr bwMode="blackGray">
          <a:xfrm>
            <a:off x="7726891" y="2454437"/>
            <a:ext cx="2982383" cy="3308187"/>
          </a:xfrm>
          <a:prstGeom prst="roundRect">
            <a:avLst>
              <a:gd name="adj" fmla="val 6813"/>
            </a:avLst>
          </a:prstGeom>
          <a:solidFill>
            <a:srgbClr val="EDECF6"/>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pPr>
            <a:endParaRPr kumimoji="0" lang="en-US" b="0" i="0" u="none" strike="noStrike" cap="none" spc="0" normalizeH="0" baseline="0" noProof="0">
              <a:ln>
                <a:noFill/>
              </a:ln>
              <a:solidFill>
                <a:srgbClr val="FFFFFF"/>
              </a:solidFill>
              <a:effectLst/>
              <a:uLnTx/>
              <a:uFillTx/>
              <a:latin typeface="Plus Jakarta Sans Medium" panose="020B0604030504040204"/>
            </a:endParaRPr>
          </a:p>
        </p:txBody>
      </p:sp>
      <p:sp>
        <p:nvSpPr>
          <p:cNvPr id="27" name="Emphasis 3">
            <a:extLst>
              <a:ext uri="{FF2B5EF4-FFF2-40B4-BE49-F238E27FC236}">
                <a16:creationId xmlns:a16="http://schemas.microsoft.com/office/drawing/2014/main" id="{DE460DD1-E090-4788-2B70-23409412CD9F}"/>
              </a:ext>
            </a:extLst>
          </p:cNvPr>
          <p:cNvSpPr>
            <a:spLocks noGrp="1"/>
          </p:cNvSpPr>
          <p:nvPr>
            <p:ph type="body" sz="quarter" idx="42" hasCustomPrompt="1"/>
          </p:nvPr>
        </p:nvSpPr>
        <p:spPr bwMode="blackGray">
          <a:xfrm>
            <a:off x="7974983" y="2579444"/>
            <a:ext cx="2486198" cy="650721"/>
          </a:xfrm>
        </p:spPr>
        <p:txBody>
          <a:bodyPr anchor="ctr"/>
          <a:lstStyle>
            <a:lvl1pPr marL="0" indent="0">
              <a:buNone/>
              <a:defRPr kumimoji="0" lang="en-US" sz="4000" b="0" i="0" u="none" strike="noStrike" kern="1200" cap="none" spc="-150" normalizeH="0" baseline="0" dirty="0">
                <a:ln>
                  <a:noFill/>
                </a:ln>
                <a:solidFill>
                  <a:srgbClr val="512EAB"/>
                </a:solidFill>
                <a:effectLst/>
                <a:uLnTx/>
                <a:uFillTx/>
                <a:latin typeface="Plus Jakarta Sans ExtraLight" pitchFamily="2" charset="77"/>
                <a:ea typeface="+mn-ea"/>
                <a:cs typeface="Plus Jakarta Sans ExtraLight" pitchFamily="2" charset="77"/>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a:t>
            </a:r>
          </a:p>
        </p:txBody>
      </p:sp>
      <p:sp>
        <p:nvSpPr>
          <p:cNvPr id="24" name="Text 3">
            <a:extLst>
              <a:ext uri="{FF2B5EF4-FFF2-40B4-BE49-F238E27FC236}">
                <a16:creationId xmlns:a16="http://schemas.microsoft.com/office/drawing/2014/main" id="{426C5005-E6C2-4BD7-D5D5-42DA8F269DE4}"/>
              </a:ext>
            </a:extLst>
          </p:cNvPr>
          <p:cNvSpPr>
            <a:spLocks noGrp="1"/>
          </p:cNvSpPr>
          <p:nvPr>
            <p:ph type="body" sz="quarter" idx="39" hasCustomPrompt="1"/>
          </p:nvPr>
        </p:nvSpPr>
        <p:spPr bwMode="blackGray">
          <a:xfrm>
            <a:off x="7974983" y="3337079"/>
            <a:ext cx="2486198" cy="650721"/>
          </a:xfrm>
        </p:spPr>
        <p:txBody>
          <a:bodyPr anchor="t"/>
          <a:lstStyle>
            <a:lvl1pPr marL="0" indent="0">
              <a:buNone/>
              <a:defRPr kumimoji="0" lang="en-US" sz="1200" b="0" i="0" u="none" strike="noStrike" kern="1200" cap="none" spc="0" normalizeH="0" baseline="0" dirty="0">
                <a:ln>
                  <a:noFill/>
                </a:ln>
                <a:solidFill>
                  <a:schemeClr val="tx2"/>
                </a:solidFill>
                <a:effectLst/>
                <a:uLnTx/>
                <a:uFillTx/>
                <a:latin typeface="+mn-lt"/>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sp>
        <p:nvSpPr>
          <p:cNvPr id="46" name="Picture 3">
            <a:extLst>
              <a:ext uri="{FF2B5EF4-FFF2-40B4-BE49-F238E27FC236}">
                <a16:creationId xmlns:a16="http://schemas.microsoft.com/office/drawing/2014/main" id="{5A00A3A4-2652-403C-3094-69C571ACBCF6}"/>
              </a:ext>
              <a:ext uri="{C183D7F6-B498-43B3-948B-1728B52AA6E4}">
                <adec:decorative xmlns:adec="http://schemas.microsoft.com/office/drawing/2017/decorative" val="1"/>
              </a:ext>
            </a:extLst>
          </p:cNvPr>
          <p:cNvSpPr>
            <a:spLocks noGrp="1"/>
          </p:cNvSpPr>
          <p:nvPr>
            <p:ph type="pic" sz="quarter" idx="44" hasCustomPrompt="1"/>
          </p:nvPr>
        </p:nvSpPr>
        <p:spPr bwMode="blackGray">
          <a:xfrm>
            <a:off x="7726891" y="4189008"/>
            <a:ext cx="2982383" cy="1573617"/>
          </a:xfrm>
          <a:custGeom>
            <a:avLst/>
            <a:gdLst>
              <a:gd name="connsiteX0" fmla="*/ 0 w 2982383"/>
              <a:gd name="connsiteY0" fmla="*/ 0 h 1573617"/>
              <a:gd name="connsiteX1" fmla="*/ 2982383 w 2982383"/>
              <a:gd name="connsiteY1" fmla="*/ 0 h 1573617"/>
              <a:gd name="connsiteX2" fmla="*/ 2982383 w 2982383"/>
              <a:gd name="connsiteY2" fmla="*/ 1370427 h 1573617"/>
              <a:gd name="connsiteX3" fmla="*/ 2779193 w 2982383"/>
              <a:gd name="connsiteY3" fmla="*/ 1573617 h 1573617"/>
              <a:gd name="connsiteX4" fmla="*/ 203190 w 2982383"/>
              <a:gd name="connsiteY4" fmla="*/ 1573617 h 1573617"/>
              <a:gd name="connsiteX5" fmla="*/ 0 w 2982383"/>
              <a:gd name="connsiteY5" fmla="*/ 1370427 h 1573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82383" h="1573617">
                <a:moveTo>
                  <a:pt x="0" y="0"/>
                </a:moveTo>
                <a:lnTo>
                  <a:pt x="2982383" y="0"/>
                </a:lnTo>
                <a:lnTo>
                  <a:pt x="2982383" y="1370427"/>
                </a:lnTo>
                <a:cubicBezTo>
                  <a:pt x="2982383" y="1482646"/>
                  <a:pt x="2891412" y="1573617"/>
                  <a:pt x="2779193" y="1573617"/>
                </a:cubicBezTo>
                <a:lnTo>
                  <a:pt x="203190" y="1573617"/>
                </a:lnTo>
                <a:cubicBezTo>
                  <a:pt x="90971" y="1573617"/>
                  <a:pt x="0" y="1482646"/>
                  <a:pt x="0" y="1370427"/>
                </a:cubicBezTo>
                <a:close/>
              </a:path>
            </a:pathLst>
          </a:custGeom>
          <a:solidFill>
            <a:srgbClr val="EDECF6"/>
          </a:solidFill>
        </p:spPr>
        <p:txBody>
          <a:bodyPr wrap="square" tIns="91440" anchor="t" anchorCtr="0">
            <a:noAutofit/>
          </a:bodyPr>
          <a:lstStyle>
            <a:lvl1pPr marL="0" indent="0" algn="ctr">
              <a:buNone/>
              <a:defRPr sz="1400"/>
            </a:lvl1pPr>
          </a:lstStyle>
          <a:p>
            <a:pPr marL="0" marR="0" lvl="0" indent="0" algn="ctr"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Add picture here</a:t>
            </a:r>
          </a:p>
        </p:txBody>
      </p:sp>
      <p:sp>
        <p:nvSpPr>
          <p:cNvPr id="8" name="Footer">
            <a:extLst>
              <a:ext uri="{FF2B5EF4-FFF2-40B4-BE49-F238E27FC236}">
                <a16:creationId xmlns:a16="http://schemas.microsoft.com/office/drawing/2014/main" id="{EA2A0F51-810C-59F0-7B81-0F50BB0EBD99}"/>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9" name="Slide Number">
            <a:extLst>
              <a:ext uri="{FF2B5EF4-FFF2-40B4-BE49-F238E27FC236}">
                <a16:creationId xmlns:a16="http://schemas.microsoft.com/office/drawing/2014/main" id="{8C39C324-6BB7-0039-5EE5-1288F15F0D1A}"/>
              </a:ext>
            </a:extLst>
          </p:cNvPr>
          <p:cNvSpPr>
            <a:spLocks noGrp="1" noRot="1" noMove="1" noResize="1" noEditPoints="1" noAdjustHandles="1" noChangeArrowheads="1" noChangeShapeType="1"/>
          </p:cNvSpPr>
          <p:nvPr>
            <p:ph type="sldNum" sz="quarter" idx="12"/>
          </p:nvPr>
        </p:nvSpPr>
        <p:spPr>
          <a:xfrm>
            <a:off x="9908540" y="6439710"/>
            <a:ext cx="1734820" cy="418290"/>
          </a:xfrm>
        </p:spPr>
        <p:txBody>
          <a:bodyPr/>
          <a:lstStyle/>
          <a:p>
            <a:fld id="{27BB625B-AB5A-C845-B50B-ED205C3DDF7A}" type="slidenum">
              <a:rPr lang="en-US" noProof="0" smtClean="0"/>
              <a:t>‹#›</a:t>
            </a:fld>
            <a:endParaRPr lang="en-US" noProof="0"/>
          </a:p>
        </p:txBody>
      </p:sp>
      <p:sp>
        <p:nvSpPr>
          <p:cNvPr id="3" name="Rounded Rectangle 1">
            <a:extLst>
              <a:ext uri="{FF2B5EF4-FFF2-40B4-BE49-F238E27FC236}">
                <a16:creationId xmlns:a16="http://schemas.microsoft.com/office/drawing/2014/main" id="{3F47C835-0F44-8B05-E68A-0A4DD801354F}"/>
              </a:ext>
              <a:ext uri="{C183D7F6-B498-43B3-948B-1728B52AA6E4}">
                <adec:decorative xmlns:adec="http://schemas.microsoft.com/office/drawing/2017/decorative" val="1"/>
              </a:ext>
            </a:extLst>
          </p:cNvPr>
          <p:cNvSpPr/>
          <p:nvPr userDrawn="1"/>
        </p:nvSpPr>
        <p:spPr bwMode="blackGray">
          <a:xfrm>
            <a:off x="1482724" y="2454437"/>
            <a:ext cx="2982383" cy="3308187"/>
          </a:xfrm>
          <a:prstGeom prst="roundRect">
            <a:avLst>
              <a:gd name="adj" fmla="val 6813"/>
            </a:avLst>
          </a:prstGeom>
          <a:solidFill>
            <a:srgbClr val="EDECF6"/>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pPr>
            <a:endParaRPr kumimoji="0" lang="en-US" b="0" i="0" u="none" strike="noStrike" cap="none" spc="0" normalizeH="0" baseline="0" noProof="0">
              <a:ln>
                <a:noFill/>
              </a:ln>
              <a:solidFill>
                <a:srgbClr val="FFFFFF"/>
              </a:solidFill>
              <a:effectLst/>
              <a:uLnTx/>
              <a:uFillTx/>
              <a:latin typeface="Plus Jakarta Sans Medium" panose="020B0604030504040204"/>
            </a:endParaRPr>
          </a:p>
        </p:txBody>
      </p:sp>
      <p:sp>
        <p:nvSpPr>
          <p:cNvPr id="4" name="Rounded Rectangle 2">
            <a:extLst>
              <a:ext uri="{FF2B5EF4-FFF2-40B4-BE49-F238E27FC236}">
                <a16:creationId xmlns:a16="http://schemas.microsoft.com/office/drawing/2014/main" id="{49DA1566-729D-5EED-B387-59E21140C712}"/>
              </a:ext>
              <a:ext uri="{C183D7F6-B498-43B3-948B-1728B52AA6E4}">
                <adec:decorative xmlns:adec="http://schemas.microsoft.com/office/drawing/2017/decorative" val="1"/>
              </a:ext>
            </a:extLst>
          </p:cNvPr>
          <p:cNvSpPr/>
          <p:nvPr userDrawn="1"/>
        </p:nvSpPr>
        <p:spPr bwMode="blackGray">
          <a:xfrm>
            <a:off x="4604809" y="2454437"/>
            <a:ext cx="2982383" cy="3308187"/>
          </a:xfrm>
          <a:prstGeom prst="roundRect">
            <a:avLst>
              <a:gd name="adj" fmla="val 6813"/>
            </a:avLst>
          </a:prstGeom>
          <a:solidFill>
            <a:srgbClr val="EDECF6"/>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pPr>
            <a:endParaRPr kumimoji="0" lang="en-US" b="0" i="0" u="none" strike="noStrike" cap="none" spc="0" normalizeH="0" baseline="0" noProof="0">
              <a:ln>
                <a:noFill/>
              </a:ln>
              <a:solidFill>
                <a:srgbClr val="FFFFFF"/>
              </a:solidFill>
              <a:effectLst/>
              <a:uLnTx/>
              <a:uFillTx/>
              <a:latin typeface="Plus Jakarta Sans Medium" panose="020B0604030504040204"/>
            </a:endParaRPr>
          </a:p>
        </p:txBody>
      </p:sp>
      <p:sp>
        <p:nvSpPr>
          <p:cNvPr id="5" name="Rounded Rectangle 3">
            <a:extLst>
              <a:ext uri="{FF2B5EF4-FFF2-40B4-BE49-F238E27FC236}">
                <a16:creationId xmlns:a16="http://schemas.microsoft.com/office/drawing/2014/main" id="{9D08595F-327A-E5AF-1ADC-C1AD0917453E}"/>
              </a:ext>
              <a:ext uri="{C183D7F6-B498-43B3-948B-1728B52AA6E4}">
                <adec:decorative xmlns:adec="http://schemas.microsoft.com/office/drawing/2017/decorative" val="1"/>
              </a:ext>
            </a:extLst>
          </p:cNvPr>
          <p:cNvSpPr/>
          <p:nvPr userDrawn="1"/>
        </p:nvSpPr>
        <p:spPr bwMode="blackGray">
          <a:xfrm>
            <a:off x="7726891" y="2454437"/>
            <a:ext cx="2982383" cy="3308187"/>
          </a:xfrm>
          <a:prstGeom prst="roundRect">
            <a:avLst>
              <a:gd name="adj" fmla="val 6813"/>
            </a:avLst>
          </a:prstGeom>
          <a:solidFill>
            <a:srgbClr val="EDECF6"/>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pPr>
            <a:endParaRPr kumimoji="0" lang="en-US" b="0" i="0" u="none" strike="noStrike" cap="none" spc="0" normalizeH="0" baseline="0" noProof="0">
              <a:ln>
                <a:noFill/>
              </a:ln>
              <a:solidFill>
                <a:srgbClr val="FFFFFF"/>
              </a:solidFill>
              <a:effectLst/>
              <a:uLnTx/>
              <a:uFillTx/>
              <a:latin typeface="Plus Jakarta Sans Medium" panose="020B0604030504040204"/>
            </a:endParaRPr>
          </a:p>
        </p:txBody>
      </p:sp>
    </p:spTree>
    <p:extLst>
      <p:ext uri="{BB962C8B-B14F-4D97-AF65-F5344CB8AC3E}">
        <p14:creationId xmlns:p14="http://schemas.microsoft.com/office/powerpoint/2010/main" val="2016058764"/>
      </p:ext>
    </p:extLst>
  </p:cSld>
  <p:clrMapOvr>
    <a:overrideClrMapping bg1="lt1" tx1="dk1" bg2="lt2" tx2="dk2" accent1="accent1" accent2="accent2" accent3="accent3" accent4="accent4" accent5="accent5" accent6="accent6" hlink="hlink" folHlink="folHlink"/>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Heading and Text x3 w/ line waves ">
    <p:bg bwMode="ltGray">
      <p:bgPr>
        <a:solidFill>
          <a:srgbClr val="C1BFFF"/>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CA4FBB82-6368-4B30-CBE6-C963D9FEA700}"/>
              </a:ext>
            </a:extLst>
          </p:cNvPr>
          <p:cNvPicPr>
            <a:picLocks noChangeAspect="1"/>
          </p:cNvPicPr>
          <p:nvPr userDrawn="1"/>
        </p:nvPicPr>
        <p:blipFill>
          <a:blip r:embed="rId2"/>
          <a:stretch>
            <a:fillRect/>
          </a:stretch>
        </p:blipFill>
        <p:spPr>
          <a:xfrm>
            <a:off x="5351225" y="0"/>
            <a:ext cx="6368585" cy="6858000"/>
          </a:xfrm>
          <a:prstGeom prst="rect">
            <a:avLst/>
          </a:prstGeom>
        </p:spPr>
      </p:pic>
      <p:sp>
        <p:nvSpPr>
          <p:cNvPr id="11" name="Section">
            <a:extLst>
              <a:ext uri="{FF2B5EF4-FFF2-40B4-BE49-F238E27FC236}">
                <a16:creationId xmlns:a16="http://schemas.microsoft.com/office/drawing/2014/main" id="{A1F3A24C-7CE6-DD7B-6FF6-73F034030F95}"/>
              </a:ext>
            </a:extLst>
          </p:cNvPr>
          <p:cNvSpPr>
            <a:spLocks noGrp="1"/>
          </p:cNvSpPr>
          <p:nvPr>
            <p:ph type="body" sz="quarter" idx="36" hasCustomPrompt="1"/>
          </p:nvPr>
        </p:nvSpPr>
        <p:spPr>
          <a:xfrm>
            <a:off x="550164" y="0"/>
            <a:ext cx="3607200" cy="547200"/>
          </a:xfrm>
        </p:spPr>
        <p:txBody>
          <a:bodyPr anchor="ctr" anchorCtr="0"/>
          <a:lstStyle>
            <a:lvl1pPr marL="0" indent="0">
              <a:spcAft>
                <a:spcPts val="0"/>
              </a:spcAft>
              <a:buNone/>
              <a:defRPr lang="en-US" sz="1000" kern="1200" cap="all" baseline="0" dirty="0">
                <a:solidFill>
                  <a:srgbClr val="512EAB"/>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10" name="Title">
            <a:extLst>
              <a:ext uri="{FF2B5EF4-FFF2-40B4-BE49-F238E27FC236}">
                <a16:creationId xmlns:a16="http://schemas.microsoft.com/office/drawing/2014/main" id="{6D097E3A-836D-C88E-C5FF-DA199AB3273F}"/>
              </a:ext>
            </a:extLst>
          </p:cNvPr>
          <p:cNvSpPr>
            <a:spLocks noGrp="1"/>
          </p:cNvSpPr>
          <p:nvPr>
            <p:ph type="title" hasCustomPrompt="1"/>
          </p:nvPr>
        </p:nvSpPr>
        <p:spPr>
          <a:xfrm>
            <a:off x="550164" y="773505"/>
            <a:ext cx="10159110" cy="547200"/>
          </a:xfrm>
        </p:spPr>
        <p:txBody>
          <a:bodyPr/>
          <a:lstStyle>
            <a:lvl1pPr>
              <a:defRPr sz="3200"/>
            </a:lvl1pPr>
          </a:lstStyle>
          <a:p>
            <a:r>
              <a:rPr lang="en-US" noProof="0" dirty="0"/>
              <a:t>Place headline here</a:t>
            </a:r>
          </a:p>
        </p:txBody>
      </p:sp>
      <p:sp>
        <p:nvSpPr>
          <p:cNvPr id="8" name="Footer">
            <a:extLst>
              <a:ext uri="{FF2B5EF4-FFF2-40B4-BE49-F238E27FC236}">
                <a16:creationId xmlns:a16="http://schemas.microsoft.com/office/drawing/2014/main" id="{EA2A0F51-810C-59F0-7B81-0F50BB0EBD99}"/>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9" name="Slide Number">
            <a:extLst>
              <a:ext uri="{FF2B5EF4-FFF2-40B4-BE49-F238E27FC236}">
                <a16:creationId xmlns:a16="http://schemas.microsoft.com/office/drawing/2014/main" id="{8C39C324-6BB7-0039-5EE5-1288F15F0D1A}"/>
              </a:ext>
            </a:extLst>
          </p:cNvPr>
          <p:cNvSpPr>
            <a:spLocks noGrp="1" noRot="1" noMove="1" noResize="1" noEditPoints="1" noAdjustHandles="1" noChangeArrowheads="1" noChangeShapeType="1"/>
          </p:cNvSpPr>
          <p:nvPr>
            <p:ph type="sldNum" sz="quarter" idx="12"/>
          </p:nvPr>
        </p:nvSpPr>
        <p:spPr>
          <a:xfrm>
            <a:off x="9908540" y="6439710"/>
            <a:ext cx="1734820" cy="418290"/>
          </a:xfrm>
        </p:spPr>
        <p:txBody>
          <a:bodyPr/>
          <a:lstStyle/>
          <a:p>
            <a:fld id="{27BB625B-AB5A-C845-B50B-ED205C3DDF7A}" type="slidenum">
              <a:rPr lang="en-US" noProof="0" smtClean="0"/>
              <a:t>‹#›</a:t>
            </a:fld>
            <a:endParaRPr lang="en-US" noProof="0"/>
          </a:p>
        </p:txBody>
      </p:sp>
      <p:sp>
        <p:nvSpPr>
          <p:cNvPr id="16" name="Text Placeholder 15">
            <a:extLst>
              <a:ext uri="{FF2B5EF4-FFF2-40B4-BE49-F238E27FC236}">
                <a16:creationId xmlns:a16="http://schemas.microsoft.com/office/drawing/2014/main" id="{B0EE6021-0B8B-4F63-EBB8-D586E42D986C}"/>
              </a:ext>
            </a:extLst>
          </p:cNvPr>
          <p:cNvSpPr>
            <a:spLocks noGrp="1"/>
          </p:cNvSpPr>
          <p:nvPr>
            <p:ph type="body" sz="quarter" idx="46" hasCustomPrompt="1"/>
          </p:nvPr>
        </p:nvSpPr>
        <p:spPr>
          <a:xfrm>
            <a:off x="550164" y="1410318"/>
            <a:ext cx="10158412" cy="547201"/>
          </a:xfrm>
        </p:spPr>
        <p:txBody>
          <a:bodyPr/>
          <a:lstStyle>
            <a:lvl1pPr>
              <a:defRPr sz="2000"/>
            </a:lvl1pPr>
          </a:lstStyle>
          <a:p>
            <a:r>
              <a:rPr lang="en-US" sz="1600" b="0" i="0" dirty="0">
                <a:solidFill>
                  <a:srgbClr val="512EAB"/>
                </a:solidFill>
                <a:latin typeface="Plus Jakarta Sans" pitchFamily="2" charset="77"/>
                <a:cs typeface="Plus Jakarta Sans" pitchFamily="2" charset="77"/>
              </a:rPr>
              <a:t>Place Sub-heading here</a:t>
            </a:r>
          </a:p>
        </p:txBody>
      </p:sp>
      <p:sp>
        <p:nvSpPr>
          <p:cNvPr id="18" name="Rectangle: Rounded Corners 14">
            <a:extLst>
              <a:ext uri="{FF2B5EF4-FFF2-40B4-BE49-F238E27FC236}">
                <a16:creationId xmlns:a16="http://schemas.microsoft.com/office/drawing/2014/main" id="{783FC44E-FBEC-796D-C7A5-4D0A3D8B9565}"/>
              </a:ext>
            </a:extLst>
          </p:cNvPr>
          <p:cNvSpPr/>
          <p:nvPr userDrawn="1"/>
        </p:nvSpPr>
        <p:spPr>
          <a:xfrm>
            <a:off x="1410782" y="2403059"/>
            <a:ext cx="3002594" cy="3839781"/>
          </a:xfrm>
          <a:prstGeom prst="roundRect">
            <a:avLst>
              <a:gd name="adj" fmla="val 4759"/>
            </a:avLst>
          </a:prstGeom>
          <a:solidFill>
            <a:srgbClr val="EDECF6"/>
          </a:solidFill>
          <a:ln w="4301" cap="flat">
            <a:noFill/>
            <a:prstDash val="solid"/>
            <a:miter/>
          </a:ln>
          <a:effectLst>
            <a:outerShdw blurRad="304800" dist="495300" dir="5400000" sx="88000" sy="88000" algn="t" rotWithShape="0">
              <a:srgbClr val="0D004D">
                <a:alpha val="4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19" name="Rectangle: Rounded Corners 16">
            <a:extLst>
              <a:ext uri="{FF2B5EF4-FFF2-40B4-BE49-F238E27FC236}">
                <a16:creationId xmlns:a16="http://schemas.microsoft.com/office/drawing/2014/main" id="{68FF4BD8-85E8-248E-FE7E-1F36C7445EF4}"/>
              </a:ext>
            </a:extLst>
          </p:cNvPr>
          <p:cNvSpPr/>
          <p:nvPr userDrawn="1"/>
        </p:nvSpPr>
        <p:spPr>
          <a:xfrm>
            <a:off x="4600484" y="2403059"/>
            <a:ext cx="3002594" cy="3839781"/>
          </a:xfrm>
          <a:prstGeom prst="roundRect">
            <a:avLst>
              <a:gd name="adj" fmla="val 4759"/>
            </a:avLst>
          </a:prstGeom>
          <a:solidFill>
            <a:srgbClr val="EDECF6"/>
          </a:solidFill>
          <a:ln w="4301" cap="flat">
            <a:noFill/>
            <a:prstDash val="solid"/>
            <a:miter/>
          </a:ln>
          <a:effectLst>
            <a:outerShdw blurRad="304800" dist="495300" dir="5400000" sx="88000" sy="88000" algn="t" rotWithShape="0">
              <a:srgbClr val="0D004D">
                <a:alpha val="4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20" name="Rectangle: Rounded Corners 20">
            <a:extLst>
              <a:ext uri="{FF2B5EF4-FFF2-40B4-BE49-F238E27FC236}">
                <a16:creationId xmlns:a16="http://schemas.microsoft.com/office/drawing/2014/main" id="{EE8EEC87-67BD-B70E-67BD-644E8308B7CC}"/>
              </a:ext>
            </a:extLst>
          </p:cNvPr>
          <p:cNvSpPr/>
          <p:nvPr userDrawn="1"/>
        </p:nvSpPr>
        <p:spPr>
          <a:xfrm>
            <a:off x="7790185" y="2403059"/>
            <a:ext cx="3002594" cy="3839781"/>
          </a:xfrm>
          <a:prstGeom prst="roundRect">
            <a:avLst>
              <a:gd name="adj" fmla="val 4759"/>
            </a:avLst>
          </a:prstGeom>
          <a:solidFill>
            <a:srgbClr val="EDECF6"/>
          </a:solidFill>
          <a:ln w="4301" cap="flat">
            <a:noFill/>
            <a:prstDash val="solid"/>
            <a:miter/>
          </a:ln>
          <a:effectLst>
            <a:outerShdw blurRad="304800" dist="495300" dir="5400000" sx="88000" sy="88000" algn="t" rotWithShape="0">
              <a:srgbClr val="0D004D">
                <a:alpha val="4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22" name="Rectangle: Rounded Corners 15">
            <a:extLst>
              <a:ext uri="{FF2B5EF4-FFF2-40B4-BE49-F238E27FC236}">
                <a16:creationId xmlns:a16="http://schemas.microsoft.com/office/drawing/2014/main" id="{56626909-21D4-F0DC-3BE4-9FD60EE9AB74}"/>
              </a:ext>
            </a:extLst>
          </p:cNvPr>
          <p:cNvSpPr/>
          <p:nvPr userDrawn="1"/>
        </p:nvSpPr>
        <p:spPr>
          <a:xfrm>
            <a:off x="1410781" y="3286119"/>
            <a:ext cx="3002594" cy="3003303"/>
          </a:xfrm>
          <a:prstGeom prst="roundRect">
            <a:avLst>
              <a:gd name="adj" fmla="val 4759"/>
            </a:avLst>
          </a:prstGeom>
          <a:solidFill>
            <a:srgbClr val="FFFFFF"/>
          </a:solidFill>
          <a:ln w="4301" cap="flat">
            <a:noFill/>
            <a:prstDash val="solid"/>
            <a:miter/>
          </a:ln>
          <a:effectLst>
            <a:outerShdw blurRad="203200" dir="16200000" sx="88000" sy="88000" algn="t" rotWithShape="0">
              <a:srgbClr val="0D004D">
                <a:alpha val="3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23" name="Rectangle: Rounded Corners 17">
            <a:extLst>
              <a:ext uri="{FF2B5EF4-FFF2-40B4-BE49-F238E27FC236}">
                <a16:creationId xmlns:a16="http://schemas.microsoft.com/office/drawing/2014/main" id="{4782E90D-5D2F-8289-86B8-A5D1686AD82A}"/>
              </a:ext>
            </a:extLst>
          </p:cNvPr>
          <p:cNvSpPr/>
          <p:nvPr userDrawn="1"/>
        </p:nvSpPr>
        <p:spPr>
          <a:xfrm>
            <a:off x="4600483" y="3286119"/>
            <a:ext cx="3002594" cy="3003303"/>
          </a:xfrm>
          <a:prstGeom prst="roundRect">
            <a:avLst>
              <a:gd name="adj" fmla="val 4759"/>
            </a:avLst>
          </a:prstGeom>
          <a:solidFill>
            <a:srgbClr val="FFFFFF"/>
          </a:solidFill>
          <a:ln w="4301" cap="flat">
            <a:noFill/>
            <a:prstDash val="solid"/>
            <a:miter/>
          </a:ln>
          <a:effectLst>
            <a:outerShdw blurRad="203200" dir="16200000" sx="88000" sy="88000" algn="t" rotWithShape="0">
              <a:srgbClr val="0D004D">
                <a:alpha val="3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28" name="Rectangle: Rounded Corners 21">
            <a:extLst>
              <a:ext uri="{FF2B5EF4-FFF2-40B4-BE49-F238E27FC236}">
                <a16:creationId xmlns:a16="http://schemas.microsoft.com/office/drawing/2014/main" id="{29277836-3340-5E25-9EFD-7EEEDB4A9DE2}"/>
              </a:ext>
            </a:extLst>
          </p:cNvPr>
          <p:cNvSpPr/>
          <p:nvPr userDrawn="1"/>
        </p:nvSpPr>
        <p:spPr>
          <a:xfrm>
            <a:off x="7790184" y="3286119"/>
            <a:ext cx="3002594" cy="3003303"/>
          </a:xfrm>
          <a:prstGeom prst="roundRect">
            <a:avLst>
              <a:gd name="adj" fmla="val 4759"/>
            </a:avLst>
          </a:prstGeom>
          <a:solidFill>
            <a:srgbClr val="FFFFFF"/>
          </a:solidFill>
          <a:ln w="4301" cap="flat">
            <a:noFill/>
            <a:prstDash val="solid"/>
            <a:miter/>
          </a:ln>
          <a:effectLst>
            <a:outerShdw blurRad="203200" dir="16200000" sx="88000" sy="88000" algn="t" rotWithShape="0">
              <a:srgbClr val="0D004D">
                <a:alpha val="3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25" name="Emphasis 1">
            <a:extLst>
              <a:ext uri="{FF2B5EF4-FFF2-40B4-BE49-F238E27FC236}">
                <a16:creationId xmlns:a16="http://schemas.microsoft.com/office/drawing/2014/main" id="{3897C4E4-5F43-1D77-5A9E-87E5CCBDBB0F}"/>
              </a:ext>
            </a:extLst>
          </p:cNvPr>
          <p:cNvSpPr>
            <a:spLocks noGrp="1"/>
          </p:cNvSpPr>
          <p:nvPr>
            <p:ph type="body" sz="quarter" idx="40" hasCustomPrompt="1"/>
          </p:nvPr>
        </p:nvSpPr>
        <p:spPr bwMode="blackGray">
          <a:xfrm>
            <a:off x="1677135" y="2579444"/>
            <a:ext cx="2485982" cy="650721"/>
          </a:xfrm>
        </p:spPr>
        <p:txBody>
          <a:bodyPr anchor="ctr"/>
          <a:lstStyle>
            <a:lvl1pPr marL="0" indent="0">
              <a:buNone/>
              <a:defRPr kumimoji="0" lang="en-US" sz="4000" b="1" i="0" u="none" strike="noStrike" kern="1200" cap="none" spc="-150" normalizeH="0" baseline="0" dirty="0">
                <a:ln>
                  <a:noFill/>
                </a:ln>
                <a:solidFill>
                  <a:srgbClr val="512EAB"/>
                </a:solidFill>
                <a:effectLst/>
                <a:uLnTx/>
                <a:uFillTx/>
                <a:latin typeface="Plus Jakarta Sans" pitchFamily="2" charset="77"/>
                <a:ea typeface="+mn-ea"/>
                <a:cs typeface="Plus Jakarta Sans" pitchFamily="2" charset="77"/>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dirty="0"/>
              <a:t>##</a:t>
            </a:r>
          </a:p>
        </p:txBody>
      </p:sp>
      <p:sp>
        <p:nvSpPr>
          <p:cNvPr id="13" name="Text 1">
            <a:extLst>
              <a:ext uri="{FF2B5EF4-FFF2-40B4-BE49-F238E27FC236}">
                <a16:creationId xmlns:a16="http://schemas.microsoft.com/office/drawing/2014/main" id="{6D80A039-6CAB-33AE-3824-A859752A71AD}"/>
              </a:ext>
            </a:extLst>
          </p:cNvPr>
          <p:cNvSpPr>
            <a:spLocks noGrp="1"/>
          </p:cNvSpPr>
          <p:nvPr>
            <p:ph type="body" sz="quarter" idx="37" hasCustomPrompt="1"/>
          </p:nvPr>
        </p:nvSpPr>
        <p:spPr bwMode="blackGray">
          <a:xfrm>
            <a:off x="1677136" y="3562991"/>
            <a:ext cx="2485980" cy="650721"/>
          </a:xfrm>
        </p:spPr>
        <p:txBody>
          <a:bodyPr anchor="t"/>
          <a:lstStyle>
            <a:lvl1pPr marL="0" indent="0">
              <a:buNone/>
              <a:defRPr kumimoji="0" lang="en-US" sz="1200" b="0" i="0" u="none" strike="noStrike" kern="1200" cap="none" spc="0" normalizeH="0" baseline="0" dirty="0">
                <a:ln>
                  <a:noFill/>
                </a:ln>
                <a:solidFill>
                  <a:schemeClr val="tx2"/>
                </a:solidFill>
                <a:effectLst/>
                <a:uLnTx/>
                <a:uFillTx/>
                <a:latin typeface="+mn-lt"/>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sp>
        <p:nvSpPr>
          <p:cNvPr id="26" name="Emphasis 2">
            <a:extLst>
              <a:ext uri="{FF2B5EF4-FFF2-40B4-BE49-F238E27FC236}">
                <a16:creationId xmlns:a16="http://schemas.microsoft.com/office/drawing/2014/main" id="{D79437CC-26F4-4703-799C-E2BDEA02DB31}"/>
              </a:ext>
            </a:extLst>
          </p:cNvPr>
          <p:cNvSpPr>
            <a:spLocks noGrp="1"/>
          </p:cNvSpPr>
          <p:nvPr>
            <p:ph type="body" sz="quarter" idx="41" hasCustomPrompt="1"/>
          </p:nvPr>
        </p:nvSpPr>
        <p:spPr bwMode="blackGray">
          <a:xfrm>
            <a:off x="4852901" y="2579444"/>
            <a:ext cx="2486198" cy="650721"/>
          </a:xfrm>
        </p:spPr>
        <p:txBody>
          <a:bodyPr anchor="ctr"/>
          <a:lstStyle>
            <a:lvl1pPr marL="0" indent="0">
              <a:buNone/>
              <a:defRPr kumimoji="0" lang="en-US" sz="4000" b="1" i="0" u="none" strike="noStrike" kern="1200" cap="none" spc="-150" normalizeH="0" baseline="0" dirty="0">
                <a:ln>
                  <a:noFill/>
                </a:ln>
                <a:solidFill>
                  <a:srgbClr val="512EAB"/>
                </a:solidFill>
                <a:effectLst/>
                <a:uLnTx/>
                <a:uFillTx/>
                <a:latin typeface="Plus Jakarta Sans" pitchFamily="2" charset="77"/>
                <a:ea typeface="+mn-ea"/>
                <a:cs typeface="Plus Jakarta Sans" pitchFamily="2" charset="77"/>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a:t>
            </a:r>
          </a:p>
        </p:txBody>
      </p:sp>
      <p:sp>
        <p:nvSpPr>
          <p:cNvPr id="21" name="Text 2">
            <a:extLst>
              <a:ext uri="{FF2B5EF4-FFF2-40B4-BE49-F238E27FC236}">
                <a16:creationId xmlns:a16="http://schemas.microsoft.com/office/drawing/2014/main" id="{29CF2545-3DDF-949C-0769-282B00E18DA5}"/>
              </a:ext>
            </a:extLst>
          </p:cNvPr>
          <p:cNvSpPr>
            <a:spLocks noGrp="1"/>
          </p:cNvSpPr>
          <p:nvPr>
            <p:ph type="body" sz="quarter" idx="38" hasCustomPrompt="1"/>
          </p:nvPr>
        </p:nvSpPr>
        <p:spPr bwMode="blackGray">
          <a:xfrm>
            <a:off x="4852901" y="3562991"/>
            <a:ext cx="2486198" cy="650721"/>
          </a:xfrm>
        </p:spPr>
        <p:txBody>
          <a:bodyPr anchor="t"/>
          <a:lstStyle>
            <a:lvl1pPr marL="0" indent="0">
              <a:buNone/>
              <a:defRPr kumimoji="0" lang="en-US" sz="1200" b="0" i="0" u="none" strike="noStrike" kern="1200" cap="none" spc="0" normalizeH="0" baseline="0" dirty="0">
                <a:ln>
                  <a:noFill/>
                </a:ln>
                <a:solidFill>
                  <a:schemeClr val="tx2"/>
                </a:solidFill>
                <a:effectLst/>
                <a:uLnTx/>
                <a:uFillTx/>
                <a:latin typeface="+mn-lt"/>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sp>
        <p:nvSpPr>
          <p:cNvPr id="27" name="Emphasis 3">
            <a:extLst>
              <a:ext uri="{FF2B5EF4-FFF2-40B4-BE49-F238E27FC236}">
                <a16:creationId xmlns:a16="http://schemas.microsoft.com/office/drawing/2014/main" id="{DE460DD1-E090-4788-2B70-23409412CD9F}"/>
              </a:ext>
            </a:extLst>
          </p:cNvPr>
          <p:cNvSpPr>
            <a:spLocks noGrp="1"/>
          </p:cNvSpPr>
          <p:nvPr>
            <p:ph type="body" sz="quarter" idx="42" hasCustomPrompt="1"/>
          </p:nvPr>
        </p:nvSpPr>
        <p:spPr bwMode="blackGray">
          <a:xfrm>
            <a:off x="8018015" y="2579444"/>
            <a:ext cx="2486198" cy="650721"/>
          </a:xfrm>
        </p:spPr>
        <p:txBody>
          <a:bodyPr anchor="ctr"/>
          <a:lstStyle>
            <a:lvl1pPr marL="0" indent="0">
              <a:buNone/>
              <a:defRPr kumimoji="0" lang="en-US" sz="4000" b="1" i="0" u="none" strike="noStrike" kern="1200" cap="none" spc="-150" normalizeH="0" baseline="0" dirty="0">
                <a:ln>
                  <a:noFill/>
                </a:ln>
                <a:solidFill>
                  <a:srgbClr val="512EAB"/>
                </a:solidFill>
                <a:effectLst/>
                <a:uLnTx/>
                <a:uFillTx/>
                <a:latin typeface="Plus Jakarta Sans" pitchFamily="2" charset="77"/>
                <a:ea typeface="+mn-ea"/>
                <a:cs typeface="Plus Jakarta Sans" pitchFamily="2" charset="77"/>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dirty="0"/>
              <a:t>##</a:t>
            </a:r>
          </a:p>
        </p:txBody>
      </p:sp>
      <p:sp>
        <p:nvSpPr>
          <p:cNvPr id="24" name="Text 3">
            <a:extLst>
              <a:ext uri="{FF2B5EF4-FFF2-40B4-BE49-F238E27FC236}">
                <a16:creationId xmlns:a16="http://schemas.microsoft.com/office/drawing/2014/main" id="{426C5005-E6C2-4BD7-D5D5-42DA8F269DE4}"/>
              </a:ext>
            </a:extLst>
          </p:cNvPr>
          <p:cNvSpPr>
            <a:spLocks noGrp="1"/>
          </p:cNvSpPr>
          <p:nvPr>
            <p:ph type="body" sz="quarter" idx="39" hasCustomPrompt="1"/>
          </p:nvPr>
        </p:nvSpPr>
        <p:spPr bwMode="blackGray">
          <a:xfrm>
            <a:off x="8018015" y="3562991"/>
            <a:ext cx="2486198" cy="650721"/>
          </a:xfrm>
        </p:spPr>
        <p:txBody>
          <a:bodyPr anchor="t"/>
          <a:lstStyle>
            <a:lvl1pPr marL="0" indent="0">
              <a:buNone/>
              <a:defRPr kumimoji="0" lang="en-US" sz="1200" b="0" i="0" u="none" strike="noStrike" kern="1200" cap="none" spc="0" normalizeH="0" baseline="0" dirty="0">
                <a:ln>
                  <a:noFill/>
                </a:ln>
                <a:solidFill>
                  <a:schemeClr val="tx2"/>
                </a:solidFill>
                <a:effectLst/>
                <a:uLnTx/>
                <a:uFillTx/>
                <a:latin typeface="+mn-lt"/>
                <a:ea typeface="+mn-ea"/>
                <a:cs typeface="+mn-cs"/>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spTree>
    <p:extLst>
      <p:ext uri="{BB962C8B-B14F-4D97-AF65-F5344CB8AC3E}">
        <p14:creationId xmlns:p14="http://schemas.microsoft.com/office/powerpoint/2010/main" val="4251207375"/>
      </p:ext>
    </p:extLst>
  </p:cSld>
  <p:clrMapOvr>
    <a:overrideClrMapping bg1="lt1" tx1="dk1" bg2="lt2" tx2="dk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Heading, Text x3, and x1 Idea Light">
    <p:bg bwMode="ltGray">
      <p:bgPr>
        <a:solidFill>
          <a:srgbClr val="C1BFFF"/>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238144BF-CA20-345B-34FC-924C57DE0245}"/>
              </a:ext>
            </a:extLst>
          </p:cNvPr>
          <p:cNvGrpSpPr/>
          <p:nvPr userDrawn="1"/>
        </p:nvGrpSpPr>
        <p:grpSpPr>
          <a:xfrm>
            <a:off x="1152741" y="2150533"/>
            <a:ext cx="3002595" cy="2904723"/>
            <a:chOff x="1152741" y="2150533"/>
            <a:chExt cx="3002595" cy="2904723"/>
          </a:xfrm>
        </p:grpSpPr>
        <p:sp>
          <p:nvSpPr>
            <p:cNvPr id="3" name="Rectangle: Rounded Corners 13">
              <a:extLst>
                <a:ext uri="{FF2B5EF4-FFF2-40B4-BE49-F238E27FC236}">
                  <a16:creationId xmlns:a16="http://schemas.microsoft.com/office/drawing/2014/main" id="{B14A3F12-F717-DA0A-D38F-EE2270281207}"/>
                </a:ext>
              </a:extLst>
            </p:cNvPr>
            <p:cNvSpPr/>
            <p:nvPr/>
          </p:nvSpPr>
          <p:spPr>
            <a:xfrm>
              <a:off x="1152742" y="2531533"/>
              <a:ext cx="3002594" cy="2523723"/>
            </a:xfrm>
            <a:prstGeom prst="roundRect">
              <a:avLst>
                <a:gd name="adj" fmla="val 4759"/>
              </a:avLst>
            </a:prstGeom>
            <a:solidFill>
              <a:srgbClr val="512EAB"/>
            </a:solidFill>
            <a:ln w="4301" cap="flat">
              <a:noFill/>
              <a:prstDash val="solid"/>
              <a:miter/>
            </a:ln>
            <a:effectLst>
              <a:outerShdw blurRad="304800" dist="495300" dir="5400000" sx="88000" sy="88000" algn="t" rotWithShape="0">
                <a:srgbClr val="0D004D">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4" name="Rectangle: Rounded Corners 15">
              <a:extLst>
                <a:ext uri="{FF2B5EF4-FFF2-40B4-BE49-F238E27FC236}">
                  <a16:creationId xmlns:a16="http://schemas.microsoft.com/office/drawing/2014/main" id="{1CF92D57-13AA-DBFE-F142-DDD93C5CF89D}"/>
                </a:ext>
              </a:extLst>
            </p:cNvPr>
            <p:cNvSpPr/>
            <p:nvPr/>
          </p:nvSpPr>
          <p:spPr>
            <a:xfrm>
              <a:off x="1152741" y="2150533"/>
              <a:ext cx="3002594" cy="2793223"/>
            </a:xfrm>
            <a:prstGeom prst="roundRect">
              <a:avLst>
                <a:gd name="adj" fmla="val 4759"/>
              </a:avLst>
            </a:prstGeom>
            <a:solidFill>
              <a:srgbClr val="FFFFFF"/>
            </a:solidFill>
            <a:ln w="4301" cap="flat">
              <a:noFill/>
              <a:prstDash val="solid"/>
              <a:miter/>
            </a:ln>
            <a:effectLst>
              <a:outerShdw blurRad="203200" dist="457200" dir="5400000" sx="88000" sy="88000" algn="t" rotWithShape="0">
                <a:srgbClr val="0D004D">
                  <a:alpha val="3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grpSp>
      <p:grpSp>
        <p:nvGrpSpPr>
          <p:cNvPr id="5" name="Group 4">
            <a:extLst>
              <a:ext uri="{FF2B5EF4-FFF2-40B4-BE49-F238E27FC236}">
                <a16:creationId xmlns:a16="http://schemas.microsoft.com/office/drawing/2014/main" id="{059222D4-E253-9589-E7C3-DF352B132217}"/>
              </a:ext>
            </a:extLst>
          </p:cNvPr>
          <p:cNvGrpSpPr/>
          <p:nvPr userDrawn="1"/>
        </p:nvGrpSpPr>
        <p:grpSpPr>
          <a:xfrm>
            <a:off x="4594703" y="2150533"/>
            <a:ext cx="3002595" cy="2904723"/>
            <a:chOff x="4594703" y="2150533"/>
            <a:chExt cx="3002595" cy="2904723"/>
          </a:xfrm>
        </p:grpSpPr>
        <p:sp>
          <p:nvSpPr>
            <p:cNvPr id="6" name="Rectangle: Rounded Corners 19">
              <a:extLst>
                <a:ext uri="{FF2B5EF4-FFF2-40B4-BE49-F238E27FC236}">
                  <a16:creationId xmlns:a16="http://schemas.microsoft.com/office/drawing/2014/main" id="{B7BA10AA-882F-5E5B-6360-5E078EF6A1EC}"/>
                </a:ext>
              </a:extLst>
            </p:cNvPr>
            <p:cNvSpPr/>
            <p:nvPr/>
          </p:nvSpPr>
          <p:spPr>
            <a:xfrm>
              <a:off x="4594704" y="2531533"/>
              <a:ext cx="3002594" cy="2523723"/>
            </a:xfrm>
            <a:prstGeom prst="roundRect">
              <a:avLst>
                <a:gd name="adj" fmla="val 4759"/>
              </a:avLst>
            </a:prstGeom>
            <a:solidFill>
              <a:srgbClr val="DF41CF"/>
            </a:solidFill>
            <a:ln w="4301" cap="flat">
              <a:noFill/>
              <a:prstDash val="solid"/>
              <a:miter/>
            </a:ln>
            <a:effectLst>
              <a:outerShdw blurRad="304800" dist="495300" dir="5400000" sx="88000" sy="88000" algn="t" rotWithShape="0">
                <a:srgbClr val="0D004D">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7" name="Rectangle: Rounded Corners 20">
              <a:extLst>
                <a:ext uri="{FF2B5EF4-FFF2-40B4-BE49-F238E27FC236}">
                  <a16:creationId xmlns:a16="http://schemas.microsoft.com/office/drawing/2014/main" id="{D3202781-7574-A153-F917-67A98126DF11}"/>
                </a:ext>
              </a:extLst>
            </p:cNvPr>
            <p:cNvSpPr/>
            <p:nvPr/>
          </p:nvSpPr>
          <p:spPr>
            <a:xfrm>
              <a:off x="4594703" y="2150533"/>
              <a:ext cx="3002594" cy="2793224"/>
            </a:xfrm>
            <a:prstGeom prst="roundRect">
              <a:avLst>
                <a:gd name="adj" fmla="val 4759"/>
              </a:avLst>
            </a:prstGeom>
            <a:solidFill>
              <a:srgbClr val="FFFFFF"/>
            </a:solidFill>
            <a:ln w="4301" cap="flat">
              <a:noFill/>
              <a:prstDash val="solid"/>
              <a:miter/>
            </a:ln>
            <a:effectLst>
              <a:outerShdw blurRad="203200" dist="457200" dir="5400000" sx="88000" sy="88000" algn="t" rotWithShape="0">
                <a:srgbClr val="0D004D">
                  <a:alpha val="3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grpSp>
      <p:grpSp>
        <p:nvGrpSpPr>
          <p:cNvPr id="12" name="Group 11">
            <a:extLst>
              <a:ext uri="{FF2B5EF4-FFF2-40B4-BE49-F238E27FC236}">
                <a16:creationId xmlns:a16="http://schemas.microsoft.com/office/drawing/2014/main" id="{73EAC535-BCD7-8603-3E15-1CC95A22C7D3}"/>
              </a:ext>
            </a:extLst>
          </p:cNvPr>
          <p:cNvGrpSpPr/>
          <p:nvPr userDrawn="1"/>
        </p:nvGrpSpPr>
        <p:grpSpPr>
          <a:xfrm>
            <a:off x="8036664" y="2150533"/>
            <a:ext cx="3002595" cy="2904723"/>
            <a:chOff x="8036664" y="2150533"/>
            <a:chExt cx="3002595" cy="2904723"/>
          </a:xfrm>
        </p:grpSpPr>
        <p:sp>
          <p:nvSpPr>
            <p:cNvPr id="14" name="Rectangle: Rounded Corners 24">
              <a:extLst>
                <a:ext uri="{FF2B5EF4-FFF2-40B4-BE49-F238E27FC236}">
                  <a16:creationId xmlns:a16="http://schemas.microsoft.com/office/drawing/2014/main" id="{5CE5EB67-3521-1499-ADDF-046CBE082AD8}"/>
                </a:ext>
              </a:extLst>
            </p:cNvPr>
            <p:cNvSpPr/>
            <p:nvPr/>
          </p:nvSpPr>
          <p:spPr>
            <a:xfrm>
              <a:off x="8036665" y="2531533"/>
              <a:ext cx="3002594" cy="2523723"/>
            </a:xfrm>
            <a:prstGeom prst="roundRect">
              <a:avLst>
                <a:gd name="adj" fmla="val 4759"/>
              </a:avLst>
            </a:prstGeom>
            <a:solidFill>
              <a:srgbClr val="FFCE00"/>
            </a:solidFill>
            <a:ln w="4301" cap="flat">
              <a:noFill/>
              <a:prstDash val="solid"/>
              <a:miter/>
            </a:ln>
            <a:effectLst>
              <a:outerShdw blurRad="304800" dist="495300" dir="5400000" sx="88000" sy="88000" algn="t" rotWithShape="0">
                <a:srgbClr val="0D004D">
                  <a:alpha val="2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15" name="Rectangle: Rounded Corners 25">
              <a:extLst>
                <a:ext uri="{FF2B5EF4-FFF2-40B4-BE49-F238E27FC236}">
                  <a16:creationId xmlns:a16="http://schemas.microsoft.com/office/drawing/2014/main" id="{173EBD85-A3D8-9433-2385-EA455526AB17}"/>
                </a:ext>
              </a:extLst>
            </p:cNvPr>
            <p:cNvSpPr/>
            <p:nvPr/>
          </p:nvSpPr>
          <p:spPr>
            <a:xfrm>
              <a:off x="8036664" y="2150533"/>
              <a:ext cx="3002594" cy="2793224"/>
            </a:xfrm>
            <a:prstGeom prst="roundRect">
              <a:avLst>
                <a:gd name="adj" fmla="val 4759"/>
              </a:avLst>
            </a:prstGeom>
            <a:solidFill>
              <a:srgbClr val="FFFFFF"/>
            </a:solidFill>
            <a:ln w="4301" cap="flat">
              <a:noFill/>
              <a:prstDash val="solid"/>
              <a:miter/>
            </a:ln>
            <a:effectLst>
              <a:outerShdw blurRad="203200" dist="457200" dir="5400000" sx="88000" sy="88000" algn="t" rotWithShape="0">
                <a:srgbClr val="0D004D">
                  <a:alpha val="3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grpSp>
      <p:sp>
        <p:nvSpPr>
          <p:cNvPr id="11" name="Section">
            <a:extLst>
              <a:ext uri="{FF2B5EF4-FFF2-40B4-BE49-F238E27FC236}">
                <a16:creationId xmlns:a16="http://schemas.microsoft.com/office/drawing/2014/main" id="{A1F3A24C-7CE6-DD7B-6FF6-73F034030F95}"/>
              </a:ext>
            </a:extLst>
          </p:cNvPr>
          <p:cNvSpPr>
            <a:spLocks noGrp="1"/>
          </p:cNvSpPr>
          <p:nvPr>
            <p:ph type="body" sz="quarter" idx="36" hasCustomPrompt="1"/>
          </p:nvPr>
        </p:nvSpPr>
        <p:spPr>
          <a:xfrm>
            <a:off x="550164" y="0"/>
            <a:ext cx="3607200" cy="547200"/>
          </a:xfrm>
        </p:spPr>
        <p:txBody>
          <a:bodyPr anchor="ctr" anchorCtr="0"/>
          <a:lstStyle>
            <a:lvl1pPr marL="0" indent="0">
              <a:spcAft>
                <a:spcPts val="0"/>
              </a:spcAft>
              <a:buNone/>
              <a:defRPr lang="en-US" sz="1000" kern="1200" cap="all" baseline="0" dirty="0">
                <a:solidFill>
                  <a:srgbClr val="512EAB"/>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10" name="Title">
            <a:extLst>
              <a:ext uri="{FF2B5EF4-FFF2-40B4-BE49-F238E27FC236}">
                <a16:creationId xmlns:a16="http://schemas.microsoft.com/office/drawing/2014/main" id="{6D097E3A-836D-C88E-C5FF-DA199AB3273F}"/>
              </a:ext>
            </a:extLst>
          </p:cNvPr>
          <p:cNvSpPr>
            <a:spLocks noGrp="1"/>
          </p:cNvSpPr>
          <p:nvPr>
            <p:ph type="title" hasCustomPrompt="1"/>
          </p:nvPr>
        </p:nvSpPr>
        <p:spPr>
          <a:xfrm>
            <a:off x="550164" y="773505"/>
            <a:ext cx="10159110" cy="547200"/>
          </a:xfrm>
        </p:spPr>
        <p:txBody>
          <a:bodyPr/>
          <a:lstStyle>
            <a:lvl1pPr>
              <a:defRPr sz="3200"/>
            </a:lvl1pPr>
          </a:lstStyle>
          <a:p>
            <a:r>
              <a:rPr lang="en-US" noProof="0" dirty="0"/>
              <a:t>Place headline here</a:t>
            </a:r>
          </a:p>
        </p:txBody>
      </p:sp>
      <p:sp>
        <p:nvSpPr>
          <p:cNvPr id="8" name="Footer">
            <a:extLst>
              <a:ext uri="{FF2B5EF4-FFF2-40B4-BE49-F238E27FC236}">
                <a16:creationId xmlns:a16="http://schemas.microsoft.com/office/drawing/2014/main" id="{EA2A0F51-810C-59F0-7B81-0F50BB0EBD99}"/>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9" name="Slide Number">
            <a:extLst>
              <a:ext uri="{FF2B5EF4-FFF2-40B4-BE49-F238E27FC236}">
                <a16:creationId xmlns:a16="http://schemas.microsoft.com/office/drawing/2014/main" id="{8C39C324-6BB7-0039-5EE5-1288F15F0D1A}"/>
              </a:ext>
            </a:extLst>
          </p:cNvPr>
          <p:cNvSpPr>
            <a:spLocks noGrp="1" noRot="1" noMove="1" noResize="1" noEditPoints="1" noAdjustHandles="1" noChangeArrowheads="1" noChangeShapeType="1"/>
          </p:cNvSpPr>
          <p:nvPr>
            <p:ph type="sldNum" sz="quarter" idx="12"/>
          </p:nvPr>
        </p:nvSpPr>
        <p:spPr>
          <a:xfrm>
            <a:off x="9908540" y="6439710"/>
            <a:ext cx="1734820" cy="418290"/>
          </a:xfrm>
        </p:spPr>
        <p:txBody>
          <a:bodyPr/>
          <a:lstStyle/>
          <a:p>
            <a:fld id="{27BB625B-AB5A-C845-B50B-ED205C3DDF7A}" type="slidenum">
              <a:rPr lang="en-US" noProof="0" smtClean="0"/>
              <a:t>‹#›</a:t>
            </a:fld>
            <a:endParaRPr lang="en-US" noProof="0"/>
          </a:p>
        </p:txBody>
      </p:sp>
      <p:sp>
        <p:nvSpPr>
          <p:cNvPr id="16" name="Text Placeholder 15">
            <a:extLst>
              <a:ext uri="{FF2B5EF4-FFF2-40B4-BE49-F238E27FC236}">
                <a16:creationId xmlns:a16="http://schemas.microsoft.com/office/drawing/2014/main" id="{B0EE6021-0B8B-4F63-EBB8-D586E42D986C}"/>
              </a:ext>
            </a:extLst>
          </p:cNvPr>
          <p:cNvSpPr>
            <a:spLocks noGrp="1"/>
          </p:cNvSpPr>
          <p:nvPr>
            <p:ph type="body" sz="quarter" idx="46" hasCustomPrompt="1"/>
          </p:nvPr>
        </p:nvSpPr>
        <p:spPr>
          <a:xfrm>
            <a:off x="550164" y="1410318"/>
            <a:ext cx="10158412" cy="547201"/>
          </a:xfrm>
        </p:spPr>
        <p:txBody>
          <a:bodyPr/>
          <a:lstStyle>
            <a:lvl1pPr>
              <a:defRPr sz="2000"/>
            </a:lvl1pPr>
          </a:lstStyle>
          <a:p>
            <a:r>
              <a:rPr lang="en-US" sz="1600" b="0" i="0" dirty="0">
                <a:solidFill>
                  <a:srgbClr val="512EAB"/>
                </a:solidFill>
                <a:latin typeface="Plus Jakarta Sans" pitchFamily="2" charset="77"/>
                <a:cs typeface="Plus Jakarta Sans" pitchFamily="2" charset="77"/>
              </a:rPr>
              <a:t>Place Sub-heading here</a:t>
            </a:r>
          </a:p>
        </p:txBody>
      </p:sp>
      <p:sp>
        <p:nvSpPr>
          <p:cNvPr id="29" name="Rectangle: Rounded Corners 31">
            <a:extLst>
              <a:ext uri="{FF2B5EF4-FFF2-40B4-BE49-F238E27FC236}">
                <a16:creationId xmlns:a16="http://schemas.microsoft.com/office/drawing/2014/main" id="{5D607F3F-D02A-B4B4-58B1-333BD72CF29E}"/>
              </a:ext>
            </a:extLst>
          </p:cNvPr>
          <p:cNvSpPr/>
          <p:nvPr userDrawn="1"/>
        </p:nvSpPr>
        <p:spPr>
          <a:xfrm>
            <a:off x="1152742" y="5387150"/>
            <a:ext cx="9886516" cy="784760"/>
          </a:xfrm>
          <a:prstGeom prst="roundRect">
            <a:avLst>
              <a:gd name="adj" fmla="val 15009"/>
            </a:avLst>
          </a:prstGeom>
          <a:solidFill>
            <a:srgbClr val="0D004D"/>
          </a:solidFill>
          <a:ln w="4301" cap="flat">
            <a:noFill/>
            <a:prstDash val="solid"/>
            <a:miter/>
          </a:ln>
          <a:effectLst>
            <a:outerShdw blurRad="304800" dist="254000" dir="5400000" sx="88000" sy="88000" algn="t" rotWithShape="0">
              <a:srgbClr val="0D004D">
                <a:alpha val="4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31" name="Text Placeholder 30">
            <a:extLst>
              <a:ext uri="{FF2B5EF4-FFF2-40B4-BE49-F238E27FC236}">
                <a16:creationId xmlns:a16="http://schemas.microsoft.com/office/drawing/2014/main" id="{CD72ADC1-FF7D-97EF-0002-1AA66EBC8FCB}"/>
              </a:ext>
            </a:extLst>
          </p:cNvPr>
          <p:cNvSpPr>
            <a:spLocks noGrp="1"/>
          </p:cNvSpPr>
          <p:nvPr>
            <p:ph type="body" sz="quarter" idx="47" hasCustomPrompt="1"/>
          </p:nvPr>
        </p:nvSpPr>
        <p:spPr>
          <a:xfrm>
            <a:off x="1152525" y="2613760"/>
            <a:ext cx="3003550" cy="784760"/>
          </a:xfrm>
        </p:spPr>
        <p:txBody>
          <a:bodyPr/>
          <a:lstStyle>
            <a:lvl1pPr algn="ctr">
              <a:defRPr sz="4400" b="1" i="0">
                <a:latin typeface="Plus Jakarta Sans" pitchFamily="2" charset="77"/>
                <a:cs typeface="Plus Jakarta Sans" pitchFamily="2" charset="77"/>
              </a:defRPr>
            </a:lvl1pPr>
          </a:lstStyle>
          <a:p>
            <a:pPr lvl="0"/>
            <a:r>
              <a:rPr lang="en-US" dirty="0"/>
              <a:t>#</a:t>
            </a:r>
          </a:p>
        </p:txBody>
      </p:sp>
      <p:sp>
        <p:nvSpPr>
          <p:cNvPr id="32" name="Text Placeholder 30">
            <a:extLst>
              <a:ext uri="{FF2B5EF4-FFF2-40B4-BE49-F238E27FC236}">
                <a16:creationId xmlns:a16="http://schemas.microsoft.com/office/drawing/2014/main" id="{96869D98-1B21-0310-DFE4-5FBA7C679B74}"/>
              </a:ext>
            </a:extLst>
          </p:cNvPr>
          <p:cNvSpPr>
            <a:spLocks noGrp="1"/>
          </p:cNvSpPr>
          <p:nvPr>
            <p:ph type="body" sz="quarter" idx="48" hasCustomPrompt="1"/>
          </p:nvPr>
        </p:nvSpPr>
        <p:spPr>
          <a:xfrm>
            <a:off x="4596765" y="2613760"/>
            <a:ext cx="3003550" cy="784760"/>
          </a:xfrm>
        </p:spPr>
        <p:txBody>
          <a:bodyPr/>
          <a:lstStyle>
            <a:lvl1pPr algn="ctr">
              <a:defRPr sz="4400" b="1" i="0">
                <a:latin typeface="Plus Jakarta Sans" pitchFamily="2" charset="77"/>
                <a:cs typeface="Plus Jakarta Sans" pitchFamily="2" charset="77"/>
              </a:defRPr>
            </a:lvl1pPr>
          </a:lstStyle>
          <a:p>
            <a:pPr lvl="0"/>
            <a:r>
              <a:rPr lang="en-US" dirty="0"/>
              <a:t>#</a:t>
            </a:r>
          </a:p>
        </p:txBody>
      </p:sp>
      <p:sp>
        <p:nvSpPr>
          <p:cNvPr id="33" name="Text Placeholder 30">
            <a:extLst>
              <a:ext uri="{FF2B5EF4-FFF2-40B4-BE49-F238E27FC236}">
                <a16:creationId xmlns:a16="http://schemas.microsoft.com/office/drawing/2014/main" id="{E81A97FD-DE2D-A276-C065-2175C2BA13B7}"/>
              </a:ext>
            </a:extLst>
          </p:cNvPr>
          <p:cNvSpPr>
            <a:spLocks noGrp="1"/>
          </p:cNvSpPr>
          <p:nvPr>
            <p:ph type="body" sz="quarter" idx="49" hasCustomPrompt="1"/>
          </p:nvPr>
        </p:nvSpPr>
        <p:spPr>
          <a:xfrm>
            <a:off x="8030845" y="2613760"/>
            <a:ext cx="3003550" cy="784760"/>
          </a:xfrm>
        </p:spPr>
        <p:txBody>
          <a:bodyPr/>
          <a:lstStyle>
            <a:lvl1pPr algn="ctr">
              <a:defRPr sz="4400" b="1" i="0">
                <a:latin typeface="Plus Jakarta Sans" pitchFamily="2" charset="77"/>
                <a:cs typeface="Plus Jakarta Sans" pitchFamily="2" charset="77"/>
              </a:defRPr>
            </a:lvl1pPr>
          </a:lstStyle>
          <a:p>
            <a:pPr lvl="0"/>
            <a:r>
              <a:rPr lang="en-US" dirty="0"/>
              <a:t>#</a:t>
            </a:r>
          </a:p>
        </p:txBody>
      </p:sp>
      <p:sp>
        <p:nvSpPr>
          <p:cNvPr id="35" name="Text Placeholder 34">
            <a:extLst>
              <a:ext uri="{FF2B5EF4-FFF2-40B4-BE49-F238E27FC236}">
                <a16:creationId xmlns:a16="http://schemas.microsoft.com/office/drawing/2014/main" id="{381F1A24-1366-5AB7-CC83-78F3EFDF68C1}"/>
              </a:ext>
            </a:extLst>
          </p:cNvPr>
          <p:cNvSpPr>
            <a:spLocks noGrp="1"/>
          </p:cNvSpPr>
          <p:nvPr>
            <p:ph type="body" sz="quarter" idx="50" hasCustomPrompt="1"/>
          </p:nvPr>
        </p:nvSpPr>
        <p:spPr>
          <a:xfrm>
            <a:off x="1152525" y="3546475"/>
            <a:ext cx="3003550" cy="1076325"/>
          </a:xfrm>
        </p:spPr>
        <p:txBody>
          <a:bodyPr/>
          <a:lstStyle>
            <a:lvl1pPr algn="ctr">
              <a:defRPr sz="1200">
                <a:solidFill>
                  <a:srgbClr val="512EAB"/>
                </a:solidFill>
              </a:defRPr>
            </a:lvl1pPr>
          </a:lstStyle>
          <a:p>
            <a:pPr lvl="0"/>
            <a:r>
              <a:rPr lang="en-US" dirty="0"/>
              <a:t>Click to add text</a:t>
            </a:r>
          </a:p>
        </p:txBody>
      </p:sp>
      <p:sp>
        <p:nvSpPr>
          <p:cNvPr id="36" name="Text Placeholder 34">
            <a:extLst>
              <a:ext uri="{FF2B5EF4-FFF2-40B4-BE49-F238E27FC236}">
                <a16:creationId xmlns:a16="http://schemas.microsoft.com/office/drawing/2014/main" id="{E75A9F2D-8D9A-CFE0-4666-FC20973C6F6C}"/>
              </a:ext>
            </a:extLst>
          </p:cNvPr>
          <p:cNvSpPr>
            <a:spLocks noGrp="1"/>
          </p:cNvSpPr>
          <p:nvPr>
            <p:ph type="body" sz="quarter" idx="51" hasCustomPrompt="1"/>
          </p:nvPr>
        </p:nvSpPr>
        <p:spPr>
          <a:xfrm>
            <a:off x="4586605" y="3546475"/>
            <a:ext cx="3003550" cy="1076325"/>
          </a:xfrm>
        </p:spPr>
        <p:txBody>
          <a:bodyPr/>
          <a:lstStyle>
            <a:lvl1pPr algn="ctr">
              <a:defRPr sz="1200">
                <a:solidFill>
                  <a:srgbClr val="512EAB"/>
                </a:solidFill>
              </a:defRPr>
            </a:lvl1pPr>
          </a:lstStyle>
          <a:p>
            <a:pPr lvl="0"/>
            <a:r>
              <a:rPr lang="en-US" dirty="0"/>
              <a:t>Click to add text</a:t>
            </a:r>
          </a:p>
        </p:txBody>
      </p:sp>
      <p:sp>
        <p:nvSpPr>
          <p:cNvPr id="37" name="Text Placeholder 34">
            <a:extLst>
              <a:ext uri="{FF2B5EF4-FFF2-40B4-BE49-F238E27FC236}">
                <a16:creationId xmlns:a16="http://schemas.microsoft.com/office/drawing/2014/main" id="{831E6362-1374-63EB-40CF-EFED4ABBB65C}"/>
              </a:ext>
            </a:extLst>
          </p:cNvPr>
          <p:cNvSpPr>
            <a:spLocks noGrp="1"/>
          </p:cNvSpPr>
          <p:nvPr>
            <p:ph type="body" sz="quarter" idx="52" hasCustomPrompt="1"/>
          </p:nvPr>
        </p:nvSpPr>
        <p:spPr>
          <a:xfrm>
            <a:off x="8030845" y="3546475"/>
            <a:ext cx="3003550" cy="1076325"/>
          </a:xfrm>
        </p:spPr>
        <p:txBody>
          <a:bodyPr/>
          <a:lstStyle>
            <a:lvl1pPr algn="ctr">
              <a:defRPr sz="1200">
                <a:solidFill>
                  <a:srgbClr val="512EAB"/>
                </a:solidFill>
              </a:defRPr>
            </a:lvl1pPr>
          </a:lstStyle>
          <a:p>
            <a:pPr lvl="0"/>
            <a:r>
              <a:rPr lang="en-US" dirty="0"/>
              <a:t>Click to add text</a:t>
            </a:r>
          </a:p>
        </p:txBody>
      </p:sp>
      <p:sp>
        <p:nvSpPr>
          <p:cNvPr id="39" name="Text Placeholder 38">
            <a:extLst>
              <a:ext uri="{FF2B5EF4-FFF2-40B4-BE49-F238E27FC236}">
                <a16:creationId xmlns:a16="http://schemas.microsoft.com/office/drawing/2014/main" id="{A2203AAC-9D04-5BEE-46AA-5BDB33F05014}"/>
              </a:ext>
            </a:extLst>
          </p:cNvPr>
          <p:cNvSpPr>
            <a:spLocks noGrp="1"/>
          </p:cNvSpPr>
          <p:nvPr>
            <p:ph type="body" sz="quarter" idx="53" hasCustomPrompt="1"/>
          </p:nvPr>
        </p:nvSpPr>
        <p:spPr>
          <a:xfrm>
            <a:off x="1361439" y="5386388"/>
            <a:ext cx="2793895" cy="784760"/>
          </a:xfrm>
        </p:spPr>
        <p:txBody>
          <a:bodyPr anchor="ctr" anchorCtr="0"/>
          <a:lstStyle>
            <a:lvl1pPr>
              <a:defRPr b="1" i="0">
                <a:solidFill>
                  <a:srgbClr val="FFCE00"/>
                </a:solidFill>
                <a:latin typeface="Plus Jakarta Sans SemiBold" pitchFamily="2" charset="77"/>
                <a:cs typeface="Plus Jakarta Sans SemiBold" pitchFamily="2" charset="77"/>
              </a:defRPr>
            </a:lvl1pPr>
            <a:lvl2pPr>
              <a:defRPr b="1" i="0">
                <a:solidFill>
                  <a:srgbClr val="FFCE00"/>
                </a:solidFill>
                <a:latin typeface="Plus Jakarta Sans SemiBold" pitchFamily="2" charset="77"/>
                <a:cs typeface="Plus Jakarta Sans SemiBold" pitchFamily="2" charset="77"/>
              </a:defRPr>
            </a:lvl2pPr>
            <a:lvl3pPr>
              <a:defRPr b="1" i="0">
                <a:solidFill>
                  <a:srgbClr val="FFCE00"/>
                </a:solidFill>
                <a:latin typeface="Plus Jakarta Sans SemiBold" pitchFamily="2" charset="77"/>
                <a:cs typeface="Plus Jakarta Sans SemiBold" pitchFamily="2" charset="77"/>
              </a:defRPr>
            </a:lvl3pPr>
            <a:lvl4pPr>
              <a:defRPr b="1" i="0">
                <a:solidFill>
                  <a:srgbClr val="FFCE00"/>
                </a:solidFill>
                <a:latin typeface="Plus Jakarta Sans SemiBold" pitchFamily="2" charset="77"/>
                <a:cs typeface="Plus Jakarta Sans SemiBold" pitchFamily="2" charset="77"/>
              </a:defRPr>
            </a:lvl4pPr>
            <a:lvl5pPr>
              <a:defRPr b="1" i="0">
                <a:solidFill>
                  <a:srgbClr val="FFCE00"/>
                </a:solidFill>
                <a:latin typeface="Plus Jakarta Sans SemiBold" pitchFamily="2" charset="77"/>
                <a:cs typeface="Plus Jakarta Sans SemiBold" pitchFamily="2" charset="77"/>
              </a:defRPr>
            </a:lvl5pPr>
          </a:lstStyle>
          <a:p>
            <a:pPr lvl="0"/>
            <a:r>
              <a:rPr lang="en-US" dirty="0"/>
              <a:t>Subhead</a:t>
            </a:r>
          </a:p>
        </p:txBody>
      </p:sp>
      <p:sp>
        <p:nvSpPr>
          <p:cNvPr id="40" name="Text Placeholder 38">
            <a:extLst>
              <a:ext uri="{FF2B5EF4-FFF2-40B4-BE49-F238E27FC236}">
                <a16:creationId xmlns:a16="http://schemas.microsoft.com/office/drawing/2014/main" id="{FB5E0D1A-A698-A3A2-2FAB-5473A32FFEC3}"/>
              </a:ext>
            </a:extLst>
          </p:cNvPr>
          <p:cNvSpPr>
            <a:spLocks noGrp="1"/>
          </p:cNvSpPr>
          <p:nvPr>
            <p:ph type="body" sz="quarter" idx="54" hasCustomPrompt="1"/>
          </p:nvPr>
        </p:nvSpPr>
        <p:spPr>
          <a:xfrm>
            <a:off x="4594703" y="5386388"/>
            <a:ext cx="6439692" cy="784760"/>
          </a:xfrm>
        </p:spPr>
        <p:txBody>
          <a:bodyPr anchor="ctr" anchorCtr="0"/>
          <a:lstStyle>
            <a:lvl1pPr>
              <a:defRPr sz="1100" b="0" i="0">
                <a:solidFill>
                  <a:srgbClr val="FFFFFF"/>
                </a:solidFill>
                <a:latin typeface="Plus Jakarta Sans" pitchFamily="2" charset="77"/>
                <a:cs typeface="Plus Jakarta Sans" pitchFamily="2" charset="77"/>
              </a:defRPr>
            </a:lvl1pPr>
            <a:lvl2pPr>
              <a:defRPr b="1" i="0">
                <a:solidFill>
                  <a:srgbClr val="FFCE00"/>
                </a:solidFill>
                <a:latin typeface="Plus Jakarta Sans SemiBold" pitchFamily="2" charset="77"/>
                <a:cs typeface="Plus Jakarta Sans SemiBold" pitchFamily="2" charset="77"/>
              </a:defRPr>
            </a:lvl2pPr>
            <a:lvl3pPr>
              <a:defRPr b="1" i="0">
                <a:solidFill>
                  <a:srgbClr val="FFCE00"/>
                </a:solidFill>
                <a:latin typeface="Plus Jakarta Sans SemiBold" pitchFamily="2" charset="77"/>
                <a:cs typeface="Plus Jakarta Sans SemiBold" pitchFamily="2" charset="77"/>
              </a:defRPr>
            </a:lvl3pPr>
            <a:lvl4pPr>
              <a:defRPr b="1" i="0">
                <a:solidFill>
                  <a:srgbClr val="FFCE00"/>
                </a:solidFill>
                <a:latin typeface="Plus Jakarta Sans SemiBold" pitchFamily="2" charset="77"/>
                <a:cs typeface="Plus Jakarta Sans SemiBold" pitchFamily="2" charset="77"/>
              </a:defRPr>
            </a:lvl4pPr>
            <a:lvl5pPr>
              <a:defRPr b="1" i="0">
                <a:solidFill>
                  <a:srgbClr val="FFCE00"/>
                </a:solidFill>
                <a:latin typeface="Plus Jakarta Sans SemiBold" pitchFamily="2" charset="77"/>
                <a:cs typeface="Plus Jakarta Sans SemiBold" pitchFamily="2" charset="77"/>
              </a:defRPr>
            </a:lvl5pPr>
          </a:lstStyle>
          <a:p>
            <a:pPr lvl="0"/>
            <a:r>
              <a:rPr lang="en-US" dirty="0"/>
              <a:t>Click to add text</a:t>
            </a:r>
          </a:p>
        </p:txBody>
      </p:sp>
    </p:spTree>
    <p:extLst>
      <p:ext uri="{BB962C8B-B14F-4D97-AF65-F5344CB8AC3E}">
        <p14:creationId xmlns:p14="http://schemas.microsoft.com/office/powerpoint/2010/main" val="34122621"/>
      </p:ext>
    </p:extLst>
  </p:cSld>
  <p:clrMapOvr>
    <a:overrideClrMapping bg1="lt1" tx1="dk1" bg2="lt2" tx2="dk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Heading and Data or Statements x3 ">
    <p:bg bwMode="ltGray">
      <p:bgPr>
        <a:solidFill>
          <a:srgbClr val="EDECF6"/>
        </a:solidFill>
        <a:effectLst/>
      </p:bgPr>
    </p:bg>
    <p:spTree>
      <p:nvGrpSpPr>
        <p:cNvPr id="1" name=""/>
        <p:cNvGrpSpPr/>
        <p:nvPr/>
      </p:nvGrpSpPr>
      <p:grpSpPr>
        <a:xfrm>
          <a:off x="0" y="0"/>
          <a:ext cx="0" cy="0"/>
          <a:chOff x="0" y="0"/>
          <a:chExt cx="0" cy="0"/>
        </a:xfrm>
      </p:grpSpPr>
      <p:sp>
        <p:nvSpPr>
          <p:cNvPr id="3" name="Section">
            <a:extLst>
              <a:ext uri="{FF2B5EF4-FFF2-40B4-BE49-F238E27FC236}">
                <a16:creationId xmlns:a16="http://schemas.microsoft.com/office/drawing/2014/main" id="{078AB4A3-A7E3-6CAE-F97A-4D13ADB627BD}"/>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8" name="Title">
            <a:extLst>
              <a:ext uri="{FF2B5EF4-FFF2-40B4-BE49-F238E27FC236}">
                <a16:creationId xmlns:a16="http://schemas.microsoft.com/office/drawing/2014/main" id="{CCC3B175-A6C1-A9B9-49AF-8B01B8AACF92}"/>
              </a:ext>
            </a:extLst>
          </p:cNvPr>
          <p:cNvSpPr>
            <a:spLocks noGrp="1"/>
          </p:cNvSpPr>
          <p:nvPr>
            <p:ph type="title" hasCustomPrompt="1"/>
          </p:nvPr>
        </p:nvSpPr>
        <p:spPr>
          <a:xfrm>
            <a:off x="550164" y="777104"/>
            <a:ext cx="10158412" cy="547200"/>
          </a:xfrm>
        </p:spPr>
        <p:txBody>
          <a:bodyPr/>
          <a:lstStyle>
            <a:lvl1pPr>
              <a:defRPr/>
            </a:lvl1pPr>
          </a:lstStyle>
          <a:p>
            <a:r>
              <a:rPr lang="en-US" noProof="0" dirty="0"/>
              <a:t>Place headline here</a:t>
            </a:r>
            <a:br>
              <a:rPr lang="en-US" noProof="0" dirty="0"/>
            </a:br>
            <a:endParaRPr lang="en-US" noProof="0" dirty="0"/>
          </a:p>
        </p:txBody>
      </p:sp>
      <p:sp>
        <p:nvSpPr>
          <p:cNvPr id="6" name="Footer">
            <a:extLst>
              <a:ext uri="{FF2B5EF4-FFF2-40B4-BE49-F238E27FC236}">
                <a16:creationId xmlns:a16="http://schemas.microsoft.com/office/drawing/2014/main" id="{2EF7F24B-751D-7492-7AE6-410AAE5960EE}"/>
              </a:ext>
            </a:extLst>
          </p:cNvPr>
          <p:cNvSpPr>
            <a:spLocks noGrp="1"/>
          </p:cNvSpPr>
          <p:nvPr>
            <p:ph type="ftr" sz="quarter" idx="11"/>
          </p:nvPr>
        </p:nvSpPr>
        <p:spPr/>
        <p:txBody>
          <a:bodyPr/>
          <a:lstStyle/>
          <a:p>
            <a:r>
              <a:rPr lang="en-US" noProof="0" dirty="0"/>
              <a:t>Copyright 2026 Pearson. All rights reserved.</a:t>
            </a:r>
          </a:p>
        </p:txBody>
      </p:sp>
      <p:sp>
        <p:nvSpPr>
          <p:cNvPr id="7" name="Slide Number">
            <a:extLst>
              <a:ext uri="{FF2B5EF4-FFF2-40B4-BE49-F238E27FC236}">
                <a16:creationId xmlns:a16="http://schemas.microsoft.com/office/drawing/2014/main" id="{1A85F952-0DC9-0BBA-EBB5-2C568646CCDA}"/>
              </a:ext>
            </a:extLst>
          </p:cNvPr>
          <p:cNvSpPr>
            <a:spLocks noGrp="1"/>
          </p:cNvSpPr>
          <p:nvPr>
            <p:ph type="sldNum" sz="quarter" idx="12"/>
          </p:nvPr>
        </p:nvSpPr>
        <p:spPr/>
        <p:txBody>
          <a:bodyPr/>
          <a:lstStyle/>
          <a:p>
            <a:fld id="{27BB625B-AB5A-C845-B50B-ED205C3DDF7A}" type="slidenum">
              <a:rPr lang="en-US" noProof="0" smtClean="0"/>
              <a:t>‹#›</a:t>
            </a:fld>
            <a:endParaRPr lang="en-US" noProof="0"/>
          </a:p>
        </p:txBody>
      </p:sp>
      <p:sp>
        <p:nvSpPr>
          <p:cNvPr id="39" name="Rectangle: Rounded Corners 14">
            <a:extLst>
              <a:ext uri="{FF2B5EF4-FFF2-40B4-BE49-F238E27FC236}">
                <a16:creationId xmlns:a16="http://schemas.microsoft.com/office/drawing/2014/main" id="{7A480C0A-F770-5E22-58E9-8DC5B5CC1640}"/>
              </a:ext>
            </a:extLst>
          </p:cNvPr>
          <p:cNvSpPr>
            <a:spLocks/>
          </p:cNvSpPr>
          <p:nvPr userDrawn="1"/>
        </p:nvSpPr>
        <p:spPr>
          <a:xfrm>
            <a:off x="550164" y="1948376"/>
            <a:ext cx="3595748" cy="4371466"/>
          </a:xfrm>
          <a:prstGeom prst="roundRect">
            <a:avLst>
              <a:gd name="adj" fmla="val 4759"/>
            </a:avLst>
          </a:prstGeom>
          <a:solidFill>
            <a:srgbClr val="C1BFFF"/>
          </a:solidFill>
          <a:ln w="4301" cap="flat">
            <a:noFill/>
            <a:prstDash val="solid"/>
            <a:miter/>
          </a:ln>
          <a:effectLst>
            <a:outerShdw blurRad="304800" dist="495300" dir="5400000" sx="88000" sy="88000" algn="t" rotWithShape="0">
              <a:srgbClr val="0D004D">
                <a:alpha val="4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000000"/>
              </a:solidFill>
              <a:effectLst/>
              <a:uLnTx/>
              <a:uFillTx/>
              <a:latin typeface="Plus Jakarta Sans" panose="020B0604030504040204"/>
              <a:ea typeface="+mn-ea"/>
              <a:cs typeface="+mn-cs"/>
            </a:endParaRPr>
          </a:p>
        </p:txBody>
      </p:sp>
      <p:sp>
        <p:nvSpPr>
          <p:cNvPr id="40" name="Rectangle: Rounded Corners 16">
            <a:extLst>
              <a:ext uri="{FF2B5EF4-FFF2-40B4-BE49-F238E27FC236}">
                <a16:creationId xmlns:a16="http://schemas.microsoft.com/office/drawing/2014/main" id="{3EE42881-BD3B-FE47-712E-ADEA1ADA8A5A}"/>
              </a:ext>
            </a:extLst>
          </p:cNvPr>
          <p:cNvSpPr>
            <a:spLocks/>
          </p:cNvSpPr>
          <p:nvPr userDrawn="1"/>
        </p:nvSpPr>
        <p:spPr>
          <a:xfrm>
            <a:off x="4298127" y="1948376"/>
            <a:ext cx="3595748" cy="4371466"/>
          </a:xfrm>
          <a:prstGeom prst="roundRect">
            <a:avLst>
              <a:gd name="adj" fmla="val 4759"/>
            </a:avLst>
          </a:prstGeom>
          <a:solidFill>
            <a:srgbClr val="C1BFFF"/>
          </a:solidFill>
          <a:ln w="4301" cap="flat">
            <a:noFill/>
            <a:prstDash val="solid"/>
            <a:miter/>
          </a:ln>
          <a:effectLst>
            <a:outerShdw blurRad="304800" dist="495300" dir="5400000" sx="88000" sy="88000" algn="t" rotWithShape="0">
              <a:srgbClr val="0D004D">
                <a:alpha val="4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000000"/>
              </a:solidFill>
              <a:effectLst/>
              <a:uLnTx/>
              <a:uFillTx/>
              <a:latin typeface="Plus Jakarta Sans" panose="020B0604030504040204"/>
              <a:ea typeface="+mn-ea"/>
              <a:cs typeface="+mn-cs"/>
            </a:endParaRPr>
          </a:p>
        </p:txBody>
      </p:sp>
      <p:sp>
        <p:nvSpPr>
          <p:cNvPr id="56" name="Rectangle: Rounded Corners 20">
            <a:extLst>
              <a:ext uri="{FF2B5EF4-FFF2-40B4-BE49-F238E27FC236}">
                <a16:creationId xmlns:a16="http://schemas.microsoft.com/office/drawing/2014/main" id="{266DA18A-086E-ADCE-90C1-672626CAB688}"/>
              </a:ext>
            </a:extLst>
          </p:cNvPr>
          <p:cNvSpPr>
            <a:spLocks/>
          </p:cNvSpPr>
          <p:nvPr userDrawn="1"/>
        </p:nvSpPr>
        <p:spPr>
          <a:xfrm>
            <a:off x="8046088" y="1948376"/>
            <a:ext cx="3595748" cy="4371466"/>
          </a:xfrm>
          <a:prstGeom prst="roundRect">
            <a:avLst>
              <a:gd name="adj" fmla="val 4759"/>
            </a:avLst>
          </a:prstGeom>
          <a:solidFill>
            <a:srgbClr val="C1BFFF"/>
          </a:solidFill>
          <a:ln w="4301" cap="flat">
            <a:noFill/>
            <a:prstDash val="solid"/>
            <a:miter/>
          </a:ln>
          <a:effectLst>
            <a:outerShdw blurRad="304800" dist="495300" dir="5400000" sx="88000" sy="88000" algn="t" rotWithShape="0">
              <a:srgbClr val="0D004D">
                <a:alpha val="4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000000"/>
              </a:solidFill>
              <a:effectLst/>
              <a:uLnTx/>
              <a:uFillTx/>
              <a:latin typeface="Plus Jakarta Sans" panose="020B0604030504040204"/>
              <a:ea typeface="+mn-ea"/>
              <a:cs typeface="+mn-cs"/>
            </a:endParaRPr>
          </a:p>
        </p:txBody>
      </p:sp>
      <p:sp>
        <p:nvSpPr>
          <p:cNvPr id="57" name="Rectangle: Rounded Corners 15">
            <a:extLst>
              <a:ext uri="{FF2B5EF4-FFF2-40B4-BE49-F238E27FC236}">
                <a16:creationId xmlns:a16="http://schemas.microsoft.com/office/drawing/2014/main" id="{402C6C0C-53EB-58B7-0997-961CE3B430BD}"/>
              </a:ext>
            </a:extLst>
          </p:cNvPr>
          <p:cNvSpPr>
            <a:spLocks/>
          </p:cNvSpPr>
          <p:nvPr userDrawn="1"/>
        </p:nvSpPr>
        <p:spPr>
          <a:xfrm>
            <a:off x="550163" y="2628586"/>
            <a:ext cx="3595748" cy="3691256"/>
          </a:xfrm>
          <a:prstGeom prst="roundRect">
            <a:avLst>
              <a:gd name="adj" fmla="val 4759"/>
            </a:avLst>
          </a:prstGeom>
          <a:solidFill>
            <a:srgbClr val="FFFFFF"/>
          </a:solidFill>
          <a:ln w="4301" cap="flat">
            <a:noFill/>
            <a:prstDash val="solid"/>
            <a:miter/>
          </a:ln>
          <a:effectLst>
            <a:outerShdw blurRad="203200" dir="16200000" sx="88000" sy="88000" algn="t" rotWithShape="0">
              <a:srgbClr val="0D004D">
                <a:alpha val="3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000000"/>
              </a:solidFill>
              <a:effectLst/>
              <a:uLnTx/>
              <a:uFillTx/>
              <a:latin typeface="Plus Jakarta Sans" panose="020B0604030504040204"/>
              <a:ea typeface="+mn-ea"/>
              <a:cs typeface="+mn-cs"/>
            </a:endParaRPr>
          </a:p>
        </p:txBody>
      </p:sp>
      <p:sp>
        <p:nvSpPr>
          <p:cNvPr id="58" name="Rectangle: Rounded Corners 17">
            <a:extLst>
              <a:ext uri="{FF2B5EF4-FFF2-40B4-BE49-F238E27FC236}">
                <a16:creationId xmlns:a16="http://schemas.microsoft.com/office/drawing/2014/main" id="{36D5D638-46EC-D903-2FE5-743CCE5309EC}"/>
              </a:ext>
            </a:extLst>
          </p:cNvPr>
          <p:cNvSpPr>
            <a:spLocks/>
          </p:cNvSpPr>
          <p:nvPr userDrawn="1"/>
        </p:nvSpPr>
        <p:spPr>
          <a:xfrm>
            <a:off x="4298126" y="2628586"/>
            <a:ext cx="3595748" cy="3691256"/>
          </a:xfrm>
          <a:prstGeom prst="roundRect">
            <a:avLst>
              <a:gd name="adj" fmla="val 4759"/>
            </a:avLst>
          </a:prstGeom>
          <a:solidFill>
            <a:srgbClr val="FFFFFF"/>
          </a:solidFill>
          <a:ln w="4301" cap="flat">
            <a:noFill/>
            <a:prstDash val="solid"/>
            <a:miter/>
          </a:ln>
          <a:effectLst>
            <a:outerShdw blurRad="203200" dir="16200000" sx="88000" sy="88000" algn="t" rotWithShape="0">
              <a:srgbClr val="0D004D">
                <a:alpha val="3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000000"/>
              </a:solidFill>
              <a:effectLst/>
              <a:uLnTx/>
              <a:uFillTx/>
              <a:latin typeface="Plus Jakarta Sans" panose="020B0604030504040204"/>
              <a:ea typeface="+mn-ea"/>
              <a:cs typeface="+mn-cs"/>
            </a:endParaRPr>
          </a:p>
        </p:txBody>
      </p:sp>
      <p:sp>
        <p:nvSpPr>
          <p:cNvPr id="59" name="Rectangle: Rounded Corners 21">
            <a:extLst>
              <a:ext uri="{FF2B5EF4-FFF2-40B4-BE49-F238E27FC236}">
                <a16:creationId xmlns:a16="http://schemas.microsoft.com/office/drawing/2014/main" id="{D61613DD-3C65-FFBD-03B3-5CF8DB369DE6}"/>
              </a:ext>
            </a:extLst>
          </p:cNvPr>
          <p:cNvSpPr>
            <a:spLocks/>
          </p:cNvSpPr>
          <p:nvPr userDrawn="1"/>
        </p:nvSpPr>
        <p:spPr>
          <a:xfrm>
            <a:off x="8046087" y="2628586"/>
            <a:ext cx="3595748" cy="3691256"/>
          </a:xfrm>
          <a:prstGeom prst="roundRect">
            <a:avLst>
              <a:gd name="adj" fmla="val 4759"/>
            </a:avLst>
          </a:prstGeom>
          <a:solidFill>
            <a:srgbClr val="FFFFFF"/>
          </a:solidFill>
          <a:ln w="4301" cap="flat">
            <a:noFill/>
            <a:prstDash val="solid"/>
            <a:miter/>
          </a:ln>
          <a:effectLst>
            <a:outerShdw blurRad="203200" dir="16200000" sx="88000" sy="88000" algn="t" rotWithShape="0">
              <a:srgbClr val="0D004D">
                <a:alpha val="3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000000"/>
              </a:solidFill>
              <a:effectLst/>
              <a:uLnTx/>
              <a:uFillTx/>
              <a:latin typeface="Plus Jakarta Sans" panose="020B0604030504040204"/>
              <a:ea typeface="+mn-ea"/>
              <a:cs typeface="+mn-cs"/>
            </a:endParaRPr>
          </a:p>
        </p:txBody>
      </p:sp>
      <p:sp>
        <p:nvSpPr>
          <p:cNvPr id="60" name="Text Placeholder 15">
            <a:extLst>
              <a:ext uri="{FF2B5EF4-FFF2-40B4-BE49-F238E27FC236}">
                <a16:creationId xmlns:a16="http://schemas.microsoft.com/office/drawing/2014/main" id="{D10B0846-E067-E0A4-114F-5DA6C0864B95}"/>
              </a:ext>
            </a:extLst>
          </p:cNvPr>
          <p:cNvSpPr>
            <a:spLocks noGrp="1"/>
          </p:cNvSpPr>
          <p:nvPr>
            <p:ph type="body" sz="quarter" idx="46" hasCustomPrompt="1"/>
          </p:nvPr>
        </p:nvSpPr>
        <p:spPr>
          <a:xfrm>
            <a:off x="550164" y="1410319"/>
            <a:ext cx="10158412" cy="409466"/>
          </a:xfrm>
        </p:spPr>
        <p:txBody>
          <a:bodyPr/>
          <a:lstStyle>
            <a:lvl1pPr>
              <a:defRPr sz="2000"/>
            </a:lvl1pPr>
          </a:lstStyle>
          <a:p>
            <a:r>
              <a:rPr lang="en-US" sz="1600" b="0" i="0" dirty="0">
                <a:solidFill>
                  <a:srgbClr val="512EAB"/>
                </a:solidFill>
                <a:latin typeface="Plus Jakarta Sans" pitchFamily="2" charset="77"/>
                <a:cs typeface="Plus Jakarta Sans" pitchFamily="2" charset="77"/>
              </a:rPr>
              <a:t>Place Sub-heading here</a:t>
            </a:r>
          </a:p>
        </p:txBody>
      </p:sp>
      <p:sp>
        <p:nvSpPr>
          <p:cNvPr id="61" name="Text Placeholder 30">
            <a:extLst>
              <a:ext uri="{FF2B5EF4-FFF2-40B4-BE49-F238E27FC236}">
                <a16:creationId xmlns:a16="http://schemas.microsoft.com/office/drawing/2014/main" id="{954ED323-3227-9171-7ADE-22350D1D70CC}"/>
              </a:ext>
            </a:extLst>
          </p:cNvPr>
          <p:cNvSpPr>
            <a:spLocks noGrp="1"/>
          </p:cNvSpPr>
          <p:nvPr>
            <p:ph type="body" sz="quarter" idx="47" hasCustomPrompt="1"/>
          </p:nvPr>
        </p:nvSpPr>
        <p:spPr>
          <a:xfrm>
            <a:off x="550161" y="1959170"/>
            <a:ext cx="3595747" cy="640840"/>
          </a:xfrm>
        </p:spPr>
        <p:txBody>
          <a:bodyPr anchor="ctr" anchorCtr="0"/>
          <a:lstStyle>
            <a:lvl1pPr algn="ctr">
              <a:defRPr sz="2000" b="1" i="0">
                <a:latin typeface="Plus Jakarta Sans" pitchFamily="2" charset="77"/>
                <a:cs typeface="Plus Jakarta Sans" pitchFamily="2" charset="77"/>
              </a:defRPr>
            </a:lvl1pPr>
          </a:lstStyle>
          <a:p>
            <a:pPr lvl="0"/>
            <a:r>
              <a:rPr lang="en-US" dirty="0"/>
              <a:t>#</a:t>
            </a:r>
          </a:p>
        </p:txBody>
      </p:sp>
      <p:sp>
        <p:nvSpPr>
          <p:cNvPr id="62" name="Text Placeholder 30">
            <a:extLst>
              <a:ext uri="{FF2B5EF4-FFF2-40B4-BE49-F238E27FC236}">
                <a16:creationId xmlns:a16="http://schemas.microsoft.com/office/drawing/2014/main" id="{54E9B2A2-1A00-1898-7630-6E1EC6EB1DE4}"/>
              </a:ext>
            </a:extLst>
          </p:cNvPr>
          <p:cNvSpPr>
            <a:spLocks noGrp="1"/>
          </p:cNvSpPr>
          <p:nvPr>
            <p:ph type="body" sz="quarter" idx="48" hasCustomPrompt="1"/>
          </p:nvPr>
        </p:nvSpPr>
        <p:spPr>
          <a:xfrm>
            <a:off x="4298121" y="1959170"/>
            <a:ext cx="3595748" cy="620990"/>
          </a:xfrm>
        </p:spPr>
        <p:txBody>
          <a:bodyPr anchor="ctr" anchorCtr="0"/>
          <a:lstStyle>
            <a:lvl1pPr algn="ctr">
              <a:defRPr sz="2000" b="1" i="0">
                <a:latin typeface="Plus Jakarta Sans" pitchFamily="2" charset="77"/>
                <a:cs typeface="Plus Jakarta Sans" pitchFamily="2" charset="77"/>
              </a:defRPr>
            </a:lvl1pPr>
          </a:lstStyle>
          <a:p>
            <a:pPr lvl="0"/>
            <a:r>
              <a:rPr lang="en-US" dirty="0"/>
              <a:t>#</a:t>
            </a:r>
          </a:p>
        </p:txBody>
      </p:sp>
      <p:sp>
        <p:nvSpPr>
          <p:cNvPr id="63" name="Text Placeholder 30">
            <a:extLst>
              <a:ext uri="{FF2B5EF4-FFF2-40B4-BE49-F238E27FC236}">
                <a16:creationId xmlns:a16="http://schemas.microsoft.com/office/drawing/2014/main" id="{5B42264C-08D7-FD68-8B88-888A35820B04}"/>
              </a:ext>
            </a:extLst>
          </p:cNvPr>
          <p:cNvSpPr>
            <a:spLocks noGrp="1"/>
          </p:cNvSpPr>
          <p:nvPr>
            <p:ph type="body" sz="quarter" idx="49" hasCustomPrompt="1"/>
          </p:nvPr>
        </p:nvSpPr>
        <p:spPr>
          <a:xfrm>
            <a:off x="8046077" y="1959170"/>
            <a:ext cx="3595747" cy="640840"/>
          </a:xfrm>
        </p:spPr>
        <p:txBody>
          <a:bodyPr anchor="ctr" anchorCtr="0"/>
          <a:lstStyle>
            <a:lvl1pPr algn="ctr">
              <a:defRPr sz="2000" b="1" i="0">
                <a:latin typeface="Plus Jakarta Sans" pitchFamily="2" charset="77"/>
                <a:cs typeface="Plus Jakarta Sans" pitchFamily="2" charset="77"/>
              </a:defRPr>
            </a:lvl1pPr>
          </a:lstStyle>
          <a:p>
            <a:pPr lvl="0"/>
            <a:r>
              <a:rPr lang="en-US" dirty="0"/>
              <a:t>#</a:t>
            </a:r>
          </a:p>
        </p:txBody>
      </p:sp>
      <p:sp>
        <p:nvSpPr>
          <p:cNvPr id="64" name="Text Placeholder 34">
            <a:extLst>
              <a:ext uri="{FF2B5EF4-FFF2-40B4-BE49-F238E27FC236}">
                <a16:creationId xmlns:a16="http://schemas.microsoft.com/office/drawing/2014/main" id="{35ADCC1C-E16B-585C-D830-C9E302ADDF07}"/>
              </a:ext>
            </a:extLst>
          </p:cNvPr>
          <p:cNvSpPr>
            <a:spLocks noGrp="1"/>
          </p:cNvSpPr>
          <p:nvPr>
            <p:ph type="body" sz="quarter" idx="50" hasCustomPrompt="1"/>
          </p:nvPr>
        </p:nvSpPr>
        <p:spPr>
          <a:xfrm>
            <a:off x="560327" y="3443292"/>
            <a:ext cx="3585581" cy="2428875"/>
          </a:xfrm>
        </p:spPr>
        <p:txBody>
          <a:bodyPr lIns="365760" rIns="365760"/>
          <a:lstStyle>
            <a:lvl1pPr algn="l">
              <a:defRPr sz="1200">
                <a:solidFill>
                  <a:srgbClr val="0D004D"/>
                </a:solidFill>
              </a:defRPr>
            </a:lvl1pPr>
          </a:lstStyle>
          <a:p>
            <a:pPr lvl="0"/>
            <a:r>
              <a:rPr lang="en-US" dirty="0"/>
              <a:t>Click to add text</a:t>
            </a:r>
          </a:p>
        </p:txBody>
      </p:sp>
      <p:sp>
        <p:nvSpPr>
          <p:cNvPr id="65" name="Text Placeholder 34">
            <a:extLst>
              <a:ext uri="{FF2B5EF4-FFF2-40B4-BE49-F238E27FC236}">
                <a16:creationId xmlns:a16="http://schemas.microsoft.com/office/drawing/2014/main" id="{67443C21-7C22-F8F4-1C03-58E62C40ADA4}"/>
              </a:ext>
            </a:extLst>
          </p:cNvPr>
          <p:cNvSpPr>
            <a:spLocks noGrp="1"/>
          </p:cNvSpPr>
          <p:nvPr>
            <p:ph type="body" sz="quarter" idx="51" hasCustomPrompt="1"/>
          </p:nvPr>
        </p:nvSpPr>
        <p:spPr>
          <a:xfrm>
            <a:off x="4298121" y="3443292"/>
            <a:ext cx="3595748" cy="2428875"/>
          </a:xfrm>
        </p:spPr>
        <p:txBody>
          <a:bodyPr lIns="365760" rIns="365760"/>
          <a:lstStyle>
            <a:lvl1pPr algn="l">
              <a:defRPr sz="1200">
                <a:solidFill>
                  <a:srgbClr val="0D004D"/>
                </a:solidFill>
              </a:defRPr>
            </a:lvl1pPr>
          </a:lstStyle>
          <a:p>
            <a:pPr lvl="0"/>
            <a:r>
              <a:rPr lang="en-US" dirty="0"/>
              <a:t>Click to add text</a:t>
            </a:r>
          </a:p>
        </p:txBody>
      </p:sp>
      <p:sp>
        <p:nvSpPr>
          <p:cNvPr id="66" name="Text Placeholder 34">
            <a:extLst>
              <a:ext uri="{FF2B5EF4-FFF2-40B4-BE49-F238E27FC236}">
                <a16:creationId xmlns:a16="http://schemas.microsoft.com/office/drawing/2014/main" id="{E4514E3C-EEFF-FC78-DA43-FF14A191F969}"/>
              </a:ext>
            </a:extLst>
          </p:cNvPr>
          <p:cNvSpPr>
            <a:spLocks noGrp="1"/>
          </p:cNvSpPr>
          <p:nvPr>
            <p:ph type="body" sz="quarter" idx="52" hasCustomPrompt="1"/>
          </p:nvPr>
        </p:nvSpPr>
        <p:spPr>
          <a:xfrm>
            <a:off x="8030844" y="3443292"/>
            <a:ext cx="3595747" cy="2428875"/>
          </a:xfrm>
        </p:spPr>
        <p:txBody>
          <a:bodyPr lIns="365760" rIns="365760"/>
          <a:lstStyle>
            <a:lvl1pPr algn="l">
              <a:defRPr sz="1200">
                <a:solidFill>
                  <a:srgbClr val="0D004D"/>
                </a:solidFill>
              </a:defRPr>
            </a:lvl1pPr>
          </a:lstStyle>
          <a:p>
            <a:pPr lvl="0"/>
            <a:r>
              <a:rPr lang="en-US" dirty="0"/>
              <a:t>Click to add text</a:t>
            </a:r>
          </a:p>
        </p:txBody>
      </p:sp>
      <p:sp>
        <p:nvSpPr>
          <p:cNvPr id="67" name="Text Placeholder 34">
            <a:extLst>
              <a:ext uri="{FF2B5EF4-FFF2-40B4-BE49-F238E27FC236}">
                <a16:creationId xmlns:a16="http://schemas.microsoft.com/office/drawing/2014/main" id="{23109CCE-9F89-B9B5-287C-2197B680C3BA}"/>
              </a:ext>
            </a:extLst>
          </p:cNvPr>
          <p:cNvSpPr>
            <a:spLocks noGrp="1"/>
          </p:cNvSpPr>
          <p:nvPr>
            <p:ph type="body" sz="quarter" idx="53" hasCustomPrompt="1"/>
          </p:nvPr>
        </p:nvSpPr>
        <p:spPr>
          <a:xfrm>
            <a:off x="546040" y="2871792"/>
            <a:ext cx="3585581" cy="547201"/>
          </a:xfrm>
        </p:spPr>
        <p:txBody>
          <a:bodyPr lIns="365760" rIns="365760"/>
          <a:lstStyle>
            <a:lvl1pPr algn="l">
              <a:defRPr sz="1600" b="1" i="0">
                <a:solidFill>
                  <a:srgbClr val="512EAB"/>
                </a:solidFill>
                <a:latin typeface="Plus Jakarta Sans" pitchFamily="2" charset="77"/>
                <a:cs typeface="Plus Jakarta Sans" pitchFamily="2" charset="77"/>
              </a:defRPr>
            </a:lvl1pPr>
          </a:lstStyle>
          <a:p>
            <a:pPr lvl="0"/>
            <a:r>
              <a:rPr lang="en-US" dirty="0"/>
              <a:t>Header</a:t>
            </a:r>
          </a:p>
        </p:txBody>
      </p:sp>
      <p:sp>
        <p:nvSpPr>
          <p:cNvPr id="68" name="Text Placeholder 34">
            <a:extLst>
              <a:ext uri="{FF2B5EF4-FFF2-40B4-BE49-F238E27FC236}">
                <a16:creationId xmlns:a16="http://schemas.microsoft.com/office/drawing/2014/main" id="{F570BD71-3787-8568-4615-1FA1BF7DA98C}"/>
              </a:ext>
            </a:extLst>
          </p:cNvPr>
          <p:cNvSpPr>
            <a:spLocks noGrp="1"/>
          </p:cNvSpPr>
          <p:nvPr>
            <p:ph type="body" sz="quarter" idx="54" hasCustomPrompt="1"/>
          </p:nvPr>
        </p:nvSpPr>
        <p:spPr>
          <a:xfrm>
            <a:off x="4283834" y="2871792"/>
            <a:ext cx="3595748" cy="547201"/>
          </a:xfrm>
        </p:spPr>
        <p:txBody>
          <a:bodyPr lIns="365760" rIns="365760"/>
          <a:lstStyle>
            <a:lvl1pPr algn="l">
              <a:defRPr sz="1600" b="1" i="0">
                <a:solidFill>
                  <a:srgbClr val="512EAB"/>
                </a:solidFill>
                <a:latin typeface="Plus Jakarta Sans" pitchFamily="2" charset="77"/>
                <a:cs typeface="Plus Jakarta Sans" pitchFamily="2" charset="77"/>
              </a:defRPr>
            </a:lvl1pPr>
          </a:lstStyle>
          <a:p>
            <a:pPr lvl="0"/>
            <a:r>
              <a:rPr lang="en-US" dirty="0"/>
              <a:t>Header</a:t>
            </a:r>
          </a:p>
        </p:txBody>
      </p:sp>
      <p:sp>
        <p:nvSpPr>
          <p:cNvPr id="69" name="Text Placeholder 34">
            <a:extLst>
              <a:ext uri="{FF2B5EF4-FFF2-40B4-BE49-F238E27FC236}">
                <a16:creationId xmlns:a16="http://schemas.microsoft.com/office/drawing/2014/main" id="{73ED4CB0-0629-BE27-B7F4-5477843316E7}"/>
              </a:ext>
            </a:extLst>
          </p:cNvPr>
          <p:cNvSpPr>
            <a:spLocks noGrp="1"/>
          </p:cNvSpPr>
          <p:nvPr>
            <p:ph type="body" sz="quarter" idx="55" hasCustomPrompt="1"/>
          </p:nvPr>
        </p:nvSpPr>
        <p:spPr>
          <a:xfrm>
            <a:off x="8016557" y="2871792"/>
            <a:ext cx="3595747" cy="547201"/>
          </a:xfrm>
        </p:spPr>
        <p:txBody>
          <a:bodyPr lIns="365760" rIns="365760"/>
          <a:lstStyle>
            <a:lvl1pPr algn="l">
              <a:defRPr sz="1600" b="1" i="0">
                <a:solidFill>
                  <a:srgbClr val="512EAB"/>
                </a:solidFill>
                <a:latin typeface="Plus Jakarta Sans" pitchFamily="2" charset="77"/>
                <a:cs typeface="Plus Jakarta Sans" pitchFamily="2" charset="77"/>
              </a:defRPr>
            </a:lvl1pPr>
          </a:lstStyle>
          <a:p>
            <a:pPr lvl="0"/>
            <a:r>
              <a:rPr lang="en-US" dirty="0"/>
              <a:t>Header</a:t>
            </a:r>
          </a:p>
        </p:txBody>
      </p:sp>
    </p:spTree>
    <p:extLst>
      <p:ext uri="{BB962C8B-B14F-4D97-AF65-F5344CB8AC3E}">
        <p14:creationId xmlns:p14="http://schemas.microsoft.com/office/powerpoint/2010/main" val="2912269404"/>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Text x4 and x2 Statements Light">
    <p:bg bwMode="ltGray">
      <p:bgPr>
        <a:solidFill>
          <a:srgbClr val="EDECF6"/>
        </a:solidFill>
        <a:effectLst/>
      </p:bgPr>
    </p:bg>
    <p:spTree>
      <p:nvGrpSpPr>
        <p:cNvPr id="1" name=""/>
        <p:cNvGrpSpPr/>
        <p:nvPr/>
      </p:nvGrpSpPr>
      <p:grpSpPr>
        <a:xfrm>
          <a:off x="0" y="0"/>
          <a:ext cx="0" cy="0"/>
          <a:chOff x="0" y="0"/>
          <a:chExt cx="0" cy="0"/>
        </a:xfrm>
      </p:grpSpPr>
      <p:sp>
        <p:nvSpPr>
          <p:cNvPr id="3" name="Section">
            <a:extLst>
              <a:ext uri="{FF2B5EF4-FFF2-40B4-BE49-F238E27FC236}">
                <a16:creationId xmlns:a16="http://schemas.microsoft.com/office/drawing/2014/main" id="{078AB4A3-A7E3-6CAE-F97A-4D13ADB627BD}"/>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8" name="Title">
            <a:extLst>
              <a:ext uri="{FF2B5EF4-FFF2-40B4-BE49-F238E27FC236}">
                <a16:creationId xmlns:a16="http://schemas.microsoft.com/office/drawing/2014/main" id="{CCC3B175-A6C1-A9B9-49AF-8B01B8AACF92}"/>
              </a:ext>
            </a:extLst>
          </p:cNvPr>
          <p:cNvSpPr>
            <a:spLocks noGrp="1"/>
          </p:cNvSpPr>
          <p:nvPr>
            <p:ph type="title" hasCustomPrompt="1"/>
          </p:nvPr>
        </p:nvSpPr>
        <p:spPr>
          <a:xfrm>
            <a:off x="550164" y="777104"/>
            <a:ext cx="4285996" cy="426861"/>
          </a:xfrm>
        </p:spPr>
        <p:txBody>
          <a:bodyPr/>
          <a:lstStyle>
            <a:lvl1pPr>
              <a:defRPr/>
            </a:lvl1pPr>
          </a:lstStyle>
          <a:p>
            <a:r>
              <a:rPr lang="en-US" noProof="0" dirty="0"/>
              <a:t>Place headline here</a:t>
            </a:r>
            <a:br>
              <a:rPr lang="en-US" noProof="0" dirty="0"/>
            </a:br>
            <a:endParaRPr lang="en-US" noProof="0" dirty="0"/>
          </a:p>
        </p:txBody>
      </p:sp>
      <p:sp>
        <p:nvSpPr>
          <p:cNvPr id="6" name="Footer">
            <a:extLst>
              <a:ext uri="{FF2B5EF4-FFF2-40B4-BE49-F238E27FC236}">
                <a16:creationId xmlns:a16="http://schemas.microsoft.com/office/drawing/2014/main" id="{2EF7F24B-751D-7492-7AE6-410AAE5960EE}"/>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7" name="Slide Number">
            <a:extLst>
              <a:ext uri="{FF2B5EF4-FFF2-40B4-BE49-F238E27FC236}">
                <a16:creationId xmlns:a16="http://schemas.microsoft.com/office/drawing/2014/main" id="{1A85F952-0DC9-0BBA-EBB5-2C568646CCDA}"/>
              </a:ext>
            </a:extLst>
          </p:cNvPr>
          <p:cNvSpPr>
            <a:spLocks noGrp="1" noRot="1" noMove="1" noResize="1" noEditPoints="1" noAdjustHandles="1" noChangeArrowheads="1" noChangeShapeType="1"/>
          </p:cNvSpPr>
          <p:nvPr>
            <p:ph type="sldNum" sz="quarter" idx="12"/>
          </p:nvPr>
        </p:nvSpPr>
        <p:spPr/>
        <p:txBody>
          <a:bodyPr/>
          <a:lstStyle/>
          <a:p>
            <a:fld id="{27BB625B-AB5A-C845-B50B-ED205C3DDF7A}" type="slidenum">
              <a:rPr lang="en-US" noProof="0" smtClean="0"/>
              <a:t>‹#›</a:t>
            </a:fld>
            <a:endParaRPr lang="en-US" noProof="0"/>
          </a:p>
        </p:txBody>
      </p:sp>
      <p:sp>
        <p:nvSpPr>
          <p:cNvPr id="14" name="Rectangle: Top Corners Rounded 23">
            <a:extLst>
              <a:ext uri="{FF2B5EF4-FFF2-40B4-BE49-F238E27FC236}">
                <a16:creationId xmlns:a16="http://schemas.microsoft.com/office/drawing/2014/main" id="{1FEC7707-9840-730E-7915-14294247756D}"/>
              </a:ext>
            </a:extLst>
          </p:cNvPr>
          <p:cNvSpPr>
            <a:spLocks noGrp="1" noRot="1" noMove="1" noResize="1" noEditPoints="1" noAdjustHandles="1" noChangeArrowheads="1" noChangeShapeType="1"/>
          </p:cNvSpPr>
          <p:nvPr userDrawn="1"/>
        </p:nvSpPr>
        <p:spPr>
          <a:xfrm rot="16200000">
            <a:off x="1876535" y="1856091"/>
            <a:ext cx="3162300" cy="5848136"/>
          </a:xfrm>
          <a:prstGeom prst="round2SameRect">
            <a:avLst>
              <a:gd name="adj1" fmla="val 9821"/>
              <a:gd name="adj2" fmla="val 0"/>
            </a:avLst>
          </a:prstGeom>
          <a:gradFill>
            <a:gsLst>
              <a:gs pos="0">
                <a:srgbClr val="C1BFFF"/>
              </a:gs>
              <a:gs pos="83000">
                <a:srgbClr val="BFBCFD"/>
              </a:gs>
              <a:gs pos="100000">
                <a:srgbClr val="A195E7"/>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15" name="Rectangle: Top Corners Rounded 27">
            <a:extLst>
              <a:ext uri="{FF2B5EF4-FFF2-40B4-BE49-F238E27FC236}">
                <a16:creationId xmlns:a16="http://schemas.microsoft.com/office/drawing/2014/main" id="{BEEC395B-716D-0145-2AC7-241DD03B1B59}"/>
              </a:ext>
            </a:extLst>
          </p:cNvPr>
          <p:cNvSpPr>
            <a:spLocks noGrp="1" noRot="1" noMove="1" noResize="1" noEditPoints="1" noAdjustHandles="1" noChangeArrowheads="1" noChangeShapeType="1"/>
          </p:cNvSpPr>
          <p:nvPr userDrawn="1"/>
        </p:nvSpPr>
        <p:spPr>
          <a:xfrm rot="5400000">
            <a:off x="7427325" y="2153439"/>
            <a:ext cx="3162300" cy="5253443"/>
          </a:xfrm>
          <a:prstGeom prst="round2SameRect">
            <a:avLst>
              <a:gd name="adj1" fmla="val 8767"/>
              <a:gd name="adj2" fmla="val 0"/>
            </a:avLst>
          </a:prstGeom>
          <a:solidFill>
            <a:srgbClr val="0D00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16" name="Rectangle: Rounded Corners 15">
            <a:extLst>
              <a:ext uri="{FF2B5EF4-FFF2-40B4-BE49-F238E27FC236}">
                <a16:creationId xmlns:a16="http://schemas.microsoft.com/office/drawing/2014/main" id="{76E5362F-17F6-EE2A-6E5F-29FD0AA4CC98}"/>
              </a:ext>
            </a:extLst>
          </p:cNvPr>
          <p:cNvSpPr>
            <a:spLocks noGrp="1" noRot="1" noMove="1" noResize="1" noEditPoints="1" noAdjustHandles="1" noChangeArrowheads="1" noChangeShapeType="1"/>
          </p:cNvSpPr>
          <p:nvPr userDrawn="1"/>
        </p:nvSpPr>
        <p:spPr>
          <a:xfrm>
            <a:off x="933992" y="1910962"/>
            <a:ext cx="2465997" cy="2191595"/>
          </a:xfrm>
          <a:prstGeom prst="roundRect">
            <a:avLst>
              <a:gd name="adj" fmla="val 4759"/>
            </a:avLst>
          </a:prstGeom>
          <a:solidFill>
            <a:srgbClr val="FFFFFF"/>
          </a:solidFill>
          <a:ln w="4301" cap="flat">
            <a:noFill/>
            <a:prstDash val="solid"/>
            <a:miter/>
          </a:ln>
          <a:effectLst>
            <a:outerShdw blurRad="203200" dist="304800" dir="5400000" sx="88000" sy="88000" algn="t" rotWithShape="0">
              <a:srgbClr val="0D004D">
                <a:alpha val="3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17" name="Rectangle: Rounded Corners 20">
            <a:extLst>
              <a:ext uri="{FF2B5EF4-FFF2-40B4-BE49-F238E27FC236}">
                <a16:creationId xmlns:a16="http://schemas.microsoft.com/office/drawing/2014/main" id="{CEF4BBFC-EB5E-87D2-B8D6-ACA318457E84}"/>
              </a:ext>
            </a:extLst>
          </p:cNvPr>
          <p:cNvSpPr>
            <a:spLocks noGrp="1" noRot="1" noMove="1" noResize="1" noEditPoints="1" noAdjustHandles="1" noChangeArrowheads="1" noChangeShapeType="1"/>
          </p:cNvSpPr>
          <p:nvPr userDrawn="1"/>
        </p:nvSpPr>
        <p:spPr>
          <a:xfrm>
            <a:off x="3516878" y="1910962"/>
            <a:ext cx="2465997" cy="2191596"/>
          </a:xfrm>
          <a:prstGeom prst="roundRect">
            <a:avLst>
              <a:gd name="adj" fmla="val 4759"/>
            </a:avLst>
          </a:prstGeom>
          <a:solidFill>
            <a:srgbClr val="FFFFFF"/>
          </a:solidFill>
          <a:ln w="4301" cap="flat">
            <a:noFill/>
            <a:prstDash val="solid"/>
            <a:miter/>
          </a:ln>
          <a:effectLst>
            <a:outerShdw blurRad="203200" dist="304800" dir="5400000" sx="88000" sy="88000" algn="t" rotWithShape="0">
              <a:srgbClr val="0D004D">
                <a:alpha val="3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18" name="Rectangle: Rounded Corners 25">
            <a:extLst>
              <a:ext uri="{FF2B5EF4-FFF2-40B4-BE49-F238E27FC236}">
                <a16:creationId xmlns:a16="http://schemas.microsoft.com/office/drawing/2014/main" id="{69E9704E-2451-21AD-7816-4798E5D759FC}"/>
              </a:ext>
            </a:extLst>
          </p:cNvPr>
          <p:cNvSpPr>
            <a:spLocks noGrp="1" noRot="1" noMove="1" noResize="1" noEditPoints="1" noAdjustHandles="1" noChangeArrowheads="1" noChangeShapeType="1"/>
          </p:cNvSpPr>
          <p:nvPr userDrawn="1"/>
        </p:nvSpPr>
        <p:spPr>
          <a:xfrm>
            <a:off x="6099763" y="1910962"/>
            <a:ext cx="2465997" cy="2191596"/>
          </a:xfrm>
          <a:prstGeom prst="roundRect">
            <a:avLst>
              <a:gd name="adj" fmla="val 4759"/>
            </a:avLst>
          </a:prstGeom>
          <a:solidFill>
            <a:srgbClr val="FFFFFF"/>
          </a:solidFill>
          <a:ln w="4301" cap="flat">
            <a:noFill/>
            <a:prstDash val="solid"/>
            <a:miter/>
          </a:ln>
          <a:effectLst>
            <a:outerShdw blurRad="203200" dist="304800" dir="5400000" sx="88000" sy="88000" algn="t" rotWithShape="0">
              <a:srgbClr val="0D004D">
                <a:alpha val="3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19" name="Rectangle: Rounded Corners 8">
            <a:extLst>
              <a:ext uri="{FF2B5EF4-FFF2-40B4-BE49-F238E27FC236}">
                <a16:creationId xmlns:a16="http://schemas.microsoft.com/office/drawing/2014/main" id="{C791CB3A-8E83-169F-A4B4-C6BDFCDA29F2}"/>
              </a:ext>
            </a:extLst>
          </p:cNvPr>
          <p:cNvSpPr>
            <a:spLocks noGrp="1" noRot="1" noMove="1" noResize="1" noEditPoints="1" noAdjustHandles="1" noChangeArrowheads="1" noChangeShapeType="1"/>
          </p:cNvSpPr>
          <p:nvPr userDrawn="1"/>
        </p:nvSpPr>
        <p:spPr>
          <a:xfrm>
            <a:off x="8682647" y="1910962"/>
            <a:ext cx="2465997" cy="2191596"/>
          </a:xfrm>
          <a:prstGeom prst="roundRect">
            <a:avLst>
              <a:gd name="adj" fmla="val 4759"/>
            </a:avLst>
          </a:prstGeom>
          <a:solidFill>
            <a:srgbClr val="FFFFFF"/>
          </a:solidFill>
          <a:ln w="4301" cap="flat">
            <a:noFill/>
            <a:prstDash val="solid"/>
            <a:miter/>
          </a:ln>
          <a:effectLst>
            <a:outerShdw blurRad="203200" dist="304800" dir="5400000" sx="88000" sy="88000" algn="t" rotWithShape="0">
              <a:srgbClr val="0D004D">
                <a:alpha val="3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20" name="Text Placeholder 30">
            <a:extLst>
              <a:ext uri="{FF2B5EF4-FFF2-40B4-BE49-F238E27FC236}">
                <a16:creationId xmlns:a16="http://schemas.microsoft.com/office/drawing/2014/main" id="{19C08225-3ECF-7124-59BF-E81C6D1C6CF5}"/>
              </a:ext>
            </a:extLst>
          </p:cNvPr>
          <p:cNvSpPr>
            <a:spLocks noGrp="1"/>
          </p:cNvSpPr>
          <p:nvPr>
            <p:ph type="body" sz="quarter" idx="47" hasCustomPrompt="1"/>
          </p:nvPr>
        </p:nvSpPr>
        <p:spPr>
          <a:xfrm>
            <a:off x="933992" y="2084231"/>
            <a:ext cx="2465997" cy="784760"/>
          </a:xfrm>
        </p:spPr>
        <p:txBody>
          <a:bodyPr/>
          <a:lstStyle>
            <a:lvl1pPr algn="ctr">
              <a:defRPr sz="4400" b="1" i="0">
                <a:latin typeface="Plus Jakarta Sans" pitchFamily="2" charset="77"/>
                <a:cs typeface="Plus Jakarta Sans" pitchFamily="2" charset="77"/>
              </a:defRPr>
            </a:lvl1pPr>
          </a:lstStyle>
          <a:p>
            <a:pPr lvl="0"/>
            <a:r>
              <a:rPr lang="en-US" dirty="0"/>
              <a:t>#</a:t>
            </a:r>
          </a:p>
        </p:txBody>
      </p:sp>
      <p:sp>
        <p:nvSpPr>
          <p:cNvPr id="21" name="Text Placeholder 30">
            <a:extLst>
              <a:ext uri="{FF2B5EF4-FFF2-40B4-BE49-F238E27FC236}">
                <a16:creationId xmlns:a16="http://schemas.microsoft.com/office/drawing/2014/main" id="{45B4DD44-B980-8827-744F-8648B906FB1C}"/>
              </a:ext>
            </a:extLst>
          </p:cNvPr>
          <p:cNvSpPr>
            <a:spLocks noGrp="1"/>
          </p:cNvSpPr>
          <p:nvPr>
            <p:ph type="body" sz="quarter" idx="48" hasCustomPrompt="1"/>
          </p:nvPr>
        </p:nvSpPr>
        <p:spPr>
          <a:xfrm>
            <a:off x="3527036" y="2084231"/>
            <a:ext cx="2455839" cy="784760"/>
          </a:xfrm>
        </p:spPr>
        <p:txBody>
          <a:bodyPr/>
          <a:lstStyle>
            <a:lvl1pPr algn="ctr">
              <a:defRPr sz="4400" b="1" i="0">
                <a:latin typeface="Plus Jakarta Sans" pitchFamily="2" charset="77"/>
                <a:cs typeface="Plus Jakarta Sans" pitchFamily="2" charset="77"/>
              </a:defRPr>
            </a:lvl1pPr>
          </a:lstStyle>
          <a:p>
            <a:pPr lvl="0"/>
            <a:r>
              <a:rPr lang="en-US" dirty="0"/>
              <a:t>#</a:t>
            </a:r>
          </a:p>
        </p:txBody>
      </p:sp>
      <p:sp>
        <p:nvSpPr>
          <p:cNvPr id="22" name="Text Placeholder 30">
            <a:extLst>
              <a:ext uri="{FF2B5EF4-FFF2-40B4-BE49-F238E27FC236}">
                <a16:creationId xmlns:a16="http://schemas.microsoft.com/office/drawing/2014/main" id="{71187E17-6506-69E0-8BDC-B7E65140AA91}"/>
              </a:ext>
            </a:extLst>
          </p:cNvPr>
          <p:cNvSpPr>
            <a:spLocks noGrp="1"/>
          </p:cNvSpPr>
          <p:nvPr>
            <p:ph type="body" sz="quarter" idx="49" hasCustomPrompt="1"/>
          </p:nvPr>
        </p:nvSpPr>
        <p:spPr>
          <a:xfrm>
            <a:off x="6096000" y="2084231"/>
            <a:ext cx="2455839" cy="784760"/>
          </a:xfrm>
        </p:spPr>
        <p:txBody>
          <a:bodyPr/>
          <a:lstStyle>
            <a:lvl1pPr algn="ctr">
              <a:defRPr sz="4400" b="1" i="0">
                <a:latin typeface="Plus Jakarta Sans" pitchFamily="2" charset="77"/>
                <a:cs typeface="Plus Jakarta Sans" pitchFamily="2" charset="77"/>
              </a:defRPr>
            </a:lvl1pPr>
          </a:lstStyle>
          <a:p>
            <a:pPr lvl="0"/>
            <a:r>
              <a:rPr lang="en-US" dirty="0"/>
              <a:t>#</a:t>
            </a:r>
          </a:p>
        </p:txBody>
      </p:sp>
      <p:sp>
        <p:nvSpPr>
          <p:cNvPr id="23" name="Text Placeholder 34">
            <a:extLst>
              <a:ext uri="{FF2B5EF4-FFF2-40B4-BE49-F238E27FC236}">
                <a16:creationId xmlns:a16="http://schemas.microsoft.com/office/drawing/2014/main" id="{AB00097B-EDFE-1F86-DC33-2F14A248EE38}"/>
              </a:ext>
            </a:extLst>
          </p:cNvPr>
          <p:cNvSpPr>
            <a:spLocks noGrp="1"/>
          </p:cNvSpPr>
          <p:nvPr>
            <p:ph type="body" sz="quarter" idx="50" hasCustomPrompt="1"/>
          </p:nvPr>
        </p:nvSpPr>
        <p:spPr>
          <a:xfrm>
            <a:off x="933992" y="3016946"/>
            <a:ext cx="2465997" cy="1076325"/>
          </a:xfrm>
        </p:spPr>
        <p:txBody>
          <a:bodyPr/>
          <a:lstStyle>
            <a:lvl1pPr algn="ctr">
              <a:defRPr sz="1200">
                <a:solidFill>
                  <a:srgbClr val="512EAB"/>
                </a:solidFill>
              </a:defRPr>
            </a:lvl1pPr>
          </a:lstStyle>
          <a:p>
            <a:pPr lvl="0"/>
            <a:r>
              <a:rPr lang="en-US" dirty="0"/>
              <a:t>Click to add text</a:t>
            </a:r>
          </a:p>
        </p:txBody>
      </p:sp>
      <p:sp>
        <p:nvSpPr>
          <p:cNvPr id="24" name="Text Placeholder 34">
            <a:extLst>
              <a:ext uri="{FF2B5EF4-FFF2-40B4-BE49-F238E27FC236}">
                <a16:creationId xmlns:a16="http://schemas.microsoft.com/office/drawing/2014/main" id="{7FB022DD-B836-B5C8-E02B-5DFD92205234}"/>
              </a:ext>
            </a:extLst>
          </p:cNvPr>
          <p:cNvSpPr>
            <a:spLocks noGrp="1"/>
          </p:cNvSpPr>
          <p:nvPr>
            <p:ph type="body" sz="quarter" idx="51" hasCustomPrompt="1"/>
          </p:nvPr>
        </p:nvSpPr>
        <p:spPr>
          <a:xfrm>
            <a:off x="3516876" y="3016946"/>
            <a:ext cx="2455839" cy="1076325"/>
          </a:xfrm>
        </p:spPr>
        <p:txBody>
          <a:bodyPr/>
          <a:lstStyle>
            <a:lvl1pPr algn="ctr">
              <a:defRPr sz="1200">
                <a:solidFill>
                  <a:srgbClr val="512EAB"/>
                </a:solidFill>
              </a:defRPr>
            </a:lvl1pPr>
          </a:lstStyle>
          <a:p>
            <a:pPr lvl="0"/>
            <a:r>
              <a:rPr lang="en-US" dirty="0"/>
              <a:t>Click to add text</a:t>
            </a:r>
          </a:p>
        </p:txBody>
      </p:sp>
      <p:sp>
        <p:nvSpPr>
          <p:cNvPr id="26" name="Text Placeholder 34">
            <a:extLst>
              <a:ext uri="{FF2B5EF4-FFF2-40B4-BE49-F238E27FC236}">
                <a16:creationId xmlns:a16="http://schemas.microsoft.com/office/drawing/2014/main" id="{72974618-A871-F44D-F664-FADB84ACFB62}"/>
              </a:ext>
            </a:extLst>
          </p:cNvPr>
          <p:cNvSpPr>
            <a:spLocks noGrp="1"/>
          </p:cNvSpPr>
          <p:nvPr>
            <p:ph type="body" sz="quarter" idx="52" hasCustomPrompt="1"/>
          </p:nvPr>
        </p:nvSpPr>
        <p:spPr>
          <a:xfrm>
            <a:off x="6096000" y="3016946"/>
            <a:ext cx="2455839" cy="1076325"/>
          </a:xfrm>
        </p:spPr>
        <p:txBody>
          <a:bodyPr/>
          <a:lstStyle>
            <a:lvl1pPr algn="ctr">
              <a:defRPr sz="1200">
                <a:solidFill>
                  <a:srgbClr val="512EAB"/>
                </a:solidFill>
              </a:defRPr>
            </a:lvl1pPr>
          </a:lstStyle>
          <a:p>
            <a:pPr lvl="0"/>
            <a:r>
              <a:rPr lang="en-US" dirty="0"/>
              <a:t>Click to add text</a:t>
            </a:r>
          </a:p>
        </p:txBody>
      </p:sp>
      <p:sp>
        <p:nvSpPr>
          <p:cNvPr id="28" name="Text Placeholder 30">
            <a:extLst>
              <a:ext uri="{FF2B5EF4-FFF2-40B4-BE49-F238E27FC236}">
                <a16:creationId xmlns:a16="http://schemas.microsoft.com/office/drawing/2014/main" id="{53D7F5BE-6B26-8933-2DC9-BC6B1107C3B3}"/>
              </a:ext>
            </a:extLst>
          </p:cNvPr>
          <p:cNvSpPr>
            <a:spLocks noGrp="1"/>
          </p:cNvSpPr>
          <p:nvPr>
            <p:ph type="body" sz="quarter" idx="53" hasCustomPrompt="1"/>
          </p:nvPr>
        </p:nvSpPr>
        <p:spPr>
          <a:xfrm>
            <a:off x="8696960" y="2084231"/>
            <a:ext cx="2455839" cy="784760"/>
          </a:xfrm>
        </p:spPr>
        <p:txBody>
          <a:bodyPr/>
          <a:lstStyle>
            <a:lvl1pPr algn="ctr">
              <a:defRPr sz="4400" b="1" i="0">
                <a:latin typeface="Plus Jakarta Sans" pitchFamily="2" charset="77"/>
                <a:cs typeface="Plus Jakarta Sans" pitchFamily="2" charset="77"/>
              </a:defRPr>
            </a:lvl1pPr>
          </a:lstStyle>
          <a:p>
            <a:pPr lvl="0"/>
            <a:r>
              <a:rPr lang="en-US" dirty="0"/>
              <a:t>#</a:t>
            </a:r>
          </a:p>
        </p:txBody>
      </p:sp>
      <p:sp>
        <p:nvSpPr>
          <p:cNvPr id="29" name="Text Placeholder 34">
            <a:extLst>
              <a:ext uri="{FF2B5EF4-FFF2-40B4-BE49-F238E27FC236}">
                <a16:creationId xmlns:a16="http://schemas.microsoft.com/office/drawing/2014/main" id="{9A87AD66-2A69-A18C-E810-914CF56C0795}"/>
              </a:ext>
            </a:extLst>
          </p:cNvPr>
          <p:cNvSpPr>
            <a:spLocks noGrp="1"/>
          </p:cNvSpPr>
          <p:nvPr>
            <p:ph type="body" sz="quarter" idx="54" hasCustomPrompt="1"/>
          </p:nvPr>
        </p:nvSpPr>
        <p:spPr>
          <a:xfrm>
            <a:off x="8696960" y="3016946"/>
            <a:ext cx="2455839" cy="1076325"/>
          </a:xfrm>
        </p:spPr>
        <p:txBody>
          <a:bodyPr/>
          <a:lstStyle>
            <a:lvl1pPr algn="ctr">
              <a:defRPr sz="1200">
                <a:solidFill>
                  <a:srgbClr val="512EAB"/>
                </a:solidFill>
              </a:defRPr>
            </a:lvl1pPr>
          </a:lstStyle>
          <a:p>
            <a:pPr lvl="0"/>
            <a:r>
              <a:rPr lang="en-US" dirty="0"/>
              <a:t>Click to add text</a:t>
            </a:r>
          </a:p>
        </p:txBody>
      </p:sp>
      <p:sp>
        <p:nvSpPr>
          <p:cNvPr id="30" name="Text Placeholder 34">
            <a:extLst>
              <a:ext uri="{FF2B5EF4-FFF2-40B4-BE49-F238E27FC236}">
                <a16:creationId xmlns:a16="http://schemas.microsoft.com/office/drawing/2014/main" id="{3EEBC380-BBAA-1E38-1EAA-B3FEB1314D8F}"/>
              </a:ext>
            </a:extLst>
          </p:cNvPr>
          <p:cNvSpPr>
            <a:spLocks noGrp="1"/>
          </p:cNvSpPr>
          <p:nvPr>
            <p:ph type="body" sz="quarter" idx="55" hasCustomPrompt="1"/>
          </p:nvPr>
        </p:nvSpPr>
        <p:spPr>
          <a:xfrm>
            <a:off x="923832" y="4347906"/>
            <a:ext cx="5059043" cy="1749694"/>
          </a:xfrm>
        </p:spPr>
        <p:txBody>
          <a:bodyPr/>
          <a:lstStyle>
            <a:lvl1pPr algn="l">
              <a:defRPr sz="1100" b="1" i="0">
                <a:solidFill>
                  <a:srgbClr val="512EAB"/>
                </a:solidFill>
                <a:latin typeface="Plus Jakarta Sans" pitchFamily="2" charset="77"/>
                <a:cs typeface="Plus Jakarta Sans" pitchFamily="2" charset="77"/>
              </a:defRPr>
            </a:lvl1pPr>
          </a:lstStyle>
          <a:p>
            <a:pPr lvl="0"/>
            <a:r>
              <a:rPr lang="en-US" dirty="0"/>
              <a:t>Click to add text</a:t>
            </a:r>
          </a:p>
        </p:txBody>
      </p:sp>
      <p:sp>
        <p:nvSpPr>
          <p:cNvPr id="38" name="Text Placeholder 34">
            <a:extLst>
              <a:ext uri="{FF2B5EF4-FFF2-40B4-BE49-F238E27FC236}">
                <a16:creationId xmlns:a16="http://schemas.microsoft.com/office/drawing/2014/main" id="{86FFF6AA-FBD8-D6A9-D664-B45C1FEBFFD4}"/>
              </a:ext>
            </a:extLst>
          </p:cNvPr>
          <p:cNvSpPr>
            <a:spLocks noGrp="1"/>
          </p:cNvSpPr>
          <p:nvPr>
            <p:ph type="body" sz="quarter" idx="56" hasCustomPrompt="1"/>
          </p:nvPr>
        </p:nvSpPr>
        <p:spPr>
          <a:xfrm>
            <a:off x="6593113" y="4347906"/>
            <a:ext cx="4555532" cy="1749694"/>
          </a:xfrm>
        </p:spPr>
        <p:txBody>
          <a:bodyPr/>
          <a:lstStyle>
            <a:lvl1pPr algn="l">
              <a:defRPr sz="1100" b="1" i="0">
                <a:solidFill>
                  <a:srgbClr val="DF41CF"/>
                </a:solidFill>
                <a:latin typeface="Plus Jakarta Sans" pitchFamily="2" charset="77"/>
                <a:cs typeface="Plus Jakarta Sans" pitchFamily="2" charset="77"/>
              </a:defRPr>
            </a:lvl1pPr>
          </a:lstStyle>
          <a:p>
            <a:pPr lvl="0"/>
            <a:r>
              <a:rPr lang="en-US" dirty="0"/>
              <a:t>Click to add text</a:t>
            </a:r>
          </a:p>
        </p:txBody>
      </p:sp>
    </p:spTree>
    <p:extLst>
      <p:ext uri="{BB962C8B-B14F-4D97-AF65-F5344CB8AC3E}">
        <p14:creationId xmlns:p14="http://schemas.microsoft.com/office/powerpoint/2010/main" val="3638753125"/>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ext x5 and x2 Statements Light">
    <p:bg bwMode="ltGray">
      <p:bgPr>
        <a:solidFill>
          <a:srgbClr val="EDECF6"/>
        </a:solidFill>
        <a:effectLst/>
      </p:bgPr>
    </p:bg>
    <p:spTree>
      <p:nvGrpSpPr>
        <p:cNvPr id="1" name=""/>
        <p:cNvGrpSpPr/>
        <p:nvPr/>
      </p:nvGrpSpPr>
      <p:grpSpPr>
        <a:xfrm>
          <a:off x="0" y="0"/>
          <a:ext cx="0" cy="0"/>
          <a:chOff x="0" y="0"/>
          <a:chExt cx="0" cy="0"/>
        </a:xfrm>
      </p:grpSpPr>
      <p:sp>
        <p:nvSpPr>
          <p:cNvPr id="14" name="Rectangle: Top Corners Rounded 23">
            <a:extLst>
              <a:ext uri="{FF2B5EF4-FFF2-40B4-BE49-F238E27FC236}">
                <a16:creationId xmlns:a16="http://schemas.microsoft.com/office/drawing/2014/main" id="{1FEC7707-9840-730E-7915-14294247756D}"/>
              </a:ext>
            </a:extLst>
          </p:cNvPr>
          <p:cNvSpPr>
            <a:spLocks noGrp="1" noRot="1" noMove="1" noResize="1" noEditPoints="1" noAdjustHandles="1" noChangeArrowheads="1" noChangeShapeType="1"/>
          </p:cNvSpPr>
          <p:nvPr userDrawn="1"/>
        </p:nvSpPr>
        <p:spPr>
          <a:xfrm rot="16200000">
            <a:off x="2274427" y="1458199"/>
            <a:ext cx="2409683" cy="5891304"/>
          </a:xfrm>
          <a:prstGeom prst="round2SameRect">
            <a:avLst>
              <a:gd name="adj1" fmla="val 9821"/>
              <a:gd name="adj2" fmla="val 0"/>
            </a:avLst>
          </a:prstGeom>
          <a:gradFill>
            <a:gsLst>
              <a:gs pos="0">
                <a:srgbClr val="C1BFFF"/>
              </a:gs>
              <a:gs pos="83000">
                <a:srgbClr val="BFBCFD"/>
              </a:gs>
              <a:gs pos="100000">
                <a:srgbClr val="A195E7"/>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15" name="Rectangle: Top Corners Rounded 27">
            <a:extLst>
              <a:ext uri="{FF2B5EF4-FFF2-40B4-BE49-F238E27FC236}">
                <a16:creationId xmlns:a16="http://schemas.microsoft.com/office/drawing/2014/main" id="{BEEC395B-716D-0145-2AC7-241DD03B1B59}"/>
              </a:ext>
            </a:extLst>
          </p:cNvPr>
          <p:cNvSpPr>
            <a:spLocks noGrp="1" noRot="1" noMove="1" noResize="1" noEditPoints="1" noAdjustHandles="1" noChangeArrowheads="1" noChangeShapeType="1"/>
          </p:cNvSpPr>
          <p:nvPr userDrawn="1"/>
        </p:nvSpPr>
        <p:spPr>
          <a:xfrm rot="5400000">
            <a:off x="7823021" y="1757743"/>
            <a:ext cx="2409685" cy="5292221"/>
          </a:xfrm>
          <a:prstGeom prst="round2SameRect">
            <a:avLst>
              <a:gd name="adj1" fmla="val 8767"/>
              <a:gd name="adj2" fmla="val 0"/>
            </a:avLst>
          </a:prstGeom>
          <a:solidFill>
            <a:srgbClr val="0D00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2" name="Rectangle: Rounded Corners 15">
            <a:extLst>
              <a:ext uri="{FF2B5EF4-FFF2-40B4-BE49-F238E27FC236}">
                <a16:creationId xmlns:a16="http://schemas.microsoft.com/office/drawing/2014/main" id="{6E6C035B-8238-7BCF-2209-C3F83D36D42D}"/>
              </a:ext>
            </a:extLst>
          </p:cNvPr>
          <p:cNvSpPr>
            <a:spLocks noGrp="1" noRot="1" noMove="1" noResize="1" noEditPoints="1" noAdjustHandles="1" noChangeArrowheads="1" noChangeShapeType="1"/>
          </p:cNvSpPr>
          <p:nvPr userDrawn="1"/>
        </p:nvSpPr>
        <p:spPr>
          <a:xfrm>
            <a:off x="933992" y="1910962"/>
            <a:ext cx="1917783" cy="1899037"/>
          </a:xfrm>
          <a:prstGeom prst="roundRect">
            <a:avLst>
              <a:gd name="adj" fmla="val 4759"/>
            </a:avLst>
          </a:prstGeom>
          <a:solidFill>
            <a:srgbClr val="FFFFFF"/>
          </a:solidFill>
          <a:ln w="4301" cap="flat">
            <a:noFill/>
            <a:prstDash val="solid"/>
            <a:miter/>
          </a:ln>
          <a:effectLst>
            <a:outerShdw blurRad="203200" dist="304800" dir="5400000" sx="88000" sy="88000" algn="t" rotWithShape="0">
              <a:srgbClr val="0D004D">
                <a:alpha val="3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4" name="Rectangle: Rounded Corners 20">
            <a:extLst>
              <a:ext uri="{FF2B5EF4-FFF2-40B4-BE49-F238E27FC236}">
                <a16:creationId xmlns:a16="http://schemas.microsoft.com/office/drawing/2014/main" id="{832889D8-06D3-A814-BE1D-DDE337F4005D}"/>
              </a:ext>
            </a:extLst>
          </p:cNvPr>
          <p:cNvSpPr>
            <a:spLocks noGrp="1" noRot="1" noMove="1" noResize="1" noEditPoints="1" noAdjustHandles="1" noChangeArrowheads="1" noChangeShapeType="1"/>
          </p:cNvSpPr>
          <p:nvPr userDrawn="1"/>
        </p:nvSpPr>
        <p:spPr>
          <a:xfrm>
            <a:off x="3030250" y="1910962"/>
            <a:ext cx="1917783" cy="1899038"/>
          </a:xfrm>
          <a:prstGeom prst="roundRect">
            <a:avLst>
              <a:gd name="adj" fmla="val 4759"/>
            </a:avLst>
          </a:prstGeom>
          <a:solidFill>
            <a:srgbClr val="FFFFFF"/>
          </a:solidFill>
          <a:ln w="4301" cap="flat">
            <a:noFill/>
            <a:prstDash val="solid"/>
            <a:miter/>
          </a:ln>
          <a:effectLst>
            <a:outerShdw blurRad="203200" dist="304800" dir="5400000" sx="88000" sy="88000" algn="t" rotWithShape="0">
              <a:srgbClr val="0D004D">
                <a:alpha val="3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5" name="Rectangle: Rounded Corners 25">
            <a:extLst>
              <a:ext uri="{FF2B5EF4-FFF2-40B4-BE49-F238E27FC236}">
                <a16:creationId xmlns:a16="http://schemas.microsoft.com/office/drawing/2014/main" id="{970FFDA0-913C-F501-7A1A-544D574698B1}"/>
              </a:ext>
            </a:extLst>
          </p:cNvPr>
          <p:cNvSpPr>
            <a:spLocks noGrp="1" noRot="1" noMove="1" noResize="1" noEditPoints="1" noAdjustHandles="1" noChangeArrowheads="1" noChangeShapeType="1"/>
          </p:cNvSpPr>
          <p:nvPr userDrawn="1"/>
        </p:nvSpPr>
        <p:spPr>
          <a:xfrm>
            <a:off x="5126508" y="1910962"/>
            <a:ext cx="1917783" cy="1899038"/>
          </a:xfrm>
          <a:prstGeom prst="roundRect">
            <a:avLst>
              <a:gd name="adj" fmla="val 4759"/>
            </a:avLst>
          </a:prstGeom>
          <a:solidFill>
            <a:srgbClr val="FFFFFF"/>
          </a:solidFill>
          <a:ln w="4301" cap="flat">
            <a:noFill/>
            <a:prstDash val="solid"/>
            <a:miter/>
          </a:ln>
          <a:effectLst>
            <a:outerShdw blurRad="203200" dist="304800" dir="5400000" sx="88000" sy="88000" algn="t" rotWithShape="0">
              <a:srgbClr val="0D004D">
                <a:alpha val="3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9" name="Rectangle: Rounded Corners 8">
            <a:extLst>
              <a:ext uri="{FF2B5EF4-FFF2-40B4-BE49-F238E27FC236}">
                <a16:creationId xmlns:a16="http://schemas.microsoft.com/office/drawing/2014/main" id="{B194877B-34B4-6614-968C-FADEAF1674D7}"/>
              </a:ext>
            </a:extLst>
          </p:cNvPr>
          <p:cNvSpPr>
            <a:spLocks noGrp="1" noRot="1" noMove="1" noResize="1" noEditPoints="1" noAdjustHandles="1" noChangeArrowheads="1" noChangeShapeType="1"/>
          </p:cNvSpPr>
          <p:nvPr userDrawn="1"/>
        </p:nvSpPr>
        <p:spPr>
          <a:xfrm>
            <a:off x="7222766" y="1910962"/>
            <a:ext cx="1917783" cy="1899038"/>
          </a:xfrm>
          <a:prstGeom prst="roundRect">
            <a:avLst>
              <a:gd name="adj" fmla="val 4759"/>
            </a:avLst>
          </a:prstGeom>
          <a:solidFill>
            <a:srgbClr val="FFFFFF"/>
          </a:solidFill>
          <a:ln w="4301" cap="flat">
            <a:noFill/>
            <a:prstDash val="solid"/>
            <a:miter/>
          </a:ln>
          <a:effectLst>
            <a:outerShdw blurRad="203200" dist="304800" dir="5400000" sx="88000" sy="88000" algn="t" rotWithShape="0">
              <a:srgbClr val="0D004D">
                <a:alpha val="3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10" name="Rectangle: Rounded Corners 6">
            <a:extLst>
              <a:ext uri="{FF2B5EF4-FFF2-40B4-BE49-F238E27FC236}">
                <a16:creationId xmlns:a16="http://schemas.microsoft.com/office/drawing/2014/main" id="{C0EC01C6-8207-35D8-24E6-BC37960205CC}"/>
              </a:ext>
            </a:extLst>
          </p:cNvPr>
          <p:cNvSpPr>
            <a:spLocks noGrp="1" noRot="1" noMove="1" noResize="1" noEditPoints="1" noAdjustHandles="1" noChangeArrowheads="1" noChangeShapeType="1"/>
          </p:cNvSpPr>
          <p:nvPr userDrawn="1"/>
        </p:nvSpPr>
        <p:spPr>
          <a:xfrm>
            <a:off x="9319023" y="1910962"/>
            <a:ext cx="1917783" cy="1899038"/>
          </a:xfrm>
          <a:prstGeom prst="roundRect">
            <a:avLst>
              <a:gd name="adj" fmla="val 4759"/>
            </a:avLst>
          </a:prstGeom>
          <a:solidFill>
            <a:srgbClr val="FFFFFF"/>
          </a:solidFill>
          <a:ln w="4301" cap="flat">
            <a:noFill/>
            <a:prstDash val="solid"/>
            <a:miter/>
          </a:ln>
          <a:effectLst>
            <a:outerShdw blurRad="203200" dist="304800" dir="5400000" sx="88000" sy="88000" algn="t" rotWithShape="0">
              <a:srgbClr val="0D004D">
                <a:alpha val="3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000000"/>
              </a:solidFill>
              <a:effectLst/>
              <a:uLnTx/>
              <a:uFillTx/>
              <a:latin typeface="Plus Jakarta Sans" panose="020B0604030504040204"/>
              <a:ea typeface="+mn-ea"/>
              <a:cs typeface="+mn-cs"/>
            </a:endParaRPr>
          </a:p>
        </p:txBody>
      </p:sp>
      <p:sp>
        <p:nvSpPr>
          <p:cNvPr id="3" name="Section">
            <a:extLst>
              <a:ext uri="{FF2B5EF4-FFF2-40B4-BE49-F238E27FC236}">
                <a16:creationId xmlns:a16="http://schemas.microsoft.com/office/drawing/2014/main" id="{078AB4A3-A7E3-6CAE-F97A-4D13ADB627BD}"/>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8" name="Title">
            <a:extLst>
              <a:ext uri="{FF2B5EF4-FFF2-40B4-BE49-F238E27FC236}">
                <a16:creationId xmlns:a16="http://schemas.microsoft.com/office/drawing/2014/main" id="{CCC3B175-A6C1-A9B9-49AF-8B01B8AACF92}"/>
              </a:ext>
            </a:extLst>
          </p:cNvPr>
          <p:cNvSpPr>
            <a:spLocks noGrp="1"/>
          </p:cNvSpPr>
          <p:nvPr>
            <p:ph type="title" hasCustomPrompt="1"/>
          </p:nvPr>
        </p:nvSpPr>
        <p:spPr>
          <a:xfrm>
            <a:off x="550164" y="777104"/>
            <a:ext cx="4285996" cy="426861"/>
          </a:xfrm>
        </p:spPr>
        <p:txBody>
          <a:bodyPr/>
          <a:lstStyle>
            <a:lvl1pPr>
              <a:defRPr/>
            </a:lvl1pPr>
          </a:lstStyle>
          <a:p>
            <a:r>
              <a:rPr lang="en-US" noProof="0" dirty="0"/>
              <a:t>Place headline here</a:t>
            </a:r>
            <a:br>
              <a:rPr lang="en-US" noProof="0" dirty="0"/>
            </a:br>
            <a:endParaRPr lang="en-US" noProof="0" dirty="0"/>
          </a:p>
        </p:txBody>
      </p:sp>
      <p:sp>
        <p:nvSpPr>
          <p:cNvPr id="6" name="Footer">
            <a:extLst>
              <a:ext uri="{FF2B5EF4-FFF2-40B4-BE49-F238E27FC236}">
                <a16:creationId xmlns:a16="http://schemas.microsoft.com/office/drawing/2014/main" id="{2EF7F24B-751D-7492-7AE6-410AAE5960EE}"/>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7" name="Slide Number">
            <a:extLst>
              <a:ext uri="{FF2B5EF4-FFF2-40B4-BE49-F238E27FC236}">
                <a16:creationId xmlns:a16="http://schemas.microsoft.com/office/drawing/2014/main" id="{1A85F952-0DC9-0BBA-EBB5-2C568646CCDA}"/>
              </a:ext>
            </a:extLst>
          </p:cNvPr>
          <p:cNvSpPr>
            <a:spLocks noGrp="1" noRot="1" noMove="1" noResize="1" noEditPoints="1" noAdjustHandles="1" noChangeArrowheads="1" noChangeShapeType="1"/>
          </p:cNvSpPr>
          <p:nvPr>
            <p:ph type="sldNum" sz="quarter" idx="12"/>
          </p:nvPr>
        </p:nvSpPr>
        <p:spPr/>
        <p:txBody>
          <a:bodyPr/>
          <a:lstStyle/>
          <a:p>
            <a:fld id="{27BB625B-AB5A-C845-B50B-ED205C3DDF7A}" type="slidenum">
              <a:rPr lang="en-US" noProof="0" smtClean="0"/>
              <a:t>‹#›</a:t>
            </a:fld>
            <a:endParaRPr lang="en-US" noProof="0"/>
          </a:p>
        </p:txBody>
      </p:sp>
      <p:sp>
        <p:nvSpPr>
          <p:cNvPr id="20" name="Text Placeholder 30">
            <a:extLst>
              <a:ext uri="{FF2B5EF4-FFF2-40B4-BE49-F238E27FC236}">
                <a16:creationId xmlns:a16="http://schemas.microsoft.com/office/drawing/2014/main" id="{19C08225-3ECF-7124-59BF-E81C6D1C6CF5}"/>
              </a:ext>
            </a:extLst>
          </p:cNvPr>
          <p:cNvSpPr>
            <a:spLocks noGrp="1"/>
          </p:cNvSpPr>
          <p:nvPr>
            <p:ph type="body" sz="quarter" idx="47" hasCustomPrompt="1"/>
          </p:nvPr>
        </p:nvSpPr>
        <p:spPr>
          <a:xfrm>
            <a:off x="933992" y="2069943"/>
            <a:ext cx="1917783" cy="784760"/>
          </a:xfrm>
        </p:spPr>
        <p:txBody>
          <a:bodyPr/>
          <a:lstStyle>
            <a:lvl1pPr algn="ctr">
              <a:defRPr sz="4400" b="1" i="0">
                <a:latin typeface="Plus Jakarta Sans" pitchFamily="2" charset="77"/>
                <a:cs typeface="Plus Jakarta Sans" pitchFamily="2" charset="77"/>
              </a:defRPr>
            </a:lvl1pPr>
          </a:lstStyle>
          <a:p>
            <a:pPr lvl="0"/>
            <a:r>
              <a:rPr lang="en-US" dirty="0"/>
              <a:t>#</a:t>
            </a:r>
          </a:p>
        </p:txBody>
      </p:sp>
      <p:sp>
        <p:nvSpPr>
          <p:cNvPr id="21" name="Text Placeholder 30">
            <a:extLst>
              <a:ext uri="{FF2B5EF4-FFF2-40B4-BE49-F238E27FC236}">
                <a16:creationId xmlns:a16="http://schemas.microsoft.com/office/drawing/2014/main" id="{45B4DD44-B980-8827-744F-8648B906FB1C}"/>
              </a:ext>
            </a:extLst>
          </p:cNvPr>
          <p:cNvSpPr>
            <a:spLocks noGrp="1"/>
          </p:cNvSpPr>
          <p:nvPr>
            <p:ph type="body" sz="quarter" idx="48" hasCustomPrompt="1"/>
          </p:nvPr>
        </p:nvSpPr>
        <p:spPr>
          <a:xfrm>
            <a:off x="3030250" y="2069943"/>
            <a:ext cx="1917783" cy="784760"/>
          </a:xfrm>
        </p:spPr>
        <p:txBody>
          <a:bodyPr/>
          <a:lstStyle>
            <a:lvl1pPr algn="ctr">
              <a:defRPr sz="4400" b="1" i="0">
                <a:latin typeface="Plus Jakarta Sans" pitchFamily="2" charset="77"/>
                <a:cs typeface="Plus Jakarta Sans" pitchFamily="2" charset="77"/>
              </a:defRPr>
            </a:lvl1pPr>
          </a:lstStyle>
          <a:p>
            <a:pPr lvl="0"/>
            <a:r>
              <a:rPr lang="en-US" dirty="0"/>
              <a:t>#</a:t>
            </a:r>
          </a:p>
        </p:txBody>
      </p:sp>
      <p:sp>
        <p:nvSpPr>
          <p:cNvPr id="22" name="Text Placeholder 30">
            <a:extLst>
              <a:ext uri="{FF2B5EF4-FFF2-40B4-BE49-F238E27FC236}">
                <a16:creationId xmlns:a16="http://schemas.microsoft.com/office/drawing/2014/main" id="{71187E17-6506-69E0-8BDC-B7E65140AA91}"/>
              </a:ext>
            </a:extLst>
          </p:cNvPr>
          <p:cNvSpPr>
            <a:spLocks noGrp="1"/>
          </p:cNvSpPr>
          <p:nvPr>
            <p:ph type="body" sz="quarter" idx="49" hasCustomPrompt="1"/>
          </p:nvPr>
        </p:nvSpPr>
        <p:spPr>
          <a:xfrm>
            <a:off x="5126508" y="2069943"/>
            <a:ext cx="1917783" cy="784760"/>
          </a:xfrm>
        </p:spPr>
        <p:txBody>
          <a:bodyPr/>
          <a:lstStyle>
            <a:lvl1pPr algn="ctr">
              <a:defRPr sz="4400" b="1" i="0">
                <a:latin typeface="Plus Jakarta Sans" pitchFamily="2" charset="77"/>
                <a:cs typeface="Plus Jakarta Sans" pitchFamily="2" charset="77"/>
              </a:defRPr>
            </a:lvl1pPr>
          </a:lstStyle>
          <a:p>
            <a:pPr lvl="0"/>
            <a:r>
              <a:rPr lang="en-US" dirty="0"/>
              <a:t>#</a:t>
            </a:r>
          </a:p>
        </p:txBody>
      </p:sp>
      <p:sp>
        <p:nvSpPr>
          <p:cNvPr id="23" name="Text Placeholder 34">
            <a:extLst>
              <a:ext uri="{FF2B5EF4-FFF2-40B4-BE49-F238E27FC236}">
                <a16:creationId xmlns:a16="http://schemas.microsoft.com/office/drawing/2014/main" id="{AB00097B-EDFE-1F86-DC33-2F14A248EE38}"/>
              </a:ext>
            </a:extLst>
          </p:cNvPr>
          <p:cNvSpPr>
            <a:spLocks noGrp="1"/>
          </p:cNvSpPr>
          <p:nvPr>
            <p:ph type="body" sz="quarter" idx="50" hasCustomPrompt="1"/>
          </p:nvPr>
        </p:nvSpPr>
        <p:spPr>
          <a:xfrm>
            <a:off x="933992" y="3002658"/>
            <a:ext cx="1917783" cy="784760"/>
          </a:xfrm>
        </p:spPr>
        <p:txBody>
          <a:bodyPr/>
          <a:lstStyle>
            <a:lvl1pPr algn="ctr">
              <a:defRPr sz="1200">
                <a:solidFill>
                  <a:srgbClr val="512EAB"/>
                </a:solidFill>
              </a:defRPr>
            </a:lvl1pPr>
          </a:lstStyle>
          <a:p>
            <a:pPr lvl="0"/>
            <a:r>
              <a:rPr lang="en-US" dirty="0"/>
              <a:t>Click to add text</a:t>
            </a:r>
          </a:p>
        </p:txBody>
      </p:sp>
      <p:sp>
        <p:nvSpPr>
          <p:cNvPr id="24" name="Text Placeholder 34">
            <a:extLst>
              <a:ext uri="{FF2B5EF4-FFF2-40B4-BE49-F238E27FC236}">
                <a16:creationId xmlns:a16="http://schemas.microsoft.com/office/drawing/2014/main" id="{7FB022DD-B836-B5C8-E02B-5DFD92205234}"/>
              </a:ext>
            </a:extLst>
          </p:cNvPr>
          <p:cNvSpPr>
            <a:spLocks noGrp="1"/>
          </p:cNvSpPr>
          <p:nvPr>
            <p:ph type="body" sz="quarter" idx="51" hasCustomPrompt="1"/>
          </p:nvPr>
        </p:nvSpPr>
        <p:spPr>
          <a:xfrm>
            <a:off x="3020090" y="3002658"/>
            <a:ext cx="1917783" cy="784760"/>
          </a:xfrm>
        </p:spPr>
        <p:txBody>
          <a:bodyPr/>
          <a:lstStyle>
            <a:lvl1pPr algn="ctr">
              <a:defRPr sz="1200">
                <a:solidFill>
                  <a:srgbClr val="512EAB"/>
                </a:solidFill>
              </a:defRPr>
            </a:lvl1pPr>
          </a:lstStyle>
          <a:p>
            <a:pPr lvl="0"/>
            <a:r>
              <a:rPr lang="en-US" dirty="0"/>
              <a:t>Click to add text</a:t>
            </a:r>
          </a:p>
        </p:txBody>
      </p:sp>
      <p:sp>
        <p:nvSpPr>
          <p:cNvPr id="26" name="Text Placeholder 34">
            <a:extLst>
              <a:ext uri="{FF2B5EF4-FFF2-40B4-BE49-F238E27FC236}">
                <a16:creationId xmlns:a16="http://schemas.microsoft.com/office/drawing/2014/main" id="{72974618-A871-F44D-F664-FADB84ACFB62}"/>
              </a:ext>
            </a:extLst>
          </p:cNvPr>
          <p:cNvSpPr>
            <a:spLocks noGrp="1"/>
          </p:cNvSpPr>
          <p:nvPr>
            <p:ph type="body" sz="quarter" idx="52" hasCustomPrompt="1"/>
          </p:nvPr>
        </p:nvSpPr>
        <p:spPr>
          <a:xfrm>
            <a:off x="5126508" y="3002658"/>
            <a:ext cx="1917783" cy="793053"/>
          </a:xfrm>
        </p:spPr>
        <p:txBody>
          <a:bodyPr/>
          <a:lstStyle>
            <a:lvl1pPr algn="ctr">
              <a:defRPr sz="1200">
                <a:solidFill>
                  <a:srgbClr val="512EAB"/>
                </a:solidFill>
              </a:defRPr>
            </a:lvl1pPr>
          </a:lstStyle>
          <a:p>
            <a:pPr lvl="0"/>
            <a:r>
              <a:rPr lang="en-US" dirty="0"/>
              <a:t>Click to add text</a:t>
            </a:r>
          </a:p>
        </p:txBody>
      </p:sp>
      <p:sp>
        <p:nvSpPr>
          <p:cNvPr id="28" name="Text Placeholder 30">
            <a:extLst>
              <a:ext uri="{FF2B5EF4-FFF2-40B4-BE49-F238E27FC236}">
                <a16:creationId xmlns:a16="http://schemas.microsoft.com/office/drawing/2014/main" id="{53D7F5BE-6B26-8933-2DC9-BC6B1107C3B3}"/>
              </a:ext>
            </a:extLst>
          </p:cNvPr>
          <p:cNvSpPr>
            <a:spLocks noGrp="1"/>
          </p:cNvSpPr>
          <p:nvPr>
            <p:ph type="body" sz="quarter" idx="53" hasCustomPrompt="1"/>
          </p:nvPr>
        </p:nvSpPr>
        <p:spPr>
          <a:xfrm>
            <a:off x="7222766" y="2069943"/>
            <a:ext cx="1917783" cy="784760"/>
          </a:xfrm>
        </p:spPr>
        <p:txBody>
          <a:bodyPr/>
          <a:lstStyle>
            <a:lvl1pPr algn="ctr">
              <a:defRPr sz="4400" b="1" i="0">
                <a:latin typeface="Plus Jakarta Sans" pitchFamily="2" charset="77"/>
                <a:cs typeface="Plus Jakarta Sans" pitchFamily="2" charset="77"/>
              </a:defRPr>
            </a:lvl1pPr>
          </a:lstStyle>
          <a:p>
            <a:pPr lvl="0"/>
            <a:r>
              <a:rPr lang="en-US" dirty="0"/>
              <a:t>#</a:t>
            </a:r>
          </a:p>
        </p:txBody>
      </p:sp>
      <p:sp>
        <p:nvSpPr>
          <p:cNvPr id="29" name="Text Placeholder 34">
            <a:extLst>
              <a:ext uri="{FF2B5EF4-FFF2-40B4-BE49-F238E27FC236}">
                <a16:creationId xmlns:a16="http://schemas.microsoft.com/office/drawing/2014/main" id="{9A87AD66-2A69-A18C-E810-914CF56C0795}"/>
              </a:ext>
            </a:extLst>
          </p:cNvPr>
          <p:cNvSpPr>
            <a:spLocks noGrp="1"/>
          </p:cNvSpPr>
          <p:nvPr>
            <p:ph type="body" sz="quarter" idx="54" hasCustomPrompt="1"/>
          </p:nvPr>
        </p:nvSpPr>
        <p:spPr>
          <a:xfrm>
            <a:off x="7222766" y="3002658"/>
            <a:ext cx="1917783" cy="793053"/>
          </a:xfrm>
        </p:spPr>
        <p:txBody>
          <a:bodyPr/>
          <a:lstStyle>
            <a:lvl1pPr algn="ctr">
              <a:defRPr sz="1200">
                <a:solidFill>
                  <a:srgbClr val="512EAB"/>
                </a:solidFill>
              </a:defRPr>
            </a:lvl1pPr>
          </a:lstStyle>
          <a:p>
            <a:pPr lvl="0"/>
            <a:r>
              <a:rPr lang="en-US" dirty="0"/>
              <a:t>Click to add text</a:t>
            </a:r>
          </a:p>
        </p:txBody>
      </p:sp>
      <p:sp>
        <p:nvSpPr>
          <p:cNvPr id="30" name="Text Placeholder 34">
            <a:extLst>
              <a:ext uri="{FF2B5EF4-FFF2-40B4-BE49-F238E27FC236}">
                <a16:creationId xmlns:a16="http://schemas.microsoft.com/office/drawing/2014/main" id="{3EEBC380-BBAA-1E38-1EAA-B3FEB1314D8F}"/>
              </a:ext>
            </a:extLst>
          </p:cNvPr>
          <p:cNvSpPr>
            <a:spLocks noGrp="1"/>
          </p:cNvSpPr>
          <p:nvPr>
            <p:ph type="body" sz="quarter" idx="55" hasCustomPrompt="1"/>
          </p:nvPr>
        </p:nvSpPr>
        <p:spPr>
          <a:xfrm>
            <a:off x="923832" y="4347906"/>
            <a:ext cx="5059043" cy="1067057"/>
          </a:xfrm>
        </p:spPr>
        <p:txBody>
          <a:bodyPr/>
          <a:lstStyle>
            <a:lvl1pPr algn="l">
              <a:defRPr sz="1100" b="1" i="0">
                <a:solidFill>
                  <a:srgbClr val="512EAB"/>
                </a:solidFill>
                <a:latin typeface="Plus Jakarta Sans" pitchFamily="2" charset="77"/>
                <a:cs typeface="Plus Jakarta Sans" pitchFamily="2" charset="77"/>
              </a:defRPr>
            </a:lvl1pPr>
          </a:lstStyle>
          <a:p>
            <a:pPr lvl="0"/>
            <a:r>
              <a:rPr lang="en-US" dirty="0"/>
              <a:t>Click to add text</a:t>
            </a:r>
          </a:p>
        </p:txBody>
      </p:sp>
      <p:sp>
        <p:nvSpPr>
          <p:cNvPr id="38" name="Text Placeholder 34">
            <a:extLst>
              <a:ext uri="{FF2B5EF4-FFF2-40B4-BE49-F238E27FC236}">
                <a16:creationId xmlns:a16="http://schemas.microsoft.com/office/drawing/2014/main" id="{86FFF6AA-FBD8-D6A9-D664-B45C1FEBFFD4}"/>
              </a:ext>
            </a:extLst>
          </p:cNvPr>
          <p:cNvSpPr>
            <a:spLocks noGrp="1"/>
          </p:cNvSpPr>
          <p:nvPr>
            <p:ph type="body" sz="quarter" idx="56" hasCustomPrompt="1"/>
          </p:nvPr>
        </p:nvSpPr>
        <p:spPr>
          <a:xfrm>
            <a:off x="6593113" y="4347906"/>
            <a:ext cx="4555532" cy="1067057"/>
          </a:xfrm>
        </p:spPr>
        <p:txBody>
          <a:bodyPr/>
          <a:lstStyle>
            <a:lvl1pPr algn="l">
              <a:defRPr sz="1100" b="1" i="0">
                <a:solidFill>
                  <a:srgbClr val="DF41CF"/>
                </a:solidFill>
                <a:latin typeface="Plus Jakarta Sans" pitchFamily="2" charset="77"/>
                <a:cs typeface="Plus Jakarta Sans" pitchFamily="2" charset="77"/>
              </a:defRPr>
            </a:lvl1pPr>
          </a:lstStyle>
          <a:p>
            <a:pPr lvl="0"/>
            <a:r>
              <a:rPr lang="en-US" dirty="0"/>
              <a:t>Click to add text</a:t>
            </a:r>
          </a:p>
        </p:txBody>
      </p:sp>
      <p:sp>
        <p:nvSpPr>
          <p:cNvPr id="11" name="Text Placeholder 30">
            <a:extLst>
              <a:ext uri="{FF2B5EF4-FFF2-40B4-BE49-F238E27FC236}">
                <a16:creationId xmlns:a16="http://schemas.microsoft.com/office/drawing/2014/main" id="{D01B32A4-BB09-09E1-C316-51CE7C03FB22}"/>
              </a:ext>
            </a:extLst>
          </p:cNvPr>
          <p:cNvSpPr>
            <a:spLocks noGrp="1"/>
          </p:cNvSpPr>
          <p:nvPr>
            <p:ph type="body" sz="quarter" idx="57" hasCustomPrompt="1"/>
          </p:nvPr>
        </p:nvSpPr>
        <p:spPr>
          <a:xfrm>
            <a:off x="9308741" y="2069943"/>
            <a:ext cx="1917783" cy="784760"/>
          </a:xfrm>
        </p:spPr>
        <p:txBody>
          <a:bodyPr/>
          <a:lstStyle>
            <a:lvl1pPr algn="ctr">
              <a:defRPr sz="4400" b="1" i="0">
                <a:latin typeface="Plus Jakarta Sans" pitchFamily="2" charset="77"/>
                <a:cs typeface="Plus Jakarta Sans" pitchFamily="2" charset="77"/>
              </a:defRPr>
            </a:lvl1pPr>
          </a:lstStyle>
          <a:p>
            <a:pPr lvl="0"/>
            <a:r>
              <a:rPr lang="en-US" dirty="0"/>
              <a:t>#</a:t>
            </a:r>
          </a:p>
        </p:txBody>
      </p:sp>
      <p:sp>
        <p:nvSpPr>
          <p:cNvPr id="12" name="Text Placeholder 34">
            <a:extLst>
              <a:ext uri="{FF2B5EF4-FFF2-40B4-BE49-F238E27FC236}">
                <a16:creationId xmlns:a16="http://schemas.microsoft.com/office/drawing/2014/main" id="{8F42D3F1-BA03-3D82-8C07-478B84B78459}"/>
              </a:ext>
            </a:extLst>
          </p:cNvPr>
          <p:cNvSpPr>
            <a:spLocks noGrp="1"/>
          </p:cNvSpPr>
          <p:nvPr>
            <p:ph type="body" sz="quarter" idx="58" hasCustomPrompt="1"/>
          </p:nvPr>
        </p:nvSpPr>
        <p:spPr>
          <a:xfrm>
            <a:off x="9308741" y="3002658"/>
            <a:ext cx="1917783" cy="793053"/>
          </a:xfrm>
        </p:spPr>
        <p:txBody>
          <a:bodyPr/>
          <a:lstStyle>
            <a:lvl1pPr algn="ctr">
              <a:defRPr sz="1200">
                <a:solidFill>
                  <a:srgbClr val="512EAB"/>
                </a:solidFill>
              </a:defRPr>
            </a:lvl1pPr>
          </a:lstStyle>
          <a:p>
            <a:pPr lvl="0"/>
            <a:r>
              <a:rPr lang="en-US" dirty="0"/>
              <a:t>Click to add text</a:t>
            </a:r>
          </a:p>
        </p:txBody>
      </p:sp>
      <p:sp>
        <p:nvSpPr>
          <p:cNvPr id="25" name="Text Placeholder 24">
            <a:extLst>
              <a:ext uri="{FF2B5EF4-FFF2-40B4-BE49-F238E27FC236}">
                <a16:creationId xmlns:a16="http://schemas.microsoft.com/office/drawing/2014/main" id="{45BD7FD8-AAD7-3B38-CB96-43476357C250}"/>
              </a:ext>
            </a:extLst>
          </p:cNvPr>
          <p:cNvSpPr>
            <a:spLocks noGrp="1"/>
          </p:cNvSpPr>
          <p:nvPr>
            <p:ph type="body" sz="quarter" idx="59" hasCustomPrompt="1"/>
          </p:nvPr>
        </p:nvSpPr>
        <p:spPr>
          <a:xfrm>
            <a:off x="923833" y="5757863"/>
            <a:ext cx="10302692" cy="457200"/>
          </a:xfrm>
        </p:spPr>
        <p:txBody>
          <a:bodyPr anchor="ctr" anchorCtr="0"/>
          <a:lstStyle>
            <a:lvl1pPr algn="ctr">
              <a:defRPr sz="1800" b="1" i="0">
                <a:latin typeface="Plus Jakarta Sans" pitchFamily="2" charset="77"/>
                <a:cs typeface="Plus Jakarta Sans" pitchFamily="2" charset="77"/>
              </a:defRPr>
            </a:lvl1pPr>
          </a:lstStyle>
          <a:p>
            <a:pPr lvl="0"/>
            <a:r>
              <a:rPr lang="en-US" dirty="0"/>
              <a:t>Click to add text</a:t>
            </a:r>
          </a:p>
        </p:txBody>
      </p:sp>
    </p:spTree>
    <p:extLst>
      <p:ext uri="{BB962C8B-B14F-4D97-AF65-F5344CB8AC3E}">
        <p14:creationId xmlns:p14="http://schemas.microsoft.com/office/powerpoint/2010/main" val="1488883554"/>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Data with Text x5 Dark">
    <p:bg bwMode="gray">
      <p:bgRef idx="1001">
        <a:schemeClr val="bg2"/>
      </p:bgRef>
    </p:bg>
    <p:spTree>
      <p:nvGrpSpPr>
        <p:cNvPr id="1" name=""/>
        <p:cNvGrpSpPr/>
        <p:nvPr/>
      </p:nvGrpSpPr>
      <p:grpSpPr>
        <a:xfrm>
          <a:off x="0" y="0"/>
          <a:ext cx="0" cy="0"/>
          <a:chOff x="0" y="0"/>
          <a:chExt cx="0" cy="0"/>
        </a:xfrm>
      </p:grpSpPr>
      <p:sp>
        <p:nvSpPr>
          <p:cNvPr id="11" name="Section">
            <a:extLst>
              <a:ext uri="{FF2B5EF4-FFF2-40B4-BE49-F238E27FC236}">
                <a16:creationId xmlns:a16="http://schemas.microsoft.com/office/drawing/2014/main" id="{A1F3A24C-7CE6-DD7B-6FF6-73F034030F95}"/>
              </a:ext>
            </a:extLst>
          </p:cNvPr>
          <p:cNvSpPr>
            <a:spLocks noGrp="1"/>
          </p:cNvSpPr>
          <p:nvPr>
            <p:ph type="body" sz="quarter" idx="36" hasCustomPrompt="1"/>
          </p:nvPr>
        </p:nvSpPr>
        <p:spPr bwMode="white">
          <a:xfrm>
            <a:off x="550164" y="0"/>
            <a:ext cx="3607200" cy="547200"/>
          </a:xfrm>
        </p:spPr>
        <p:txBody>
          <a:bodyPr anchor="ctr" anchorCtr="0"/>
          <a:lstStyle>
            <a:lvl1pPr marL="0" indent="0">
              <a:spcAft>
                <a:spcPts val="0"/>
              </a:spcAft>
              <a:buNone/>
              <a:defRPr lang="en-US" sz="1000" kern="1200" cap="all" baseline="0" dirty="0">
                <a:solidFill>
                  <a:srgbClr val="C1BFFF"/>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10" name="Title">
            <a:extLst>
              <a:ext uri="{FF2B5EF4-FFF2-40B4-BE49-F238E27FC236}">
                <a16:creationId xmlns:a16="http://schemas.microsoft.com/office/drawing/2014/main" id="{6D097E3A-836D-C88E-C5FF-DA199AB3273F}"/>
              </a:ext>
            </a:extLst>
          </p:cNvPr>
          <p:cNvSpPr>
            <a:spLocks noGrp="1"/>
          </p:cNvSpPr>
          <p:nvPr>
            <p:ph type="title" hasCustomPrompt="1"/>
          </p:nvPr>
        </p:nvSpPr>
        <p:spPr bwMode="white">
          <a:xfrm>
            <a:off x="550164" y="782408"/>
            <a:ext cx="10159110" cy="547201"/>
          </a:xfrm>
        </p:spPr>
        <p:txBody>
          <a:bodyPr/>
          <a:lstStyle>
            <a:lvl1pPr>
              <a:defRPr sz="3200"/>
            </a:lvl1pPr>
          </a:lstStyle>
          <a:p>
            <a:r>
              <a:rPr lang="en-US" noProof="0" dirty="0"/>
              <a:t>Place headline here</a:t>
            </a:r>
          </a:p>
        </p:txBody>
      </p:sp>
      <p:sp>
        <p:nvSpPr>
          <p:cNvPr id="8" name="Footer">
            <a:extLst>
              <a:ext uri="{FF2B5EF4-FFF2-40B4-BE49-F238E27FC236}">
                <a16:creationId xmlns:a16="http://schemas.microsoft.com/office/drawing/2014/main" id="{EA2A0F51-810C-59F0-7B81-0F50BB0EBD99}"/>
              </a:ext>
            </a:extLst>
          </p:cNvPr>
          <p:cNvSpPr>
            <a:spLocks noGrp="1" noRot="1" noMove="1" noResize="1" noEditPoints="1" noAdjustHandles="1" noChangeArrowheads="1" noChangeShapeType="1"/>
          </p:cNvSpPr>
          <p:nvPr>
            <p:ph type="ftr" sz="quarter" idx="11"/>
          </p:nvPr>
        </p:nvSpPr>
        <p:spPr bwMode="white"/>
        <p:txBody>
          <a:bodyPr/>
          <a:lstStyle>
            <a:lvl1pPr>
              <a:defRPr>
                <a:solidFill>
                  <a:srgbClr val="C1BFFF"/>
                </a:solidFill>
              </a:defRPr>
            </a:lvl1pPr>
          </a:lstStyle>
          <a:p>
            <a:r>
              <a:rPr lang="en-US" noProof="0" dirty="0"/>
              <a:t>Copyright 2026 Pearson. All rights reserved.</a:t>
            </a:r>
          </a:p>
        </p:txBody>
      </p:sp>
      <p:sp>
        <p:nvSpPr>
          <p:cNvPr id="9" name="Slide Number">
            <a:extLst>
              <a:ext uri="{FF2B5EF4-FFF2-40B4-BE49-F238E27FC236}">
                <a16:creationId xmlns:a16="http://schemas.microsoft.com/office/drawing/2014/main" id="{8C39C324-6BB7-0039-5EE5-1288F15F0D1A}"/>
              </a:ext>
            </a:extLst>
          </p:cNvPr>
          <p:cNvSpPr>
            <a:spLocks noGrp="1" noRot="1" noMove="1" noResize="1" noEditPoints="1" noAdjustHandles="1" noChangeArrowheads="1" noChangeShapeType="1"/>
          </p:cNvSpPr>
          <p:nvPr>
            <p:ph type="sldNum" sz="quarter" idx="12"/>
          </p:nvPr>
        </p:nvSpPr>
        <p:spPr bwMode="white">
          <a:xfrm>
            <a:off x="9908540" y="6439710"/>
            <a:ext cx="1734820" cy="418290"/>
          </a:xfrm>
        </p:spPr>
        <p:txBody>
          <a:bodyPr/>
          <a:lstStyle>
            <a:lvl1pPr>
              <a:defRPr>
                <a:solidFill>
                  <a:srgbClr val="C1BFFF"/>
                </a:solidFill>
              </a:defRPr>
            </a:lvl1pPr>
          </a:lstStyle>
          <a:p>
            <a:fld id="{27BB625B-AB5A-C845-B50B-ED205C3DDF7A}" type="slidenum">
              <a:rPr lang="en-US" noProof="0" smtClean="0"/>
              <a:pPr/>
              <a:t>‹#›</a:t>
            </a:fld>
            <a:endParaRPr lang="en-US" noProof="0"/>
          </a:p>
        </p:txBody>
      </p:sp>
      <p:sp>
        <p:nvSpPr>
          <p:cNvPr id="19" name="Content Placeholder 18">
            <a:extLst>
              <a:ext uri="{FF2B5EF4-FFF2-40B4-BE49-F238E27FC236}">
                <a16:creationId xmlns:a16="http://schemas.microsoft.com/office/drawing/2014/main" id="{A03038D7-9A43-AF5E-DD1D-7A9833B776BC}"/>
              </a:ext>
            </a:extLst>
          </p:cNvPr>
          <p:cNvSpPr>
            <a:spLocks noGrp="1"/>
          </p:cNvSpPr>
          <p:nvPr>
            <p:ph sz="quarter" idx="48" hasCustomPrompt="1"/>
          </p:nvPr>
        </p:nvSpPr>
        <p:spPr>
          <a:xfrm>
            <a:off x="550863" y="1393825"/>
            <a:ext cx="10158412" cy="547201"/>
          </a:xfrm>
        </p:spPr>
        <p:txBody>
          <a:bodyPr/>
          <a:lstStyle>
            <a:lvl1pPr>
              <a:defRPr>
                <a:solidFill>
                  <a:srgbClr val="C1BFFF"/>
                </a:solidFill>
              </a:defRPr>
            </a:lvl1pPr>
            <a:lvl2pPr>
              <a:defRPr>
                <a:solidFill>
                  <a:srgbClr val="C1BFFF"/>
                </a:solidFill>
              </a:defRPr>
            </a:lvl2pPr>
            <a:lvl3pPr>
              <a:defRPr>
                <a:solidFill>
                  <a:srgbClr val="C1BFFF"/>
                </a:solidFill>
              </a:defRPr>
            </a:lvl3pPr>
            <a:lvl4pPr>
              <a:defRPr>
                <a:solidFill>
                  <a:srgbClr val="C1BFFF"/>
                </a:solidFill>
              </a:defRPr>
            </a:lvl4pPr>
            <a:lvl5pPr>
              <a:defRPr>
                <a:solidFill>
                  <a:srgbClr val="C1BFFF"/>
                </a:solidFill>
              </a:defRPr>
            </a:lvl5pPr>
          </a:lstStyle>
          <a:p>
            <a:pPr lvl="0"/>
            <a:r>
              <a:rPr lang="en-US" dirty="0"/>
              <a:t>Place Sub-heading here</a:t>
            </a:r>
          </a:p>
        </p:txBody>
      </p:sp>
      <p:grpSp>
        <p:nvGrpSpPr>
          <p:cNvPr id="20" name="Group 19">
            <a:extLst>
              <a:ext uri="{FF2B5EF4-FFF2-40B4-BE49-F238E27FC236}">
                <a16:creationId xmlns:a16="http://schemas.microsoft.com/office/drawing/2014/main" id="{919243D8-1B1C-BDF6-67D0-CB7805F5F7CB}"/>
              </a:ext>
            </a:extLst>
          </p:cNvPr>
          <p:cNvGrpSpPr/>
          <p:nvPr userDrawn="1"/>
        </p:nvGrpSpPr>
        <p:grpSpPr>
          <a:xfrm>
            <a:off x="927100" y="1973908"/>
            <a:ext cx="10045700" cy="703024"/>
            <a:chOff x="635000" y="3044599"/>
            <a:chExt cx="10045700" cy="768802"/>
          </a:xfrm>
        </p:grpSpPr>
        <p:sp>
          <p:nvSpPr>
            <p:cNvPr id="22" name="Rectangle: Rounded Corners 8">
              <a:extLst>
                <a:ext uri="{FF2B5EF4-FFF2-40B4-BE49-F238E27FC236}">
                  <a16:creationId xmlns:a16="http://schemas.microsoft.com/office/drawing/2014/main" id="{7CE41E0F-8CB6-5EF3-1E99-D9D894315670}"/>
                </a:ext>
              </a:extLst>
            </p:cNvPr>
            <p:cNvSpPr/>
            <p:nvPr/>
          </p:nvSpPr>
          <p:spPr>
            <a:xfrm>
              <a:off x="635000" y="3044599"/>
              <a:ext cx="6665426" cy="768802"/>
            </a:xfrm>
            <a:prstGeom prst="roundRect">
              <a:avLst>
                <a:gd name="adj" fmla="val 21363"/>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sp>
          <p:nvSpPr>
            <p:cNvPr id="23" name="Rectangle: Rounded Corners 9">
              <a:extLst>
                <a:ext uri="{FF2B5EF4-FFF2-40B4-BE49-F238E27FC236}">
                  <a16:creationId xmlns:a16="http://schemas.microsoft.com/office/drawing/2014/main" id="{0E9E89E9-9C1D-8292-09A1-B147C81542A7}"/>
                </a:ext>
              </a:extLst>
            </p:cNvPr>
            <p:cNvSpPr/>
            <p:nvPr/>
          </p:nvSpPr>
          <p:spPr>
            <a:xfrm>
              <a:off x="1346200" y="3044599"/>
              <a:ext cx="9334500" cy="768802"/>
            </a:xfrm>
            <a:prstGeom prst="roundRect">
              <a:avLst>
                <a:gd name="adj" fmla="val 18270"/>
              </a:avLst>
            </a:prstGeom>
            <a:gradFill>
              <a:gsLst>
                <a:gs pos="0">
                  <a:srgbClr val="0D004D"/>
                </a:gs>
                <a:gs pos="100000">
                  <a:srgbClr val="512EAB"/>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grpSp>
      <p:grpSp>
        <p:nvGrpSpPr>
          <p:cNvPr id="28" name="Group 27">
            <a:extLst>
              <a:ext uri="{FF2B5EF4-FFF2-40B4-BE49-F238E27FC236}">
                <a16:creationId xmlns:a16="http://schemas.microsoft.com/office/drawing/2014/main" id="{8F684BD5-63D8-FFB0-C526-6FD7E0816D5F}"/>
              </a:ext>
            </a:extLst>
          </p:cNvPr>
          <p:cNvGrpSpPr/>
          <p:nvPr userDrawn="1"/>
        </p:nvGrpSpPr>
        <p:grpSpPr>
          <a:xfrm>
            <a:off x="927100" y="2790384"/>
            <a:ext cx="10045700" cy="703024"/>
            <a:chOff x="635000" y="3044599"/>
            <a:chExt cx="10045700" cy="768802"/>
          </a:xfrm>
        </p:grpSpPr>
        <p:sp>
          <p:nvSpPr>
            <p:cNvPr id="29" name="Rectangle: Rounded Corners 49">
              <a:extLst>
                <a:ext uri="{FF2B5EF4-FFF2-40B4-BE49-F238E27FC236}">
                  <a16:creationId xmlns:a16="http://schemas.microsoft.com/office/drawing/2014/main" id="{42A7E197-CC47-0CBF-6C20-F84F5BDA68B7}"/>
                </a:ext>
              </a:extLst>
            </p:cNvPr>
            <p:cNvSpPr/>
            <p:nvPr/>
          </p:nvSpPr>
          <p:spPr>
            <a:xfrm>
              <a:off x="635000" y="3044599"/>
              <a:ext cx="6665426" cy="768802"/>
            </a:xfrm>
            <a:prstGeom prst="roundRect">
              <a:avLst>
                <a:gd name="adj" fmla="val 21363"/>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sp>
          <p:nvSpPr>
            <p:cNvPr id="30" name="Rectangle: Rounded Corners 50">
              <a:extLst>
                <a:ext uri="{FF2B5EF4-FFF2-40B4-BE49-F238E27FC236}">
                  <a16:creationId xmlns:a16="http://schemas.microsoft.com/office/drawing/2014/main" id="{D30810B9-D20D-E77E-53E5-F0DF0A81F501}"/>
                </a:ext>
              </a:extLst>
            </p:cNvPr>
            <p:cNvSpPr/>
            <p:nvPr/>
          </p:nvSpPr>
          <p:spPr>
            <a:xfrm>
              <a:off x="1346200" y="3044599"/>
              <a:ext cx="9334500" cy="768802"/>
            </a:xfrm>
            <a:prstGeom prst="roundRect">
              <a:avLst>
                <a:gd name="adj" fmla="val 18270"/>
              </a:avLst>
            </a:prstGeom>
            <a:gradFill>
              <a:gsLst>
                <a:gs pos="0">
                  <a:srgbClr val="0D004D"/>
                </a:gs>
                <a:gs pos="100000">
                  <a:srgbClr val="512EAB"/>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grpSp>
      <p:grpSp>
        <p:nvGrpSpPr>
          <p:cNvPr id="32" name="Group 31">
            <a:extLst>
              <a:ext uri="{FF2B5EF4-FFF2-40B4-BE49-F238E27FC236}">
                <a16:creationId xmlns:a16="http://schemas.microsoft.com/office/drawing/2014/main" id="{EE546232-46F7-7B27-7F91-4490D4F6F5AB}"/>
              </a:ext>
            </a:extLst>
          </p:cNvPr>
          <p:cNvGrpSpPr/>
          <p:nvPr userDrawn="1"/>
        </p:nvGrpSpPr>
        <p:grpSpPr>
          <a:xfrm>
            <a:off x="927100" y="3606860"/>
            <a:ext cx="10045700" cy="703024"/>
            <a:chOff x="635000" y="3044599"/>
            <a:chExt cx="10045700" cy="768802"/>
          </a:xfrm>
        </p:grpSpPr>
        <p:sp>
          <p:nvSpPr>
            <p:cNvPr id="33" name="Rectangle: Rounded Corners 56">
              <a:extLst>
                <a:ext uri="{FF2B5EF4-FFF2-40B4-BE49-F238E27FC236}">
                  <a16:creationId xmlns:a16="http://schemas.microsoft.com/office/drawing/2014/main" id="{DA036FD1-5CB5-A474-A443-58DBB10A1AC8}"/>
                </a:ext>
              </a:extLst>
            </p:cNvPr>
            <p:cNvSpPr/>
            <p:nvPr/>
          </p:nvSpPr>
          <p:spPr>
            <a:xfrm>
              <a:off x="635000" y="3044599"/>
              <a:ext cx="6665426" cy="768802"/>
            </a:xfrm>
            <a:prstGeom prst="roundRect">
              <a:avLst>
                <a:gd name="adj" fmla="val 21363"/>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sp>
          <p:nvSpPr>
            <p:cNvPr id="34" name="Rectangle: Rounded Corners 59">
              <a:extLst>
                <a:ext uri="{FF2B5EF4-FFF2-40B4-BE49-F238E27FC236}">
                  <a16:creationId xmlns:a16="http://schemas.microsoft.com/office/drawing/2014/main" id="{1981D32D-D087-EA2F-0FC8-736132F33FAA}"/>
                </a:ext>
              </a:extLst>
            </p:cNvPr>
            <p:cNvSpPr/>
            <p:nvPr/>
          </p:nvSpPr>
          <p:spPr>
            <a:xfrm>
              <a:off x="1346200" y="3044599"/>
              <a:ext cx="9334500" cy="768802"/>
            </a:xfrm>
            <a:prstGeom prst="roundRect">
              <a:avLst>
                <a:gd name="adj" fmla="val 18270"/>
              </a:avLst>
            </a:prstGeom>
            <a:gradFill>
              <a:gsLst>
                <a:gs pos="0">
                  <a:srgbClr val="0D004D"/>
                </a:gs>
                <a:gs pos="100000">
                  <a:srgbClr val="512EAB"/>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grpSp>
      <p:grpSp>
        <p:nvGrpSpPr>
          <p:cNvPr id="35" name="Group 34">
            <a:extLst>
              <a:ext uri="{FF2B5EF4-FFF2-40B4-BE49-F238E27FC236}">
                <a16:creationId xmlns:a16="http://schemas.microsoft.com/office/drawing/2014/main" id="{A8161FE5-74D8-8F07-5B47-DF5B3148FE4E}"/>
              </a:ext>
            </a:extLst>
          </p:cNvPr>
          <p:cNvGrpSpPr/>
          <p:nvPr userDrawn="1"/>
        </p:nvGrpSpPr>
        <p:grpSpPr>
          <a:xfrm>
            <a:off x="927100" y="4423336"/>
            <a:ext cx="10045700" cy="703024"/>
            <a:chOff x="635000" y="3044599"/>
            <a:chExt cx="10045700" cy="768802"/>
          </a:xfrm>
        </p:grpSpPr>
        <p:sp>
          <p:nvSpPr>
            <p:cNvPr id="36" name="Rectangle: Rounded Corners 65">
              <a:extLst>
                <a:ext uri="{FF2B5EF4-FFF2-40B4-BE49-F238E27FC236}">
                  <a16:creationId xmlns:a16="http://schemas.microsoft.com/office/drawing/2014/main" id="{378EFC5C-2FD5-E627-85AA-EB46BC837131}"/>
                </a:ext>
              </a:extLst>
            </p:cNvPr>
            <p:cNvSpPr/>
            <p:nvPr/>
          </p:nvSpPr>
          <p:spPr>
            <a:xfrm>
              <a:off x="635000" y="3044599"/>
              <a:ext cx="6665426" cy="768802"/>
            </a:xfrm>
            <a:prstGeom prst="roundRect">
              <a:avLst>
                <a:gd name="adj" fmla="val 21363"/>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sp>
          <p:nvSpPr>
            <p:cNvPr id="37" name="Rectangle: Rounded Corners 66">
              <a:extLst>
                <a:ext uri="{FF2B5EF4-FFF2-40B4-BE49-F238E27FC236}">
                  <a16:creationId xmlns:a16="http://schemas.microsoft.com/office/drawing/2014/main" id="{14E9CE60-0EA6-BBCF-6CBE-4791DD34044F}"/>
                </a:ext>
              </a:extLst>
            </p:cNvPr>
            <p:cNvSpPr/>
            <p:nvPr/>
          </p:nvSpPr>
          <p:spPr>
            <a:xfrm>
              <a:off x="1346200" y="3044599"/>
              <a:ext cx="9334500" cy="768802"/>
            </a:xfrm>
            <a:prstGeom prst="roundRect">
              <a:avLst>
                <a:gd name="adj" fmla="val 18270"/>
              </a:avLst>
            </a:prstGeom>
            <a:gradFill>
              <a:gsLst>
                <a:gs pos="0">
                  <a:srgbClr val="0D004D"/>
                </a:gs>
                <a:gs pos="100000">
                  <a:srgbClr val="512EAB"/>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grpSp>
      <p:grpSp>
        <p:nvGrpSpPr>
          <p:cNvPr id="38" name="Group 37">
            <a:extLst>
              <a:ext uri="{FF2B5EF4-FFF2-40B4-BE49-F238E27FC236}">
                <a16:creationId xmlns:a16="http://schemas.microsoft.com/office/drawing/2014/main" id="{2D384CBD-0FB5-5BD5-653F-FCFA8E0AF05F}"/>
              </a:ext>
            </a:extLst>
          </p:cNvPr>
          <p:cNvGrpSpPr/>
          <p:nvPr userDrawn="1"/>
        </p:nvGrpSpPr>
        <p:grpSpPr>
          <a:xfrm>
            <a:off x="927100" y="5239811"/>
            <a:ext cx="10045700" cy="703024"/>
            <a:chOff x="635000" y="3044599"/>
            <a:chExt cx="10045700" cy="768802"/>
          </a:xfrm>
        </p:grpSpPr>
        <p:sp>
          <p:nvSpPr>
            <p:cNvPr id="39" name="Rectangle: Rounded Corners 70">
              <a:extLst>
                <a:ext uri="{FF2B5EF4-FFF2-40B4-BE49-F238E27FC236}">
                  <a16:creationId xmlns:a16="http://schemas.microsoft.com/office/drawing/2014/main" id="{BC765E3C-DF49-FC47-39E4-9D441189D7A0}"/>
                </a:ext>
              </a:extLst>
            </p:cNvPr>
            <p:cNvSpPr/>
            <p:nvPr/>
          </p:nvSpPr>
          <p:spPr>
            <a:xfrm>
              <a:off x="635000" y="3044599"/>
              <a:ext cx="6665426" cy="768802"/>
            </a:xfrm>
            <a:prstGeom prst="roundRect">
              <a:avLst>
                <a:gd name="adj" fmla="val 21363"/>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sp>
          <p:nvSpPr>
            <p:cNvPr id="40" name="Rectangle: Rounded Corners 71">
              <a:extLst>
                <a:ext uri="{FF2B5EF4-FFF2-40B4-BE49-F238E27FC236}">
                  <a16:creationId xmlns:a16="http://schemas.microsoft.com/office/drawing/2014/main" id="{60AE8F83-31AD-612E-02C8-9A0B5861B471}"/>
                </a:ext>
              </a:extLst>
            </p:cNvPr>
            <p:cNvSpPr/>
            <p:nvPr/>
          </p:nvSpPr>
          <p:spPr>
            <a:xfrm>
              <a:off x="1346200" y="3044599"/>
              <a:ext cx="9334500" cy="768802"/>
            </a:xfrm>
            <a:prstGeom prst="roundRect">
              <a:avLst>
                <a:gd name="adj" fmla="val 18270"/>
              </a:avLst>
            </a:prstGeom>
            <a:gradFill>
              <a:gsLst>
                <a:gs pos="0">
                  <a:srgbClr val="0D004D"/>
                </a:gs>
                <a:gs pos="100000">
                  <a:srgbClr val="512EAB"/>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grpSp>
      <p:sp>
        <p:nvSpPr>
          <p:cNvPr id="45" name="Text Placeholder 44">
            <a:extLst>
              <a:ext uri="{FF2B5EF4-FFF2-40B4-BE49-F238E27FC236}">
                <a16:creationId xmlns:a16="http://schemas.microsoft.com/office/drawing/2014/main" id="{43C37C39-3AD2-9C98-545E-3DD9476FEECA}"/>
              </a:ext>
            </a:extLst>
          </p:cNvPr>
          <p:cNvSpPr>
            <a:spLocks noGrp="1"/>
          </p:cNvSpPr>
          <p:nvPr>
            <p:ph type="body" sz="quarter" idx="49" hasCustomPrompt="1"/>
          </p:nvPr>
        </p:nvSpPr>
        <p:spPr>
          <a:xfrm>
            <a:off x="927100" y="2207790"/>
            <a:ext cx="711200" cy="235261"/>
          </a:xfrm>
        </p:spPr>
        <p:txBody>
          <a:bodyPr/>
          <a:lstStyle>
            <a:lvl1pPr algn="ctr">
              <a:defRPr sz="1800" b="1" i="0">
                <a:solidFill>
                  <a:srgbClr val="0D004D"/>
                </a:solidFill>
                <a:latin typeface="Plus Jakarta Sans" pitchFamily="2" charset="77"/>
                <a:cs typeface="Plus Jakarta Sans" pitchFamily="2" charset="77"/>
              </a:defRPr>
            </a:lvl1pPr>
            <a:lvl2pPr>
              <a:defRPr sz="1800" b="1" i="0">
                <a:solidFill>
                  <a:srgbClr val="0D004D"/>
                </a:solidFill>
                <a:latin typeface="Plus Jakarta Sans" pitchFamily="2" charset="77"/>
                <a:cs typeface="Plus Jakarta Sans" pitchFamily="2" charset="77"/>
              </a:defRPr>
            </a:lvl2pPr>
            <a:lvl3pPr>
              <a:defRPr sz="1800" b="1" i="0">
                <a:solidFill>
                  <a:srgbClr val="0D004D"/>
                </a:solidFill>
                <a:latin typeface="Plus Jakarta Sans" pitchFamily="2" charset="77"/>
                <a:cs typeface="Plus Jakarta Sans" pitchFamily="2" charset="77"/>
              </a:defRPr>
            </a:lvl3pPr>
            <a:lvl4pPr>
              <a:defRPr sz="1800" b="1" i="0">
                <a:solidFill>
                  <a:srgbClr val="0D004D"/>
                </a:solidFill>
                <a:latin typeface="Plus Jakarta Sans" pitchFamily="2" charset="77"/>
                <a:cs typeface="Plus Jakarta Sans" pitchFamily="2" charset="77"/>
              </a:defRPr>
            </a:lvl4pPr>
            <a:lvl5pPr>
              <a:defRPr sz="1800" b="1" i="0">
                <a:solidFill>
                  <a:srgbClr val="0D004D"/>
                </a:solidFill>
                <a:latin typeface="Plus Jakarta Sans" pitchFamily="2" charset="77"/>
                <a:cs typeface="Plus Jakarta Sans" pitchFamily="2" charset="77"/>
              </a:defRPr>
            </a:lvl5pPr>
          </a:lstStyle>
          <a:p>
            <a:pPr lvl="0"/>
            <a:r>
              <a:rPr lang="en-US" dirty="0"/>
              <a:t>#</a:t>
            </a:r>
          </a:p>
        </p:txBody>
      </p:sp>
      <p:sp>
        <p:nvSpPr>
          <p:cNvPr id="47" name="Text Placeholder 44">
            <a:extLst>
              <a:ext uri="{FF2B5EF4-FFF2-40B4-BE49-F238E27FC236}">
                <a16:creationId xmlns:a16="http://schemas.microsoft.com/office/drawing/2014/main" id="{F0344A7C-BF76-D40A-A363-C94D4099A694}"/>
              </a:ext>
            </a:extLst>
          </p:cNvPr>
          <p:cNvSpPr>
            <a:spLocks noGrp="1"/>
          </p:cNvSpPr>
          <p:nvPr>
            <p:ph type="body" sz="quarter" idx="50" hasCustomPrompt="1"/>
          </p:nvPr>
        </p:nvSpPr>
        <p:spPr>
          <a:xfrm>
            <a:off x="927100" y="3025371"/>
            <a:ext cx="711200" cy="235261"/>
          </a:xfrm>
        </p:spPr>
        <p:txBody>
          <a:bodyPr/>
          <a:lstStyle>
            <a:lvl1pPr algn="ctr">
              <a:defRPr sz="1800" b="1" i="0">
                <a:solidFill>
                  <a:srgbClr val="0D004D"/>
                </a:solidFill>
                <a:latin typeface="Plus Jakarta Sans" pitchFamily="2" charset="77"/>
                <a:cs typeface="Plus Jakarta Sans" pitchFamily="2" charset="77"/>
              </a:defRPr>
            </a:lvl1pPr>
            <a:lvl2pPr>
              <a:defRPr sz="1800" b="1" i="0">
                <a:solidFill>
                  <a:srgbClr val="0D004D"/>
                </a:solidFill>
                <a:latin typeface="Plus Jakarta Sans" pitchFamily="2" charset="77"/>
                <a:cs typeface="Plus Jakarta Sans" pitchFamily="2" charset="77"/>
              </a:defRPr>
            </a:lvl2pPr>
            <a:lvl3pPr>
              <a:defRPr sz="1800" b="1" i="0">
                <a:solidFill>
                  <a:srgbClr val="0D004D"/>
                </a:solidFill>
                <a:latin typeface="Plus Jakarta Sans" pitchFamily="2" charset="77"/>
                <a:cs typeface="Plus Jakarta Sans" pitchFamily="2" charset="77"/>
              </a:defRPr>
            </a:lvl3pPr>
            <a:lvl4pPr>
              <a:defRPr sz="1800" b="1" i="0">
                <a:solidFill>
                  <a:srgbClr val="0D004D"/>
                </a:solidFill>
                <a:latin typeface="Plus Jakarta Sans" pitchFamily="2" charset="77"/>
                <a:cs typeface="Plus Jakarta Sans" pitchFamily="2" charset="77"/>
              </a:defRPr>
            </a:lvl4pPr>
            <a:lvl5pPr>
              <a:defRPr sz="1800" b="1" i="0">
                <a:solidFill>
                  <a:srgbClr val="0D004D"/>
                </a:solidFill>
                <a:latin typeface="Plus Jakarta Sans" pitchFamily="2" charset="77"/>
                <a:cs typeface="Plus Jakarta Sans" pitchFamily="2" charset="77"/>
              </a:defRPr>
            </a:lvl5pPr>
          </a:lstStyle>
          <a:p>
            <a:pPr lvl="0"/>
            <a:r>
              <a:rPr lang="en-US" dirty="0"/>
              <a:t>#</a:t>
            </a:r>
          </a:p>
        </p:txBody>
      </p:sp>
      <p:sp>
        <p:nvSpPr>
          <p:cNvPr id="48" name="Text Placeholder 44">
            <a:extLst>
              <a:ext uri="{FF2B5EF4-FFF2-40B4-BE49-F238E27FC236}">
                <a16:creationId xmlns:a16="http://schemas.microsoft.com/office/drawing/2014/main" id="{16EA9EF9-B098-3817-CD25-1681983485C6}"/>
              </a:ext>
            </a:extLst>
          </p:cNvPr>
          <p:cNvSpPr>
            <a:spLocks noGrp="1"/>
          </p:cNvSpPr>
          <p:nvPr>
            <p:ph type="body" sz="quarter" idx="51" hasCustomPrompt="1"/>
          </p:nvPr>
        </p:nvSpPr>
        <p:spPr>
          <a:xfrm>
            <a:off x="927100" y="3842952"/>
            <a:ext cx="711200" cy="235261"/>
          </a:xfrm>
        </p:spPr>
        <p:txBody>
          <a:bodyPr/>
          <a:lstStyle>
            <a:lvl1pPr algn="ctr">
              <a:defRPr sz="1800" b="1" i="0">
                <a:solidFill>
                  <a:srgbClr val="0D004D"/>
                </a:solidFill>
                <a:latin typeface="Plus Jakarta Sans" pitchFamily="2" charset="77"/>
                <a:cs typeface="Plus Jakarta Sans" pitchFamily="2" charset="77"/>
              </a:defRPr>
            </a:lvl1pPr>
            <a:lvl2pPr>
              <a:defRPr sz="1800" b="1" i="0">
                <a:solidFill>
                  <a:srgbClr val="0D004D"/>
                </a:solidFill>
                <a:latin typeface="Plus Jakarta Sans" pitchFamily="2" charset="77"/>
                <a:cs typeface="Plus Jakarta Sans" pitchFamily="2" charset="77"/>
              </a:defRPr>
            </a:lvl2pPr>
            <a:lvl3pPr>
              <a:defRPr sz="1800" b="1" i="0">
                <a:solidFill>
                  <a:srgbClr val="0D004D"/>
                </a:solidFill>
                <a:latin typeface="Plus Jakarta Sans" pitchFamily="2" charset="77"/>
                <a:cs typeface="Plus Jakarta Sans" pitchFamily="2" charset="77"/>
              </a:defRPr>
            </a:lvl3pPr>
            <a:lvl4pPr>
              <a:defRPr sz="1800" b="1" i="0">
                <a:solidFill>
                  <a:srgbClr val="0D004D"/>
                </a:solidFill>
                <a:latin typeface="Plus Jakarta Sans" pitchFamily="2" charset="77"/>
                <a:cs typeface="Plus Jakarta Sans" pitchFamily="2" charset="77"/>
              </a:defRPr>
            </a:lvl4pPr>
            <a:lvl5pPr>
              <a:defRPr sz="1800" b="1" i="0">
                <a:solidFill>
                  <a:srgbClr val="0D004D"/>
                </a:solidFill>
                <a:latin typeface="Plus Jakarta Sans" pitchFamily="2" charset="77"/>
                <a:cs typeface="Plus Jakarta Sans" pitchFamily="2" charset="77"/>
              </a:defRPr>
            </a:lvl5pPr>
          </a:lstStyle>
          <a:p>
            <a:pPr lvl="0"/>
            <a:r>
              <a:rPr lang="en-US" dirty="0"/>
              <a:t>#</a:t>
            </a:r>
          </a:p>
        </p:txBody>
      </p:sp>
      <p:sp>
        <p:nvSpPr>
          <p:cNvPr id="49" name="Text Placeholder 44">
            <a:extLst>
              <a:ext uri="{FF2B5EF4-FFF2-40B4-BE49-F238E27FC236}">
                <a16:creationId xmlns:a16="http://schemas.microsoft.com/office/drawing/2014/main" id="{949D0C99-9E50-2FD8-7227-5C804C278AA3}"/>
              </a:ext>
            </a:extLst>
          </p:cNvPr>
          <p:cNvSpPr>
            <a:spLocks noGrp="1"/>
          </p:cNvSpPr>
          <p:nvPr>
            <p:ph type="body" sz="quarter" idx="52" hasCustomPrompt="1"/>
          </p:nvPr>
        </p:nvSpPr>
        <p:spPr>
          <a:xfrm>
            <a:off x="927100" y="4660533"/>
            <a:ext cx="711200" cy="235261"/>
          </a:xfrm>
        </p:spPr>
        <p:txBody>
          <a:bodyPr/>
          <a:lstStyle>
            <a:lvl1pPr algn="ctr">
              <a:defRPr sz="1800" b="1" i="0">
                <a:solidFill>
                  <a:srgbClr val="0D004D"/>
                </a:solidFill>
                <a:latin typeface="Plus Jakarta Sans" pitchFamily="2" charset="77"/>
                <a:cs typeface="Plus Jakarta Sans" pitchFamily="2" charset="77"/>
              </a:defRPr>
            </a:lvl1pPr>
            <a:lvl2pPr>
              <a:defRPr sz="1800" b="1" i="0">
                <a:solidFill>
                  <a:srgbClr val="0D004D"/>
                </a:solidFill>
                <a:latin typeface="Plus Jakarta Sans" pitchFamily="2" charset="77"/>
                <a:cs typeface="Plus Jakarta Sans" pitchFamily="2" charset="77"/>
              </a:defRPr>
            </a:lvl2pPr>
            <a:lvl3pPr>
              <a:defRPr sz="1800" b="1" i="0">
                <a:solidFill>
                  <a:srgbClr val="0D004D"/>
                </a:solidFill>
                <a:latin typeface="Plus Jakarta Sans" pitchFamily="2" charset="77"/>
                <a:cs typeface="Plus Jakarta Sans" pitchFamily="2" charset="77"/>
              </a:defRPr>
            </a:lvl3pPr>
            <a:lvl4pPr>
              <a:defRPr sz="1800" b="1" i="0">
                <a:solidFill>
                  <a:srgbClr val="0D004D"/>
                </a:solidFill>
                <a:latin typeface="Plus Jakarta Sans" pitchFamily="2" charset="77"/>
                <a:cs typeface="Plus Jakarta Sans" pitchFamily="2" charset="77"/>
              </a:defRPr>
            </a:lvl4pPr>
            <a:lvl5pPr>
              <a:defRPr sz="1800" b="1" i="0">
                <a:solidFill>
                  <a:srgbClr val="0D004D"/>
                </a:solidFill>
                <a:latin typeface="Plus Jakarta Sans" pitchFamily="2" charset="77"/>
                <a:cs typeface="Plus Jakarta Sans" pitchFamily="2" charset="77"/>
              </a:defRPr>
            </a:lvl5pPr>
          </a:lstStyle>
          <a:p>
            <a:pPr lvl="0"/>
            <a:r>
              <a:rPr lang="en-US" dirty="0"/>
              <a:t>#</a:t>
            </a:r>
          </a:p>
        </p:txBody>
      </p:sp>
      <p:sp>
        <p:nvSpPr>
          <p:cNvPr id="50" name="Text Placeholder 44">
            <a:extLst>
              <a:ext uri="{FF2B5EF4-FFF2-40B4-BE49-F238E27FC236}">
                <a16:creationId xmlns:a16="http://schemas.microsoft.com/office/drawing/2014/main" id="{0BAC46B8-8EAA-8309-56EA-584DC1344D16}"/>
              </a:ext>
            </a:extLst>
          </p:cNvPr>
          <p:cNvSpPr>
            <a:spLocks noGrp="1"/>
          </p:cNvSpPr>
          <p:nvPr>
            <p:ph type="body" sz="quarter" idx="53" hasCustomPrompt="1"/>
          </p:nvPr>
        </p:nvSpPr>
        <p:spPr>
          <a:xfrm>
            <a:off x="927100" y="5467357"/>
            <a:ext cx="711200" cy="235261"/>
          </a:xfrm>
        </p:spPr>
        <p:txBody>
          <a:bodyPr/>
          <a:lstStyle>
            <a:lvl1pPr algn="ctr">
              <a:defRPr sz="1800" b="1" i="0">
                <a:solidFill>
                  <a:srgbClr val="0D004D"/>
                </a:solidFill>
                <a:latin typeface="Plus Jakarta Sans" pitchFamily="2" charset="77"/>
                <a:cs typeface="Plus Jakarta Sans" pitchFamily="2" charset="77"/>
              </a:defRPr>
            </a:lvl1pPr>
            <a:lvl2pPr>
              <a:defRPr sz="1800" b="1" i="0">
                <a:solidFill>
                  <a:srgbClr val="0D004D"/>
                </a:solidFill>
                <a:latin typeface="Plus Jakarta Sans" pitchFamily="2" charset="77"/>
                <a:cs typeface="Plus Jakarta Sans" pitchFamily="2" charset="77"/>
              </a:defRPr>
            </a:lvl2pPr>
            <a:lvl3pPr>
              <a:defRPr sz="1800" b="1" i="0">
                <a:solidFill>
                  <a:srgbClr val="0D004D"/>
                </a:solidFill>
                <a:latin typeface="Plus Jakarta Sans" pitchFamily="2" charset="77"/>
                <a:cs typeface="Plus Jakarta Sans" pitchFamily="2" charset="77"/>
              </a:defRPr>
            </a:lvl3pPr>
            <a:lvl4pPr>
              <a:defRPr sz="1800" b="1" i="0">
                <a:solidFill>
                  <a:srgbClr val="0D004D"/>
                </a:solidFill>
                <a:latin typeface="Plus Jakarta Sans" pitchFamily="2" charset="77"/>
                <a:cs typeface="Plus Jakarta Sans" pitchFamily="2" charset="77"/>
              </a:defRPr>
            </a:lvl4pPr>
            <a:lvl5pPr>
              <a:defRPr sz="1800" b="1" i="0">
                <a:solidFill>
                  <a:srgbClr val="0D004D"/>
                </a:solidFill>
                <a:latin typeface="Plus Jakarta Sans" pitchFamily="2" charset="77"/>
                <a:cs typeface="Plus Jakarta Sans" pitchFamily="2" charset="77"/>
              </a:defRPr>
            </a:lvl5pPr>
          </a:lstStyle>
          <a:p>
            <a:pPr lvl="0"/>
            <a:r>
              <a:rPr lang="en-US" dirty="0"/>
              <a:t>#</a:t>
            </a:r>
          </a:p>
        </p:txBody>
      </p:sp>
      <p:sp>
        <p:nvSpPr>
          <p:cNvPr id="52" name="Text Placeholder 51">
            <a:extLst>
              <a:ext uri="{FF2B5EF4-FFF2-40B4-BE49-F238E27FC236}">
                <a16:creationId xmlns:a16="http://schemas.microsoft.com/office/drawing/2014/main" id="{37AE11EF-C81A-1F0A-C5FA-29AAD2F354F1}"/>
              </a:ext>
            </a:extLst>
          </p:cNvPr>
          <p:cNvSpPr>
            <a:spLocks noGrp="1"/>
          </p:cNvSpPr>
          <p:nvPr>
            <p:ph type="body" sz="quarter" idx="54" hasCustomPrompt="1"/>
          </p:nvPr>
        </p:nvSpPr>
        <p:spPr>
          <a:xfrm>
            <a:off x="1968649" y="2078358"/>
            <a:ext cx="8740625" cy="258184"/>
          </a:xfrm>
        </p:spPr>
        <p:txBody>
          <a:bodyPr/>
          <a:lstStyle>
            <a:lvl1pPr>
              <a:defRPr sz="1400" b="1" i="0">
                <a:solidFill>
                  <a:srgbClr val="FFFFFF"/>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Bullet</a:t>
            </a:r>
          </a:p>
        </p:txBody>
      </p:sp>
      <p:sp>
        <p:nvSpPr>
          <p:cNvPr id="53" name="Text Placeholder 51">
            <a:extLst>
              <a:ext uri="{FF2B5EF4-FFF2-40B4-BE49-F238E27FC236}">
                <a16:creationId xmlns:a16="http://schemas.microsoft.com/office/drawing/2014/main" id="{5F6895F9-B530-240F-2F76-7C7EB0CAF537}"/>
              </a:ext>
            </a:extLst>
          </p:cNvPr>
          <p:cNvSpPr>
            <a:spLocks noGrp="1"/>
          </p:cNvSpPr>
          <p:nvPr>
            <p:ph type="body" sz="quarter" idx="55" hasCustomPrompt="1"/>
          </p:nvPr>
        </p:nvSpPr>
        <p:spPr>
          <a:xfrm>
            <a:off x="1968649" y="2336542"/>
            <a:ext cx="8740625" cy="258184"/>
          </a:xfrm>
        </p:spPr>
        <p:txBody>
          <a:bodyPr/>
          <a:lstStyle>
            <a:lvl1pPr>
              <a:defRPr sz="1400" b="0" i="0">
                <a:solidFill>
                  <a:srgbClr val="C1BFFF"/>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Click to add text</a:t>
            </a:r>
          </a:p>
        </p:txBody>
      </p:sp>
      <p:sp>
        <p:nvSpPr>
          <p:cNvPr id="54" name="Text Placeholder 51">
            <a:extLst>
              <a:ext uri="{FF2B5EF4-FFF2-40B4-BE49-F238E27FC236}">
                <a16:creationId xmlns:a16="http://schemas.microsoft.com/office/drawing/2014/main" id="{CE2ABA88-F0E4-5D08-FE22-951072844B61}"/>
              </a:ext>
            </a:extLst>
          </p:cNvPr>
          <p:cNvSpPr>
            <a:spLocks noGrp="1"/>
          </p:cNvSpPr>
          <p:nvPr>
            <p:ph type="body" sz="quarter" idx="56" hasCustomPrompt="1"/>
          </p:nvPr>
        </p:nvSpPr>
        <p:spPr>
          <a:xfrm>
            <a:off x="1968649" y="2895939"/>
            <a:ext cx="8740625" cy="258184"/>
          </a:xfrm>
        </p:spPr>
        <p:txBody>
          <a:bodyPr/>
          <a:lstStyle>
            <a:lvl1pPr>
              <a:defRPr sz="1400" b="1" i="0">
                <a:solidFill>
                  <a:srgbClr val="FFFFFF"/>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Bullet</a:t>
            </a:r>
          </a:p>
        </p:txBody>
      </p:sp>
      <p:sp>
        <p:nvSpPr>
          <p:cNvPr id="55" name="Text Placeholder 51">
            <a:extLst>
              <a:ext uri="{FF2B5EF4-FFF2-40B4-BE49-F238E27FC236}">
                <a16:creationId xmlns:a16="http://schemas.microsoft.com/office/drawing/2014/main" id="{6C08C3F4-91FD-1113-A2DC-629DCC4C1AA0}"/>
              </a:ext>
            </a:extLst>
          </p:cNvPr>
          <p:cNvSpPr>
            <a:spLocks noGrp="1"/>
          </p:cNvSpPr>
          <p:nvPr>
            <p:ph type="body" sz="quarter" idx="57" hasCustomPrompt="1"/>
          </p:nvPr>
        </p:nvSpPr>
        <p:spPr>
          <a:xfrm>
            <a:off x="1968649" y="3154123"/>
            <a:ext cx="8740625" cy="258184"/>
          </a:xfrm>
        </p:spPr>
        <p:txBody>
          <a:bodyPr/>
          <a:lstStyle>
            <a:lvl1pPr>
              <a:defRPr sz="1400" b="0" i="0">
                <a:solidFill>
                  <a:srgbClr val="C1BFFF"/>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Click to add text</a:t>
            </a:r>
          </a:p>
        </p:txBody>
      </p:sp>
      <p:sp>
        <p:nvSpPr>
          <p:cNvPr id="56" name="Text Placeholder 51">
            <a:extLst>
              <a:ext uri="{FF2B5EF4-FFF2-40B4-BE49-F238E27FC236}">
                <a16:creationId xmlns:a16="http://schemas.microsoft.com/office/drawing/2014/main" id="{226CB0FE-F7CB-A8A4-68B5-2528D786E4C4}"/>
              </a:ext>
            </a:extLst>
          </p:cNvPr>
          <p:cNvSpPr>
            <a:spLocks noGrp="1"/>
          </p:cNvSpPr>
          <p:nvPr>
            <p:ph type="body" sz="quarter" idx="58" hasCustomPrompt="1"/>
          </p:nvPr>
        </p:nvSpPr>
        <p:spPr>
          <a:xfrm>
            <a:off x="1968649" y="3713520"/>
            <a:ext cx="8740625" cy="258184"/>
          </a:xfrm>
        </p:spPr>
        <p:txBody>
          <a:bodyPr/>
          <a:lstStyle>
            <a:lvl1pPr>
              <a:defRPr sz="1400" b="1" i="0">
                <a:solidFill>
                  <a:srgbClr val="FFFFFF"/>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Bullet</a:t>
            </a:r>
          </a:p>
        </p:txBody>
      </p:sp>
      <p:sp>
        <p:nvSpPr>
          <p:cNvPr id="57" name="Text Placeholder 51">
            <a:extLst>
              <a:ext uri="{FF2B5EF4-FFF2-40B4-BE49-F238E27FC236}">
                <a16:creationId xmlns:a16="http://schemas.microsoft.com/office/drawing/2014/main" id="{E7D38BE2-4317-CB6E-8ED5-A9D80281EC0D}"/>
              </a:ext>
            </a:extLst>
          </p:cNvPr>
          <p:cNvSpPr>
            <a:spLocks noGrp="1"/>
          </p:cNvSpPr>
          <p:nvPr>
            <p:ph type="body" sz="quarter" idx="59" hasCustomPrompt="1"/>
          </p:nvPr>
        </p:nvSpPr>
        <p:spPr>
          <a:xfrm>
            <a:off x="1968649" y="3971704"/>
            <a:ext cx="8740625" cy="258184"/>
          </a:xfrm>
        </p:spPr>
        <p:txBody>
          <a:bodyPr/>
          <a:lstStyle>
            <a:lvl1pPr>
              <a:defRPr sz="1400" b="0" i="0">
                <a:solidFill>
                  <a:srgbClr val="C1BFFF"/>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Click to add text</a:t>
            </a:r>
          </a:p>
        </p:txBody>
      </p:sp>
      <p:sp>
        <p:nvSpPr>
          <p:cNvPr id="58" name="Text Placeholder 51">
            <a:extLst>
              <a:ext uri="{FF2B5EF4-FFF2-40B4-BE49-F238E27FC236}">
                <a16:creationId xmlns:a16="http://schemas.microsoft.com/office/drawing/2014/main" id="{1BFA46E3-08F8-9103-006C-E8495C1D57B8}"/>
              </a:ext>
            </a:extLst>
          </p:cNvPr>
          <p:cNvSpPr>
            <a:spLocks noGrp="1"/>
          </p:cNvSpPr>
          <p:nvPr>
            <p:ph type="body" sz="quarter" idx="60" hasCustomPrompt="1"/>
          </p:nvPr>
        </p:nvSpPr>
        <p:spPr>
          <a:xfrm>
            <a:off x="1968649" y="4531101"/>
            <a:ext cx="8740625" cy="258184"/>
          </a:xfrm>
        </p:spPr>
        <p:txBody>
          <a:bodyPr/>
          <a:lstStyle>
            <a:lvl1pPr>
              <a:defRPr sz="1400" b="1" i="0">
                <a:solidFill>
                  <a:srgbClr val="FFFFFF"/>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Bullet</a:t>
            </a:r>
          </a:p>
        </p:txBody>
      </p:sp>
      <p:sp>
        <p:nvSpPr>
          <p:cNvPr id="59" name="Text Placeholder 51">
            <a:extLst>
              <a:ext uri="{FF2B5EF4-FFF2-40B4-BE49-F238E27FC236}">
                <a16:creationId xmlns:a16="http://schemas.microsoft.com/office/drawing/2014/main" id="{CA29B282-51D6-DAB0-BF96-7B3BE0A53436}"/>
              </a:ext>
            </a:extLst>
          </p:cNvPr>
          <p:cNvSpPr>
            <a:spLocks noGrp="1"/>
          </p:cNvSpPr>
          <p:nvPr>
            <p:ph type="body" sz="quarter" idx="61" hasCustomPrompt="1"/>
          </p:nvPr>
        </p:nvSpPr>
        <p:spPr>
          <a:xfrm>
            <a:off x="1968649" y="4789285"/>
            <a:ext cx="8740625" cy="258184"/>
          </a:xfrm>
        </p:spPr>
        <p:txBody>
          <a:bodyPr/>
          <a:lstStyle>
            <a:lvl1pPr>
              <a:defRPr sz="1400" b="0" i="0">
                <a:solidFill>
                  <a:srgbClr val="C1BFFF"/>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Click to add text</a:t>
            </a:r>
          </a:p>
        </p:txBody>
      </p:sp>
      <p:sp>
        <p:nvSpPr>
          <p:cNvPr id="60" name="Text Placeholder 51">
            <a:extLst>
              <a:ext uri="{FF2B5EF4-FFF2-40B4-BE49-F238E27FC236}">
                <a16:creationId xmlns:a16="http://schemas.microsoft.com/office/drawing/2014/main" id="{1E89CAE3-D7D5-E001-71DF-4D1A8AA9CFC3}"/>
              </a:ext>
            </a:extLst>
          </p:cNvPr>
          <p:cNvSpPr>
            <a:spLocks noGrp="1"/>
          </p:cNvSpPr>
          <p:nvPr>
            <p:ph type="body" sz="quarter" idx="62" hasCustomPrompt="1"/>
          </p:nvPr>
        </p:nvSpPr>
        <p:spPr>
          <a:xfrm>
            <a:off x="1968649" y="5316409"/>
            <a:ext cx="8740625" cy="258184"/>
          </a:xfrm>
        </p:spPr>
        <p:txBody>
          <a:bodyPr/>
          <a:lstStyle>
            <a:lvl1pPr>
              <a:defRPr sz="1400" b="1" i="0">
                <a:solidFill>
                  <a:srgbClr val="FFFFFF"/>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Bullet</a:t>
            </a:r>
          </a:p>
        </p:txBody>
      </p:sp>
      <p:sp>
        <p:nvSpPr>
          <p:cNvPr id="61" name="Text Placeholder 51">
            <a:extLst>
              <a:ext uri="{FF2B5EF4-FFF2-40B4-BE49-F238E27FC236}">
                <a16:creationId xmlns:a16="http://schemas.microsoft.com/office/drawing/2014/main" id="{0A320C4A-E1A3-073C-991C-1A4F613994B7}"/>
              </a:ext>
            </a:extLst>
          </p:cNvPr>
          <p:cNvSpPr>
            <a:spLocks noGrp="1"/>
          </p:cNvSpPr>
          <p:nvPr>
            <p:ph type="body" sz="quarter" idx="63" hasCustomPrompt="1"/>
          </p:nvPr>
        </p:nvSpPr>
        <p:spPr>
          <a:xfrm>
            <a:off x="1968649" y="5574593"/>
            <a:ext cx="8740625" cy="258184"/>
          </a:xfrm>
        </p:spPr>
        <p:txBody>
          <a:bodyPr/>
          <a:lstStyle>
            <a:lvl1pPr>
              <a:defRPr sz="1400" b="0" i="0">
                <a:solidFill>
                  <a:srgbClr val="C1BFFF"/>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Click to add text</a:t>
            </a:r>
          </a:p>
        </p:txBody>
      </p:sp>
    </p:spTree>
    <p:extLst>
      <p:ext uri="{BB962C8B-B14F-4D97-AF65-F5344CB8AC3E}">
        <p14:creationId xmlns:p14="http://schemas.microsoft.com/office/powerpoint/2010/main" val="3752663537"/>
      </p:ext>
    </p:extLst>
  </p:cSld>
  <p:clrMapOvr>
    <a:overrideClrMapping bg1="dk1" tx1="lt1" bg2="dk2" tx2="lt2" accent1="accent1" accent2="accent2" accent3="accent3" accent4="accent4" accent5="accent5" accent6="accent6" hlink="hlink" folHlink="folHlink"/>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Bullet with Text x10 and Support idea Dark ">
    <p:bg bwMode="gray">
      <p:bgRef idx="1001">
        <a:schemeClr val="bg2"/>
      </p:bgRef>
    </p:bg>
    <p:spTree>
      <p:nvGrpSpPr>
        <p:cNvPr id="1" name=""/>
        <p:cNvGrpSpPr/>
        <p:nvPr/>
      </p:nvGrpSpPr>
      <p:grpSpPr>
        <a:xfrm>
          <a:off x="0" y="0"/>
          <a:ext cx="0" cy="0"/>
          <a:chOff x="0" y="0"/>
          <a:chExt cx="0" cy="0"/>
        </a:xfrm>
      </p:grpSpPr>
      <p:grpSp>
        <p:nvGrpSpPr>
          <p:cNvPr id="63" name="Group 62">
            <a:extLst>
              <a:ext uri="{FF2B5EF4-FFF2-40B4-BE49-F238E27FC236}">
                <a16:creationId xmlns:a16="http://schemas.microsoft.com/office/drawing/2014/main" id="{095E803D-B4A3-D5C4-209E-05C1398460B1}"/>
              </a:ext>
            </a:extLst>
          </p:cNvPr>
          <p:cNvGrpSpPr>
            <a:grpSpLocks/>
          </p:cNvGrpSpPr>
          <p:nvPr userDrawn="1"/>
        </p:nvGrpSpPr>
        <p:grpSpPr>
          <a:xfrm>
            <a:off x="927100" y="2294381"/>
            <a:ext cx="10045700" cy="3284321"/>
            <a:chOff x="927100" y="2094349"/>
            <a:chExt cx="10045700" cy="3284321"/>
          </a:xfrm>
        </p:grpSpPr>
        <p:grpSp>
          <p:nvGrpSpPr>
            <p:cNvPr id="2" name="Group 1">
              <a:extLst>
                <a:ext uri="{FF2B5EF4-FFF2-40B4-BE49-F238E27FC236}">
                  <a16:creationId xmlns:a16="http://schemas.microsoft.com/office/drawing/2014/main" id="{02BB078C-5E3E-7783-A133-FC47323B3625}"/>
                </a:ext>
              </a:extLst>
            </p:cNvPr>
            <p:cNvGrpSpPr>
              <a:grpSpLocks/>
            </p:cNvGrpSpPr>
            <p:nvPr userDrawn="1"/>
          </p:nvGrpSpPr>
          <p:grpSpPr>
            <a:xfrm>
              <a:off x="927100" y="2094349"/>
              <a:ext cx="10045700" cy="627194"/>
              <a:chOff x="635000" y="3044599"/>
              <a:chExt cx="10045700" cy="768802"/>
            </a:xfrm>
          </p:grpSpPr>
          <p:sp>
            <p:nvSpPr>
              <p:cNvPr id="3" name="Rectangle: Rounded Corners 8">
                <a:extLst>
                  <a:ext uri="{FF2B5EF4-FFF2-40B4-BE49-F238E27FC236}">
                    <a16:creationId xmlns:a16="http://schemas.microsoft.com/office/drawing/2014/main" id="{6F9CC2CF-18B8-AE10-B9A5-21A7974ED64D}"/>
                  </a:ext>
                </a:extLst>
              </p:cNvPr>
              <p:cNvSpPr>
                <a:spLocks/>
              </p:cNvSpPr>
              <p:nvPr/>
            </p:nvSpPr>
            <p:spPr>
              <a:xfrm>
                <a:off x="635000" y="3044599"/>
                <a:ext cx="6665426" cy="768802"/>
              </a:xfrm>
              <a:prstGeom prst="roundRect">
                <a:avLst>
                  <a:gd name="adj" fmla="val 28816"/>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4" name="Rectangle: Rounded Corners 9">
                <a:extLst>
                  <a:ext uri="{FF2B5EF4-FFF2-40B4-BE49-F238E27FC236}">
                    <a16:creationId xmlns:a16="http://schemas.microsoft.com/office/drawing/2014/main" id="{E0EDD876-1410-3B03-F5E9-E47C19A0EF82}"/>
                  </a:ext>
                </a:extLst>
              </p:cNvPr>
              <p:cNvSpPr>
                <a:spLocks/>
              </p:cNvSpPr>
              <p:nvPr/>
            </p:nvSpPr>
            <p:spPr>
              <a:xfrm>
                <a:off x="5086350" y="3044599"/>
                <a:ext cx="5594350" cy="768802"/>
              </a:xfrm>
              <a:prstGeom prst="roundRect">
                <a:avLst>
                  <a:gd name="adj" fmla="val 22742"/>
                </a:avLst>
              </a:prstGeom>
              <a:gradFill>
                <a:gsLst>
                  <a:gs pos="0">
                    <a:srgbClr val="0D004D"/>
                  </a:gs>
                  <a:gs pos="100000">
                    <a:srgbClr val="512EAB"/>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sp>
            <p:nvSpPr>
              <p:cNvPr id="5" name="Arrow: Right 5">
                <a:extLst>
                  <a:ext uri="{FF2B5EF4-FFF2-40B4-BE49-F238E27FC236}">
                    <a16:creationId xmlns:a16="http://schemas.microsoft.com/office/drawing/2014/main" id="{942774E9-ABDF-9FE7-32B8-E0977DE8A69F}"/>
                  </a:ext>
                </a:extLst>
              </p:cNvPr>
              <p:cNvSpPr>
                <a:spLocks/>
              </p:cNvSpPr>
              <p:nvPr/>
            </p:nvSpPr>
            <p:spPr>
              <a:xfrm>
                <a:off x="4260319" y="3044599"/>
                <a:ext cx="1616457" cy="768802"/>
              </a:xfrm>
              <a:prstGeom prst="rightArrow">
                <a:avLst>
                  <a:gd name="adj1" fmla="val 100000"/>
                  <a:gd name="adj2" fmla="val 50000"/>
                </a:avLst>
              </a:prstGeom>
              <a:gradFill flip="none" rotWithShape="1">
                <a:gsLst>
                  <a:gs pos="0">
                    <a:srgbClr val="C1BFFF"/>
                  </a:gs>
                  <a:gs pos="100000">
                    <a:srgbClr val="EDECF6"/>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grpSp>
        <p:grpSp>
          <p:nvGrpSpPr>
            <p:cNvPr id="6" name="Group 5">
              <a:extLst>
                <a:ext uri="{FF2B5EF4-FFF2-40B4-BE49-F238E27FC236}">
                  <a16:creationId xmlns:a16="http://schemas.microsoft.com/office/drawing/2014/main" id="{237EBC9A-1D7D-6F97-8A36-F42F9D7FA7D3}"/>
                </a:ext>
              </a:extLst>
            </p:cNvPr>
            <p:cNvGrpSpPr>
              <a:grpSpLocks/>
            </p:cNvGrpSpPr>
            <p:nvPr userDrawn="1"/>
          </p:nvGrpSpPr>
          <p:grpSpPr>
            <a:xfrm>
              <a:off x="927100" y="2758631"/>
              <a:ext cx="10045700" cy="627194"/>
              <a:chOff x="635000" y="3044599"/>
              <a:chExt cx="10045700" cy="768802"/>
            </a:xfrm>
          </p:grpSpPr>
          <p:sp>
            <p:nvSpPr>
              <p:cNvPr id="7" name="Rectangle: Rounded Corners 76">
                <a:extLst>
                  <a:ext uri="{FF2B5EF4-FFF2-40B4-BE49-F238E27FC236}">
                    <a16:creationId xmlns:a16="http://schemas.microsoft.com/office/drawing/2014/main" id="{C727D438-38AF-2AE7-99A8-A676B8A08ED9}"/>
                  </a:ext>
                </a:extLst>
              </p:cNvPr>
              <p:cNvSpPr>
                <a:spLocks/>
              </p:cNvSpPr>
              <p:nvPr/>
            </p:nvSpPr>
            <p:spPr>
              <a:xfrm>
                <a:off x="635000" y="3044599"/>
                <a:ext cx="6665426" cy="768802"/>
              </a:xfrm>
              <a:prstGeom prst="roundRect">
                <a:avLst>
                  <a:gd name="adj" fmla="val 28816"/>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12" name="Rectangle: Rounded Corners 77">
                <a:extLst>
                  <a:ext uri="{FF2B5EF4-FFF2-40B4-BE49-F238E27FC236}">
                    <a16:creationId xmlns:a16="http://schemas.microsoft.com/office/drawing/2014/main" id="{6028001D-EA76-8076-3B2A-02C1F53AC2F0}"/>
                  </a:ext>
                </a:extLst>
              </p:cNvPr>
              <p:cNvSpPr>
                <a:spLocks/>
              </p:cNvSpPr>
              <p:nvPr/>
            </p:nvSpPr>
            <p:spPr>
              <a:xfrm>
                <a:off x="5086350" y="3044599"/>
                <a:ext cx="5594350" cy="768802"/>
              </a:xfrm>
              <a:prstGeom prst="roundRect">
                <a:avLst>
                  <a:gd name="adj" fmla="val 22742"/>
                </a:avLst>
              </a:prstGeom>
              <a:gradFill>
                <a:gsLst>
                  <a:gs pos="0">
                    <a:srgbClr val="0D004D"/>
                  </a:gs>
                  <a:gs pos="100000">
                    <a:srgbClr val="512EAB"/>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sp>
            <p:nvSpPr>
              <p:cNvPr id="13" name="Arrow: Right 78">
                <a:extLst>
                  <a:ext uri="{FF2B5EF4-FFF2-40B4-BE49-F238E27FC236}">
                    <a16:creationId xmlns:a16="http://schemas.microsoft.com/office/drawing/2014/main" id="{36CAB47A-2523-4039-668A-EA68B557F83A}"/>
                  </a:ext>
                </a:extLst>
              </p:cNvPr>
              <p:cNvSpPr>
                <a:spLocks/>
              </p:cNvSpPr>
              <p:nvPr/>
            </p:nvSpPr>
            <p:spPr>
              <a:xfrm>
                <a:off x="4260319" y="3044599"/>
                <a:ext cx="1616457" cy="768802"/>
              </a:xfrm>
              <a:prstGeom prst="rightArrow">
                <a:avLst>
                  <a:gd name="adj1" fmla="val 100000"/>
                  <a:gd name="adj2" fmla="val 50000"/>
                </a:avLst>
              </a:prstGeom>
              <a:gradFill flip="none" rotWithShape="1">
                <a:gsLst>
                  <a:gs pos="0">
                    <a:srgbClr val="C1BFFF"/>
                  </a:gs>
                  <a:gs pos="100000">
                    <a:srgbClr val="EDECF6"/>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grpSp>
        <p:grpSp>
          <p:nvGrpSpPr>
            <p:cNvPr id="14" name="Group 13">
              <a:extLst>
                <a:ext uri="{FF2B5EF4-FFF2-40B4-BE49-F238E27FC236}">
                  <a16:creationId xmlns:a16="http://schemas.microsoft.com/office/drawing/2014/main" id="{3CC30A5C-C70E-12C3-BC8C-A3E2D242074D}"/>
                </a:ext>
              </a:extLst>
            </p:cNvPr>
            <p:cNvGrpSpPr>
              <a:grpSpLocks/>
            </p:cNvGrpSpPr>
            <p:nvPr userDrawn="1"/>
          </p:nvGrpSpPr>
          <p:grpSpPr>
            <a:xfrm>
              <a:off x="927100" y="3422913"/>
              <a:ext cx="10045700" cy="627194"/>
              <a:chOff x="635000" y="3044599"/>
              <a:chExt cx="10045700" cy="768802"/>
            </a:xfrm>
          </p:grpSpPr>
          <p:sp>
            <p:nvSpPr>
              <p:cNvPr id="15" name="Rectangle: Rounded Corners 80">
                <a:extLst>
                  <a:ext uri="{FF2B5EF4-FFF2-40B4-BE49-F238E27FC236}">
                    <a16:creationId xmlns:a16="http://schemas.microsoft.com/office/drawing/2014/main" id="{A250BBFE-A973-A09F-FFB7-DBABC27834E6}"/>
                  </a:ext>
                </a:extLst>
              </p:cNvPr>
              <p:cNvSpPr>
                <a:spLocks/>
              </p:cNvSpPr>
              <p:nvPr/>
            </p:nvSpPr>
            <p:spPr>
              <a:xfrm>
                <a:off x="635000" y="3044599"/>
                <a:ext cx="6665426" cy="768802"/>
              </a:xfrm>
              <a:prstGeom prst="roundRect">
                <a:avLst>
                  <a:gd name="adj" fmla="val 28816"/>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16" name="Rectangle: Rounded Corners 81">
                <a:extLst>
                  <a:ext uri="{FF2B5EF4-FFF2-40B4-BE49-F238E27FC236}">
                    <a16:creationId xmlns:a16="http://schemas.microsoft.com/office/drawing/2014/main" id="{33EF2661-7400-B868-8C7D-9AA1507B6DE0}"/>
                  </a:ext>
                </a:extLst>
              </p:cNvPr>
              <p:cNvSpPr>
                <a:spLocks/>
              </p:cNvSpPr>
              <p:nvPr/>
            </p:nvSpPr>
            <p:spPr>
              <a:xfrm>
                <a:off x="5086350" y="3044599"/>
                <a:ext cx="5594350" cy="768802"/>
              </a:xfrm>
              <a:prstGeom prst="roundRect">
                <a:avLst>
                  <a:gd name="adj" fmla="val 22742"/>
                </a:avLst>
              </a:prstGeom>
              <a:gradFill>
                <a:gsLst>
                  <a:gs pos="0">
                    <a:srgbClr val="0D004D"/>
                  </a:gs>
                  <a:gs pos="100000">
                    <a:srgbClr val="512EAB"/>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sp>
            <p:nvSpPr>
              <p:cNvPr id="17" name="Arrow: Right 82">
                <a:extLst>
                  <a:ext uri="{FF2B5EF4-FFF2-40B4-BE49-F238E27FC236}">
                    <a16:creationId xmlns:a16="http://schemas.microsoft.com/office/drawing/2014/main" id="{F9448812-1BF0-0885-62B0-F199733C4E61}"/>
                  </a:ext>
                </a:extLst>
              </p:cNvPr>
              <p:cNvSpPr>
                <a:spLocks/>
              </p:cNvSpPr>
              <p:nvPr/>
            </p:nvSpPr>
            <p:spPr>
              <a:xfrm>
                <a:off x="4260319" y="3044599"/>
                <a:ext cx="1616457" cy="768802"/>
              </a:xfrm>
              <a:prstGeom prst="rightArrow">
                <a:avLst>
                  <a:gd name="adj1" fmla="val 100000"/>
                  <a:gd name="adj2" fmla="val 50000"/>
                </a:avLst>
              </a:prstGeom>
              <a:gradFill flip="none" rotWithShape="1">
                <a:gsLst>
                  <a:gs pos="0">
                    <a:srgbClr val="C1BFFF"/>
                  </a:gs>
                  <a:gs pos="100000">
                    <a:srgbClr val="EDECF6"/>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grpSp>
        <p:grpSp>
          <p:nvGrpSpPr>
            <p:cNvPr id="18" name="Group 17">
              <a:extLst>
                <a:ext uri="{FF2B5EF4-FFF2-40B4-BE49-F238E27FC236}">
                  <a16:creationId xmlns:a16="http://schemas.microsoft.com/office/drawing/2014/main" id="{0C9A631C-0C22-9E8D-9AC9-B2DFDE7C9CEA}"/>
                </a:ext>
              </a:extLst>
            </p:cNvPr>
            <p:cNvGrpSpPr>
              <a:grpSpLocks/>
            </p:cNvGrpSpPr>
            <p:nvPr userDrawn="1"/>
          </p:nvGrpSpPr>
          <p:grpSpPr>
            <a:xfrm>
              <a:off x="927100" y="4087195"/>
              <a:ext cx="10045700" cy="627194"/>
              <a:chOff x="635000" y="3044599"/>
              <a:chExt cx="10045700" cy="768802"/>
            </a:xfrm>
          </p:grpSpPr>
          <p:sp>
            <p:nvSpPr>
              <p:cNvPr id="21" name="Rectangle: Rounded Corners 84">
                <a:extLst>
                  <a:ext uri="{FF2B5EF4-FFF2-40B4-BE49-F238E27FC236}">
                    <a16:creationId xmlns:a16="http://schemas.microsoft.com/office/drawing/2014/main" id="{D362DA07-36F3-CD66-C798-597D2DE9A8CF}"/>
                  </a:ext>
                </a:extLst>
              </p:cNvPr>
              <p:cNvSpPr>
                <a:spLocks/>
              </p:cNvSpPr>
              <p:nvPr/>
            </p:nvSpPr>
            <p:spPr>
              <a:xfrm>
                <a:off x="635000" y="3044599"/>
                <a:ext cx="6665426" cy="768802"/>
              </a:xfrm>
              <a:prstGeom prst="roundRect">
                <a:avLst>
                  <a:gd name="adj" fmla="val 28816"/>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24" name="Rectangle: Rounded Corners 85">
                <a:extLst>
                  <a:ext uri="{FF2B5EF4-FFF2-40B4-BE49-F238E27FC236}">
                    <a16:creationId xmlns:a16="http://schemas.microsoft.com/office/drawing/2014/main" id="{C11CF830-4A74-3440-0403-13F6656CBE71}"/>
                  </a:ext>
                </a:extLst>
              </p:cNvPr>
              <p:cNvSpPr>
                <a:spLocks/>
              </p:cNvSpPr>
              <p:nvPr/>
            </p:nvSpPr>
            <p:spPr>
              <a:xfrm>
                <a:off x="5086350" y="3044599"/>
                <a:ext cx="5594350" cy="768802"/>
              </a:xfrm>
              <a:prstGeom prst="roundRect">
                <a:avLst>
                  <a:gd name="adj" fmla="val 22742"/>
                </a:avLst>
              </a:prstGeom>
              <a:gradFill>
                <a:gsLst>
                  <a:gs pos="0">
                    <a:srgbClr val="0D004D"/>
                  </a:gs>
                  <a:gs pos="100000">
                    <a:srgbClr val="512EAB"/>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sp>
            <p:nvSpPr>
              <p:cNvPr id="25" name="Arrow: Right 86">
                <a:extLst>
                  <a:ext uri="{FF2B5EF4-FFF2-40B4-BE49-F238E27FC236}">
                    <a16:creationId xmlns:a16="http://schemas.microsoft.com/office/drawing/2014/main" id="{75ABA7E1-9368-81DF-711B-FE8E56E6DB3B}"/>
                  </a:ext>
                </a:extLst>
              </p:cNvPr>
              <p:cNvSpPr>
                <a:spLocks/>
              </p:cNvSpPr>
              <p:nvPr/>
            </p:nvSpPr>
            <p:spPr>
              <a:xfrm>
                <a:off x="4260319" y="3044599"/>
                <a:ext cx="1616457" cy="768802"/>
              </a:xfrm>
              <a:prstGeom prst="rightArrow">
                <a:avLst>
                  <a:gd name="adj1" fmla="val 100000"/>
                  <a:gd name="adj2" fmla="val 50000"/>
                </a:avLst>
              </a:prstGeom>
              <a:gradFill flip="none" rotWithShape="1">
                <a:gsLst>
                  <a:gs pos="0">
                    <a:srgbClr val="C1BFFF"/>
                  </a:gs>
                  <a:gs pos="100000">
                    <a:srgbClr val="EDECF6"/>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grpSp>
        <p:grpSp>
          <p:nvGrpSpPr>
            <p:cNvPr id="26" name="Group 25">
              <a:extLst>
                <a:ext uri="{FF2B5EF4-FFF2-40B4-BE49-F238E27FC236}">
                  <a16:creationId xmlns:a16="http://schemas.microsoft.com/office/drawing/2014/main" id="{3592E094-FFBA-56CF-8A83-630EEE5972A6}"/>
                </a:ext>
              </a:extLst>
            </p:cNvPr>
            <p:cNvGrpSpPr>
              <a:grpSpLocks/>
            </p:cNvGrpSpPr>
            <p:nvPr userDrawn="1"/>
          </p:nvGrpSpPr>
          <p:grpSpPr>
            <a:xfrm>
              <a:off x="927100" y="4751476"/>
              <a:ext cx="10045700" cy="627194"/>
              <a:chOff x="635000" y="3044599"/>
              <a:chExt cx="10045700" cy="768802"/>
            </a:xfrm>
          </p:grpSpPr>
          <p:sp>
            <p:nvSpPr>
              <p:cNvPr id="27" name="Rectangle: Rounded Corners 88">
                <a:extLst>
                  <a:ext uri="{FF2B5EF4-FFF2-40B4-BE49-F238E27FC236}">
                    <a16:creationId xmlns:a16="http://schemas.microsoft.com/office/drawing/2014/main" id="{F1F99089-9FD3-C9BE-2844-396DC859D8F9}"/>
                  </a:ext>
                </a:extLst>
              </p:cNvPr>
              <p:cNvSpPr>
                <a:spLocks/>
              </p:cNvSpPr>
              <p:nvPr/>
            </p:nvSpPr>
            <p:spPr>
              <a:xfrm>
                <a:off x="635000" y="3044599"/>
                <a:ext cx="6665426" cy="768802"/>
              </a:xfrm>
              <a:prstGeom prst="roundRect">
                <a:avLst>
                  <a:gd name="adj" fmla="val 28816"/>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31" name="Rectangle: Rounded Corners 89">
                <a:extLst>
                  <a:ext uri="{FF2B5EF4-FFF2-40B4-BE49-F238E27FC236}">
                    <a16:creationId xmlns:a16="http://schemas.microsoft.com/office/drawing/2014/main" id="{1F74383B-8BCD-0F00-3600-9E2DC1C2B625}"/>
                  </a:ext>
                </a:extLst>
              </p:cNvPr>
              <p:cNvSpPr>
                <a:spLocks/>
              </p:cNvSpPr>
              <p:nvPr/>
            </p:nvSpPr>
            <p:spPr>
              <a:xfrm>
                <a:off x="5086350" y="3044599"/>
                <a:ext cx="5594350" cy="768802"/>
              </a:xfrm>
              <a:prstGeom prst="roundRect">
                <a:avLst>
                  <a:gd name="adj" fmla="val 22742"/>
                </a:avLst>
              </a:prstGeom>
              <a:gradFill>
                <a:gsLst>
                  <a:gs pos="0">
                    <a:srgbClr val="0D004D"/>
                  </a:gs>
                  <a:gs pos="100000">
                    <a:srgbClr val="512EAB"/>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sp>
            <p:nvSpPr>
              <p:cNvPr id="41" name="Arrow: Right 90">
                <a:extLst>
                  <a:ext uri="{FF2B5EF4-FFF2-40B4-BE49-F238E27FC236}">
                    <a16:creationId xmlns:a16="http://schemas.microsoft.com/office/drawing/2014/main" id="{18F21951-0A06-9B78-3ED1-800874BE9027}"/>
                  </a:ext>
                </a:extLst>
              </p:cNvPr>
              <p:cNvSpPr>
                <a:spLocks/>
              </p:cNvSpPr>
              <p:nvPr/>
            </p:nvSpPr>
            <p:spPr>
              <a:xfrm>
                <a:off x="4260319" y="3044599"/>
                <a:ext cx="1616457" cy="768802"/>
              </a:xfrm>
              <a:prstGeom prst="rightArrow">
                <a:avLst>
                  <a:gd name="adj1" fmla="val 100000"/>
                  <a:gd name="adj2" fmla="val 50000"/>
                </a:avLst>
              </a:prstGeom>
              <a:gradFill flip="none" rotWithShape="1">
                <a:gsLst>
                  <a:gs pos="0">
                    <a:srgbClr val="C1BFFF"/>
                  </a:gs>
                  <a:gs pos="100000">
                    <a:srgbClr val="EDECF6"/>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FFFFFF"/>
                  </a:solidFill>
                  <a:effectLst/>
                  <a:uLnTx/>
                  <a:uFillTx/>
                  <a:latin typeface="Plus Jakarta Sans" panose="020B0604030504040204"/>
                  <a:ea typeface="+mn-ea"/>
                  <a:cs typeface="+mn-cs"/>
                </a:endParaRPr>
              </a:p>
            </p:txBody>
          </p:sp>
        </p:grpSp>
      </p:grpSp>
      <p:sp>
        <p:nvSpPr>
          <p:cNvPr id="11" name="Section">
            <a:extLst>
              <a:ext uri="{FF2B5EF4-FFF2-40B4-BE49-F238E27FC236}">
                <a16:creationId xmlns:a16="http://schemas.microsoft.com/office/drawing/2014/main" id="{A1F3A24C-7CE6-DD7B-6FF6-73F034030F95}"/>
              </a:ext>
            </a:extLst>
          </p:cNvPr>
          <p:cNvSpPr>
            <a:spLocks noGrp="1"/>
          </p:cNvSpPr>
          <p:nvPr>
            <p:ph type="body" sz="quarter" idx="36" hasCustomPrompt="1"/>
          </p:nvPr>
        </p:nvSpPr>
        <p:spPr bwMode="white">
          <a:xfrm>
            <a:off x="550164" y="0"/>
            <a:ext cx="3607200" cy="547200"/>
          </a:xfrm>
        </p:spPr>
        <p:txBody>
          <a:bodyPr anchor="ctr" anchorCtr="0"/>
          <a:lstStyle>
            <a:lvl1pPr marL="0" indent="0">
              <a:spcAft>
                <a:spcPts val="0"/>
              </a:spcAft>
              <a:buNone/>
              <a:defRPr lang="en-US" sz="1000" kern="1200" cap="all" baseline="0" dirty="0">
                <a:solidFill>
                  <a:srgbClr val="C1BFFF"/>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10" name="Title">
            <a:extLst>
              <a:ext uri="{FF2B5EF4-FFF2-40B4-BE49-F238E27FC236}">
                <a16:creationId xmlns:a16="http://schemas.microsoft.com/office/drawing/2014/main" id="{6D097E3A-836D-C88E-C5FF-DA199AB3273F}"/>
              </a:ext>
            </a:extLst>
          </p:cNvPr>
          <p:cNvSpPr>
            <a:spLocks noGrp="1"/>
          </p:cNvSpPr>
          <p:nvPr>
            <p:ph type="title" hasCustomPrompt="1"/>
          </p:nvPr>
        </p:nvSpPr>
        <p:spPr bwMode="white">
          <a:xfrm>
            <a:off x="550164" y="782408"/>
            <a:ext cx="10159110" cy="547201"/>
          </a:xfrm>
        </p:spPr>
        <p:txBody>
          <a:bodyPr/>
          <a:lstStyle>
            <a:lvl1pPr>
              <a:defRPr sz="3200"/>
            </a:lvl1pPr>
          </a:lstStyle>
          <a:p>
            <a:r>
              <a:rPr lang="en-US" noProof="0" dirty="0"/>
              <a:t>Place headline here</a:t>
            </a:r>
          </a:p>
        </p:txBody>
      </p:sp>
      <p:sp>
        <p:nvSpPr>
          <p:cNvPr id="8" name="Footer">
            <a:extLst>
              <a:ext uri="{FF2B5EF4-FFF2-40B4-BE49-F238E27FC236}">
                <a16:creationId xmlns:a16="http://schemas.microsoft.com/office/drawing/2014/main" id="{EA2A0F51-810C-59F0-7B81-0F50BB0EBD99}"/>
              </a:ext>
            </a:extLst>
          </p:cNvPr>
          <p:cNvSpPr>
            <a:spLocks noGrp="1" noRot="1" noMove="1" noResize="1" noEditPoints="1" noAdjustHandles="1" noChangeArrowheads="1" noChangeShapeType="1"/>
          </p:cNvSpPr>
          <p:nvPr>
            <p:ph type="ftr" sz="quarter" idx="11"/>
          </p:nvPr>
        </p:nvSpPr>
        <p:spPr bwMode="white"/>
        <p:txBody>
          <a:bodyPr/>
          <a:lstStyle>
            <a:lvl1pPr>
              <a:defRPr>
                <a:solidFill>
                  <a:srgbClr val="C1BFFF"/>
                </a:solidFill>
              </a:defRPr>
            </a:lvl1pPr>
          </a:lstStyle>
          <a:p>
            <a:r>
              <a:rPr lang="en-US" noProof="0" dirty="0"/>
              <a:t>Copyright 2026 Pearson. All rights reserved.</a:t>
            </a:r>
          </a:p>
        </p:txBody>
      </p:sp>
      <p:sp>
        <p:nvSpPr>
          <p:cNvPr id="9" name="Slide Number">
            <a:extLst>
              <a:ext uri="{FF2B5EF4-FFF2-40B4-BE49-F238E27FC236}">
                <a16:creationId xmlns:a16="http://schemas.microsoft.com/office/drawing/2014/main" id="{8C39C324-6BB7-0039-5EE5-1288F15F0D1A}"/>
              </a:ext>
            </a:extLst>
          </p:cNvPr>
          <p:cNvSpPr>
            <a:spLocks noGrp="1" noRot="1" noMove="1" noResize="1" noEditPoints="1" noAdjustHandles="1" noChangeArrowheads="1" noChangeShapeType="1"/>
          </p:cNvSpPr>
          <p:nvPr>
            <p:ph type="sldNum" sz="quarter" idx="12"/>
          </p:nvPr>
        </p:nvSpPr>
        <p:spPr bwMode="white">
          <a:xfrm>
            <a:off x="9908540" y="6439710"/>
            <a:ext cx="1734820" cy="418290"/>
          </a:xfrm>
        </p:spPr>
        <p:txBody>
          <a:bodyPr/>
          <a:lstStyle>
            <a:lvl1pPr>
              <a:defRPr>
                <a:solidFill>
                  <a:srgbClr val="C1BFFF"/>
                </a:solidFill>
              </a:defRPr>
            </a:lvl1pPr>
          </a:lstStyle>
          <a:p>
            <a:fld id="{27BB625B-AB5A-C845-B50B-ED205C3DDF7A}" type="slidenum">
              <a:rPr lang="en-US" noProof="0" smtClean="0"/>
              <a:pPr/>
              <a:t>‹#›</a:t>
            </a:fld>
            <a:endParaRPr lang="en-US" noProof="0"/>
          </a:p>
        </p:txBody>
      </p:sp>
      <p:sp>
        <p:nvSpPr>
          <p:cNvPr id="19" name="Content Placeholder 18">
            <a:extLst>
              <a:ext uri="{FF2B5EF4-FFF2-40B4-BE49-F238E27FC236}">
                <a16:creationId xmlns:a16="http://schemas.microsoft.com/office/drawing/2014/main" id="{A03038D7-9A43-AF5E-DD1D-7A9833B776BC}"/>
              </a:ext>
            </a:extLst>
          </p:cNvPr>
          <p:cNvSpPr>
            <a:spLocks noGrp="1"/>
          </p:cNvSpPr>
          <p:nvPr>
            <p:ph sz="quarter" idx="48" hasCustomPrompt="1"/>
          </p:nvPr>
        </p:nvSpPr>
        <p:spPr>
          <a:xfrm>
            <a:off x="550863" y="1393825"/>
            <a:ext cx="10158412" cy="267479"/>
          </a:xfrm>
        </p:spPr>
        <p:txBody>
          <a:bodyPr/>
          <a:lstStyle>
            <a:lvl1pPr>
              <a:defRPr>
                <a:solidFill>
                  <a:srgbClr val="C1BFFF"/>
                </a:solidFill>
              </a:defRPr>
            </a:lvl1pPr>
            <a:lvl2pPr>
              <a:defRPr>
                <a:solidFill>
                  <a:srgbClr val="C1BFFF"/>
                </a:solidFill>
              </a:defRPr>
            </a:lvl2pPr>
            <a:lvl3pPr>
              <a:defRPr>
                <a:solidFill>
                  <a:srgbClr val="C1BFFF"/>
                </a:solidFill>
              </a:defRPr>
            </a:lvl3pPr>
            <a:lvl4pPr>
              <a:defRPr>
                <a:solidFill>
                  <a:srgbClr val="C1BFFF"/>
                </a:solidFill>
              </a:defRPr>
            </a:lvl4pPr>
            <a:lvl5pPr>
              <a:defRPr>
                <a:solidFill>
                  <a:srgbClr val="C1BFFF"/>
                </a:solidFill>
              </a:defRPr>
            </a:lvl5pPr>
          </a:lstStyle>
          <a:p>
            <a:pPr lvl="0"/>
            <a:r>
              <a:rPr lang="en-US" dirty="0"/>
              <a:t>Place Sub-heading here</a:t>
            </a:r>
          </a:p>
        </p:txBody>
      </p:sp>
      <p:sp>
        <p:nvSpPr>
          <p:cNvPr id="52" name="Text Placeholder 51">
            <a:extLst>
              <a:ext uri="{FF2B5EF4-FFF2-40B4-BE49-F238E27FC236}">
                <a16:creationId xmlns:a16="http://schemas.microsoft.com/office/drawing/2014/main" id="{37AE11EF-C81A-1F0A-C5FA-29AAD2F354F1}"/>
              </a:ext>
            </a:extLst>
          </p:cNvPr>
          <p:cNvSpPr>
            <a:spLocks noGrp="1"/>
          </p:cNvSpPr>
          <p:nvPr>
            <p:ph type="body" sz="quarter" idx="54" hasCustomPrompt="1"/>
          </p:nvPr>
        </p:nvSpPr>
        <p:spPr>
          <a:xfrm>
            <a:off x="1219200" y="2480464"/>
            <a:ext cx="4524375" cy="258185"/>
          </a:xfrm>
        </p:spPr>
        <p:txBody>
          <a:bodyPr/>
          <a:lstStyle>
            <a:lvl1pPr>
              <a:defRPr sz="1600" b="1" i="0">
                <a:solidFill>
                  <a:srgbClr val="0D004D"/>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Bullet</a:t>
            </a:r>
          </a:p>
        </p:txBody>
      </p:sp>
      <p:sp>
        <p:nvSpPr>
          <p:cNvPr id="54" name="Text Placeholder 51">
            <a:extLst>
              <a:ext uri="{FF2B5EF4-FFF2-40B4-BE49-F238E27FC236}">
                <a16:creationId xmlns:a16="http://schemas.microsoft.com/office/drawing/2014/main" id="{CE2ABA88-F0E4-5D08-FE22-951072844B61}"/>
              </a:ext>
            </a:extLst>
          </p:cNvPr>
          <p:cNvSpPr>
            <a:spLocks noGrp="1"/>
          </p:cNvSpPr>
          <p:nvPr>
            <p:ph type="body" sz="quarter" idx="56" hasCustomPrompt="1"/>
          </p:nvPr>
        </p:nvSpPr>
        <p:spPr>
          <a:xfrm>
            <a:off x="1219200" y="3110781"/>
            <a:ext cx="4524375" cy="258185"/>
          </a:xfrm>
        </p:spPr>
        <p:txBody>
          <a:bodyPr/>
          <a:lstStyle>
            <a:lvl1pPr>
              <a:defRPr sz="1600" b="1" i="0">
                <a:solidFill>
                  <a:srgbClr val="0D004D"/>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Bullet</a:t>
            </a:r>
          </a:p>
        </p:txBody>
      </p:sp>
      <p:sp>
        <p:nvSpPr>
          <p:cNvPr id="56" name="Text Placeholder 51">
            <a:extLst>
              <a:ext uri="{FF2B5EF4-FFF2-40B4-BE49-F238E27FC236}">
                <a16:creationId xmlns:a16="http://schemas.microsoft.com/office/drawing/2014/main" id="{226CB0FE-F7CB-A8A4-68B5-2528D786E4C4}"/>
              </a:ext>
            </a:extLst>
          </p:cNvPr>
          <p:cNvSpPr>
            <a:spLocks noGrp="1"/>
          </p:cNvSpPr>
          <p:nvPr>
            <p:ph type="body" sz="quarter" idx="58" hasCustomPrompt="1"/>
          </p:nvPr>
        </p:nvSpPr>
        <p:spPr>
          <a:xfrm>
            <a:off x="1219200" y="3780956"/>
            <a:ext cx="4524375" cy="258185"/>
          </a:xfrm>
        </p:spPr>
        <p:txBody>
          <a:bodyPr/>
          <a:lstStyle>
            <a:lvl1pPr>
              <a:defRPr sz="1600" b="1" i="0">
                <a:solidFill>
                  <a:srgbClr val="0D004D"/>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Bullet</a:t>
            </a:r>
          </a:p>
        </p:txBody>
      </p:sp>
      <p:sp>
        <p:nvSpPr>
          <p:cNvPr id="58" name="Text Placeholder 51">
            <a:extLst>
              <a:ext uri="{FF2B5EF4-FFF2-40B4-BE49-F238E27FC236}">
                <a16:creationId xmlns:a16="http://schemas.microsoft.com/office/drawing/2014/main" id="{1BFA46E3-08F8-9103-006C-E8495C1D57B8}"/>
              </a:ext>
            </a:extLst>
          </p:cNvPr>
          <p:cNvSpPr>
            <a:spLocks noGrp="1"/>
          </p:cNvSpPr>
          <p:nvPr>
            <p:ph type="body" sz="quarter" idx="60" hasCustomPrompt="1"/>
          </p:nvPr>
        </p:nvSpPr>
        <p:spPr>
          <a:xfrm>
            <a:off x="1219200" y="4434306"/>
            <a:ext cx="4524375" cy="258185"/>
          </a:xfrm>
        </p:spPr>
        <p:txBody>
          <a:bodyPr/>
          <a:lstStyle>
            <a:lvl1pPr>
              <a:defRPr sz="1600" b="1" i="0">
                <a:solidFill>
                  <a:srgbClr val="0D004D"/>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Bullet</a:t>
            </a:r>
          </a:p>
        </p:txBody>
      </p:sp>
      <p:sp>
        <p:nvSpPr>
          <p:cNvPr id="60" name="Text Placeholder 51">
            <a:extLst>
              <a:ext uri="{FF2B5EF4-FFF2-40B4-BE49-F238E27FC236}">
                <a16:creationId xmlns:a16="http://schemas.microsoft.com/office/drawing/2014/main" id="{1E89CAE3-D7D5-E001-71DF-4D1A8AA9CFC3}"/>
              </a:ext>
            </a:extLst>
          </p:cNvPr>
          <p:cNvSpPr>
            <a:spLocks noGrp="1"/>
          </p:cNvSpPr>
          <p:nvPr>
            <p:ph type="body" sz="quarter" idx="62" hasCustomPrompt="1"/>
          </p:nvPr>
        </p:nvSpPr>
        <p:spPr>
          <a:xfrm>
            <a:off x="1219200" y="5823343"/>
            <a:ext cx="9490074" cy="616367"/>
          </a:xfrm>
        </p:spPr>
        <p:txBody>
          <a:bodyPr/>
          <a:lstStyle>
            <a:lvl1pPr>
              <a:defRPr sz="1800" b="0" i="0">
                <a:solidFill>
                  <a:srgbClr val="C1BFFF"/>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Click to add text</a:t>
            </a:r>
          </a:p>
        </p:txBody>
      </p:sp>
      <p:sp>
        <p:nvSpPr>
          <p:cNvPr id="42" name="Text Placeholder 51">
            <a:extLst>
              <a:ext uri="{FF2B5EF4-FFF2-40B4-BE49-F238E27FC236}">
                <a16:creationId xmlns:a16="http://schemas.microsoft.com/office/drawing/2014/main" id="{2894E29B-01BF-AF82-3A12-F8C379879A5A}"/>
              </a:ext>
            </a:extLst>
          </p:cNvPr>
          <p:cNvSpPr>
            <a:spLocks noGrp="1"/>
          </p:cNvSpPr>
          <p:nvPr>
            <p:ph type="body" sz="quarter" idx="63" hasCustomPrompt="1"/>
          </p:nvPr>
        </p:nvSpPr>
        <p:spPr>
          <a:xfrm>
            <a:off x="1190625" y="5105818"/>
            <a:ext cx="4524375" cy="258185"/>
          </a:xfrm>
        </p:spPr>
        <p:txBody>
          <a:bodyPr/>
          <a:lstStyle>
            <a:lvl1pPr>
              <a:defRPr sz="1600" b="1" i="0">
                <a:solidFill>
                  <a:srgbClr val="0D004D"/>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Bullet</a:t>
            </a:r>
          </a:p>
        </p:txBody>
      </p:sp>
      <p:sp>
        <p:nvSpPr>
          <p:cNvPr id="43" name="Text Placeholder 51">
            <a:extLst>
              <a:ext uri="{FF2B5EF4-FFF2-40B4-BE49-F238E27FC236}">
                <a16:creationId xmlns:a16="http://schemas.microsoft.com/office/drawing/2014/main" id="{BD10C47D-4E48-9725-67E7-10B44C0B4F82}"/>
              </a:ext>
            </a:extLst>
          </p:cNvPr>
          <p:cNvSpPr>
            <a:spLocks noGrp="1"/>
          </p:cNvSpPr>
          <p:nvPr>
            <p:ph type="body" sz="quarter" idx="64" hasCustomPrompt="1"/>
          </p:nvPr>
        </p:nvSpPr>
        <p:spPr>
          <a:xfrm>
            <a:off x="6319837" y="2480464"/>
            <a:ext cx="4389437" cy="262336"/>
          </a:xfrm>
        </p:spPr>
        <p:txBody>
          <a:bodyPr/>
          <a:lstStyle>
            <a:lvl1pPr>
              <a:defRPr sz="1600" b="1" i="0">
                <a:solidFill>
                  <a:srgbClr val="FFFFFF"/>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Bullet</a:t>
            </a:r>
          </a:p>
        </p:txBody>
      </p:sp>
      <p:sp>
        <p:nvSpPr>
          <p:cNvPr id="44" name="Text Placeholder 51">
            <a:extLst>
              <a:ext uri="{FF2B5EF4-FFF2-40B4-BE49-F238E27FC236}">
                <a16:creationId xmlns:a16="http://schemas.microsoft.com/office/drawing/2014/main" id="{248FD5CA-47F5-FB7B-4DFC-E69982953933}"/>
              </a:ext>
            </a:extLst>
          </p:cNvPr>
          <p:cNvSpPr>
            <a:spLocks noGrp="1"/>
          </p:cNvSpPr>
          <p:nvPr>
            <p:ph type="body" sz="quarter" idx="65" hasCustomPrompt="1"/>
          </p:nvPr>
        </p:nvSpPr>
        <p:spPr>
          <a:xfrm>
            <a:off x="6319837" y="3110781"/>
            <a:ext cx="4389437" cy="262336"/>
          </a:xfrm>
        </p:spPr>
        <p:txBody>
          <a:bodyPr/>
          <a:lstStyle>
            <a:lvl1pPr>
              <a:defRPr sz="1600" b="1" i="0">
                <a:solidFill>
                  <a:srgbClr val="FFFFFF"/>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Bullet</a:t>
            </a:r>
          </a:p>
        </p:txBody>
      </p:sp>
      <p:sp>
        <p:nvSpPr>
          <p:cNvPr id="46" name="Text Placeholder 51">
            <a:extLst>
              <a:ext uri="{FF2B5EF4-FFF2-40B4-BE49-F238E27FC236}">
                <a16:creationId xmlns:a16="http://schemas.microsoft.com/office/drawing/2014/main" id="{C248DBF9-D90D-CEBA-6602-E1E7E544F891}"/>
              </a:ext>
            </a:extLst>
          </p:cNvPr>
          <p:cNvSpPr>
            <a:spLocks noGrp="1"/>
          </p:cNvSpPr>
          <p:nvPr>
            <p:ph type="body" sz="quarter" idx="66" hasCustomPrompt="1"/>
          </p:nvPr>
        </p:nvSpPr>
        <p:spPr>
          <a:xfrm>
            <a:off x="6319837" y="3780956"/>
            <a:ext cx="4389437" cy="262336"/>
          </a:xfrm>
        </p:spPr>
        <p:txBody>
          <a:bodyPr/>
          <a:lstStyle>
            <a:lvl1pPr>
              <a:defRPr sz="1600" b="1" i="0">
                <a:solidFill>
                  <a:srgbClr val="FFFFFF"/>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Bullet</a:t>
            </a:r>
          </a:p>
        </p:txBody>
      </p:sp>
      <p:sp>
        <p:nvSpPr>
          <p:cNvPr id="51" name="Text Placeholder 51">
            <a:extLst>
              <a:ext uri="{FF2B5EF4-FFF2-40B4-BE49-F238E27FC236}">
                <a16:creationId xmlns:a16="http://schemas.microsoft.com/office/drawing/2014/main" id="{9BCF7F51-2D47-DF70-9247-601919E7569F}"/>
              </a:ext>
            </a:extLst>
          </p:cNvPr>
          <p:cNvSpPr>
            <a:spLocks noGrp="1"/>
          </p:cNvSpPr>
          <p:nvPr>
            <p:ph type="body" sz="quarter" idx="67" hasCustomPrompt="1"/>
          </p:nvPr>
        </p:nvSpPr>
        <p:spPr>
          <a:xfrm>
            <a:off x="6319837" y="4434306"/>
            <a:ext cx="4389437" cy="262336"/>
          </a:xfrm>
        </p:spPr>
        <p:txBody>
          <a:bodyPr/>
          <a:lstStyle>
            <a:lvl1pPr>
              <a:defRPr sz="1600" b="1" i="0">
                <a:solidFill>
                  <a:srgbClr val="FFFFFF"/>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Bullet</a:t>
            </a:r>
          </a:p>
        </p:txBody>
      </p:sp>
      <p:sp>
        <p:nvSpPr>
          <p:cNvPr id="62" name="Text Placeholder 51">
            <a:extLst>
              <a:ext uri="{FF2B5EF4-FFF2-40B4-BE49-F238E27FC236}">
                <a16:creationId xmlns:a16="http://schemas.microsoft.com/office/drawing/2014/main" id="{D0F8DA0C-712F-9F2A-E6EF-8EB503895CEE}"/>
              </a:ext>
            </a:extLst>
          </p:cNvPr>
          <p:cNvSpPr>
            <a:spLocks noGrp="1"/>
          </p:cNvSpPr>
          <p:nvPr>
            <p:ph type="body" sz="quarter" idx="68" hasCustomPrompt="1"/>
          </p:nvPr>
        </p:nvSpPr>
        <p:spPr>
          <a:xfrm>
            <a:off x="6291262" y="5105818"/>
            <a:ext cx="4389437" cy="262336"/>
          </a:xfrm>
        </p:spPr>
        <p:txBody>
          <a:bodyPr/>
          <a:lstStyle>
            <a:lvl1pPr>
              <a:defRPr sz="1600" b="1" i="0">
                <a:solidFill>
                  <a:srgbClr val="FFFFFF"/>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Bullet</a:t>
            </a:r>
          </a:p>
        </p:txBody>
      </p:sp>
      <p:sp>
        <p:nvSpPr>
          <p:cNvPr id="64" name="Text Placeholder 51">
            <a:extLst>
              <a:ext uri="{FF2B5EF4-FFF2-40B4-BE49-F238E27FC236}">
                <a16:creationId xmlns:a16="http://schemas.microsoft.com/office/drawing/2014/main" id="{52907EE3-36C7-5CCC-1687-5E5C7A0281E0}"/>
              </a:ext>
            </a:extLst>
          </p:cNvPr>
          <p:cNvSpPr>
            <a:spLocks noGrp="1"/>
          </p:cNvSpPr>
          <p:nvPr>
            <p:ph type="body" sz="quarter" idx="69" hasCustomPrompt="1"/>
          </p:nvPr>
        </p:nvSpPr>
        <p:spPr>
          <a:xfrm>
            <a:off x="1204913" y="1937539"/>
            <a:ext cx="4524375" cy="258185"/>
          </a:xfrm>
        </p:spPr>
        <p:txBody>
          <a:bodyPr/>
          <a:lstStyle>
            <a:lvl1pPr>
              <a:defRPr sz="1600" b="1" i="0">
                <a:solidFill>
                  <a:srgbClr val="FFFFFF"/>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Heading</a:t>
            </a:r>
          </a:p>
        </p:txBody>
      </p:sp>
      <p:sp>
        <p:nvSpPr>
          <p:cNvPr id="65" name="Text Placeholder 51">
            <a:extLst>
              <a:ext uri="{FF2B5EF4-FFF2-40B4-BE49-F238E27FC236}">
                <a16:creationId xmlns:a16="http://schemas.microsoft.com/office/drawing/2014/main" id="{E4F8F9DA-5EE4-2F1B-665D-82CE6A495118}"/>
              </a:ext>
            </a:extLst>
          </p:cNvPr>
          <p:cNvSpPr>
            <a:spLocks noGrp="1"/>
          </p:cNvSpPr>
          <p:nvPr>
            <p:ph type="body" sz="quarter" idx="70" hasCustomPrompt="1"/>
          </p:nvPr>
        </p:nvSpPr>
        <p:spPr>
          <a:xfrm>
            <a:off x="6305550" y="1937539"/>
            <a:ext cx="4389437" cy="262336"/>
          </a:xfrm>
        </p:spPr>
        <p:txBody>
          <a:bodyPr/>
          <a:lstStyle>
            <a:lvl1pPr>
              <a:defRPr sz="1600" b="1" i="0">
                <a:solidFill>
                  <a:srgbClr val="FFCE00"/>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Heading</a:t>
            </a:r>
          </a:p>
        </p:txBody>
      </p:sp>
    </p:spTree>
    <p:extLst>
      <p:ext uri="{BB962C8B-B14F-4D97-AF65-F5344CB8AC3E}">
        <p14:creationId xmlns:p14="http://schemas.microsoft.com/office/powerpoint/2010/main" val="2016631646"/>
      </p:ext>
    </p:extLst>
  </p:cSld>
  <p:clrMapOvr>
    <a:overrideClrMapping bg1="dk1" tx1="lt1" bg2="dk2" tx2="lt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Heading, Data, 1 Big idea Light">
    <p:bg bwMode="ltGray">
      <p:bgPr>
        <a:solidFill>
          <a:srgbClr val="C1BFFF"/>
        </a:solidFill>
        <a:effectLst/>
      </p:bgPr>
    </p:bg>
    <p:spTree>
      <p:nvGrpSpPr>
        <p:cNvPr id="1" name=""/>
        <p:cNvGrpSpPr/>
        <p:nvPr/>
      </p:nvGrpSpPr>
      <p:grpSpPr>
        <a:xfrm>
          <a:off x="0" y="0"/>
          <a:ext cx="0" cy="0"/>
          <a:chOff x="0" y="0"/>
          <a:chExt cx="0" cy="0"/>
        </a:xfrm>
      </p:grpSpPr>
      <p:sp>
        <p:nvSpPr>
          <p:cNvPr id="2" name="Rectangle: Rounded Corners 14">
            <a:extLst>
              <a:ext uri="{FF2B5EF4-FFF2-40B4-BE49-F238E27FC236}">
                <a16:creationId xmlns:a16="http://schemas.microsoft.com/office/drawing/2014/main" id="{E86BE229-AD27-60FF-20AA-5A2DA93E46DA}"/>
              </a:ext>
            </a:extLst>
          </p:cNvPr>
          <p:cNvSpPr/>
          <p:nvPr userDrawn="1"/>
        </p:nvSpPr>
        <p:spPr>
          <a:xfrm>
            <a:off x="550164" y="2134109"/>
            <a:ext cx="9300803" cy="3839781"/>
          </a:xfrm>
          <a:prstGeom prst="roundRect">
            <a:avLst>
              <a:gd name="adj" fmla="val 4759"/>
            </a:avLst>
          </a:prstGeom>
          <a:solidFill>
            <a:srgbClr val="EDECF6"/>
          </a:solidFill>
          <a:ln w="4301" cap="flat">
            <a:noFill/>
            <a:prstDash val="solid"/>
            <a:miter/>
          </a:ln>
          <a:effectLst>
            <a:outerShdw blurRad="304800" dist="495300" dir="5400000" sx="88000" sy="88000" algn="t" rotWithShape="0">
              <a:srgbClr val="0D004D">
                <a:alpha val="4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150" sz="1800" b="0" i="0" u="none" strike="noStrike" kern="1200" cap="none" spc="0" normalizeH="0" baseline="0" noProof="0" dirty="0">
              <a:ln>
                <a:noFill/>
              </a:ln>
              <a:solidFill>
                <a:srgbClr val="000000"/>
              </a:solidFill>
              <a:effectLst/>
              <a:uLnTx/>
              <a:uFillTx/>
              <a:latin typeface="Plus Jakarta Sans" panose="020B0604030504040204"/>
              <a:ea typeface="+mn-ea"/>
              <a:cs typeface="+mn-cs"/>
            </a:endParaRPr>
          </a:p>
        </p:txBody>
      </p:sp>
      <p:pic>
        <p:nvPicPr>
          <p:cNvPr id="3" name="Graphic Waves">
            <a:extLst>
              <a:ext uri="{FF2B5EF4-FFF2-40B4-BE49-F238E27FC236}">
                <a16:creationId xmlns:a16="http://schemas.microsoft.com/office/drawing/2014/main" id="{73C2D681-0A88-4AA7-D920-7393118E93AF}"/>
              </a:ext>
              <a:ext uri="{C183D7F6-B498-43B3-948B-1728B52AA6E4}">
                <adec:decorative xmlns:adec="http://schemas.microsoft.com/office/drawing/2017/decorative" val="1"/>
              </a:ext>
            </a:extLst>
          </p:cNvPr>
          <p:cNvPicPr>
            <a:picLocks noChangeAspect="1"/>
          </p:cNvPicPr>
          <p:nvPr userDrawn="1"/>
        </p:nvPicPr>
        <p:blipFill>
          <a:blip r:embed="rId2"/>
          <a:srcRect r="2111"/>
          <a:stretch>
            <a:fillRect/>
          </a:stretch>
        </p:blipFill>
        <p:spPr>
          <a:xfrm>
            <a:off x="4959661" y="2134108"/>
            <a:ext cx="6682174" cy="3839781"/>
          </a:xfrm>
          <a:prstGeom prst="roundRect">
            <a:avLst>
              <a:gd name="adj" fmla="val 4650"/>
            </a:avLst>
          </a:prstGeom>
          <a:effectLst>
            <a:outerShdw blurRad="203200" dist="203200" dir="10200000" sx="96000" sy="96000" algn="ctr" rotWithShape="0">
              <a:srgbClr val="0D004D">
                <a:alpha val="30000"/>
              </a:srgbClr>
            </a:outerShdw>
          </a:effectLst>
        </p:spPr>
      </p:pic>
      <p:sp>
        <p:nvSpPr>
          <p:cNvPr id="11" name="Section">
            <a:extLst>
              <a:ext uri="{FF2B5EF4-FFF2-40B4-BE49-F238E27FC236}">
                <a16:creationId xmlns:a16="http://schemas.microsoft.com/office/drawing/2014/main" id="{A1F3A24C-7CE6-DD7B-6FF6-73F034030F95}"/>
              </a:ext>
            </a:extLst>
          </p:cNvPr>
          <p:cNvSpPr>
            <a:spLocks noGrp="1"/>
          </p:cNvSpPr>
          <p:nvPr>
            <p:ph type="body" sz="quarter" idx="36" hasCustomPrompt="1"/>
          </p:nvPr>
        </p:nvSpPr>
        <p:spPr>
          <a:xfrm>
            <a:off x="550164" y="0"/>
            <a:ext cx="3607200" cy="547200"/>
          </a:xfrm>
        </p:spPr>
        <p:txBody>
          <a:bodyPr anchor="ctr" anchorCtr="0"/>
          <a:lstStyle>
            <a:lvl1pPr marL="0" indent="0">
              <a:spcAft>
                <a:spcPts val="0"/>
              </a:spcAft>
              <a:buNone/>
              <a:defRPr lang="en-US" sz="1000" kern="1200" cap="all" baseline="0" dirty="0">
                <a:solidFill>
                  <a:srgbClr val="512EAB"/>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10" name="Title">
            <a:extLst>
              <a:ext uri="{FF2B5EF4-FFF2-40B4-BE49-F238E27FC236}">
                <a16:creationId xmlns:a16="http://schemas.microsoft.com/office/drawing/2014/main" id="{6D097E3A-836D-C88E-C5FF-DA199AB3273F}"/>
              </a:ext>
            </a:extLst>
          </p:cNvPr>
          <p:cNvSpPr>
            <a:spLocks noGrp="1"/>
          </p:cNvSpPr>
          <p:nvPr>
            <p:ph type="title" hasCustomPrompt="1"/>
          </p:nvPr>
        </p:nvSpPr>
        <p:spPr>
          <a:xfrm>
            <a:off x="550164" y="773505"/>
            <a:ext cx="10159110" cy="547200"/>
          </a:xfrm>
        </p:spPr>
        <p:txBody>
          <a:bodyPr/>
          <a:lstStyle>
            <a:lvl1pPr>
              <a:defRPr sz="3200"/>
            </a:lvl1pPr>
          </a:lstStyle>
          <a:p>
            <a:r>
              <a:rPr lang="en-US" noProof="0" dirty="0"/>
              <a:t>Place headline here</a:t>
            </a:r>
          </a:p>
        </p:txBody>
      </p:sp>
      <p:sp>
        <p:nvSpPr>
          <p:cNvPr id="8" name="Footer">
            <a:extLst>
              <a:ext uri="{FF2B5EF4-FFF2-40B4-BE49-F238E27FC236}">
                <a16:creationId xmlns:a16="http://schemas.microsoft.com/office/drawing/2014/main" id="{EA2A0F51-810C-59F0-7B81-0F50BB0EBD99}"/>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9" name="Slide Number">
            <a:extLst>
              <a:ext uri="{FF2B5EF4-FFF2-40B4-BE49-F238E27FC236}">
                <a16:creationId xmlns:a16="http://schemas.microsoft.com/office/drawing/2014/main" id="{8C39C324-6BB7-0039-5EE5-1288F15F0D1A}"/>
              </a:ext>
            </a:extLst>
          </p:cNvPr>
          <p:cNvSpPr>
            <a:spLocks noGrp="1" noRot="1" noMove="1" noResize="1" noEditPoints="1" noAdjustHandles="1" noChangeArrowheads="1" noChangeShapeType="1"/>
          </p:cNvSpPr>
          <p:nvPr>
            <p:ph type="sldNum" sz="quarter" idx="12"/>
          </p:nvPr>
        </p:nvSpPr>
        <p:spPr>
          <a:xfrm>
            <a:off x="9908540" y="6439710"/>
            <a:ext cx="1734820" cy="418290"/>
          </a:xfrm>
        </p:spPr>
        <p:txBody>
          <a:bodyPr/>
          <a:lstStyle/>
          <a:p>
            <a:fld id="{27BB625B-AB5A-C845-B50B-ED205C3DDF7A}" type="slidenum">
              <a:rPr lang="en-US" noProof="0" smtClean="0"/>
              <a:t>‹#›</a:t>
            </a:fld>
            <a:endParaRPr lang="en-US" noProof="0"/>
          </a:p>
        </p:txBody>
      </p:sp>
      <p:sp>
        <p:nvSpPr>
          <p:cNvPr id="16" name="Text Placeholder 15">
            <a:extLst>
              <a:ext uri="{FF2B5EF4-FFF2-40B4-BE49-F238E27FC236}">
                <a16:creationId xmlns:a16="http://schemas.microsoft.com/office/drawing/2014/main" id="{B0EE6021-0B8B-4F63-EBB8-D586E42D986C}"/>
              </a:ext>
            </a:extLst>
          </p:cNvPr>
          <p:cNvSpPr>
            <a:spLocks noGrp="1"/>
          </p:cNvSpPr>
          <p:nvPr>
            <p:ph type="body" sz="quarter" idx="46" hasCustomPrompt="1"/>
          </p:nvPr>
        </p:nvSpPr>
        <p:spPr>
          <a:xfrm>
            <a:off x="550164" y="1410318"/>
            <a:ext cx="10158412" cy="547201"/>
          </a:xfrm>
        </p:spPr>
        <p:txBody>
          <a:bodyPr/>
          <a:lstStyle>
            <a:lvl1pPr>
              <a:defRPr sz="2000"/>
            </a:lvl1pPr>
          </a:lstStyle>
          <a:p>
            <a:r>
              <a:rPr lang="en-US" sz="1600" b="0" i="0" dirty="0">
                <a:solidFill>
                  <a:srgbClr val="512EAB"/>
                </a:solidFill>
                <a:latin typeface="Plus Jakarta Sans" pitchFamily="2" charset="77"/>
                <a:cs typeface="Plus Jakarta Sans" pitchFamily="2" charset="77"/>
              </a:rPr>
              <a:t>Place Sub-heading here</a:t>
            </a:r>
          </a:p>
        </p:txBody>
      </p:sp>
      <p:sp>
        <p:nvSpPr>
          <p:cNvPr id="25" name="Emphasis 1">
            <a:extLst>
              <a:ext uri="{FF2B5EF4-FFF2-40B4-BE49-F238E27FC236}">
                <a16:creationId xmlns:a16="http://schemas.microsoft.com/office/drawing/2014/main" id="{3897C4E4-5F43-1D77-5A9E-87E5CCBDBB0F}"/>
              </a:ext>
            </a:extLst>
          </p:cNvPr>
          <p:cNvSpPr>
            <a:spLocks noGrp="1"/>
          </p:cNvSpPr>
          <p:nvPr>
            <p:ph type="body" sz="quarter" idx="40" hasCustomPrompt="1"/>
          </p:nvPr>
        </p:nvSpPr>
        <p:spPr bwMode="blackGray">
          <a:xfrm>
            <a:off x="944880" y="2427045"/>
            <a:ext cx="3218237" cy="407596"/>
          </a:xfrm>
        </p:spPr>
        <p:txBody>
          <a:bodyPr anchor="ctr"/>
          <a:lstStyle>
            <a:lvl1pPr marL="0" indent="0">
              <a:buNone/>
              <a:defRPr kumimoji="0" lang="en-US" sz="2000" b="1" i="0" u="none" strike="noStrike" kern="1200" cap="none" spc="0" normalizeH="0" baseline="0" dirty="0">
                <a:ln>
                  <a:noFill/>
                </a:ln>
                <a:solidFill>
                  <a:srgbClr val="0D004D"/>
                </a:solidFill>
                <a:effectLst/>
                <a:uLnTx/>
                <a:uFillTx/>
                <a:latin typeface="Plus Jakarta Sans" pitchFamily="2" charset="77"/>
                <a:ea typeface="+mn-ea"/>
                <a:cs typeface="Plus Jakarta Sans" pitchFamily="2" charset="77"/>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dirty="0"/>
              <a:t>Subhead</a:t>
            </a:r>
          </a:p>
        </p:txBody>
      </p:sp>
      <p:sp>
        <p:nvSpPr>
          <p:cNvPr id="5" name="Table Placeholder 4">
            <a:extLst>
              <a:ext uri="{FF2B5EF4-FFF2-40B4-BE49-F238E27FC236}">
                <a16:creationId xmlns:a16="http://schemas.microsoft.com/office/drawing/2014/main" id="{E36748AE-77E4-45C0-DD99-13938DD0563C}"/>
              </a:ext>
            </a:extLst>
          </p:cNvPr>
          <p:cNvSpPr>
            <a:spLocks noGrp="1"/>
          </p:cNvSpPr>
          <p:nvPr>
            <p:ph type="tbl" sz="quarter" idx="47"/>
          </p:nvPr>
        </p:nvSpPr>
        <p:spPr>
          <a:xfrm>
            <a:off x="937577" y="3117755"/>
            <a:ext cx="3225539" cy="2501900"/>
          </a:xfrm>
        </p:spPr>
        <p:txBody>
          <a:bodyPr/>
          <a:lstStyle/>
          <a:p>
            <a:endParaRPr lang="en-US" dirty="0"/>
          </a:p>
        </p:txBody>
      </p:sp>
      <p:sp>
        <p:nvSpPr>
          <p:cNvPr id="6" name="Emphasis 1">
            <a:extLst>
              <a:ext uri="{FF2B5EF4-FFF2-40B4-BE49-F238E27FC236}">
                <a16:creationId xmlns:a16="http://schemas.microsoft.com/office/drawing/2014/main" id="{358BBB06-C60B-52B4-B665-733CBF3CE70E}"/>
              </a:ext>
            </a:extLst>
          </p:cNvPr>
          <p:cNvSpPr>
            <a:spLocks noGrp="1"/>
          </p:cNvSpPr>
          <p:nvPr>
            <p:ph type="body" sz="quarter" idx="48" hasCustomPrompt="1"/>
          </p:nvPr>
        </p:nvSpPr>
        <p:spPr bwMode="blackGray">
          <a:xfrm>
            <a:off x="5323840" y="2427045"/>
            <a:ext cx="3967117" cy="407596"/>
          </a:xfrm>
        </p:spPr>
        <p:txBody>
          <a:bodyPr anchor="ctr"/>
          <a:lstStyle>
            <a:lvl1pPr marL="0" indent="0">
              <a:buNone/>
              <a:defRPr kumimoji="0" lang="en-US" sz="2000" b="1" i="0" u="none" strike="noStrike" kern="1200" cap="none" spc="0" normalizeH="0" baseline="0" dirty="0">
                <a:ln>
                  <a:noFill/>
                </a:ln>
                <a:solidFill>
                  <a:srgbClr val="FFCE00"/>
                </a:solidFill>
                <a:effectLst/>
                <a:uLnTx/>
                <a:uFillTx/>
                <a:latin typeface="Plus Jakarta Sans" pitchFamily="2" charset="77"/>
                <a:ea typeface="+mn-ea"/>
                <a:cs typeface="Plus Jakarta Sans" pitchFamily="2" charset="77"/>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dirty="0"/>
              <a:t>Subhead</a:t>
            </a:r>
          </a:p>
        </p:txBody>
      </p:sp>
      <p:sp>
        <p:nvSpPr>
          <p:cNvPr id="7" name="Text Placeholder 51">
            <a:extLst>
              <a:ext uri="{FF2B5EF4-FFF2-40B4-BE49-F238E27FC236}">
                <a16:creationId xmlns:a16="http://schemas.microsoft.com/office/drawing/2014/main" id="{51D7EDE1-DCA2-57B3-F0E9-AA5F660F6D8F}"/>
              </a:ext>
            </a:extLst>
          </p:cNvPr>
          <p:cNvSpPr>
            <a:spLocks noGrp="1"/>
          </p:cNvSpPr>
          <p:nvPr>
            <p:ph type="body" sz="quarter" idx="55" hasCustomPrompt="1"/>
          </p:nvPr>
        </p:nvSpPr>
        <p:spPr>
          <a:xfrm>
            <a:off x="5323840" y="3117754"/>
            <a:ext cx="3967117" cy="2501901"/>
          </a:xfrm>
        </p:spPr>
        <p:txBody>
          <a:bodyPr/>
          <a:lstStyle>
            <a:lvl1pPr>
              <a:defRPr sz="1100" b="0" i="0">
                <a:solidFill>
                  <a:srgbClr val="FFFFFF"/>
                </a:solidFill>
                <a:latin typeface="Plus Jakarta Sans" pitchFamily="2" charset="77"/>
                <a:cs typeface="Plus Jakarta Sans" pitchFamily="2" charset="77"/>
              </a:defRPr>
            </a:lvl1pPr>
            <a:lvl2pPr>
              <a:defRPr b="1" i="0">
                <a:latin typeface="Plus Jakarta Sans" pitchFamily="2" charset="77"/>
                <a:cs typeface="Plus Jakarta Sans" pitchFamily="2" charset="77"/>
              </a:defRPr>
            </a:lvl2pPr>
            <a:lvl3pPr>
              <a:defRPr b="1" i="0">
                <a:latin typeface="Plus Jakarta Sans" pitchFamily="2" charset="77"/>
                <a:cs typeface="Plus Jakarta Sans" pitchFamily="2" charset="77"/>
              </a:defRPr>
            </a:lvl3pPr>
            <a:lvl4pPr>
              <a:defRPr b="1" i="0">
                <a:latin typeface="Plus Jakarta Sans" pitchFamily="2" charset="77"/>
                <a:cs typeface="Plus Jakarta Sans" pitchFamily="2" charset="77"/>
              </a:defRPr>
            </a:lvl4pPr>
            <a:lvl5pPr>
              <a:defRPr b="1" i="0">
                <a:latin typeface="Plus Jakarta Sans" pitchFamily="2" charset="77"/>
                <a:cs typeface="Plus Jakarta Sans" pitchFamily="2" charset="77"/>
              </a:defRPr>
            </a:lvl5pPr>
          </a:lstStyle>
          <a:p>
            <a:pPr lvl="0"/>
            <a:r>
              <a:rPr lang="en-US" dirty="0"/>
              <a:t>Click to add text</a:t>
            </a:r>
          </a:p>
        </p:txBody>
      </p:sp>
    </p:spTree>
    <p:extLst>
      <p:ext uri="{BB962C8B-B14F-4D97-AF65-F5344CB8AC3E}">
        <p14:creationId xmlns:p14="http://schemas.microsoft.com/office/powerpoint/2010/main" val="1791817764"/>
      </p:ext>
    </p:extLst>
  </p:cSld>
  <p:clrMapOvr>
    <a:overrideClrMapping bg1="lt1" tx1="dk1" bg2="lt2" tx2="dk2" accent1="accent1" accent2="accent2" accent3="accent3" accent4="accent4" accent5="accent5" accent6="accent6" hlink="hlink" folHlink="folHlink"/>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Icon with Heading and Text x6">
    <p:bg bwMode="ltGray">
      <p:bgPr>
        <a:solidFill>
          <a:srgbClr val="C1BFFF"/>
        </a:solidFill>
        <a:effectLst/>
      </p:bgPr>
    </p:bg>
    <p:spTree>
      <p:nvGrpSpPr>
        <p:cNvPr id="1" name=""/>
        <p:cNvGrpSpPr/>
        <p:nvPr/>
      </p:nvGrpSpPr>
      <p:grpSpPr>
        <a:xfrm>
          <a:off x="0" y="0"/>
          <a:ext cx="0" cy="0"/>
          <a:chOff x="0" y="0"/>
          <a:chExt cx="0" cy="0"/>
        </a:xfrm>
      </p:grpSpPr>
      <p:sp>
        <p:nvSpPr>
          <p:cNvPr id="11" name="Section">
            <a:extLst>
              <a:ext uri="{FF2B5EF4-FFF2-40B4-BE49-F238E27FC236}">
                <a16:creationId xmlns:a16="http://schemas.microsoft.com/office/drawing/2014/main" id="{A1F3A24C-7CE6-DD7B-6FF6-73F034030F95}"/>
              </a:ext>
            </a:extLst>
          </p:cNvPr>
          <p:cNvSpPr>
            <a:spLocks noGrp="1"/>
          </p:cNvSpPr>
          <p:nvPr>
            <p:ph type="body" sz="quarter" idx="36" hasCustomPrompt="1"/>
          </p:nvPr>
        </p:nvSpPr>
        <p:spPr>
          <a:xfrm>
            <a:off x="550164" y="0"/>
            <a:ext cx="3607200" cy="547200"/>
          </a:xfrm>
        </p:spPr>
        <p:txBody>
          <a:bodyPr anchor="ctr" anchorCtr="0"/>
          <a:lstStyle>
            <a:lvl1pPr marL="0" indent="0">
              <a:spcAft>
                <a:spcPts val="0"/>
              </a:spcAft>
              <a:buNone/>
              <a:defRPr lang="en-US" sz="1000" kern="1200" cap="all" baseline="0" dirty="0">
                <a:solidFill>
                  <a:srgbClr val="512EAB"/>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10" name="Title">
            <a:extLst>
              <a:ext uri="{FF2B5EF4-FFF2-40B4-BE49-F238E27FC236}">
                <a16:creationId xmlns:a16="http://schemas.microsoft.com/office/drawing/2014/main" id="{6D097E3A-836D-C88E-C5FF-DA199AB3273F}"/>
              </a:ext>
            </a:extLst>
          </p:cNvPr>
          <p:cNvSpPr>
            <a:spLocks noGrp="1"/>
          </p:cNvSpPr>
          <p:nvPr>
            <p:ph type="title" hasCustomPrompt="1"/>
          </p:nvPr>
        </p:nvSpPr>
        <p:spPr>
          <a:xfrm>
            <a:off x="548640" y="1371600"/>
            <a:ext cx="3749040" cy="2514600"/>
          </a:xfrm>
        </p:spPr>
        <p:txBody>
          <a:bodyPr/>
          <a:lstStyle>
            <a:lvl1pPr>
              <a:defRPr sz="3200"/>
            </a:lvl1pPr>
          </a:lstStyle>
          <a:p>
            <a:r>
              <a:rPr lang="en-US" noProof="0"/>
              <a:t>Place headline here, lorem ipsum dolor sit </a:t>
            </a:r>
            <a:r>
              <a:rPr lang="en-US" noProof="0" err="1"/>
              <a:t>amet</a:t>
            </a:r>
            <a:r>
              <a:rPr lang="en-US" noProof="0"/>
              <a:t> </a:t>
            </a:r>
            <a:r>
              <a:rPr lang="en-US" noProof="0" err="1"/>
              <a:t>adipiscing</a:t>
            </a:r>
            <a:r>
              <a:rPr lang="en-US" noProof="0"/>
              <a:t> </a:t>
            </a:r>
            <a:r>
              <a:rPr lang="en-US" noProof="0" err="1"/>
              <a:t>elit</a:t>
            </a:r>
            <a:endParaRPr lang="en-US" noProof="0"/>
          </a:p>
        </p:txBody>
      </p:sp>
      <p:sp>
        <p:nvSpPr>
          <p:cNvPr id="40" name="Icon 1">
            <a:extLst>
              <a:ext uri="{FF2B5EF4-FFF2-40B4-BE49-F238E27FC236}">
                <a16:creationId xmlns:a16="http://schemas.microsoft.com/office/drawing/2014/main" id="{9F484E05-7142-AC41-D2B5-4ECDC2341023}"/>
              </a:ext>
              <a:ext uri="{C183D7F6-B498-43B3-948B-1728B52AA6E4}">
                <adec:decorative xmlns:adec="http://schemas.microsoft.com/office/drawing/2017/decorative" val="1"/>
              </a:ext>
            </a:extLst>
          </p:cNvPr>
          <p:cNvSpPr>
            <a:spLocks noGrp="1"/>
          </p:cNvSpPr>
          <p:nvPr>
            <p:ph type="pic" sz="quarter" idx="46" hasCustomPrompt="1"/>
          </p:nvPr>
        </p:nvSpPr>
        <p:spPr>
          <a:xfrm>
            <a:off x="5230368" y="1271016"/>
            <a:ext cx="630936" cy="630936"/>
          </a:xfrm>
        </p:spPr>
        <p:txBody>
          <a:bodyPr anchor="ctr"/>
          <a:lstStyle>
            <a:lvl1pPr marL="0" indent="0" algn="ctr">
              <a:buNone/>
              <a:defRPr sz="1000"/>
            </a:lvl1pPr>
          </a:lstStyle>
          <a:p>
            <a:r>
              <a:rPr lang="en-US" noProof="0"/>
              <a:t>Icon</a:t>
            </a:r>
          </a:p>
        </p:txBody>
      </p:sp>
      <p:sp>
        <p:nvSpPr>
          <p:cNvPr id="25" name="Subhead 1">
            <a:extLst>
              <a:ext uri="{FF2B5EF4-FFF2-40B4-BE49-F238E27FC236}">
                <a16:creationId xmlns:a16="http://schemas.microsoft.com/office/drawing/2014/main" id="{3897C4E4-5F43-1D77-5A9E-87E5CCBDBB0F}"/>
              </a:ext>
            </a:extLst>
          </p:cNvPr>
          <p:cNvSpPr>
            <a:spLocks noGrp="1"/>
          </p:cNvSpPr>
          <p:nvPr>
            <p:ph type="body" sz="quarter" idx="40" hasCustomPrompt="1"/>
          </p:nvPr>
        </p:nvSpPr>
        <p:spPr bwMode="blackGray">
          <a:xfrm>
            <a:off x="6062472" y="1371600"/>
            <a:ext cx="1975104" cy="329184"/>
          </a:xfrm>
        </p:spPr>
        <p:txBody>
          <a:bodyPr anchor="ct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600" kern="1200" noProof="0" dirty="0">
                <a:solidFill>
                  <a:schemeClr val="tx2"/>
                </a:solidFill>
                <a:latin typeface="Plus Jakarta Sans SemiBold" pitchFamily="2" charset="77"/>
                <a:ea typeface="+mn-ea"/>
                <a:cs typeface="Plus Jakarta Sans SemiBold" pitchFamily="2" charset="77"/>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Subhead</a:t>
            </a:r>
          </a:p>
        </p:txBody>
      </p:sp>
      <p:sp>
        <p:nvSpPr>
          <p:cNvPr id="48" name="Text 1">
            <a:extLst>
              <a:ext uri="{FF2B5EF4-FFF2-40B4-BE49-F238E27FC236}">
                <a16:creationId xmlns:a16="http://schemas.microsoft.com/office/drawing/2014/main" id="{5AF5B255-2A0E-BC81-98C7-A6D66793DC45}"/>
              </a:ext>
            </a:extLst>
          </p:cNvPr>
          <p:cNvSpPr>
            <a:spLocks noGrp="1"/>
          </p:cNvSpPr>
          <p:nvPr>
            <p:ph type="body" sz="half" idx="2" hasCustomPrompt="1"/>
          </p:nvPr>
        </p:nvSpPr>
        <p:spPr>
          <a:xfrm>
            <a:off x="6062472" y="1746504"/>
            <a:ext cx="1975104" cy="768096"/>
          </a:xfrm>
        </p:spPr>
        <p:txBody>
          <a:bodyPr/>
          <a:lstStyle>
            <a:lvl1pPr marL="0" indent="0">
              <a:buNone/>
              <a:defRPr kumimoji="0" lang="en-GB" sz="1200" b="0" i="0" u="none" strike="noStrike" kern="1200" cap="none" spc="0" normalizeH="0" baseline="0" dirty="0">
                <a:ln>
                  <a:noFill/>
                </a:ln>
                <a:solidFill>
                  <a:schemeClr val="tx2"/>
                </a:solidFill>
                <a:effectLst/>
                <a:uLnTx/>
                <a:uFillTx/>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cxnSp>
        <p:nvCxnSpPr>
          <p:cNvPr id="4" name="Straight Connector 1">
            <a:extLst>
              <a:ext uri="{FF2B5EF4-FFF2-40B4-BE49-F238E27FC236}">
                <a16:creationId xmlns:a16="http://schemas.microsoft.com/office/drawing/2014/main" id="{210C69BC-4739-987B-691F-D67A6C0BA9E6}"/>
              </a:ext>
              <a:ext uri="{C183D7F6-B498-43B3-948B-1728B52AA6E4}">
                <adec:decorative xmlns:adec="http://schemas.microsoft.com/office/drawing/2017/decorative" val="1"/>
              </a:ext>
            </a:extLst>
          </p:cNvPr>
          <p:cNvCxnSpPr>
            <a:cxnSpLocks/>
          </p:cNvCxnSpPr>
          <p:nvPr/>
        </p:nvCxnSpPr>
        <p:spPr bwMode="black">
          <a:xfrm>
            <a:off x="5229225" y="2515856"/>
            <a:ext cx="2798763"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sp>
        <p:nvSpPr>
          <p:cNvPr id="41" name="Icon 2">
            <a:extLst>
              <a:ext uri="{FF2B5EF4-FFF2-40B4-BE49-F238E27FC236}">
                <a16:creationId xmlns:a16="http://schemas.microsoft.com/office/drawing/2014/main" id="{E1CA0FE1-C409-9620-3D88-FB801A459370}"/>
              </a:ext>
              <a:ext uri="{C183D7F6-B498-43B3-948B-1728B52AA6E4}">
                <adec:decorative xmlns:adec="http://schemas.microsoft.com/office/drawing/2017/decorative" val="1"/>
              </a:ext>
            </a:extLst>
          </p:cNvPr>
          <p:cNvSpPr>
            <a:spLocks noGrp="1"/>
          </p:cNvSpPr>
          <p:nvPr>
            <p:ph type="pic" sz="quarter" idx="47" hasCustomPrompt="1"/>
          </p:nvPr>
        </p:nvSpPr>
        <p:spPr>
          <a:xfrm>
            <a:off x="5230368" y="2944368"/>
            <a:ext cx="630936" cy="630936"/>
          </a:xfrm>
        </p:spPr>
        <p:txBody>
          <a:bodyPr anchor="ctr"/>
          <a:lstStyle>
            <a:lvl1pPr marL="0" indent="0" algn="ctr">
              <a:buNone/>
              <a:defRPr sz="1000"/>
            </a:lvl1pPr>
          </a:lstStyle>
          <a:p>
            <a:r>
              <a:rPr lang="en-US" noProof="0"/>
              <a:t>Icon</a:t>
            </a:r>
          </a:p>
        </p:txBody>
      </p:sp>
      <p:sp>
        <p:nvSpPr>
          <p:cNvPr id="55" name="Subhead 2">
            <a:extLst>
              <a:ext uri="{FF2B5EF4-FFF2-40B4-BE49-F238E27FC236}">
                <a16:creationId xmlns:a16="http://schemas.microsoft.com/office/drawing/2014/main" id="{6D60E8D0-CE42-B7C1-B626-9949287F2CE2}"/>
              </a:ext>
            </a:extLst>
          </p:cNvPr>
          <p:cNvSpPr>
            <a:spLocks noGrp="1"/>
          </p:cNvSpPr>
          <p:nvPr>
            <p:ph type="body" sz="quarter" idx="58" hasCustomPrompt="1"/>
          </p:nvPr>
        </p:nvSpPr>
        <p:spPr bwMode="blackGray">
          <a:xfrm>
            <a:off x="6061392" y="2998900"/>
            <a:ext cx="1975104" cy="329184"/>
          </a:xfrm>
        </p:spPr>
        <p:txBody>
          <a:bodyPr anchor="ct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600" kern="1200" noProof="0" dirty="0">
                <a:solidFill>
                  <a:schemeClr val="tx2"/>
                </a:solidFill>
                <a:latin typeface="Plus Jakarta Sans SemiBold" pitchFamily="2" charset="77"/>
                <a:ea typeface="+mn-ea"/>
                <a:cs typeface="Plus Jakarta Sans SemiBold" pitchFamily="2" charset="77"/>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Subhead</a:t>
            </a:r>
          </a:p>
        </p:txBody>
      </p:sp>
      <p:sp>
        <p:nvSpPr>
          <p:cNvPr id="49" name="Text 2">
            <a:extLst>
              <a:ext uri="{FF2B5EF4-FFF2-40B4-BE49-F238E27FC236}">
                <a16:creationId xmlns:a16="http://schemas.microsoft.com/office/drawing/2014/main" id="{3EB4E0EA-6151-15F5-DDA8-9B5CCE3C631F}"/>
              </a:ext>
            </a:extLst>
          </p:cNvPr>
          <p:cNvSpPr>
            <a:spLocks noGrp="1"/>
          </p:cNvSpPr>
          <p:nvPr>
            <p:ph type="body" sz="half" idx="52" hasCustomPrompt="1"/>
          </p:nvPr>
        </p:nvSpPr>
        <p:spPr>
          <a:xfrm>
            <a:off x="6062472" y="3374136"/>
            <a:ext cx="1975104" cy="768096"/>
          </a:xfrm>
        </p:spPr>
        <p:txBody>
          <a:bodyPr/>
          <a:lstStyle>
            <a:lvl1pPr marL="0" indent="0">
              <a:buNone/>
              <a:defRPr kumimoji="0" lang="en-GB" sz="1200" b="0" i="0" u="none" strike="noStrike" kern="1200" cap="none" spc="0" normalizeH="0" baseline="0" dirty="0">
                <a:ln>
                  <a:noFill/>
                </a:ln>
                <a:solidFill>
                  <a:schemeClr val="tx2"/>
                </a:solidFill>
                <a:effectLst/>
                <a:uLnTx/>
                <a:uFillTx/>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cxnSp>
        <p:nvCxnSpPr>
          <p:cNvPr id="14" name="Straight Connector 2">
            <a:extLst>
              <a:ext uri="{FF2B5EF4-FFF2-40B4-BE49-F238E27FC236}">
                <a16:creationId xmlns:a16="http://schemas.microsoft.com/office/drawing/2014/main" id="{FB656B7F-0524-95F1-BEE9-BB421401B133}"/>
              </a:ext>
              <a:ext uri="{C183D7F6-B498-43B3-948B-1728B52AA6E4}">
                <adec:decorative xmlns:adec="http://schemas.microsoft.com/office/drawing/2017/decorative" val="1"/>
              </a:ext>
            </a:extLst>
          </p:cNvPr>
          <p:cNvCxnSpPr>
            <a:cxnSpLocks/>
          </p:cNvCxnSpPr>
          <p:nvPr/>
        </p:nvCxnSpPr>
        <p:spPr bwMode="black">
          <a:xfrm>
            <a:off x="5229225" y="4139240"/>
            <a:ext cx="2798763"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sp>
        <p:nvSpPr>
          <p:cNvPr id="42" name="Icon 3">
            <a:extLst>
              <a:ext uri="{FF2B5EF4-FFF2-40B4-BE49-F238E27FC236}">
                <a16:creationId xmlns:a16="http://schemas.microsoft.com/office/drawing/2014/main" id="{EE8FF0AB-0EB5-166B-3DA1-C0B1EBC555D2}"/>
              </a:ext>
              <a:ext uri="{C183D7F6-B498-43B3-948B-1728B52AA6E4}">
                <adec:decorative xmlns:adec="http://schemas.microsoft.com/office/drawing/2017/decorative" val="1"/>
              </a:ext>
            </a:extLst>
          </p:cNvPr>
          <p:cNvSpPr>
            <a:spLocks noGrp="1"/>
          </p:cNvSpPr>
          <p:nvPr>
            <p:ph type="pic" sz="quarter" idx="48" hasCustomPrompt="1"/>
          </p:nvPr>
        </p:nvSpPr>
        <p:spPr>
          <a:xfrm>
            <a:off x="5230368" y="4535424"/>
            <a:ext cx="630936" cy="630936"/>
          </a:xfrm>
        </p:spPr>
        <p:txBody>
          <a:bodyPr anchor="ctr"/>
          <a:lstStyle>
            <a:lvl1pPr marL="0" indent="0" algn="ctr">
              <a:buNone/>
              <a:defRPr sz="1000"/>
            </a:lvl1pPr>
          </a:lstStyle>
          <a:p>
            <a:r>
              <a:rPr lang="en-US" noProof="0"/>
              <a:t>Icon</a:t>
            </a:r>
          </a:p>
        </p:txBody>
      </p:sp>
      <p:sp>
        <p:nvSpPr>
          <p:cNvPr id="54" name="Subhead 3">
            <a:extLst>
              <a:ext uri="{FF2B5EF4-FFF2-40B4-BE49-F238E27FC236}">
                <a16:creationId xmlns:a16="http://schemas.microsoft.com/office/drawing/2014/main" id="{A0BF1E16-588E-C627-BF9B-7EA35638C4E4}"/>
              </a:ext>
            </a:extLst>
          </p:cNvPr>
          <p:cNvSpPr>
            <a:spLocks noGrp="1"/>
          </p:cNvSpPr>
          <p:nvPr>
            <p:ph type="body" sz="quarter" idx="57" hasCustomPrompt="1"/>
          </p:nvPr>
        </p:nvSpPr>
        <p:spPr bwMode="blackGray">
          <a:xfrm>
            <a:off x="6062472" y="4619956"/>
            <a:ext cx="1975104" cy="329184"/>
          </a:xfrm>
        </p:spPr>
        <p:txBody>
          <a:bodyPr anchor="ct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600" kern="1200" noProof="0" dirty="0">
                <a:solidFill>
                  <a:schemeClr val="tx2"/>
                </a:solidFill>
                <a:latin typeface="Plus Jakarta Sans SemiBold" pitchFamily="2" charset="77"/>
                <a:ea typeface="+mn-ea"/>
                <a:cs typeface="Plus Jakarta Sans SemiBold" pitchFamily="2" charset="77"/>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Subhead</a:t>
            </a:r>
          </a:p>
        </p:txBody>
      </p:sp>
      <p:sp>
        <p:nvSpPr>
          <p:cNvPr id="50" name="Text 3">
            <a:extLst>
              <a:ext uri="{FF2B5EF4-FFF2-40B4-BE49-F238E27FC236}">
                <a16:creationId xmlns:a16="http://schemas.microsoft.com/office/drawing/2014/main" id="{50A53214-5C34-8950-BF96-D03911AE4C0B}"/>
              </a:ext>
            </a:extLst>
          </p:cNvPr>
          <p:cNvSpPr>
            <a:spLocks noGrp="1"/>
          </p:cNvSpPr>
          <p:nvPr>
            <p:ph type="body" sz="half" idx="53" hasCustomPrompt="1"/>
          </p:nvPr>
        </p:nvSpPr>
        <p:spPr>
          <a:xfrm>
            <a:off x="6062472" y="4992624"/>
            <a:ext cx="1975104" cy="768096"/>
          </a:xfrm>
        </p:spPr>
        <p:txBody>
          <a:bodyPr/>
          <a:lstStyle>
            <a:lvl1pPr marL="0" indent="0">
              <a:buNone/>
              <a:defRPr kumimoji="0" lang="en-GB" sz="1200" b="0" i="0" u="none" strike="noStrike" kern="1200" cap="none" spc="0" normalizeH="0" baseline="0" dirty="0">
                <a:ln>
                  <a:noFill/>
                </a:ln>
                <a:solidFill>
                  <a:schemeClr val="tx2"/>
                </a:solidFill>
                <a:effectLst/>
                <a:uLnTx/>
                <a:uFillTx/>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cxnSp>
        <p:nvCxnSpPr>
          <p:cNvPr id="17" name="Straight Connector 3">
            <a:extLst>
              <a:ext uri="{FF2B5EF4-FFF2-40B4-BE49-F238E27FC236}">
                <a16:creationId xmlns:a16="http://schemas.microsoft.com/office/drawing/2014/main" id="{F7132438-85FC-1137-7B7B-9B9EA4C580C3}"/>
              </a:ext>
              <a:ext uri="{C183D7F6-B498-43B3-948B-1728B52AA6E4}">
                <adec:decorative xmlns:adec="http://schemas.microsoft.com/office/drawing/2017/decorative" val="1"/>
              </a:ext>
            </a:extLst>
          </p:cNvPr>
          <p:cNvCxnSpPr>
            <a:cxnSpLocks/>
          </p:cNvCxnSpPr>
          <p:nvPr/>
        </p:nvCxnSpPr>
        <p:spPr bwMode="black">
          <a:xfrm>
            <a:off x="5229225" y="5762624"/>
            <a:ext cx="2798763"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sp>
        <p:nvSpPr>
          <p:cNvPr id="43" name="Icon 4">
            <a:extLst>
              <a:ext uri="{FF2B5EF4-FFF2-40B4-BE49-F238E27FC236}">
                <a16:creationId xmlns:a16="http://schemas.microsoft.com/office/drawing/2014/main" id="{70002A86-4C26-F38F-2EFD-8241FC29892D}"/>
              </a:ext>
              <a:ext uri="{C183D7F6-B498-43B3-948B-1728B52AA6E4}">
                <adec:decorative xmlns:adec="http://schemas.microsoft.com/office/drawing/2017/decorative" val="1"/>
              </a:ext>
            </a:extLst>
          </p:cNvPr>
          <p:cNvSpPr>
            <a:spLocks noGrp="1"/>
          </p:cNvSpPr>
          <p:nvPr>
            <p:ph type="pic" sz="quarter" idx="49" hasCustomPrompt="1"/>
          </p:nvPr>
        </p:nvSpPr>
        <p:spPr>
          <a:xfrm>
            <a:off x="8842248" y="1271016"/>
            <a:ext cx="630936" cy="630936"/>
          </a:xfrm>
        </p:spPr>
        <p:txBody>
          <a:bodyPr anchor="ctr"/>
          <a:lstStyle>
            <a:lvl1pPr marL="0" indent="0" algn="ctr">
              <a:buNone/>
              <a:defRPr sz="1000"/>
            </a:lvl1pPr>
          </a:lstStyle>
          <a:p>
            <a:r>
              <a:rPr lang="en-US" noProof="0"/>
              <a:t>Icon</a:t>
            </a:r>
          </a:p>
        </p:txBody>
      </p:sp>
      <p:sp>
        <p:nvSpPr>
          <p:cNvPr id="56" name="Subhead 4">
            <a:extLst>
              <a:ext uri="{FF2B5EF4-FFF2-40B4-BE49-F238E27FC236}">
                <a16:creationId xmlns:a16="http://schemas.microsoft.com/office/drawing/2014/main" id="{0007BDAC-C173-D9EF-84E9-001A5DA358E3}"/>
              </a:ext>
            </a:extLst>
          </p:cNvPr>
          <p:cNvSpPr>
            <a:spLocks noGrp="1"/>
          </p:cNvSpPr>
          <p:nvPr>
            <p:ph type="body" sz="quarter" idx="59" hasCustomPrompt="1"/>
          </p:nvPr>
        </p:nvSpPr>
        <p:spPr bwMode="blackGray">
          <a:xfrm>
            <a:off x="9668256" y="1365773"/>
            <a:ext cx="1975104" cy="329184"/>
          </a:xfrm>
        </p:spPr>
        <p:txBody>
          <a:bodyPr anchor="ct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600" kern="1200" noProof="0" dirty="0">
                <a:solidFill>
                  <a:schemeClr val="tx2"/>
                </a:solidFill>
                <a:latin typeface="Plus Jakarta Sans SemiBold" pitchFamily="2" charset="77"/>
                <a:ea typeface="+mn-ea"/>
                <a:cs typeface="Plus Jakarta Sans SemiBold" pitchFamily="2" charset="77"/>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Subhead</a:t>
            </a:r>
          </a:p>
        </p:txBody>
      </p:sp>
      <p:sp>
        <p:nvSpPr>
          <p:cNvPr id="51" name="Text 4">
            <a:extLst>
              <a:ext uri="{FF2B5EF4-FFF2-40B4-BE49-F238E27FC236}">
                <a16:creationId xmlns:a16="http://schemas.microsoft.com/office/drawing/2014/main" id="{2C25A28F-2A9D-647B-104A-1CCC650A6B30}"/>
              </a:ext>
            </a:extLst>
          </p:cNvPr>
          <p:cNvSpPr>
            <a:spLocks noGrp="1"/>
          </p:cNvSpPr>
          <p:nvPr>
            <p:ph type="body" sz="half" idx="54" hasCustomPrompt="1"/>
          </p:nvPr>
        </p:nvSpPr>
        <p:spPr>
          <a:xfrm>
            <a:off x="9668256" y="1746504"/>
            <a:ext cx="1975104" cy="768096"/>
          </a:xfrm>
        </p:spPr>
        <p:txBody>
          <a:bodyPr/>
          <a:lstStyle>
            <a:lvl1pPr marL="0" indent="0">
              <a:buNone/>
              <a:defRPr kumimoji="0" lang="en-GB" sz="1200" b="0" i="0" u="none" strike="noStrike" kern="1200" cap="none" spc="0" normalizeH="0" baseline="0" dirty="0">
                <a:ln>
                  <a:noFill/>
                </a:ln>
                <a:solidFill>
                  <a:schemeClr val="tx2"/>
                </a:solidFill>
                <a:effectLst/>
                <a:uLnTx/>
                <a:uFillTx/>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cxnSp>
        <p:nvCxnSpPr>
          <p:cNvPr id="23" name="Straight Connector 4">
            <a:extLst>
              <a:ext uri="{FF2B5EF4-FFF2-40B4-BE49-F238E27FC236}">
                <a16:creationId xmlns:a16="http://schemas.microsoft.com/office/drawing/2014/main" id="{C721AAE0-F92F-D6A3-A2CE-4CEA270A12F1}"/>
              </a:ext>
              <a:ext uri="{C183D7F6-B498-43B3-948B-1728B52AA6E4}">
                <adec:decorative xmlns:adec="http://schemas.microsoft.com/office/drawing/2017/decorative" val="1"/>
              </a:ext>
            </a:extLst>
          </p:cNvPr>
          <p:cNvCxnSpPr>
            <a:cxnSpLocks/>
          </p:cNvCxnSpPr>
          <p:nvPr/>
        </p:nvCxnSpPr>
        <p:spPr bwMode="black">
          <a:xfrm>
            <a:off x="8844597" y="2515856"/>
            <a:ext cx="2798763"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sp>
        <p:nvSpPr>
          <p:cNvPr id="45" name="Icon 5">
            <a:extLst>
              <a:ext uri="{FF2B5EF4-FFF2-40B4-BE49-F238E27FC236}">
                <a16:creationId xmlns:a16="http://schemas.microsoft.com/office/drawing/2014/main" id="{BE125D01-F642-6019-C815-EA6A59F677A2}"/>
              </a:ext>
              <a:ext uri="{C183D7F6-B498-43B3-948B-1728B52AA6E4}">
                <adec:decorative xmlns:adec="http://schemas.microsoft.com/office/drawing/2017/decorative" val="1"/>
              </a:ext>
            </a:extLst>
          </p:cNvPr>
          <p:cNvSpPr>
            <a:spLocks noGrp="1"/>
          </p:cNvSpPr>
          <p:nvPr>
            <p:ph type="pic" sz="quarter" idx="50" hasCustomPrompt="1"/>
          </p:nvPr>
        </p:nvSpPr>
        <p:spPr>
          <a:xfrm>
            <a:off x="8842248" y="2944368"/>
            <a:ext cx="630936" cy="630936"/>
          </a:xfrm>
        </p:spPr>
        <p:txBody>
          <a:bodyPr anchor="ctr"/>
          <a:lstStyle>
            <a:lvl1pPr marL="0" indent="0" algn="ctr">
              <a:buNone/>
              <a:defRPr sz="1000"/>
            </a:lvl1pPr>
          </a:lstStyle>
          <a:p>
            <a:r>
              <a:rPr lang="en-US" noProof="0"/>
              <a:t>Icon</a:t>
            </a:r>
          </a:p>
        </p:txBody>
      </p:sp>
      <p:sp>
        <p:nvSpPr>
          <p:cNvPr id="57" name="Subhead 5">
            <a:extLst>
              <a:ext uri="{FF2B5EF4-FFF2-40B4-BE49-F238E27FC236}">
                <a16:creationId xmlns:a16="http://schemas.microsoft.com/office/drawing/2014/main" id="{7425A5E9-4B64-BE58-0A5B-D2523FBD2396}"/>
              </a:ext>
            </a:extLst>
          </p:cNvPr>
          <p:cNvSpPr>
            <a:spLocks noGrp="1"/>
          </p:cNvSpPr>
          <p:nvPr>
            <p:ph type="body" sz="quarter" idx="60" hasCustomPrompt="1"/>
          </p:nvPr>
        </p:nvSpPr>
        <p:spPr bwMode="blackGray">
          <a:xfrm>
            <a:off x="9668256" y="2997107"/>
            <a:ext cx="1975104" cy="329184"/>
          </a:xfrm>
        </p:spPr>
        <p:txBody>
          <a:bodyPr anchor="ct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600" kern="1200" noProof="0" dirty="0">
                <a:solidFill>
                  <a:schemeClr val="tx2"/>
                </a:solidFill>
                <a:latin typeface="Plus Jakarta Sans SemiBold" pitchFamily="2" charset="77"/>
                <a:ea typeface="+mn-ea"/>
                <a:cs typeface="Plus Jakarta Sans SemiBold" pitchFamily="2" charset="77"/>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Subhead</a:t>
            </a:r>
          </a:p>
        </p:txBody>
      </p:sp>
      <p:sp>
        <p:nvSpPr>
          <p:cNvPr id="52" name="Text 5">
            <a:extLst>
              <a:ext uri="{FF2B5EF4-FFF2-40B4-BE49-F238E27FC236}">
                <a16:creationId xmlns:a16="http://schemas.microsoft.com/office/drawing/2014/main" id="{2A9572EB-DAFA-71E0-F06C-3C5018097CEC}"/>
              </a:ext>
            </a:extLst>
          </p:cNvPr>
          <p:cNvSpPr>
            <a:spLocks noGrp="1"/>
          </p:cNvSpPr>
          <p:nvPr>
            <p:ph type="body" sz="half" idx="55" hasCustomPrompt="1"/>
          </p:nvPr>
        </p:nvSpPr>
        <p:spPr>
          <a:xfrm>
            <a:off x="9668256" y="3374136"/>
            <a:ext cx="1975104" cy="768096"/>
          </a:xfrm>
        </p:spPr>
        <p:txBody>
          <a:bodyPr/>
          <a:lstStyle>
            <a:lvl1pPr marL="0" indent="0">
              <a:buNone/>
              <a:defRPr kumimoji="0" lang="en-GB" sz="1200" b="0" i="0" u="none" strike="noStrike" kern="1200" cap="none" spc="0" normalizeH="0" baseline="0" dirty="0">
                <a:ln>
                  <a:noFill/>
                </a:ln>
                <a:solidFill>
                  <a:schemeClr val="tx2"/>
                </a:solidFill>
                <a:effectLst/>
                <a:uLnTx/>
                <a:uFillTx/>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cxnSp>
        <p:nvCxnSpPr>
          <p:cNvPr id="30" name="Straight Connector 5">
            <a:extLst>
              <a:ext uri="{FF2B5EF4-FFF2-40B4-BE49-F238E27FC236}">
                <a16:creationId xmlns:a16="http://schemas.microsoft.com/office/drawing/2014/main" id="{38025CEC-6A64-44F9-BC3B-1AC558272A47}"/>
              </a:ext>
              <a:ext uri="{C183D7F6-B498-43B3-948B-1728B52AA6E4}">
                <adec:decorative xmlns:adec="http://schemas.microsoft.com/office/drawing/2017/decorative" val="1"/>
              </a:ext>
            </a:extLst>
          </p:cNvPr>
          <p:cNvCxnSpPr>
            <a:cxnSpLocks/>
          </p:cNvCxnSpPr>
          <p:nvPr/>
        </p:nvCxnSpPr>
        <p:spPr bwMode="black">
          <a:xfrm>
            <a:off x="8844597" y="4139240"/>
            <a:ext cx="2798763"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sp>
        <p:nvSpPr>
          <p:cNvPr id="47" name="Icon 6">
            <a:extLst>
              <a:ext uri="{FF2B5EF4-FFF2-40B4-BE49-F238E27FC236}">
                <a16:creationId xmlns:a16="http://schemas.microsoft.com/office/drawing/2014/main" id="{1B6A14F2-55DB-52D8-8B7E-E1BF230F4080}"/>
              </a:ext>
              <a:ext uri="{C183D7F6-B498-43B3-948B-1728B52AA6E4}">
                <adec:decorative xmlns:adec="http://schemas.microsoft.com/office/drawing/2017/decorative" val="1"/>
              </a:ext>
            </a:extLst>
          </p:cNvPr>
          <p:cNvSpPr>
            <a:spLocks noGrp="1"/>
          </p:cNvSpPr>
          <p:nvPr>
            <p:ph type="pic" sz="quarter" idx="51" hasCustomPrompt="1"/>
          </p:nvPr>
        </p:nvSpPr>
        <p:spPr>
          <a:xfrm>
            <a:off x="8842248" y="4535424"/>
            <a:ext cx="630936" cy="630936"/>
          </a:xfrm>
        </p:spPr>
        <p:txBody>
          <a:bodyPr anchor="ctr"/>
          <a:lstStyle>
            <a:lvl1pPr marL="0" indent="0" algn="ctr">
              <a:buNone/>
              <a:defRPr sz="1000"/>
            </a:lvl1pPr>
          </a:lstStyle>
          <a:p>
            <a:r>
              <a:rPr lang="en-US" noProof="0"/>
              <a:t>Icon</a:t>
            </a:r>
          </a:p>
        </p:txBody>
      </p:sp>
      <p:sp>
        <p:nvSpPr>
          <p:cNvPr id="58" name="Subhead 6">
            <a:extLst>
              <a:ext uri="{FF2B5EF4-FFF2-40B4-BE49-F238E27FC236}">
                <a16:creationId xmlns:a16="http://schemas.microsoft.com/office/drawing/2014/main" id="{5D0A8C92-4195-7BC5-B4EA-B07FAB0422EE}"/>
              </a:ext>
            </a:extLst>
          </p:cNvPr>
          <p:cNvSpPr>
            <a:spLocks noGrp="1"/>
          </p:cNvSpPr>
          <p:nvPr>
            <p:ph type="body" sz="quarter" idx="61" hasCustomPrompt="1"/>
          </p:nvPr>
        </p:nvSpPr>
        <p:spPr bwMode="blackGray">
          <a:xfrm>
            <a:off x="9668256" y="4619956"/>
            <a:ext cx="1975104" cy="329184"/>
          </a:xfrm>
        </p:spPr>
        <p:txBody>
          <a:bodyPr anchor="ct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600" kern="1200" noProof="0" dirty="0">
                <a:solidFill>
                  <a:schemeClr val="tx2"/>
                </a:solidFill>
                <a:latin typeface="Plus Jakarta Sans SemiBold" pitchFamily="2" charset="77"/>
                <a:ea typeface="+mn-ea"/>
                <a:cs typeface="Plus Jakarta Sans SemiBold" pitchFamily="2" charset="77"/>
              </a:defRPr>
            </a:lvl1pPr>
            <a:lvl2pPr>
              <a:defRPr sz="1200">
                <a:latin typeface="Plus Jakarta Sans Medium" pitchFamily="2" charset="0"/>
                <a:cs typeface="Plus Jakarta Sans Medium" pitchFamily="2" charset="0"/>
              </a:defRPr>
            </a:lvl2pPr>
            <a:lvl3pPr>
              <a:defRPr sz="1200">
                <a:latin typeface="Plus Jakarta Sans Medium" pitchFamily="2" charset="0"/>
                <a:cs typeface="Plus Jakarta Sans Medium" pitchFamily="2" charset="0"/>
              </a:defRPr>
            </a:lvl3pPr>
            <a:lvl4pPr>
              <a:defRPr sz="1200">
                <a:latin typeface="Plus Jakarta Sans Medium" pitchFamily="2" charset="0"/>
                <a:cs typeface="Plus Jakarta Sans Medium" pitchFamily="2" charset="0"/>
              </a:defRPr>
            </a:lvl4pPr>
            <a:lvl5pPr>
              <a:defRPr sz="1200">
                <a:latin typeface="Plus Jakarta Sans Medium" pitchFamily="2" charset="0"/>
                <a:cs typeface="Plus Jakarta Sans Medium" pitchFamily="2" charset="0"/>
              </a:defRPr>
            </a:lvl5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Subhead</a:t>
            </a:r>
          </a:p>
        </p:txBody>
      </p:sp>
      <p:sp>
        <p:nvSpPr>
          <p:cNvPr id="53" name="Text 6">
            <a:extLst>
              <a:ext uri="{FF2B5EF4-FFF2-40B4-BE49-F238E27FC236}">
                <a16:creationId xmlns:a16="http://schemas.microsoft.com/office/drawing/2014/main" id="{D36743E4-26DA-1476-4080-1F07C67FD59E}"/>
              </a:ext>
            </a:extLst>
          </p:cNvPr>
          <p:cNvSpPr>
            <a:spLocks noGrp="1"/>
          </p:cNvSpPr>
          <p:nvPr>
            <p:ph type="body" sz="half" idx="56" hasCustomPrompt="1"/>
          </p:nvPr>
        </p:nvSpPr>
        <p:spPr>
          <a:xfrm>
            <a:off x="9668256" y="4991492"/>
            <a:ext cx="1975104" cy="768096"/>
          </a:xfrm>
        </p:spPr>
        <p:txBody>
          <a:bodyPr/>
          <a:lstStyle>
            <a:lvl1pPr marL="0" indent="0">
              <a:buNone/>
              <a:defRPr kumimoji="0" lang="en-GB" sz="1200" b="0" i="0" u="none" strike="noStrike" kern="1200" cap="none" spc="0" normalizeH="0" baseline="0" dirty="0">
                <a:ln>
                  <a:noFill/>
                </a:ln>
                <a:solidFill>
                  <a:schemeClr val="tx2"/>
                </a:solidFill>
                <a:effectLst/>
                <a:uLnTx/>
                <a:uFillTx/>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cxnSp>
        <p:nvCxnSpPr>
          <p:cNvPr id="34" name="Straight Connector 6">
            <a:extLst>
              <a:ext uri="{FF2B5EF4-FFF2-40B4-BE49-F238E27FC236}">
                <a16:creationId xmlns:a16="http://schemas.microsoft.com/office/drawing/2014/main" id="{3646890E-84A5-03EE-A7F0-73B4EDFEB732}"/>
              </a:ext>
              <a:ext uri="{C183D7F6-B498-43B3-948B-1728B52AA6E4}">
                <adec:decorative xmlns:adec="http://schemas.microsoft.com/office/drawing/2017/decorative" val="1"/>
              </a:ext>
            </a:extLst>
          </p:cNvPr>
          <p:cNvCxnSpPr>
            <a:cxnSpLocks/>
          </p:cNvCxnSpPr>
          <p:nvPr/>
        </p:nvCxnSpPr>
        <p:spPr bwMode="black">
          <a:xfrm>
            <a:off x="8844597" y="5762624"/>
            <a:ext cx="2798763"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sp>
        <p:nvSpPr>
          <p:cNvPr id="8" name="Footer">
            <a:extLst>
              <a:ext uri="{FF2B5EF4-FFF2-40B4-BE49-F238E27FC236}">
                <a16:creationId xmlns:a16="http://schemas.microsoft.com/office/drawing/2014/main" id="{EA2A0F51-810C-59F0-7B81-0F50BB0EBD99}"/>
              </a:ext>
            </a:extLst>
          </p:cNvPr>
          <p:cNvSpPr>
            <a:spLocks noGrp="1" noRot="1" noMove="1" noResize="1" noEditPoints="1" noAdjustHandles="1" noChangeArrowheads="1" noChangeShapeType="1"/>
          </p:cNvSpPr>
          <p:nvPr>
            <p:ph type="ftr" sz="quarter" idx="11"/>
          </p:nvPr>
        </p:nvSpPr>
        <p:spPr/>
        <p:txBody>
          <a:bodyPr/>
          <a:lstStyle>
            <a:lvl1pPr>
              <a:defRPr>
                <a:solidFill>
                  <a:srgbClr val="512EAB"/>
                </a:solidFill>
              </a:defRPr>
            </a:lvl1pPr>
          </a:lstStyle>
          <a:p>
            <a:r>
              <a:rPr lang="en-US" dirty="0"/>
              <a:t>Copyright 2026 Pearson. All rights reserved.</a:t>
            </a:r>
          </a:p>
        </p:txBody>
      </p:sp>
      <p:sp>
        <p:nvSpPr>
          <p:cNvPr id="9" name="Slide Number">
            <a:extLst>
              <a:ext uri="{FF2B5EF4-FFF2-40B4-BE49-F238E27FC236}">
                <a16:creationId xmlns:a16="http://schemas.microsoft.com/office/drawing/2014/main" id="{8C39C324-6BB7-0039-5EE5-1288F15F0D1A}"/>
              </a:ext>
            </a:extLst>
          </p:cNvPr>
          <p:cNvSpPr>
            <a:spLocks noGrp="1" noRot="1" noMove="1" noResize="1" noEditPoints="1" noAdjustHandles="1" noChangeArrowheads="1" noChangeShapeType="1"/>
          </p:cNvSpPr>
          <p:nvPr>
            <p:ph type="sldNum" sz="quarter" idx="12"/>
          </p:nvPr>
        </p:nvSpPr>
        <p:spPr>
          <a:xfrm>
            <a:off x="9908540" y="6439710"/>
            <a:ext cx="1734820" cy="418290"/>
          </a:xfrm>
        </p:spPr>
        <p:txBody>
          <a:bodyPr/>
          <a:lstStyle>
            <a:lvl1pPr>
              <a:defRPr>
                <a:solidFill>
                  <a:srgbClr val="512EAB"/>
                </a:solidFill>
              </a:defRPr>
            </a:lvl1pPr>
          </a:lstStyle>
          <a:p>
            <a:fld id="{27BB625B-AB5A-C845-B50B-ED205C3DDF7A}" type="slidenum">
              <a:rPr lang="en-US" smtClean="0"/>
              <a:pPr/>
              <a:t>‹#›</a:t>
            </a:fld>
            <a:endParaRPr lang="en-US"/>
          </a:p>
        </p:txBody>
      </p:sp>
      <p:cxnSp>
        <p:nvCxnSpPr>
          <p:cNvPr id="2" name="Straight Connector 1">
            <a:extLst>
              <a:ext uri="{FF2B5EF4-FFF2-40B4-BE49-F238E27FC236}">
                <a16:creationId xmlns:a16="http://schemas.microsoft.com/office/drawing/2014/main" id="{C001BBB4-7E2A-5F38-937F-86A1CCB8CA5B}"/>
              </a:ext>
              <a:ext uri="{C183D7F6-B498-43B3-948B-1728B52AA6E4}">
                <adec:decorative xmlns:adec="http://schemas.microsoft.com/office/drawing/2017/decorative" val="1"/>
              </a:ext>
            </a:extLst>
          </p:cNvPr>
          <p:cNvCxnSpPr>
            <a:cxnSpLocks/>
          </p:cNvCxnSpPr>
          <p:nvPr userDrawn="1"/>
        </p:nvCxnSpPr>
        <p:spPr bwMode="black">
          <a:xfrm>
            <a:off x="5229225" y="2515856"/>
            <a:ext cx="2798763"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3" name="Straight Connector 2">
            <a:extLst>
              <a:ext uri="{FF2B5EF4-FFF2-40B4-BE49-F238E27FC236}">
                <a16:creationId xmlns:a16="http://schemas.microsoft.com/office/drawing/2014/main" id="{3694B643-550A-A706-87AE-C62BB9A0407F}"/>
              </a:ext>
              <a:ext uri="{C183D7F6-B498-43B3-948B-1728B52AA6E4}">
                <adec:decorative xmlns:adec="http://schemas.microsoft.com/office/drawing/2017/decorative" val="1"/>
              </a:ext>
            </a:extLst>
          </p:cNvPr>
          <p:cNvCxnSpPr>
            <a:cxnSpLocks/>
          </p:cNvCxnSpPr>
          <p:nvPr userDrawn="1"/>
        </p:nvCxnSpPr>
        <p:spPr bwMode="black">
          <a:xfrm>
            <a:off x="5229225" y="4139240"/>
            <a:ext cx="2798763"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5" name="Straight Connector 3">
            <a:extLst>
              <a:ext uri="{FF2B5EF4-FFF2-40B4-BE49-F238E27FC236}">
                <a16:creationId xmlns:a16="http://schemas.microsoft.com/office/drawing/2014/main" id="{4FBBA067-9FBA-376A-94D6-96926A97656C}"/>
              </a:ext>
              <a:ext uri="{C183D7F6-B498-43B3-948B-1728B52AA6E4}">
                <adec:decorative xmlns:adec="http://schemas.microsoft.com/office/drawing/2017/decorative" val="1"/>
              </a:ext>
            </a:extLst>
          </p:cNvPr>
          <p:cNvCxnSpPr>
            <a:cxnSpLocks/>
          </p:cNvCxnSpPr>
          <p:nvPr userDrawn="1"/>
        </p:nvCxnSpPr>
        <p:spPr bwMode="black">
          <a:xfrm>
            <a:off x="5229225" y="5762624"/>
            <a:ext cx="2798763"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6" name="Straight Connector 4">
            <a:extLst>
              <a:ext uri="{FF2B5EF4-FFF2-40B4-BE49-F238E27FC236}">
                <a16:creationId xmlns:a16="http://schemas.microsoft.com/office/drawing/2014/main" id="{7040F4B6-CF59-896C-58C2-4BAD43A744A3}"/>
              </a:ext>
              <a:ext uri="{C183D7F6-B498-43B3-948B-1728B52AA6E4}">
                <adec:decorative xmlns:adec="http://schemas.microsoft.com/office/drawing/2017/decorative" val="1"/>
              </a:ext>
            </a:extLst>
          </p:cNvPr>
          <p:cNvCxnSpPr>
            <a:cxnSpLocks/>
          </p:cNvCxnSpPr>
          <p:nvPr userDrawn="1"/>
        </p:nvCxnSpPr>
        <p:spPr bwMode="black">
          <a:xfrm>
            <a:off x="8844597" y="2515856"/>
            <a:ext cx="2798763"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7" name="Straight Connector 5">
            <a:extLst>
              <a:ext uri="{FF2B5EF4-FFF2-40B4-BE49-F238E27FC236}">
                <a16:creationId xmlns:a16="http://schemas.microsoft.com/office/drawing/2014/main" id="{4B3771C3-135D-26A4-E00B-98BE172C08D1}"/>
              </a:ext>
              <a:ext uri="{C183D7F6-B498-43B3-948B-1728B52AA6E4}">
                <adec:decorative xmlns:adec="http://schemas.microsoft.com/office/drawing/2017/decorative" val="1"/>
              </a:ext>
            </a:extLst>
          </p:cNvPr>
          <p:cNvCxnSpPr>
            <a:cxnSpLocks/>
          </p:cNvCxnSpPr>
          <p:nvPr userDrawn="1"/>
        </p:nvCxnSpPr>
        <p:spPr bwMode="black">
          <a:xfrm>
            <a:off x="8844597" y="4139240"/>
            <a:ext cx="2798763"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2" name="Straight Connector 6">
            <a:extLst>
              <a:ext uri="{FF2B5EF4-FFF2-40B4-BE49-F238E27FC236}">
                <a16:creationId xmlns:a16="http://schemas.microsoft.com/office/drawing/2014/main" id="{0FE01CBF-8D45-A389-F92A-508C05F04E9E}"/>
              </a:ext>
              <a:ext uri="{C183D7F6-B498-43B3-948B-1728B52AA6E4}">
                <adec:decorative xmlns:adec="http://schemas.microsoft.com/office/drawing/2017/decorative" val="1"/>
              </a:ext>
            </a:extLst>
          </p:cNvPr>
          <p:cNvCxnSpPr>
            <a:cxnSpLocks/>
          </p:cNvCxnSpPr>
          <p:nvPr userDrawn="1"/>
        </p:nvCxnSpPr>
        <p:spPr bwMode="black">
          <a:xfrm>
            <a:off x="8844597" y="5762624"/>
            <a:ext cx="2798763"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0262847"/>
      </p:ext>
    </p:extLst>
  </p:cSld>
  <p:clrMapOvr>
    <a:overrideClrMapping bg1="lt1" tx1="dk1" bg2="lt2" tx2="dk2" accent1="accent1" accent2="accent2" accent3="accent3" accent4="accent4" accent5="accent5" accent6="accent6" hlink="hlink" folHlink="folHlink"/>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Icon with Text and Data x2 A">
    <p:bg bwMode="ltGray">
      <p:bgRef idx="1001">
        <a:schemeClr val="bg1"/>
      </p:bgRef>
    </p:bg>
    <p:spTree>
      <p:nvGrpSpPr>
        <p:cNvPr id="1" name=""/>
        <p:cNvGrpSpPr/>
        <p:nvPr/>
      </p:nvGrpSpPr>
      <p:grpSpPr>
        <a:xfrm>
          <a:off x="0" y="0"/>
          <a:ext cx="0" cy="0"/>
          <a:chOff x="0" y="0"/>
          <a:chExt cx="0" cy="0"/>
        </a:xfrm>
      </p:grpSpPr>
      <p:sp>
        <p:nvSpPr>
          <p:cNvPr id="2" name="Section">
            <a:extLst>
              <a:ext uri="{FF2B5EF4-FFF2-40B4-BE49-F238E27FC236}">
                <a16:creationId xmlns:a16="http://schemas.microsoft.com/office/drawing/2014/main" id="{4CCDD28A-023B-F35D-B686-793D5175B47D}"/>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lang="en-US" sz="1000" kern="1200" cap="all" baseline="0" dirty="0">
                <a:solidFill>
                  <a:srgbClr val="512EAB"/>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8" name="Title">
            <a:extLst>
              <a:ext uri="{FF2B5EF4-FFF2-40B4-BE49-F238E27FC236}">
                <a16:creationId xmlns:a16="http://schemas.microsoft.com/office/drawing/2014/main" id="{BD66E5D9-89E4-452D-81E9-305BE3BC55CC}"/>
              </a:ext>
            </a:extLst>
          </p:cNvPr>
          <p:cNvSpPr>
            <a:spLocks noGrp="1"/>
          </p:cNvSpPr>
          <p:nvPr>
            <p:ph type="title" hasCustomPrompt="1"/>
          </p:nvPr>
        </p:nvSpPr>
        <p:spPr>
          <a:xfrm>
            <a:off x="550164" y="1058862"/>
            <a:ext cx="5615686" cy="1697037"/>
          </a:xfrm>
        </p:spPr>
        <p:txBody>
          <a:bodyPr/>
          <a:lstStyle>
            <a:lvl1pPr>
              <a:defRPr sz="4000"/>
            </a:lvl1pPr>
          </a:lstStyle>
          <a:p>
            <a:r>
              <a:rPr lang="en-US" noProof="0"/>
              <a:t>Place headline here, lorem ipsum dolor sit </a:t>
            </a:r>
            <a:r>
              <a:rPr lang="en-US" noProof="0" err="1"/>
              <a:t>amet</a:t>
            </a:r>
            <a:r>
              <a:rPr lang="en-US" noProof="0"/>
              <a:t> </a:t>
            </a:r>
            <a:r>
              <a:rPr lang="en-US" noProof="0" err="1"/>
              <a:t>adipiscing</a:t>
            </a:r>
            <a:r>
              <a:rPr lang="en-US" noProof="0"/>
              <a:t> </a:t>
            </a:r>
            <a:r>
              <a:rPr lang="en-US" noProof="0" err="1"/>
              <a:t>elit</a:t>
            </a:r>
            <a:endParaRPr lang="en-US" noProof="0"/>
          </a:p>
        </p:txBody>
      </p:sp>
      <p:sp>
        <p:nvSpPr>
          <p:cNvPr id="9" name="Rounded Rectangle 1">
            <a:extLst>
              <a:ext uri="{FF2B5EF4-FFF2-40B4-BE49-F238E27FC236}">
                <a16:creationId xmlns:a16="http://schemas.microsoft.com/office/drawing/2014/main" id="{D8086842-FA1E-79F4-2549-081CBADC25D1}"/>
              </a:ext>
              <a:ext uri="{C183D7F6-B498-43B3-948B-1728B52AA6E4}">
                <adec:decorative xmlns:adec="http://schemas.microsoft.com/office/drawing/2017/decorative" val="1"/>
              </a:ext>
            </a:extLst>
          </p:cNvPr>
          <p:cNvSpPr/>
          <p:nvPr/>
        </p:nvSpPr>
        <p:spPr bwMode="ltGray">
          <a:xfrm>
            <a:off x="548640" y="3429000"/>
            <a:ext cx="2667635" cy="2333626"/>
          </a:xfrm>
          <a:prstGeom prst="roundRect">
            <a:avLst>
              <a:gd name="adj" fmla="val 8037"/>
            </a:avLst>
          </a:prstGeom>
          <a:solidFill>
            <a:srgbClr val="C1BFFF"/>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5" name="Icon 1">
            <a:extLst>
              <a:ext uri="{FF2B5EF4-FFF2-40B4-BE49-F238E27FC236}">
                <a16:creationId xmlns:a16="http://schemas.microsoft.com/office/drawing/2014/main" id="{99453C8C-2CC1-6F32-0EEF-0BD69EB95ADF}"/>
              </a:ext>
              <a:ext uri="{C183D7F6-B498-43B3-948B-1728B52AA6E4}">
                <adec:decorative xmlns:adec="http://schemas.microsoft.com/office/drawing/2017/decorative" val="1"/>
              </a:ext>
            </a:extLst>
          </p:cNvPr>
          <p:cNvSpPr>
            <a:spLocks noGrp="1"/>
          </p:cNvSpPr>
          <p:nvPr>
            <p:ph type="pic" sz="quarter" idx="46" hasCustomPrompt="1"/>
          </p:nvPr>
        </p:nvSpPr>
        <p:spPr>
          <a:xfrm>
            <a:off x="861513" y="3660204"/>
            <a:ext cx="360644" cy="358830"/>
          </a:xfrm>
        </p:spPr>
        <p:txBody>
          <a:bodyPr anchor="ctr"/>
          <a:lstStyle>
            <a:lvl1pPr marL="0" indent="0" algn="ctr">
              <a:buNone/>
              <a:defRPr sz="1000"/>
            </a:lvl1pPr>
          </a:lstStyle>
          <a:p>
            <a:r>
              <a:rPr lang="en-US" noProof="0"/>
              <a:t>Icon</a:t>
            </a:r>
          </a:p>
        </p:txBody>
      </p:sp>
      <p:sp>
        <p:nvSpPr>
          <p:cNvPr id="4" name="Text 1">
            <a:extLst>
              <a:ext uri="{FF2B5EF4-FFF2-40B4-BE49-F238E27FC236}">
                <a16:creationId xmlns:a16="http://schemas.microsoft.com/office/drawing/2014/main" id="{9E7D6D48-F720-9A3E-055F-AF9BDA41E722}"/>
              </a:ext>
            </a:extLst>
          </p:cNvPr>
          <p:cNvSpPr>
            <a:spLocks noGrp="1"/>
          </p:cNvSpPr>
          <p:nvPr>
            <p:ph type="body" sz="half" idx="2" hasCustomPrompt="1"/>
          </p:nvPr>
        </p:nvSpPr>
        <p:spPr>
          <a:xfrm>
            <a:off x="861513" y="4151086"/>
            <a:ext cx="2099401" cy="798285"/>
          </a:xfrm>
        </p:spPr>
        <p:txBody>
          <a:bodyPr/>
          <a:lstStyle>
            <a:lvl1pPr marL="0" indent="0">
              <a:buNone/>
              <a:defRPr kumimoji="0" lang="en-GB" sz="1400" b="0" i="0" u="none" strike="noStrike" kern="1200" cap="none" spc="0" normalizeH="0" baseline="0" dirty="0">
                <a:ln>
                  <a:noFill/>
                </a:ln>
                <a:solidFill>
                  <a:srgbClr val="0D004D"/>
                </a:solidFill>
                <a:effectLst/>
                <a:uLnTx/>
                <a:uFillTx/>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cxnSp>
        <p:nvCxnSpPr>
          <p:cNvPr id="14" name="Straight Connector 1">
            <a:extLst>
              <a:ext uri="{FF2B5EF4-FFF2-40B4-BE49-F238E27FC236}">
                <a16:creationId xmlns:a16="http://schemas.microsoft.com/office/drawing/2014/main" id="{DEE76BFF-71B0-FA5F-A6DB-23B541DEA007}"/>
              </a:ext>
              <a:ext uri="{C183D7F6-B498-43B3-948B-1728B52AA6E4}">
                <adec:decorative xmlns:adec="http://schemas.microsoft.com/office/drawing/2017/decorative" val="1"/>
              </a:ext>
            </a:extLst>
          </p:cNvPr>
          <p:cNvCxnSpPr>
            <a:cxnSpLocks/>
          </p:cNvCxnSpPr>
          <p:nvPr/>
        </p:nvCxnSpPr>
        <p:spPr bwMode="black">
          <a:xfrm>
            <a:off x="861513" y="4945223"/>
            <a:ext cx="2041889"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16" name="Emphasis 1">
            <a:extLst>
              <a:ext uri="{FF2B5EF4-FFF2-40B4-BE49-F238E27FC236}">
                <a16:creationId xmlns:a16="http://schemas.microsoft.com/office/drawing/2014/main" id="{FEAACE1B-BEAD-3920-329D-328DD0C311A1}"/>
              </a:ext>
            </a:extLst>
          </p:cNvPr>
          <p:cNvSpPr>
            <a:spLocks noGrp="1"/>
          </p:cNvSpPr>
          <p:nvPr>
            <p:ph type="body" sz="half" idx="29" hasCustomPrompt="1"/>
          </p:nvPr>
        </p:nvSpPr>
        <p:spPr>
          <a:xfrm>
            <a:off x="861513" y="5020763"/>
            <a:ext cx="2099401" cy="598988"/>
          </a:xfrm>
        </p:spPr>
        <p:txBody>
          <a:bodyPr/>
          <a:lstStyle>
            <a:lvl1pPr marL="0" indent="0">
              <a:buNone/>
              <a:defRPr kumimoji="0" lang="en-GB" sz="4000" b="0" i="0" u="none" strike="noStrike" kern="1200" cap="none" spc="0" normalizeH="0" baseline="0" dirty="0">
                <a:ln>
                  <a:noFill/>
                </a:ln>
                <a:solidFill>
                  <a:srgbClr val="512EAB"/>
                </a:solidFill>
                <a:effectLst/>
                <a:uLnTx/>
                <a:uFillTx/>
                <a:latin typeface="Plus Jakarta Sans SemiBold" panose="020B0609020204030204"/>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XX%</a:t>
            </a:r>
          </a:p>
        </p:txBody>
      </p:sp>
      <p:sp>
        <p:nvSpPr>
          <p:cNvPr id="10" name="Rounded Rectangle 2">
            <a:extLst>
              <a:ext uri="{FF2B5EF4-FFF2-40B4-BE49-F238E27FC236}">
                <a16:creationId xmlns:a16="http://schemas.microsoft.com/office/drawing/2014/main" id="{4B3871BA-7671-DB3E-43F7-9884E19BA8B2}"/>
              </a:ext>
              <a:ext uri="{C183D7F6-B498-43B3-948B-1728B52AA6E4}">
                <adec:decorative xmlns:adec="http://schemas.microsoft.com/office/drawing/2017/decorative" val="1"/>
              </a:ext>
            </a:extLst>
          </p:cNvPr>
          <p:cNvSpPr/>
          <p:nvPr/>
        </p:nvSpPr>
        <p:spPr bwMode="ltGray">
          <a:xfrm>
            <a:off x="3356928" y="3429000"/>
            <a:ext cx="2667635" cy="2333626"/>
          </a:xfrm>
          <a:prstGeom prst="roundRect">
            <a:avLst>
              <a:gd name="adj" fmla="val 8037"/>
            </a:avLst>
          </a:prstGeom>
          <a:solidFill>
            <a:srgbClr val="EDECF6"/>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2" name="Icon 2">
            <a:extLst>
              <a:ext uri="{FF2B5EF4-FFF2-40B4-BE49-F238E27FC236}">
                <a16:creationId xmlns:a16="http://schemas.microsoft.com/office/drawing/2014/main" id="{7D5D11B1-D31B-90D8-F009-1DF3353083BB}"/>
              </a:ext>
              <a:ext uri="{C183D7F6-B498-43B3-948B-1728B52AA6E4}">
                <adec:decorative xmlns:adec="http://schemas.microsoft.com/office/drawing/2017/decorative" val="1"/>
              </a:ext>
            </a:extLst>
          </p:cNvPr>
          <p:cNvSpPr>
            <a:spLocks noGrp="1"/>
          </p:cNvSpPr>
          <p:nvPr>
            <p:ph type="pic" sz="quarter" idx="47" hasCustomPrompt="1"/>
          </p:nvPr>
        </p:nvSpPr>
        <p:spPr>
          <a:xfrm>
            <a:off x="3669801" y="3660204"/>
            <a:ext cx="360644" cy="358830"/>
          </a:xfrm>
        </p:spPr>
        <p:txBody>
          <a:bodyPr anchor="ctr"/>
          <a:lstStyle>
            <a:lvl1pPr marL="0" indent="0" algn="ctr">
              <a:buNone/>
              <a:defRPr sz="1000"/>
            </a:lvl1pPr>
          </a:lstStyle>
          <a:p>
            <a:r>
              <a:rPr lang="en-US" noProof="0"/>
              <a:t>Icon</a:t>
            </a:r>
          </a:p>
        </p:txBody>
      </p:sp>
      <p:sp>
        <p:nvSpPr>
          <p:cNvPr id="11" name="Text 2">
            <a:extLst>
              <a:ext uri="{FF2B5EF4-FFF2-40B4-BE49-F238E27FC236}">
                <a16:creationId xmlns:a16="http://schemas.microsoft.com/office/drawing/2014/main" id="{C7E6DEAE-07EC-BA82-0D28-AB61E76AA023}"/>
              </a:ext>
            </a:extLst>
          </p:cNvPr>
          <p:cNvSpPr>
            <a:spLocks noGrp="1"/>
          </p:cNvSpPr>
          <p:nvPr>
            <p:ph type="body" sz="half" idx="28" hasCustomPrompt="1"/>
          </p:nvPr>
        </p:nvSpPr>
        <p:spPr>
          <a:xfrm>
            <a:off x="3669801" y="4151086"/>
            <a:ext cx="2073229" cy="798285"/>
          </a:xfrm>
        </p:spPr>
        <p:txBody>
          <a:bodyPr/>
          <a:lstStyle>
            <a:lvl1pPr marL="0" indent="0">
              <a:buNone/>
              <a:defRPr kumimoji="0" lang="en-GB" sz="1400" b="0" i="0" u="none" strike="noStrike" kern="1200" cap="none" spc="0" normalizeH="0" baseline="0" dirty="0">
                <a:ln>
                  <a:noFill/>
                </a:ln>
                <a:solidFill>
                  <a:srgbClr val="0D004D"/>
                </a:solidFill>
                <a:effectLst/>
                <a:uLnTx/>
                <a:uFillTx/>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cxnSp>
        <p:nvCxnSpPr>
          <p:cNvPr id="15" name="Straight Connector 2">
            <a:extLst>
              <a:ext uri="{FF2B5EF4-FFF2-40B4-BE49-F238E27FC236}">
                <a16:creationId xmlns:a16="http://schemas.microsoft.com/office/drawing/2014/main" id="{B92D2906-311B-A86E-3017-E83A4001259C}"/>
              </a:ext>
              <a:ext uri="{C183D7F6-B498-43B3-948B-1728B52AA6E4}">
                <adec:decorative xmlns:adec="http://schemas.microsoft.com/office/drawing/2017/decorative" val="1"/>
              </a:ext>
            </a:extLst>
          </p:cNvPr>
          <p:cNvCxnSpPr>
            <a:cxnSpLocks/>
          </p:cNvCxnSpPr>
          <p:nvPr/>
        </p:nvCxnSpPr>
        <p:spPr bwMode="black">
          <a:xfrm>
            <a:off x="3669801" y="4945223"/>
            <a:ext cx="2041889"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17" name="Emphasis 2">
            <a:extLst>
              <a:ext uri="{FF2B5EF4-FFF2-40B4-BE49-F238E27FC236}">
                <a16:creationId xmlns:a16="http://schemas.microsoft.com/office/drawing/2014/main" id="{F39E798C-B808-9EAC-D2A0-1E02EB6AB1BF}"/>
              </a:ext>
              <a:ext uri="{C183D7F6-B498-43B3-948B-1728B52AA6E4}">
                <adec:decorative xmlns:adec="http://schemas.microsoft.com/office/drawing/2017/decorative" val="0"/>
              </a:ext>
            </a:extLst>
          </p:cNvPr>
          <p:cNvSpPr>
            <a:spLocks noGrp="1"/>
          </p:cNvSpPr>
          <p:nvPr>
            <p:ph type="body" sz="half" idx="30" hasCustomPrompt="1"/>
          </p:nvPr>
        </p:nvSpPr>
        <p:spPr>
          <a:xfrm>
            <a:off x="3669801" y="5020763"/>
            <a:ext cx="2073229" cy="598988"/>
          </a:xfrm>
        </p:spPr>
        <p:txBody>
          <a:bodyPr/>
          <a:lstStyle>
            <a:lvl1pPr marL="0" indent="0">
              <a:buNone/>
              <a:defRPr kumimoji="0" lang="en-GB" sz="4000" b="0" i="0" u="none" strike="noStrike" kern="1200" cap="none" spc="0" normalizeH="0" baseline="0" dirty="0">
                <a:ln>
                  <a:noFill/>
                </a:ln>
                <a:solidFill>
                  <a:srgbClr val="512EAB"/>
                </a:solidFill>
                <a:effectLst/>
                <a:uLnTx/>
                <a:uFillTx/>
                <a:latin typeface="Plus Jakarta Sans SemiBold" panose="020B0609020204030204"/>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XX%</a:t>
            </a:r>
          </a:p>
        </p:txBody>
      </p:sp>
      <p:sp>
        <p:nvSpPr>
          <p:cNvPr id="3" name="Picture">
            <a:extLst>
              <a:ext uri="{FF2B5EF4-FFF2-40B4-BE49-F238E27FC236}">
                <a16:creationId xmlns:a16="http://schemas.microsoft.com/office/drawing/2014/main" id="{CFE04DBC-D39A-6D3D-392C-E7AA745D0C75}"/>
              </a:ext>
              <a:ext uri="{C183D7F6-B498-43B3-948B-1728B52AA6E4}">
                <adec:decorative xmlns:adec="http://schemas.microsoft.com/office/drawing/2017/decorative" val="1"/>
              </a:ext>
            </a:extLst>
          </p:cNvPr>
          <p:cNvSpPr>
            <a:spLocks noGrp="1"/>
          </p:cNvSpPr>
          <p:nvPr>
            <p:ph type="pic" idx="1" hasCustomPrompt="1"/>
          </p:nvPr>
        </p:nvSpPr>
        <p:spPr bwMode="gray">
          <a:xfrm>
            <a:off x="8034638" y="0"/>
            <a:ext cx="4157362" cy="6857999"/>
          </a:xfrm>
          <a:solidFill>
            <a:srgbClr val="EDECF6"/>
          </a:solidFill>
        </p:spPr>
        <p:txBody>
          <a:bodyPr tIns="91440" bIns="0" anchor="t" anchorCtr="0"/>
          <a:lstStyle>
            <a:lvl1pPr marL="0" indent="0" algn="ctr">
              <a:spcAft>
                <a:spcPts val="0"/>
              </a:spcAft>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Add picture here, then ‘Send to Back’</a:t>
            </a:r>
          </a:p>
        </p:txBody>
      </p:sp>
      <p:sp>
        <p:nvSpPr>
          <p:cNvPr id="6" name="Footer">
            <a:extLst>
              <a:ext uri="{FF2B5EF4-FFF2-40B4-BE49-F238E27FC236}">
                <a16:creationId xmlns:a16="http://schemas.microsoft.com/office/drawing/2014/main" id="{51BEA71A-BE37-D5AA-64ED-EDB31A39AE40}"/>
              </a:ext>
            </a:extLst>
          </p:cNvPr>
          <p:cNvSpPr>
            <a:spLocks noGrp="1"/>
          </p:cNvSpPr>
          <p:nvPr>
            <p:ph type="ftr" sz="quarter" idx="11"/>
          </p:nvPr>
        </p:nvSpPr>
        <p:spPr/>
        <p:txBody>
          <a:bodyPr/>
          <a:lstStyle/>
          <a:p>
            <a:r>
              <a:rPr lang="en-US" noProof="0" dirty="0"/>
              <a:t>Copyright 2026 Pearson. All rights reserved.</a:t>
            </a:r>
          </a:p>
        </p:txBody>
      </p:sp>
      <p:sp>
        <p:nvSpPr>
          <p:cNvPr id="7" name="Slide Number">
            <a:extLst>
              <a:ext uri="{FF2B5EF4-FFF2-40B4-BE49-F238E27FC236}">
                <a16:creationId xmlns:a16="http://schemas.microsoft.com/office/drawing/2014/main" id="{4CBBBA1B-5AA2-CB43-B59E-6C0DD9571941}"/>
              </a:ext>
            </a:extLst>
          </p:cNvPr>
          <p:cNvSpPr>
            <a:spLocks noGrp="1"/>
          </p:cNvSpPr>
          <p:nvPr>
            <p:ph type="sldNum" sz="quarter" idx="12"/>
          </p:nvPr>
        </p:nvSpPr>
        <p:spPr/>
        <p:txBody>
          <a:bodyPr/>
          <a:lstStyle/>
          <a:p>
            <a:fld id="{27BB625B-AB5A-C845-B50B-ED205C3DDF7A}" type="slidenum">
              <a:rPr lang="en-US" noProof="0" smtClean="0"/>
              <a:t>‹#›</a:t>
            </a:fld>
            <a:endParaRPr lang="en-US" noProof="0"/>
          </a:p>
        </p:txBody>
      </p:sp>
      <p:sp>
        <p:nvSpPr>
          <p:cNvPr id="13" name="Rounded Rectangle 1">
            <a:extLst>
              <a:ext uri="{FF2B5EF4-FFF2-40B4-BE49-F238E27FC236}">
                <a16:creationId xmlns:a16="http://schemas.microsoft.com/office/drawing/2014/main" id="{0EDF102D-DEA0-7FA9-B209-322ABA81C192}"/>
              </a:ext>
              <a:ext uri="{C183D7F6-B498-43B3-948B-1728B52AA6E4}">
                <adec:decorative xmlns:adec="http://schemas.microsoft.com/office/drawing/2017/decorative" val="1"/>
              </a:ext>
            </a:extLst>
          </p:cNvPr>
          <p:cNvSpPr/>
          <p:nvPr userDrawn="1"/>
        </p:nvSpPr>
        <p:spPr bwMode="ltGray">
          <a:xfrm>
            <a:off x="548640" y="3429000"/>
            <a:ext cx="2667635" cy="2333626"/>
          </a:xfrm>
          <a:prstGeom prst="roundRect">
            <a:avLst>
              <a:gd name="adj" fmla="val 8037"/>
            </a:avLst>
          </a:prstGeom>
          <a:solidFill>
            <a:srgbClr val="C1BFFF"/>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cxnSp>
        <p:nvCxnSpPr>
          <p:cNvPr id="18" name="Straight Connector 1">
            <a:extLst>
              <a:ext uri="{FF2B5EF4-FFF2-40B4-BE49-F238E27FC236}">
                <a16:creationId xmlns:a16="http://schemas.microsoft.com/office/drawing/2014/main" id="{5D5D4AAD-8B99-B84E-A73F-84BA3AF397C4}"/>
              </a:ext>
              <a:ext uri="{C183D7F6-B498-43B3-948B-1728B52AA6E4}">
                <adec:decorative xmlns:adec="http://schemas.microsoft.com/office/drawing/2017/decorative" val="1"/>
              </a:ext>
            </a:extLst>
          </p:cNvPr>
          <p:cNvCxnSpPr>
            <a:cxnSpLocks/>
          </p:cNvCxnSpPr>
          <p:nvPr userDrawn="1"/>
        </p:nvCxnSpPr>
        <p:spPr bwMode="black">
          <a:xfrm>
            <a:off x="861513" y="4945223"/>
            <a:ext cx="2041889"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19" name="Rounded Rectangle 2">
            <a:extLst>
              <a:ext uri="{FF2B5EF4-FFF2-40B4-BE49-F238E27FC236}">
                <a16:creationId xmlns:a16="http://schemas.microsoft.com/office/drawing/2014/main" id="{B61232AA-CCE4-9C86-632E-38F143CD1501}"/>
              </a:ext>
              <a:ext uri="{C183D7F6-B498-43B3-948B-1728B52AA6E4}">
                <adec:decorative xmlns:adec="http://schemas.microsoft.com/office/drawing/2017/decorative" val="1"/>
              </a:ext>
            </a:extLst>
          </p:cNvPr>
          <p:cNvSpPr/>
          <p:nvPr userDrawn="1"/>
        </p:nvSpPr>
        <p:spPr bwMode="ltGray">
          <a:xfrm>
            <a:off x="3356928" y="3429000"/>
            <a:ext cx="2667635" cy="2333626"/>
          </a:xfrm>
          <a:prstGeom prst="roundRect">
            <a:avLst>
              <a:gd name="adj" fmla="val 8037"/>
            </a:avLst>
          </a:prstGeom>
          <a:solidFill>
            <a:srgbClr val="EDECF6"/>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cxnSp>
        <p:nvCxnSpPr>
          <p:cNvPr id="20" name="Straight Connector 2">
            <a:extLst>
              <a:ext uri="{FF2B5EF4-FFF2-40B4-BE49-F238E27FC236}">
                <a16:creationId xmlns:a16="http://schemas.microsoft.com/office/drawing/2014/main" id="{D3F1674A-749F-EC71-F1CB-9CADFC7F6980}"/>
              </a:ext>
              <a:ext uri="{C183D7F6-B498-43B3-948B-1728B52AA6E4}">
                <adec:decorative xmlns:adec="http://schemas.microsoft.com/office/drawing/2017/decorative" val="1"/>
              </a:ext>
            </a:extLst>
          </p:cNvPr>
          <p:cNvCxnSpPr>
            <a:cxnSpLocks/>
          </p:cNvCxnSpPr>
          <p:nvPr userDrawn="1"/>
        </p:nvCxnSpPr>
        <p:spPr bwMode="black">
          <a:xfrm>
            <a:off x="3669801" y="4945223"/>
            <a:ext cx="2041889"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9817414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Icon with Text and Data x2 B">
    <p:bg bwMode="gray">
      <p:bgPr>
        <a:solidFill>
          <a:srgbClr val="EDECF6"/>
        </a:solidFill>
        <a:effectLst/>
      </p:bgPr>
    </p:bg>
    <p:spTree>
      <p:nvGrpSpPr>
        <p:cNvPr id="1" name=""/>
        <p:cNvGrpSpPr/>
        <p:nvPr/>
      </p:nvGrpSpPr>
      <p:grpSpPr>
        <a:xfrm>
          <a:off x="0" y="0"/>
          <a:ext cx="0" cy="0"/>
          <a:chOff x="0" y="0"/>
          <a:chExt cx="0" cy="0"/>
        </a:xfrm>
      </p:grpSpPr>
      <p:sp>
        <p:nvSpPr>
          <p:cNvPr id="2" name="Section">
            <a:extLst>
              <a:ext uri="{FF2B5EF4-FFF2-40B4-BE49-F238E27FC236}">
                <a16:creationId xmlns:a16="http://schemas.microsoft.com/office/drawing/2014/main" id="{4CCDD28A-023B-F35D-B686-793D5175B47D}"/>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lang="en-US" sz="1000" kern="1200" cap="all" baseline="0" dirty="0">
                <a:solidFill>
                  <a:srgbClr val="512EAB"/>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8" name="Title">
            <a:extLst>
              <a:ext uri="{FF2B5EF4-FFF2-40B4-BE49-F238E27FC236}">
                <a16:creationId xmlns:a16="http://schemas.microsoft.com/office/drawing/2014/main" id="{BD66E5D9-89E4-452D-81E9-305BE3BC55CC}"/>
              </a:ext>
            </a:extLst>
          </p:cNvPr>
          <p:cNvSpPr>
            <a:spLocks noGrp="1"/>
          </p:cNvSpPr>
          <p:nvPr>
            <p:ph type="title" hasCustomPrompt="1"/>
          </p:nvPr>
        </p:nvSpPr>
        <p:spPr>
          <a:xfrm>
            <a:off x="1482725" y="1731964"/>
            <a:ext cx="4260306" cy="1345066"/>
          </a:xfrm>
        </p:spPr>
        <p:txBody>
          <a:bodyPr/>
          <a:lstStyle>
            <a:lvl1pPr>
              <a:defRPr sz="3200"/>
            </a:lvl1pPr>
          </a:lstStyle>
          <a:p>
            <a:r>
              <a:rPr lang="en-US" noProof="0"/>
              <a:t>Place headline here, lorem ipsum dolor sit </a:t>
            </a:r>
            <a:r>
              <a:rPr lang="en-US" noProof="0" err="1"/>
              <a:t>amet</a:t>
            </a:r>
            <a:r>
              <a:rPr lang="en-US" noProof="0"/>
              <a:t> </a:t>
            </a:r>
            <a:r>
              <a:rPr lang="en-US" noProof="0" err="1"/>
              <a:t>adipiscing</a:t>
            </a:r>
            <a:r>
              <a:rPr lang="en-US" noProof="0"/>
              <a:t> </a:t>
            </a:r>
            <a:r>
              <a:rPr lang="en-US" noProof="0" err="1"/>
              <a:t>elit</a:t>
            </a:r>
            <a:endParaRPr lang="en-US" noProof="0"/>
          </a:p>
        </p:txBody>
      </p:sp>
      <p:sp>
        <p:nvSpPr>
          <p:cNvPr id="9" name="Icon 1">
            <a:extLst>
              <a:ext uri="{FF2B5EF4-FFF2-40B4-BE49-F238E27FC236}">
                <a16:creationId xmlns:a16="http://schemas.microsoft.com/office/drawing/2014/main" id="{994A4869-87A3-7BFE-8AAF-9B6832E7CB65}"/>
              </a:ext>
              <a:ext uri="{C183D7F6-B498-43B3-948B-1728B52AA6E4}">
                <adec:decorative xmlns:adec="http://schemas.microsoft.com/office/drawing/2017/decorative" val="1"/>
              </a:ext>
            </a:extLst>
          </p:cNvPr>
          <p:cNvSpPr>
            <a:spLocks noGrp="1"/>
          </p:cNvSpPr>
          <p:nvPr>
            <p:ph type="pic" sz="quarter" idx="46" hasCustomPrompt="1"/>
          </p:nvPr>
        </p:nvSpPr>
        <p:spPr>
          <a:xfrm>
            <a:off x="1488077" y="3684395"/>
            <a:ext cx="530352" cy="527684"/>
          </a:xfrm>
        </p:spPr>
        <p:txBody>
          <a:bodyPr anchor="ctr"/>
          <a:lstStyle>
            <a:lvl1pPr marL="0" indent="0" algn="ctr">
              <a:buNone/>
              <a:defRPr sz="1000"/>
            </a:lvl1pPr>
          </a:lstStyle>
          <a:p>
            <a:r>
              <a:rPr lang="en-US" noProof="0"/>
              <a:t>Icon</a:t>
            </a:r>
          </a:p>
        </p:txBody>
      </p:sp>
      <p:sp>
        <p:nvSpPr>
          <p:cNvPr id="16" name="Subhead 1">
            <a:extLst>
              <a:ext uri="{FF2B5EF4-FFF2-40B4-BE49-F238E27FC236}">
                <a16:creationId xmlns:a16="http://schemas.microsoft.com/office/drawing/2014/main" id="{FEAACE1B-BEAD-3920-329D-328DD0C311A1}"/>
              </a:ext>
            </a:extLst>
          </p:cNvPr>
          <p:cNvSpPr>
            <a:spLocks noGrp="1"/>
          </p:cNvSpPr>
          <p:nvPr>
            <p:ph type="body" sz="half" idx="29" hasCustomPrompt="1"/>
          </p:nvPr>
        </p:nvSpPr>
        <p:spPr>
          <a:xfrm>
            <a:off x="1488077" y="4349617"/>
            <a:ext cx="2099401" cy="598988"/>
          </a:xfrm>
        </p:spPr>
        <p:txBody>
          <a:bodyPr/>
          <a:lstStyle>
            <a:lvl1pPr marL="0" indent="0">
              <a:buNone/>
              <a:defRPr kumimoji="0" lang="en-GB" sz="4000" b="0" i="0" u="none" strike="noStrike" kern="1200" cap="none" spc="0" normalizeH="0" baseline="0" dirty="0">
                <a:ln>
                  <a:noFill/>
                </a:ln>
                <a:solidFill>
                  <a:srgbClr val="512EAB"/>
                </a:solidFill>
                <a:effectLst/>
                <a:uLnTx/>
                <a:uFillTx/>
                <a:latin typeface="Plus Jakarta Sans SemiBold" panose="020B0609020204030204"/>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XX%</a:t>
            </a:r>
          </a:p>
        </p:txBody>
      </p:sp>
      <p:sp>
        <p:nvSpPr>
          <p:cNvPr id="4" name="Text 1">
            <a:extLst>
              <a:ext uri="{FF2B5EF4-FFF2-40B4-BE49-F238E27FC236}">
                <a16:creationId xmlns:a16="http://schemas.microsoft.com/office/drawing/2014/main" id="{9E7D6D48-F720-9A3E-055F-AF9BDA41E722}"/>
              </a:ext>
            </a:extLst>
          </p:cNvPr>
          <p:cNvSpPr>
            <a:spLocks noGrp="1"/>
          </p:cNvSpPr>
          <p:nvPr>
            <p:ph type="body" sz="half" idx="2" hasCustomPrompt="1"/>
          </p:nvPr>
        </p:nvSpPr>
        <p:spPr>
          <a:xfrm>
            <a:off x="1488077" y="4993756"/>
            <a:ext cx="2099401" cy="598989"/>
          </a:xfrm>
        </p:spPr>
        <p:txBody>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lang="en-GB" sz="1200" kern="1200" dirty="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sp>
        <p:nvSpPr>
          <p:cNvPr id="10" name="Icon 2">
            <a:extLst>
              <a:ext uri="{FF2B5EF4-FFF2-40B4-BE49-F238E27FC236}">
                <a16:creationId xmlns:a16="http://schemas.microsoft.com/office/drawing/2014/main" id="{BED0C63F-D92F-A8AC-3577-7ECD10DF50F8}"/>
              </a:ext>
              <a:ext uri="{C183D7F6-B498-43B3-948B-1728B52AA6E4}">
                <adec:decorative xmlns:adec="http://schemas.microsoft.com/office/drawing/2017/decorative" val="1"/>
              </a:ext>
            </a:extLst>
          </p:cNvPr>
          <p:cNvSpPr>
            <a:spLocks noGrp="1"/>
          </p:cNvSpPr>
          <p:nvPr>
            <p:ph type="pic" sz="quarter" idx="47" hasCustomPrompt="1"/>
          </p:nvPr>
        </p:nvSpPr>
        <p:spPr>
          <a:xfrm>
            <a:off x="3771401" y="3684395"/>
            <a:ext cx="530352" cy="527684"/>
          </a:xfrm>
        </p:spPr>
        <p:txBody>
          <a:bodyPr anchor="ctr"/>
          <a:lstStyle>
            <a:lvl1pPr marL="0" indent="0" algn="ctr">
              <a:buNone/>
              <a:defRPr sz="1000"/>
            </a:lvl1pPr>
          </a:lstStyle>
          <a:p>
            <a:r>
              <a:rPr lang="en-US" noProof="0"/>
              <a:t>Icon</a:t>
            </a:r>
          </a:p>
        </p:txBody>
      </p:sp>
      <p:sp>
        <p:nvSpPr>
          <p:cNvPr id="17" name="Subhead 2">
            <a:extLst>
              <a:ext uri="{FF2B5EF4-FFF2-40B4-BE49-F238E27FC236}">
                <a16:creationId xmlns:a16="http://schemas.microsoft.com/office/drawing/2014/main" id="{F39E798C-B808-9EAC-D2A0-1E02EB6AB1BF}"/>
              </a:ext>
            </a:extLst>
          </p:cNvPr>
          <p:cNvSpPr>
            <a:spLocks noGrp="1"/>
          </p:cNvSpPr>
          <p:nvPr>
            <p:ph type="body" sz="half" idx="30" hasCustomPrompt="1"/>
          </p:nvPr>
        </p:nvSpPr>
        <p:spPr>
          <a:xfrm>
            <a:off x="3771401" y="4349617"/>
            <a:ext cx="2073229" cy="598988"/>
          </a:xfrm>
        </p:spPr>
        <p:txBody>
          <a:bodyPr/>
          <a:lstStyle>
            <a:lvl1pPr marL="0" indent="0">
              <a:buNone/>
              <a:defRPr kumimoji="0" lang="en-GB" sz="4000" b="0" i="0" u="none" strike="noStrike" kern="1200" cap="none" spc="0" normalizeH="0" baseline="0" dirty="0">
                <a:ln>
                  <a:noFill/>
                </a:ln>
                <a:solidFill>
                  <a:srgbClr val="512EAB"/>
                </a:solidFill>
                <a:effectLst/>
                <a:uLnTx/>
                <a:uFillTx/>
                <a:latin typeface="Plus Jakarta Sans SemiBold" panose="020B0609020204030204"/>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XX%</a:t>
            </a:r>
          </a:p>
        </p:txBody>
      </p:sp>
      <p:sp>
        <p:nvSpPr>
          <p:cNvPr id="11" name="Text 2">
            <a:extLst>
              <a:ext uri="{FF2B5EF4-FFF2-40B4-BE49-F238E27FC236}">
                <a16:creationId xmlns:a16="http://schemas.microsoft.com/office/drawing/2014/main" id="{C7E6DEAE-07EC-BA82-0D28-AB61E76AA023}"/>
              </a:ext>
            </a:extLst>
          </p:cNvPr>
          <p:cNvSpPr>
            <a:spLocks noGrp="1"/>
          </p:cNvSpPr>
          <p:nvPr>
            <p:ph type="body" sz="half" idx="28" hasCustomPrompt="1"/>
          </p:nvPr>
        </p:nvSpPr>
        <p:spPr>
          <a:xfrm>
            <a:off x="3771401" y="4993756"/>
            <a:ext cx="2073229" cy="598989"/>
          </a:xfrm>
        </p:spPr>
        <p:txBody>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lang="en-GB" sz="1200" kern="1200" dirty="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noProof="0"/>
              <a:t>Place text here </a:t>
            </a:r>
          </a:p>
        </p:txBody>
      </p:sp>
      <p:cxnSp>
        <p:nvCxnSpPr>
          <p:cNvPr id="5" name="Straight Connector">
            <a:extLst>
              <a:ext uri="{FF2B5EF4-FFF2-40B4-BE49-F238E27FC236}">
                <a16:creationId xmlns:a16="http://schemas.microsoft.com/office/drawing/2014/main" id="{BD220C2B-AB8E-9F7A-0E6F-38DC50148B2D}"/>
              </a:ext>
              <a:ext uri="{C183D7F6-B498-43B3-948B-1728B52AA6E4}">
                <adec:decorative xmlns:adec="http://schemas.microsoft.com/office/drawing/2017/decorative" val="1"/>
              </a:ext>
            </a:extLst>
          </p:cNvPr>
          <p:cNvCxnSpPr>
            <a:cxnSpLocks/>
          </p:cNvCxnSpPr>
          <p:nvPr/>
        </p:nvCxnSpPr>
        <p:spPr bwMode="black">
          <a:xfrm>
            <a:off x="1485265" y="5769910"/>
            <a:ext cx="4151742"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sp>
        <p:nvSpPr>
          <p:cNvPr id="3" name="Picture">
            <a:extLst>
              <a:ext uri="{FF2B5EF4-FFF2-40B4-BE49-F238E27FC236}">
                <a16:creationId xmlns:a16="http://schemas.microsoft.com/office/drawing/2014/main" id="{CFE04DBC-D39A-6D3D-392C-E7AA745D0C75}"/>
              </a:ext>
              <a:ext uri="{C183D7F6-B498-43B3-948B-1728B52AA6E4}">
                <adec:decorative xmlns:adec="http://schemas.microsoft.com/office/drawing/2017/decorative" val="1"/>
              </a:ext>
            </a:extLst>
          </p:cNvPr>
          <p:cNvSpPr>
            <a:spLocks noGrp="1"/>
          </p:cNvSpPr>
          <p:nvPr>
            <p:ph type="pic" idx="1" hasCustomPrompt="1"/>
          </p:nvPr>
        </p:nvSpPr>
        <p:spPr bwMode="gray">
          <a:xfrm>
            <a:off x="6165850" y="1096963"/>
            <a:ext cx="4540250" cy="4665662"/>
          </a:xfrm>
          <a:prstGeom prst="roundRect">
            <a:avLst>
              <a:gd name="adj" fmla="val 4080"/>
            </a:avLst>
          </a:prstGeom>
          <a:solidFill>
            <a:srgbClr val="C1BFFF"/>
          </a:solidFill>
        </p:spPr>
        <p:txBody>
          <a:bodyPr tIns="91440" bIns="0" anchor="t" anchorCtr="0"/>
          <a:lstStyle>
            <a:lvl1pPr marL="0" indent="0" algn="ctr">
              <a:spcAft>
                <a:spcPts val="0"/>
              </a:spcAft>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Add picture here</a:t>
            </a:r>
          </a:p>
        </p:txBody>
      </p:sp>
      <p:sp>
        <p:nvSpPr>
          <p:cNvPr id="6" name="Footer">
            <a:extLst>
              <a:ext uri="{FF2B5EF4-FFF2-40B4-BE49-F238E27FC236}">
                <a16:creationId xmlns:a16="http://schemas.microsoft.com/office/drawing/2014/main" id="{51BEA71A-BE37-D5AA-64ED-EDB31A39AE40}"/>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7" name="Slide Number">
            <a:extLst>
              <a:ext uri="{FF2B5EF4-FFF2-40B4-BE49-F238E27FC236}">
                <a16:creationId xmlns:a16="http://schemas.microsoft.com/office/drawing/2014/main" id="{4CBBBA1B-5AA2-CB43-B59E-6C0DD9571941}"/>
              </a:ext>
            </a:extLst>
          </p:cNvPr>
          <p:cNvSpPr>
            <a:spLocks noGrp="1" noRot="1" noMove="1" noResize="1" noEditPoints="1" noAdjustHandles="1" noChangeArrowheads="1" noChangeShapeType="1"/>
          </p:cNvSpPr>
          <p:nvPr>
            <p:ph type="sldNum" sz="quarter" idx="12"/>
          </p:nvPr>
        </p:nvSpPr>
        <p:spPr/>
        <p:txBody>
          <a:bodyPr/>
          <a:lstStyle/>
          <a:p>
            <a:fld id="{27BB625B-AB5A-C845-B50B-ED205C3DDF7A}" type="slidenum">
              <a:rPr lang="en-US" noProof="0" smtClean="0"/>
              <a:t>‹#›</a:t>
            </a:fld>
            <a:endParaRPr lang="en-US" noProof="0"/>
          </a:p>
        </p:txBody>
      </p:sp>
      <p:cxnSp>
        <p:nvCxnSpPr>
          <p:cNvPr id="12" name="Straight Connector">
            <a:extLst>
              <a:ext uri="{FF2B5EF4-FFF2-40B4-BE49-F238E27FC236}">
                <a16:creationId xmlns:a16="http://schemas.microsoft.com/office/drawing/2014/main" id="{BC63BFCC-2FBB-E327-6C31-83BBB9301E06}"/>
              </a:ext>
              <a:ext uri="{C183D7F6-B498-43B3-948B-1728B52AA6E4}">
                <adec:decorative xmlns:adec="http://schemas.microsoft.com/office/drawing/2017/decorative" val="1"/>
              </a:ext>
            </a:extLst>
          </p:cNvPr>
          <p:cNvCxnSpPr>
            <a:cxnSpLocks/>
          </p:cNvCxnSpPr>
          <p:nvPr userDrawn="1"/>
        </p:nvCxnSpPr>
        <p:spPr bwMode="black">
          <a:xfrm>
            <a:off x="1485265" y="5769910"/>
            <a:ext cx="4151742"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5897787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Team Profile x4 Dark">
    <p:bg bwMode="gray">
      <p:bgRef idx="1001">
        <a:schemeClr val="bg2"/>
      </p:bgRef>
    </p:bg>
    <p:spTree>
      <p:nvGrpSpPr>
        <p:cNvPr id="1" name=""/>
        <p:cNvGrpSpPr/>
        <p:nvPr/>
      </p:nvGrpSpPr>
      <p:grpSpPr>
        <a:xfrm>
          <a:off x="0" y="0"/>
          <a:ext cx="0" cy="0"/>
          <a:chOff x="0" y="0"/>
          <a:chExt cx="0" cy="0"/>
        </a:xfrm>
      </p:grpSpPr>
      <p:sp>
        <p:nvSpPr>
          <p:cNvPr id="3" name="Line Waves">
            <a:extLst>
              <a:ext uri="{FF2B5EF4-FFF2-40B4-BE49-F238E27FC236}">
                <a16:creationId xmlns:a16="http://schemas.microsoft.com/office/drawing/2014/main" id="{21EE0CFA-B51D-C635-D6A4-AB3B22C38E0A}"/>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gray">
          <a:xfrm>
            <a:off x="0" y="1765261"/>
            <a:ext cx="2324100" cy="4270115"/>
          </a:xfrm>
          <a:custGeom>
            <a:avLst/>
            <a:gdLst>
              <a:gd name="connsiteX0" fmla="*/ 0 w 2324100"/>
              <a:gd name="connsiteY0" fmla="*/ 692727 h 4270115"/>
              <a:gd name="connsiteX1" fmla="*/ 23841 w 2324100"/>
              <a:gd name="connsiteY1" fmla="*/ 731059 h 4270115"/>
              <a:gd name="connsiteX2" fmla="*/ 443757 w 2324100"/>
              <a:gd name="connsiteY2" fmla="*/ 2145682 h 4270115"/>
              <a:gd name="connsiteX3" fmla="*/ 443213 w 2324100"/>
              <a:gd name="connsiteY3" fmla="*/ 2145682 h 4270115"/>
              <a:gd name="connsiteX4" fmla="*/ 31412 w 2324100"/>
              <a:gd name="connsiteY4" fmla="*/ 3546472 h 4270115"/>
              <a:gd name="connsiteX5" fmla="*/ 0 w 2324100"/>
              <a:gd name="connsiteY5" fmla="*/ 3597467 h 4270115"/>
              <a:gd name="connsiteX6" fmla="*/ 0 w 2324100"/>
              <a:gd name="connsiteY6" fmla="*/ 3551763 h 4270115"/>
              <a:gd name="connsiteX7" fmla="*/ 37371 w 2324100"/>
              <a:gd name="connsiteY7" fmla="*/ 3488643 h 4270115"/>
              <a:gd name="connsiteX8" fmla="*/ 417059 w 2324100"/>
              <a:gd name="connsiteY8" fmla="*/ 2145137 h 4270115"/>
              <a:gd name="connsiteX9" fmla="*/ 37371 w 2324100"/>
              <a:gd name="connsiteY9" fmla="*/ 801632 h 4270115"/>
              <a:gd name="connsiteX10" fmla="*/ 0 w 2324100"/>
              <a:gd name="connsiteY10" fmla="*/ 738512 h 4270115"/>
              <a:gd name="connsiteX11" fmla="*/ 0 w 2324100"/>
              <a:gd name="connsiteY11" fmla="*/ 164941 h 4270115"/>
              <a:gd name="connsiteX12" fmla="*/ 53886 w 2324100"/>
              <a:gd name="connsiteY12" fmla="*/ 214190 h 4270115"/>
              <a:gd name="connsiteX13" fmla="*/ 1070357 w 2324100"/>
              <a:gd name="connsiteY13" fmla="*/ 2140779 h 4270115"/>
              <a:gd name="connsiteX14" fmla="*/ 178528 w 2324100"/>
              <a:gd name="connsiteY14" fmla="*/ 3948521 h 4270115"/>
              <a:gd name="connsiteX15" fmla="*/ 0 w 2324100"/>
              <a:gd name="connsiteY15" fmla="*/ 4116957 h 4270115"/>
              <a:gd name="connsiteX16" fmla="*/ 0 w 2324100"/>
              <a:gd name="connsiteY16" fmla="*/ 4077047 h 4270115"/>
              <a:gd name="connsiteX17" fmla="*/ 38919 w 2324100"/>
              <a:gd name="connsiteY17" fmla="*/ 4041827 h 4270115"/>
              <a:gd name="connsiteX18" fmla="*/ 1042569 w 2324100"/>
              <a:gd name="connsiteY18" fmla="*/ 2140234 h 4270115"/>
              <a:gd name="connsiteX19" fmla="*/ 38919 w 2324100"/>
              <a:gd name="connsiteY19" fmla="*/ 238641 h 4270115"/>
              <a:gd name="connsiteX20" fmla="*/ 0 w 2324100"/>
              <a:gd name="connsiteY20" fmla="*/ 203505 h 4270115"/>
              <a:gd name="connsiteX21" fmla="*/ 232349 w 2324100"/>
              <a:gd name="connsiteY21" fmla="*/ 145468 h 4270115"/>
              <a:gd name="connsiteX22" fmla="*/ 624110 w 2324100"/>
              <a:gd name="connsiteY22" fmla="*/ 429345 h 4270115"/>
              <a:gd name="connsiteX23" fmla="*/ 1696956 w 2324100"/>
              <a:gd name="connsiteY23" fmla="*/ 2135330 h 4270115"/>
              <a:gd name="connsiteX24" fmla="*/ 624110 w 2324100"/>
              <a:gd name="connsiteY24" fmla="*/ 3841315 h 4270115"/>
              <a:gd name="connsiteX25" fmla="*/ 275938 w 2324100"/>
              <a:gd name="connsiteY25" fmla="*/ 4096313 h 4270115"/>
              <a:gd name="connsiteX26" fmla="*/ 275938 w 2324100"/>
              <a:gd name="connsiteY26" fmla="*/ 4096859 h 4270115"/>
              <a:gd name="connsiteX27" fmla="*/ 2296312 w 2324100"/>
              <a:gd name="connsiteY27" fmla="*/ 2130971 h 4270115"/>
              <a:gd name="connsiteX28" fmla="*/ 232349 w 2324100"/>
              <a:gd name="connsiteY28" fmla="*/ 145468 h 4270115"/>
              <a:gd name="connsiteX29" fmla="*/ 0 w 2324100"/>
              <a:gd name="connsiteY29" fmla="*/ 0 h 4270115"/>
              <a:gd name="connsiteX30" fmla="*/ 101580 w 2324100"/>
              <a:gd name="connsiteY30" fmla="*/ 60469 h 4270115"/>
              <a:gd name="connsiteX31" fmla="*/ 1190228 w 2324100"/>
              <a:gd name="connsiteY31" fmla="*/ 638575 h 4270115"/>
              <a:gd name="connsiteX32" fmla="*/ 1190773 w 2324100"/>
              <a:gd name="connsiteY32" fmla="*/ 638575 h 4270115"/>
              <a:gd name="connsiteX33" fmla="*/ 2324100 w 2324100"/>
              <a:gd name="connsiteY33" fmla="*/ 2129882 h 4270115"/>
              <a:gd name="connsiteX34" fmla="*/ 1190773 w 2324100"/>
              <a:gd name="connsiteY34" fmla="*/ 3621188 h 4270115"/>
              <a:gd name="connsiteX35" fmla="*/ 144624 w 2324100"/>
              <a:gd name="connsiteY35" fmla="*/ 4182403 h 4270115"/>
              <a:gd name="connsiteX36" fmla="*/ 0 w 2324100"/>
              <a:gd name="connsiteY36" fmla="*/ 4270115 h 4270115"/>
              <a:gd name="connsiteX37" fmla="*/ 0 w 2324100"/>
              <a:gd name="connsiteY37" fmla="*/ 4228907 h 4270115"/>
              <a:gd name="connsiteX38" fmla="*/ 44450 w 2324100"/>
              <a:gd name="connsiteY38" fmla="*/ 4203853 h 4270115"/>
              <a:gd name="connsiteX39" fmla="*/ 133727 w 2324100"/>
              <a:gd name="connsiteY39" fmla="*/ 4157883 h 4270115"/>
              <a:gd name="connsiteX40" fmla="*/ 607218 w 2324100"/>
              <a:gd name="connsiteY40" fmla="*/ 3820065 h 4270115"/>
              <a:gd name="connsiteX41" fmla="*/ 1669713 w 2324100"/>
              <a:gd name="connsiteY41" fmla="*/ 2135330 h 4270115"/>
              <a:gd name="connsiteX42" fmla="*/ 607218 w 2324100"/>
              <a:gd name="connsiteY42" fmla="*/ 450595 h 4270115"/>
              <a:gd name="connsiteX43" fmla="*/ 3930 w 2324100"/>
              <a:gd name="connsiteY43" fmla="*/ 36507 h 4270115"/>
              <a:gd name="connsiteX44" fmla="*/ 0 w 2324100"/>
              <a:gd name="connsiteY44" fmla="*/ 33977 h 4270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2324100" h="4270115">
                <a:moveTo>
                  <a:pt x="0" y="692727"/>
                </a:moveTo>
                <a:lnTo>
                  <a:pt x="23841" y="731059"/>
                </a:lnTo>
                <a:cubicBezTo>
                  <a:pt x="271572" y="1154274"/>
                  <a:pt x="443757" y="1636264"/>
                  <a:pt x="443757" y="2145682"/>
                </a:cubicBezTo>
                <a:lnTo>
                  <a:pt x="443213" y="2145682"/>
                </a:lnTo>
                <a:cubicBezTo>
                  <a:pt x="443213" y="2649618"/>
                  <a:pt x="274782" y="3126647"/>
                  <a:pt x="31412" y="3546472"/>
                </a:cubicBezTo>
                <a:lnTo>
                  <a:pt x="0" y="3597467"/>
                </a:lnTo>
                <a:lnTo>
                  <a:pt x="0" y="3551763"/>
                </a:lnTo>
                <a:lnTo>
                  <a:pt x="37371" y="3488643"/>
                </a:lnTo>
                <a:cubicBezTo>
                  <a:pt x="339541" y="2949468"/>
                  <a:pt x="417059" y="2482275"/>
                  <a:pt x="417059" y="2145137"/>
                </a:cubicBezTo>
                <a:cubicBezTo>
                  <a:pt x="417059" y="1808000"/>
                  <a:pt x="339541" y="1340807"/>
                  <a:pt x="37371" y="801632"/>
                </a:cubicBezTo>
                <a:lnTo>
                  <a:pt x="0" y="738512"/>
                </a:lnTo>
                <a:close/>
                <a:moveTo>
                  <a:pt x="0" y="164941"/>
                </a:moveTo>
                <a:lnTo>
                  <a:pt x="53886" y="214190"/>
                </a:lnTo>
                <a:cubicBezTo>
                  <a:pt x="576910" y="709885"/>
                  <a:pt x="1070357" y="1398668"/>
                  <a:pt x="1070357" y="2140779"/>
                </a:cubicBezTo>
                <a:cubicBezTo>
                  <a:pt x="1070357" y="2836509"/>
                  <a:pt x="652556" y="3469204"/>
                  <a:pt x="178528" y="3948521"/>
                </a:cubicBezTo>
                <a:lnTo>
                  <a:pt x="0" y="4116957"/>
                </a:lnTo>
                <a:lnTo>
                  <a:pt x="0" y="4077047"/>
                </a:lnTo>
                <a:lnTo>
                  <a:pt x="38919" y="4041827"/>
                </a:lnTo>
                <a:cubicBezTo>
                  <a:pt x="496609" y="3609746"/>
                  <a:pt x="1042569" y="2929748"/>
                  <a:pt x="1042569" y="2140234"/>
                </a:cubicBezTo>
                <a:cubicBezTo>
                  <a:pt x="1042569" y="1350719"/>
                  <a:pt x="496609" y="670177"/>
                  <a:pt x="38919" y="238641"/>
                </a:cubicBezTo>
                <a:lnTo>
                  <a:pt x="0" y="203505"/>
                </a:lnTo>
                <a:close/>
                <a:moveTo>
                  <a:pt x="232349" y="145468"/>
                </a:moveTo>
                <a:cubicBezTo>
                  <a:pt x="360392" y="229923"/>
                  <a:pt x="493885" y="325275"/>
                  <a:pt x="624110" y="429345"/>
                </a:cubicBezTo>
                <a:cubicBezTo>
                  <a:pt x="1113401" y="819472"/>
                  <a:pt x="1696956" y="1432449"/>
                  <a:pt x="1696956" y="2135330"/>
                </a:cubicBezTo>
                <a:cubicBezTo>
                  <a:pt x="1696956" y="2838211"/>
                  <a:pt x="1113401" y="3451189"/>
                  <a:pt x="624110" y="3841315"/>
                </a:cubicBezTo>
                <a:cubicBezTo>
                  <a:pt x="508051" y="3933943"/>
                  <a:pt x="390361" y="4018943"/>
                  <a:pt x="275938" y="4096313"/>
                </a:cubicBezTo>
                <a:lnTo>
                  <a:pt x="275938" y="4096859"/>
                </a:lnTo>
                <a:cubicBezTo>
                  <a:pt x="899813" y="3813527"/>
                  <a:pt x="2296312" y="3055068"/>
                  <a:pt x="2296312" y="2130971"/>
                </a:cubicBezTo>
                <a:cubicBezTo>
                  <a:pt x="2296312" y="1206873"/>
                  <a:pt x="831704" y="411365"/>
                  <a:pt x="232349" y="145468"/>
                </a:cubicBezTo>
                <a:close/>
                <a:moveTo>
                  <a:pt x="0" y="0"/>
                </a:moveTo>
                <a:lnTo>
                  <a:pt x="101580" y="60469"/>
                </a:lnTo>
                <a:cubicBezTo>
                  <a:pt x="309719" y="141109"/>
                  <a:pt x="754333" y="348705"/>
                  <a:pt x="1190228" y="638575"/>
                </a:cubicBezTo>
                <a:lnTo>
                  <a:pt x="1190773" y="638575"/>
                </a:lnTo>
                <a:cubicBezTo>
                  <a:pt x="1707854" y="982387"/>
                  <a:pt x="2324100" y="1520173"/>
                  <a:pt x="2324100" y="2129882"/>
                </a:cubicBezTo>
                <a:cubicBezTo>
                  <a:pt x="2324100" y="2739590"/>
                  <a:pt x="1707854" y="3277375"/>
                  <a:pt x="1190773" y="3621188"/>
                </a:cubicBezTo>
                <a:cubicBezTo>
                  <a:pt x="782121" y="3893077"/>
                  <a:pt x="366931" y="4091955"/>
                  <a:pt x="144624" y="4182403"/>
                </a:cubicBezTo>
                <a:lnTo>
                  <a:pt x="0" y="4270115"/>
                </a:lnTo>
                <a:lnTo>
                  <a:pt x="0" y="4228907"/>
                </a:lnTo>
                <a:lnTo>
                  <a:pt x="44450" y="4203853"/>
                </a:lnTo>
                <a:cubicBezTo>
                  <a:pt x="84069" y="4181893"/>
                  <a:pt x="115729" y="4165273"/>
                  <a:pt x="133727" y="4157883"/>
                </a:cubicBezTo>
                <a:cubicBezTo>
                  <a:pt x="283566" y="4062532"/>
                  <a:pt x="444848" y="3949744"/>
                  <a:pt x="607218" y="3820065"/>
                </a:cubicBezTo>
                <a:cubicBezTo>
                  <a:pt x="1092152" y="3433752"/>
                  <a:pt x="1669713" y="2827313"/>
                  <a:pt x="1669713" y="2135330"/>
                </a:cubicBezTo>
                <a:cubicBezTo>
                  <a:pt x="1669713" y="1443347"/>
                  <a:pt x="1092152" y="836907"/>
                  <a:pt x="607218" y="450595"/>
                </a:cubicBezTo>
                <a:cubicBezTo>
                  <a:pt x="452270" y="327114"/>
                  <a:pt x="91661" y="93085"/>
                  <a:pt x="3930" y="36507"/>
                </a:cubicBezTo>
                <a:lnTo>
                  <a:pt x="0" y="33977"/>
                </a:lnTo>
                <a:close/>
              </a:path>
            </a:pathLst>
          </a:custGeom>
          <a:gradFill flip="none" rotWithShape="1">
            <a:gsLst>
              <a:gs pos="0">
                <a:srgbClr val="0D004D"/>
              </a:gs>
              <a:gs pos="100000">
                <a:srgbClr val="512EAB"/>
              </a:gs>
            </a:gsLst>
            <a:lin ang="0" scaled="1"/>
            <a:tileRect/>
          </a:gradFill>
          <a:ln w="20455" cap="flat">
            <a:noFill/>
            <a:prstDash val="solid"/>
            <a:miter/>
          </a:ln>
        </p:spPr>
        <p:txBody>
          <a:bodyPr wrap="square" rtlCol="0" anchor="ctr">
            <a:noAutofit/>
          </a:bodyPr>
          <a:lstStyle/>
          <a:p>
            <a:endParaRPr lang="en-US" noProof="0"/>
          </a:p>
        </p:txBody>
      </p:sp>
      <p:sp>
        <p:nvSpPr>
          <p:cNvPr id="7" name="Section">
            <a:extLst>
              <a:ext uri="{FF2B5EF4-FFF2-40B4-BE49-F238E27FC236}">
                <a16:creationId xmlns:a16="http://schemas.microsoft.com/office/drawing/2014/main" id="{51008C76-10DB-547B-4449-87B5BDB90F4F}"/>
              </a:ext>
            </a:extLst>
          </p:cNvPr>
          <p:cNvSpPr>
            <a:spLocks noGrp="1"/>
          </p:cNvSpPr>
          <p:nvPr>
            <p:ph type="body" sz="quarter" idx="27" hasCustomPrompt="1"/>
          </p:nvPr>
        </p:nvSpPr>
        <p:spPr bwMode="white">
          <a:xfrm>
            <a:off x="550164" y="0"/>
            <a:ext cx="3607200" cy="547200"/>
          </a:xfrm>
        </p:spPr>
        <p:txBody>
          <a:bodyPr anchor="ctr" anchorCtr="0"/>
          <a:lstStyle>
            <a:lvl1pPr marL="0" indent="0">
              <a:spcAft>
                <a:spcPts val="0"/>
              </a:spcAft>
              <a:buNone/>
              <a:defRPr lang="en-US" sz="1000" kern="1200" cap="all" baseline="0" dirty="0">
                <a:solidFill>
                  <a:srgbClr val="C1BFFF"/>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2" name="Title">
            <a:extLst>
              <a:ext uri="{FF2B5EF4-FFF2-40B4-BE49-F238E27FC236}">
                <a16:creationId xmlns:a16="http://schemas.microsoft.com/office/drawing/2014/main" id="{B77DC554-B106-D84B-B0E2-4BB654FA8963}"/>
              </a:ext>
            </a:extLst>
          </p:cNvPr>
          <p:cNvSpPr>
            <a:spLocks noGrp="1"/>
          </p:cNvSpPr>
          <p:nvPr>
            <p:ph type="title" hasCustomPrompt="1"/>
          </p:nvPr>
        </p:nvSpPr>
        <p:spPr bwMode="white">
          <a:xfrm>
            <a:off x="550164" y="1063618"/>
            <a:ext cx="1866011" cy="1603381"/>
          </a:xfrm>
        </p:spPr>
        <p:txBody>
          <a:bodyPr/>
          <a:lstStyle/>
          <a:p>
            <a:r>
              <a:rPr lang="en-US" noProof="0"/>
              <a:t>Place headline here</a:t>
            </a:r>
          </a:p>
        </p:txBody>
      </p:sp>
      <p:sp>
        <p:nvSpPr>
          <p:cNvPr id="29" name="Picture 1">
            <a:extLst>
              <a:ext uri="{FF2B5EF4-FFF2-40B4-BE49-F238E27FC236}">
                <a16:creationId xmlns:a16="http://schemas.microsoft.com/office/drawing/2014/main" id="{D8581F6C-6922-071F-CA80-4A7DEBE5C40D}"/>
              </a:ext>
              <a:ext uri="{C183D7F6-B498-43B3-948B-1728B52AA6E4}">
                <adec:decorative xmlns:adec="http://schemas.microsoft.com/office/drawing/2017/decorative" val="1"/>
              </a:ext>
            </a:extLst>
          </p:cNvPr>
          <p:cNvSpPr>
            <a:spLocks noGrp="1"/>
          </p:cNvSpPr>
          <p:nvPr>
            <p:ph type="pic" sz="quarter" idx="28" hasCustomPrompt="1"/>
          </p:nvPr>
        </p:nvSpPr>
        <p:spPr bwMode="invGray">
          <a:xfrm>
            <a:off x="2804934" y="1106244"/>
            <a:ext cx="2095200" cy="2876400"/>
          </a:xfrm>
          <a:prstGeom prst="roundRect">
            <a:avLst>
              <a:gd name="adj" fmla="val 8029"/>
            </a:avLst>
          </a:prstGeom>
          <a:solidFill>
            <a:srgbClr val="C1BFFF"/>
          </a:solidFill>
        </p:spPr>
        <p:txBody>
          <a:bodyPr tIns="91440" anchor="t" anchorCtr="0"/>
          <a:lstStyle>
            <a:lvl1pPr marL="0" indent="0" algn="ctr">
              <a:spcAft>
                <a:spcPts val="0"/>
              </a:spcAft>
              <a:buNone/>
              <a:defRPr sz="1400">
                <a:solidFill>
                  <a:schemeClr val="bg2"/>
                </a:solidFill>
              </a:defRPr>
            </a:lvl1pPr>
          </a:lstStyle>
          <a:p>
            <a:r>
              <a:rPr lang="en-US" noProof="0"/>
              <a:t>Profile picture</a:t>
            </a:r>
          </a:p>
        </p:txBody>
      </p:sp>
      <p:sp>
        <p:nvSpPr>
          <p:cNvPr id="34" name="Subhead 1">
            <a:extLst>
              <a:ext uri="{FF2B5EF4-FFF2-40B4-BE49-F238E27FC236}">
                <a16:creationId xmlns:a16="http://schemas.microsoft.com/office/drawing/2014/main" id="{BCC06B0D-5D4C-DCF5-57E9-7618AF2949ED}"/>
              </a:ext>
            </a:extLst>
          </p:cNvPr>
          <p:cNvSpPr>
            <a:spLocks noGrp="1"/>
          </p:cNvSpPr>
          <p:nvPr>
            <p:ph type="body" idx="1" hasCustomPrompt="1"/>
          </p:nvPr>
        </p:nvSpPr>
        <p:spPr bwMode="white">
          <a:xfrm>
            <a:off x="2792395" y="4175434"/>
            <a:ext cx="2095200" cy="493200"/>
          </a:xfrm>
        </p:spPr>
        <p:txBody>
          <a:bodyPr wrap="none"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err="1"/>
              <a:t>Firstname</a:t>
            </a:r>
            <a:r>
              <a:rPr lang="en-US" noProof="0"/>
              <a:t> </a:t>
            </a:r>
            <a:br>
              <a:rPr lang="en-US" noProof="0"/>
            </a:br>
            <a:r>
              <a:rPr lang="en-US" noProof="0" err="1"/>
              <a:t>Lastname</a:t>
            </a:r>
            <a:endParaRPr lang="en-US" noProof="0"/>
          </a:p>
        </p:txBody>
      </p:sp>
      <p:sp>
        <p:nvSpPr>
          <p:cNvPr id="35" name="Overview 1">
            <a:extLst>
              <a:ext uri="{FF2B5EF4-FFF2-40B4-BE49-F238E27FC236}">
                <a16:creationId xmlns:a16="http://schemas.microsoft.com/office/drawing/2014/main" id="{C7FD8158-E7E5-5628-6617-9E0287C2ACB6}"/>
              </a:ext>
            </a:extLst>
          </p:cNvPr>
          <p:cNvSpPr>
            <a:spLocks noGrp="1"/>
          </p:cNvSpPr>
          <p:nvPr>
            <p:ph type="body" sz="quarter" idx="14" hasCustomPrompt="1"/>
          </p:nvPr>
        </p:nvSpPr>
        <p:spPr bwMode="white">
          <a:xfrm>
            <a:off x="2792395" y="4732768"/>
            <a:ext cx="2095200" cy="493200"/>
          </a:xfrm>
        </p:spPr>
        <p:txBody>
          <a:bodyPr>
            <a:noAutofit/>
          </a:bodyPr>
          <a:lstStyle>
            <a:lvl1pPr marL="0" indent="0">
              <a:spcBef>
                <a:spcPts val="0"/>
              </a:spcBef>
              <a:spcAft>
                <a:spcPts val="0"/>
              </a:spcAft>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Role, Department </a:t>
            </a:r>
            <a:br>
              <a:rPr lang="en-US" noProof="0"/>
            </a:br>
            <a:r>
              <a:rPr lang="en-US" noProof="0"/>
              <a:t>Location</a:t>
            </a:r>
          </a:p>
        </p:txBody>
      </p:sp>
      <p:sp>
        <p:nvSpPr>
          <p:cNvPr id="36" name="Text 1">
            <a:extLst>
              <a:ext uri="{FF2B5EF4-FFF2-40B4-BE49-F238E27FC236}">
                <a16:creationId xmlns:a16="http://schemas.microsoft.com/office/drawing/2014/main" id="{8029DF93-39A4-DCC9-B520-0C8C8DA19EF8}"/>
              </a:ext>
            </a:extLst>
          </p:cNvPr>
          <p:cNvSpPr>
            <a:spLocks noGrp="1"/>
          </p:cNvSpPr>
          <p:nvPr>
            <p:ph type="body" sz="quarter" idx="33" hasCustomPrompt="1"/>
          </p:nvPr>
        </p:nvSpPr>
        <p:spPr bwMode="white">
          <a:xfrm>
            <a:off x="2792395" y="5214576"/>
            <a:ext cx="2095200" cy="820800"/>
          </a:xfrm>
        </p:spPr>
        <p:txBody>
          <a:bodyPr>
            <a:noAutofit/>
          </a:bodyPr>
          <a:lstStyle>
            <a:lvl1pPr marL="0" indent="0">
              <a:spcBef>
                <a:spcPts val="0"/>
              </a:spcBef>
              <a:spcAft>
                <a:spcPts val="0"/>
              </a:spcAft>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short bio here, </a:t>
            </a:r>
            <a:br>
              <a:rPr lang="en-US" noProof="0"/>
            </a:br>
            <a:r>
              <a:rPr lang="en-US" noProof="0"/>
              <a:t>lorem ipsum dolor sit </a:t>
            </a:r>
            <a:r>
              <a:rPr lang="en-US" noProof="0" err="1"/>
              <a:t>amet</a:t>
            </a:r>
            <a:r>
              <a:rPr lang="en-US" noProof="0"/>
              <a:t> </a:t>
            </a:r>
            <a:r>
              <a:rPr lang="en-US" noProof="0" err="1"/>
              <a:t>adipiscing</a:t>
            </a:r>
            <a:r>
              <a:rPr lang="en-US" noProof="0"/>
              <a:t> </a:t>
            </a:r>
            <a:r>
              <a:rPr lang="en-US" noProof="0" err="1"/>
              <a:t>elit</a:t>
            </a:r>
            <a:r>
              <a:rPr lang="en-US" noProof="0"/>
              <a:t>.</a:t>
            </a:r>
          </a:p>
        </p:txBody>
      </p:sp>
      <p:sp>
        <p:nvSpPr>
          <p:cNvPr id="30" name="Picture 2">
            <a:extLst>
              <a:ext uri="{FF2B5EF4-FFF2-40B4-BE49-F238E27FC236}">
                <a16:creationId xmlns:a16="http://schemas.microsoft.com/office/drawing/2014/main" id="{7F1232CD-8F02-2A62-26C1-B866F446AC0A}"/>
              </a:ext>
              <a:ext uri="{C183D7F6-B498-43B3-948B-1728B52AA6E4}">
                <adec:decorative xmlns:adec="http://schemas.microsoft.com/office/drawing/2017/decorative" val="1"/>
              </a:ext>
            </a:extLst>
          </p:cNvPr>
          <p:cNvSpPr>
            <a:spLocks noGrp="1"/>
          </p:cNvSpPr>
          <p:nvPr>
            <p:ph type="pic" sz="quarter" idx="29" hasCustomPrompt="1"/>
          </p:nvPr>
        </p:nvSpPr>
        <p:spPr bwMode="invGray">
          <a:xfrm>
            <a:off x="5054052" y="1106244"/>
            <a:ext cx="2095200" cy="2876400"/>
          </a:xfrm>
          <a:prstGeom prst="roundRect">
            <a:avLst>
              <a:gd name="adj" fmla="val 8029"/>
            </a:avLst>
          </a:prstGeom>
          <a:solidFill>
            <a:srgbClr val="C1BFFF"/>
          </a:solidFill>
        </p:spPr>
        <p:txBody>
          <a:bodyPr tIns="91440" anchor="t" anchorCtr="0"/>
          <a:lstStyle>
            <a:lvl1pPr marL="0" indent="0" algn="ctr">
              <a:spcAft>
                <a:spcPts val="0"/>
              </a:spcAft>
              <a:buNone/>
              <a:defRPr sz="1400">
                <a:solidFill>
                  <a:schemeClr val="bg2"/>
                </a:solidFill>
              </a:defRPr>
            </a:lvl1pPr>
          </a:lstStyle>
          <a:p>
            <a:r>
              <a:rPr lang="en-US" noProof="0"/>
              <a:t>Profile picture</a:t>
            </a:r>
          </a:p>
        </p:txBody>
      </p:sp>
      <p:sp>
        <p:nvSpPr>
          <p:cNvPr id="37" name="Subhead 2">
            <a:extLst>
              <a:ext uri="{FF2B5EF4-FFF2-40B4-BE49-F238E27FC236}">
                <a16:creationId xmlns:a16="http://schemas.microsoft.com/office/drawing/2014/main" id="{AA29FE22-EC43-8F1F-0422-5140B5E16765}"/>
              </a:ext>
            </a:extLst>
          </p:cNvPr>
          <p:cNvSpPr>
            <a:spLocks noGrp="1"/>
          </p:cNvSpPr>
          <p:nvPr>
            <p:ph type="body" idx="34" hasCustomPrompt="1"/>
          </p:nvPr>
        </p:nvSpPr>
        <p:spPr bwMode="white">
          <a:xfrm>
            <a:off x="5041513" y="4175434"/>
            <a:ext cx="2095200" cy="493200"/>
          </a:xfrm>
        </p:spPr>
        <p:txBody>
          <a:bodyPr wrap="none"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err="1"/>
              <a:t>Firstname</a:t>
            </a:r>
            <a:r>
              <a:rPr lang="en-US" noProof="0"/>
              <a:t> </a:t>
            </a:r>
            <a:br>
              <a:rPr lang="en-US" noProof="0"/>
            </a:br>
            <a:r>
              <a:rPr lang="en-US" noProof="0" err="1"/>
              <a:t>Lastname</a:t>
            </a:r>
            <a:endParaRPr lang="en-US" noProof="0"/>
          </a:p>
        </p:txBody>
      </p:sp>
      <p:sp>
        <p:nvSpPr>
          <p:cNvPr id="38" name="Overview 2">
            <a:extLst>
              <a:ext uri="{FF2B5EF4-FFF2-40B4-BE49-F238E27FC236}">
                <a16:creationId xmlns:a16="http://schemas.microsoft.com/office/drawing/2014/main" id="{8762CF4D-2976-7A60-0108-65E18C77EF27}"/>
              </a:ext>
            </a:extLst>
          </p:cNvPr>
          <p:cNvSpPr>
            <a:spLocks noGrp="1"/>
          </p:cNvSpPr>
          <p:nvPr>
            <p:ph type="body" sz="quarter" idx="35" hasCustomPrompt="1"/>
          </p:nvPr>
        </p:nvSpPr>
        <p:spPr bwMode="white">
          <a:xfrm>
            <a:off x="5041513" y="4732768"/>
            <a:ext cx="2095200" cy="493200"/>
          </a:xfrm>
        </p:spPr>
        <p:txBody>
          <a:bodyPr>
            <a:noAutofit/>
          </a:bodyPr>
          <a:lstStyle>
            <a:lvl1pPr marL="0" indent="0">
              <a:spcBef>
                <a:spcPts val="0"/>
              </a:spcBef>
              <a:spcAft>
                <a:spcPts val="0"/>
              </a:spcAft>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Role, Department </a:t>
            </a:r>
            <a:br>
              <a:rPr lang="en-US" noProof="0"/>
            </a:br>
            <a:r>
              <a:rPr lang="en-US" noProof="0"/>
              <a:t>Location</a:t>
            </a:r>
          </a:p>
        </p:txBody>
      </p:sp>
      <p:sp>
        <p:nvSpPr>
          <p:cNvPr id="39" name="Text 2">
            <a:extLst>
              <a:ext uri="{FF2B5EF4-FFF2-40B4-BE49-F238E27FC236}">
                <a16:creationId xmlns:a16="http://schemas.microsoft.com/office/drawing/2014/main" id="{A4322B94-2975-3571-26B9-CCE8A541E555}"/>
              </a:ext>
            </a:extLst>
          </p:cNvPr>
          <p:cNvSpPr>
            <a:spLocks noGrp="1"/>
          </p:cNvSpPr>
          <p:nvPr>
            <p:ph type="body" sz="quarter" idx="36" hasCustomPrompt="1"/>
          </p:nvPr>
        </p:nvSpPr>
        <p:spPr bwMode="white">
          <a:xfrm>
            <a:off x="5041513" y="5214576"/>
            <a:ext cx="2095200" cy="820800"/>
          </a:xfrm>
        </p:spPr>
        <p:txBody>
          <a:bodyPr>
            <a:noAutofit/>
          </a:bodyPr>
          <a:lstStyle>
            <a:lvl1pPr marL="0" indent="0">
              <a:spcBef>
                <a:spcPts val="0"/>
              </a:spcBef>
              <a:spcAft>
                <a:spcPts val="0"/>
              </a:spcAft>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short bio here, </a:t>
            </a:r>
            <a:br>
              <a:rPr lang="en-US" noProof="0"/>
            </a:br>
            <a:r>
              <a:rPr lang="en-US" noProof="0"/>
              <a:t>lorem ipsum dolor sit </a:t>
            </a:r>
            <a:r>
              <a:rPr lang="en-US" noProof="0" err="1"/>
              <a:t>amet</a:t>
            </a:r>
            <a:r>
              <a:rPr lang="en-US" noProof="0"/>
              <a:t> </a:t>
            </a:r>
            <a:r>
              <a:rPr lang="en-US" noProof="0" err="1"/>
              <a:t>adipiscing</a:t>
            </a:r>
            <a:r>
              <a:rPr lang="en-US" noProof="0"/>
              <a:t> </a:t>
            </a:r>
            <a:r>
              <a:rPr lang="en-US" noProof="0" err="1"/>
              <a:t>elit</a:t>
            </a:r>
            <a:r>
              <a:rPr lang="en-US" noProof="0"/>
              <a:t>.</a:t>
            </a:r>
          </a:p>
        </p:txBody>
      </p:sp>
      <p:sp>
        <p:nvSpPr>
          <p:cNvPr id="31" name="Picture 3">
            <a:extLst>
              <a:ext uri="{FF2B5EF4-FFF2-40B4-BE49-F238E27FC236}">
                <a16:creationId xmlns:a16="http://schemas.microsoft.com/office/drawing/2014/main" id="{1A0D2F8A-AF54-62BF-0C4C-4D15A09C40D4}"/>
              </a:ext>
              <a:ext uri="{C183D7F6-B498-43B3-948B-1728B52AA6E4}">
                <adec:decorative xmlns:adec="http://schemas.microsoft.com/office/drawing/2017/decorative" val="1"/>
              </a:ext>
            </a:extLst>
          </p:cNvPr>
          <p:cNvSpPr>
            <a:spLocks noGrp="1"/>
          </p:cNvSpPr>
          <p:nvPr>
            <p:ph type="pic" sz="quarter" idx="30" hasCustomPrompt="1"/>
          </p:nvPr>
        </p:nvSpPr>
        <p:spPr bwMode="invGray">
          <a:xfrm>
            <a:off x="7303170" y="1106244"/>
            <a:ext cx="2095200" cy="2876400"/>
          </a:xfrm>
          <a:prstGeom prst="roundRect">
            <a:avLst>
              <a:gd name="adj" fmla="val 7575"/>
            </a:avLst>
          </a:prstGeom>
          <a:solidFill>
            <a:srgbClr val="C1BFFF"/>
          </a:solidFill>
        </p:spPr>
        <p:txBody>
          <a:bodyPr tIns="91440" anchor="t" anchorCtr="0"/>
          <a:lstStyle>
            <a:lvl1pPr marL="0" indent="0" algn="ctr">
              <a:spcAft>
                <a:spcPts val="0"/>
              </a:spcAft>
              <a:buNone/>
              <a:defRPr sz="1400">
                <a:solidFill>
                  <a:schemeClr val="bg2"/>
                </a:solidFill>
              </a:defRPr>
            </a:lvl1pPr>
          </a:lstStyle>
          <a:p>
            <a:r>
              <a:rPr lang="en-US" noProof="0"/>
              <a:t>Profile picture</a:t>
            </a:r>
          </a:p>
        </p:txBody>
      </p:sp>
      <p:sp>
        <p:nvSpPr>
          <p:cNvPr id="40" name="Subhead 3">
            <a:extLst>
              <a:ext uri="{FF2B5EF4-FFF2-40B4-BE49-F238E27FC236}">
                <a16:creationId xmlns:a16="http://schemas.microsoft.com/office/drawing/2014/main" id="{19CCED15-E16C-52B8-D959-6CDFBAB2BC36}"/>
              </a:ext>
            </a:extLst>
          </p:cNvPr>
          <p:cNvSpPr>
            <a:spLocks noGrp="1"/>
          </p:cNvSpPr>
          <p:nvPr>
            <p:ph type="body" idx="37" hasCustomPrompt="1"/>
          </p:nvPr>
        </p:nvSpPr>
        <p:spPr bwMode="white">
          <a:xfrm>
            <a:off x="7290631" y="4175434"/>
            <a:ext cx="2095200" cy="493200"/>
          </a:xfrm>
        </p:spPr>
        <p:txBody>
          <a:bodyPr wrap="none"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err="1"/>
              <a:t>Firstname</a:t>
            </a:r>
            <a:r>
              <a:rPr lang="en-US" noProof="0"/>
              <a:t> </a:t>
            </a:r>
            <a:br>
              <a:rPr lang="en-US" noProof="0"/>
            </a:br>
            <a:r>
              <a:rPr lang="en-US" noProof="0" err="1"/>
              <a:t>Lastname</a:t>
            </a:r>
            <a:endParaRPr lang="en-US" noProof="0"/>
          </a:p>
        </p:txBody>
      </p:sp>
      <p:sp>
        <p:nvSpPr>
          <p:cNvPr id="41" name="Overview 3">
            <a:extLst>
              <a:ext uri="{FF2B5EF4-FFF2-40B4-BE49-F238E27FC236}">
                <a16:creationId xmlns:a16="http://schemas.microsoft.com/office/drawing/2014/main" id="{3679B495-B9DF-A4FB-6A13-A2C3377AB7F2}"/>
              </a:ext>
            </a:extLst>
          </p:cNvPr>
          <p:cNvSpPr>
            <a:spLocks noGrp="1"/>
          </p:cNvSpPr>
          <p:nvPr>
            <p:ph type="body" sz="quarter" idx="38" hasCustomPrompt="1"/>
          </p:nvPr>
        </p:nvSpPr>
        <p:spPr bwMode="white">
          <a:xfrm>
            <a:off x="7290631" y="4732768"/>
            <a:ext cx="2095200" cy="493200"/>
          </a:xfrm>
        </p:spPr>
        <p:txBody>
          <a:bodyPr>
            <a:noAutofit/>
          </a:bodyPr>
          <a:lstStyle>
            <a:lvl1pPr marL="0" indent="0">
              <a:spcBef>
                <a:spcPts val="0"/>
              </a:spcBef>
              <a:spcAft>
                <a:spcPts val="0"/>
              </a:spcAft>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Role, Department </a:t>
            </a:r>
            <a:br>
              <a:rPr lang="en-US" noProof="0"/>
            </a:br>
            <a:r>
              <a:rPr lang="en-US" noProof="0"/>
              <a:t>Location</a:t>
            </a:r>
          </a:p>
        </p:txBody>
      </p:sp>
      <p:sp>
        <p:nvSpPr>
          <p:cNvPr id="42" name="Text 3">
            <a:extLst>
              <a:ext uri="{FF2B5EF4-FFF2-40B4-BE49-F238E27FC236}">
                <a16:creationId xmlns:a16="http://schemas.microsoft.com/office/drawing/2014/main" id="{4C6407FB-88B8-767C-474A-9FA4AF59B9B9}"/>
              </a:ext>
            </a:extLst>
          </p:cNvPr>
          <p:cNvSpPr>
            <a:spLocks noGrp="1"/>
          </p:cNvSpPr>
          <p:nvPr>
            <p:ph type="body" sz="quarter" idx="39" hasCustomPrompt="1"/>
          </p:nvPr>
        </p:nvSpPr>
        <p:spPr bwMode="white">
          <a:xfrm>
            <a:off x="7290631" y="5214576"/>
            <a:ext cx="2095200" cy="820800"/>
          </a:xfrm>
        </p:spPr>
        <p:txBody>
          <a:bodyPr>
            <a:noAutofit/>
          </a:bodyPr>
          <a:lstStyle>
            <a:lvl1pPr marL="0" indent="0">
              <a:spcBef>
                <a:spcPts val="0"/>
              </a:spcBef>
              <a:spcAft>
                <a:spcPts val="0"/>
              </a:spcAft>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short bio here, </a:t>
            </a:r>
            <a:br>
              <a:rPr lang="en-US" noProof="0"/>
            </a:br>
            <a:r>
              <a:rPr lang="en-US" noProof="0"/>
              <a:t>lorem ipsum dolor sit </a:t>
            </a:r>
            <a:r>
              <a:rPr lang="en-US" noProof="0" err="1"/>
              <a:t>amet</a:t>
            </a:r>
            <a:r>
              <a:rPr lang="en-US" noProof="0"/>
              <a:t> </a:t>
            </a:r>
            <a:r>
              <a:rPr lang="en-US" noProof="0" err="1"/>
              <a:t>adipiscing</a:t>
            </a:r>
            <a:r>
              <a:rPr lang="en-US" noProof="0"/>
              <a:t> </a:t>
            </a:r>
            <a:r>
              <a:rPr lang="en-US" noProof="0" err="1"/>
              <a:t>elit</a:t>
            </a:r>
            <a:r>
              <a:rPr lang="en-US" noProof="0"/>
              <a:t>.</a:t>
            </a:r>
          </a:p>
        </p:txBody>
      </p:sp>
      <p:sp>
        <p:nvSpPr>
          <p:cNvPr id="32" name="Picture 4">
            <a:extLst>
              <a:ext uri="{FF2B5EF4-FFF2-40B4-BE49-F238E27FC236}">
                <a16:creationId xmlns:a16="http://schemas.microsoft.com/office/drawing/2014/main" id="{8208AA10-657F-1B30-B765-B4F980FADCFA}"/>
              </a:ext>
              <a:ext uri="{C183D7F6-B498-43B3-948B-1728B52AA6E4}">
                <adec:decorative xmlns:adec="http://schemas.microsoft.com/office/drawing/2017/decorative" val="1"/>
              </a:ext>
            </a:extLst>
          </p:cNvPr>
          <p:cNvSpPr>
            <a:spLocks noGrp="1"/>
          </p:cNvSpPr>
          <p:nvPr>
            <p:ph type="pic" sz="quarter" idx="31" hasCustomPrompt="1"/>
          </p:nvPr>
        </p:nvSpPr>
        <p:spPr bwMode="invGray">
          <a:xfrm>
            <a:off x="9552288" y="1106244"/>
            <a:ext cx="2095200" cy="2876400"/>
          </a:xfrm>
          <a:prstGeom prst="roundRect">
            <a:avLst>
              <a:gd name="adj" fmla="val 8029"/>
            </a:avLst>
          </a:prstGeom>
          <a:solidFill>
            <a:srgbClr val="C1BFFF"/>
          </a:solidFill>
        </p:spPr>
        <p:txBody>
          <a:bodyPr tIns="91440" anchor="t" anchorCtr="0"/>
          <a:lstStyle>
            <a:lvl1pPr marL="0" indent="0" algn="ctr">
              <a:spcAft>
                <a:spcPts val="0"/>
              </a:spcAft>
              <a:buNone/>
              <a:defRPr sz="1400">
                <a:solidFill>
                  <a:schemeClr val="bg2"/>
                </a:solidFill>
              </a:defRPr>
            </a:lvl1pPr>
          </a:lstStyle>
          <a:p>
            <a:r>
              <a:rPr lang="en-US" noProof="0"/>
              <a:t>Profile picture</a:t>
            </a:r>
          </a:p>
        </p:txBody>
      </p:sp>
      <p:sp>
        <p:nvSpPr>
          <p:cNvPr id="43" name="Subhead 4">
            <a:extLst>
              <a:ext uri="{FF2B5EF4-FFF2-40B4-BE49-F238E27FC236}">
                <a16:creationId xmlns:a16="http://schemas.microsoft.com/office/drawing/2014/main" id="{629CBC16-DFEC-9D43-DD1E-ED8F09DE87B0}"/>
              </a:ext>
            </a:extLst>
          </p:cNvPr>
          <p:cNvSpPr>
            <a:spLocks noGrp="1"/>
          </p:cNvSpPr>
          <p:nvPr>
            <p:ph type="body" idx="40" hasCustomPrompt="1"/>
          </p:nvPr>
        </p:nvSpPr>
        <p:spPr bwMode="white">
          <a:xfrm>
            <a:off x="9539749" y="4175434"/>
            <a:ext cx="2095200" cy="493200"/>
          </a:xfrm>
        </p:spPr>
        <p:txBody>
          <a:bodyPr wrap="none"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err="1"/>
              <a:t>Firstname</a:t>
            </a:r>
            <a:r>
              <a:rPr lang="en-US" noProof="0"/>
              <a:t> </a:t>
            </a:r>
            <a:br>
              <a:rPr lang="en-US" noProof="0"/>
            </a:br>
            <a:r>
              <a:rPr lang="en-US" noProof="0" err="1"/>
              <a:t>Lastname</a:t>
            </a:r>
            <a:endParaRPr lang="en-US" noProof="0"/>
          </a:p>
        </p:txBody>
      </p:sp>
      <p:sp>
        <p:nvSpPr>
          <p:cNvPr id="44" name="Overview 4">
            <a:extLst>
              <a:ext uri="{FF2B5EF4-FFF2-40B4-BE49-F238E27FC236}">
                <a16:creationId xmlns:a16="http://schemas.microsoft.com/office/drawing/2014/main" id="{B1D9EFEF-914A-19D1-0B76-7C3D99E74919}"/>
              </a:ext>
            </a:extLst>
          </p:cNvPr>
          <p:cNvSpPr>
            <a:spLocks noGrp="1"/>
          </p:cNvSpPr>
          <p:nvPr>
            <p:ph type="body" sz="quarter" idx="41" hasCustomPrompt="1"/>
          </p:nvPr>
        </p:nvSpPr>
        <p:spPr bwMode="white">
          <a:xfrm>
            <a:off x="9539749" y="4732768"/>
            <a:ext cx="2095200" cy="493200"/>
          </a:xfrm>
        </p:spPr>
        <p:txBody>
          <a:bodyPr>
            <a:noAutofit/>
          </a:bodyPr>
          <a:lstStyle>
            <a:lvl1pPr marL="0" indent="0">
              <a:spcBef>
                <a:spcPts val="0"/>
              </a:spcBef>
              <a:spcAft>
                <a:spcPts val="0"/>
              </a:spcAft>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Role, Department </a:t>
            </a:r>
            <a:br>
              <a:rPr lang="en-US" noProof="0"/>
            </a:br>
            <a:r>
              <a:rPr lang="en-US" noProof="0"/>
              <a:t>Location</a:t>
            </a:r>
          </a:p>
        </p:txBody>
      </p:sp>
      <p:sp>
        <p:nvSpPr>
          <p:cNvPr id="45" name="Text 4">
            <a:extLst>
              <a:ext uri="{FF2B5EF4-FFF2-40B4-BE49-F238E27FC236}">
                <a16:creationId xmlns:a16="http://schemas.microsoft.com/office/drawing/2014/main" id="{24F6D455-7576-59A9-DB1B-93667C91A436}"/>
              </a:ext>
            </a:extLst>
          </p:cNvPr>
          <p:cNvSpPr>
            <a:spLocks noGrp="1"/>
          </p:cNvSpPr>
          <p:nvPr>
            <p:ph type="body" sz="quarter" idx="42" hasCustomPrompt="1"/>
          </p:nvPr>
        </p:nvSpPr>
        <p:spPr bwMode="white">
          <a:xfrm>
            <a:off x="9539749" y="5214576"/>
            <a:ext cx="2095200" cy="820800"/>
          </a:xfrm>
        </p:spPr>
        <p:txBody>
          <a:bodyPr>
            <a:noAutofit/>
          </a:bodyPr>
          <a:lstStyle>
            <a:lvl1pPr marL="0" indent="0">
              <a:spcBef>
                <a:spcPts val="0"/>
              </a:spcBef>
              <a:spcAft>
                <a:spcPts val="0"/>
              </a:spcAft>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short bio here, </a:t>
            </a:r>
            <a:br>
              <a:rPr lang="en-US" noProof="0"/>
            </a:br>
            <a:r>
              <a:rPr lang="en-US" noProof="0"/>
              <a:t>lorem ipsum dolor sit </a:t>
            </a:r>
            <a:r>
              <a:rPr lang="en-US" noProof="0" err="1"/>
              <a:t>amet</a:t>
            </a:r>
            <a:r>
              <a:rPr lang="en-US" noProof="0"/>
              <a:t> </a:t>
            </a:r>
            <a:r>
              <a:rPr lang="en-US" noProof="0" err="1"/>
              <a:t>adipiscing</a:t>
            </a:r>
            <a:r>
              <a:rPr lang="en-US" noProof="0"/>
              <a:t> </a:t>
            </a:r>
            <a:r>
              <a:rPr lang="en-US" noProof="0" err="1"/>
              <a:t>elit</a:t>
            </a:r>
            <a:r>
              <a:rPr lang="en-US" noProof="0"/>
              <a:t>.</a:t>
            </a:r>
          </a:p>
        </p:txBody>
      </p:sp>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bwMode="white"/>
        <p:txBody>
          <a:bodyPr/>
          <a:lstStyle>
            <a:lvl1pPr>
              <a:defRPr>
                <a:solidFill>
                  <a:srgbClr val="C1BFFF"/>
                </a:solidFill>
              </a:defRPr>
            </a:lvl1p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white"/>
        <p:txBody>
          <a:bodyPr/>
          <a:lstStyle>
            <a:lvl1pPr>
              <a:defRPr>
                <a:solidFill>
                  <a:srgbClr val="C1BFFF"/>
                </a:solidFill>
              </a:defRPr>
            </a:lvl1pPr>
          </a:lstStyle>
          <a:p>
            <a:fld id="{27BB625B-AB5A-C845-B50B-ED205C3DDF7A}" type="slidenum">
              <a:rPr lang="en-US" noProof="0" smtClean="0"/>
              <a:pPr/>
              <a:t>‹#›</a:t>
            </a:fld>
            <a:endParaRPr lang="en-US" noProof="0"/>
          </a:p>
        </p:txBody>
      </p:sp>
      <p:sp>
        <p:nvSpPr>
          <p:cNvPr id="6" name="Line Waves">
            <a:extLst>
              <a:ext uri="{FF2B5EF4-FFF2-40B4-BE49-F238E27FC236}">
                <a16:creationId xmlns:a16="http://schemas.microsoft.com/office/drawing/2014/main" id="{DDE53983-7C3B-7D95-6E40-43076B4AAC89}"/>
              </a:ext>
              <a:ext uri="{C183D7F6-B498-43B3-948B-1728B52AA6E4}">
                <adec:decorative xmlns:adec="http://schemas.microsoft.com/office/drawing/2017/decorative" val="1"/>
              </a:ext>
            </a:extLst>
          </p:cNvPr>
          <p:cNvSpPr/>
          <p:nvPr userDrawn="1"/>
        </p:nvSpPr>
        <p:spPr bwMode="gray">
          <a:xfrm>
            <a:off x="0" y="1765261"/>
            <a:ext cx="2324100" cy="4270115"/>
          </a:xfrm>
          <a:custGeom>
            <a:avLst/>
            <a:gdLst>
              <a:gd name="connsiteX0" fmla="*/ 0 w 2324100"/>
              <a:gd name="connsiteY0" fmla="*/ 692727 h 4270115"/>
              <a:gd name="connsiteX1" fmla="*/ 23841 w 2324100"/>
              <a:gd name="connsiteY1" fmla="*/ 731059 h 4270115"/>
              <a:gd name="connsiteX2" fmla="*/ 443757 w 2324100"/>
              <a:gd name="connsiteY2" fmla="*/ 2145682 h 4270115"/>
              <a:gd name="connsiteX3" fmla="*/ 443213 w 2324100"/>
              <a:gd name="connsiteY3" fmla="*/ 2145682 h 4270115"/>
              <a:gd name="connsiteX4" fmla="*/ 31412 w 2324100"/>
              <a:gd name="connsiteY4" fmla="*/ 3546472 h 4270115"/>
              <a:gd name="connsiteX5" fmla="*/ 0 w 2324100"/>
              <a:gd name="connsiteY5" fmla="*/ 3597467 h 4270115"/>
              <a:gd name="connsiteX6" fmla="*/ 0 w 2324100"/>
              <a:gd name="connsiteY6" fmla="*/ 3551763 h 4270115"/>
              <a:gd name="connsiteX7" fmla="*/ 37371 w 2324100"/>
              <a:gd name="connsiteY7" fmla="*/ 3488643 h 4270115"/>
              <a:gd name="connsiteX8" fmla="*/ 417059 w 2324100"/>
              <a:gd name="connsiteY8" fmla="*/ 2145137 h 4270115"/>
              <a:gd name="connsiteX9" fmla="*/ 37371 w 2324100"/>
              <a:gd name="connsiteY9" fmla="*/ 801632 h 4270115"/>
              <a:gd name="connsiteX10" fmla="*/ 0 w 2324100"/>
              <a:gd name="connsiteY10" fmla="*/ 738512 h 4270115"/>
              <a:gd name="connsiteX11" fmla="*/ 0 w 2324100"/>
              <a:gd name="connsiteY11" fmla="*/ 164941 h 4270115"/>
              <a:gd name="connsiteX12" fmla="*/ 53886 w 2324100"/>
              <a:gd name="connsiteY12" fmla="*/ 214190 h 4270115"/>
              <a:gd name="connsiteX13" fmla="*/ 1070357 w 2324100"/>
              <a:gd name="connsiteY13" fmla="*/ 2140779 h 4270115"/>
              <a:gd name="connsiteX14" fmla="*/ 178528 w 2324100"/>
              <a:gd name="connsiteY14" fmla="*/ 3948521 h 4270115"/>
              <a:gd name="connsiteX15" fmla="*/ 0 w 2324100"/>
              <a:gd name="connsiteY15" fmla="*/ 4116957 h 4270115"/>
              <a:gd name="connsiteX16" fmla="*/ 0 w 2324100"/>
              <a:gd name="connsiteY16" fmla="*/ 4077047 h 4270115"/>
              <a:gd name="connsiteX17" fmla="*/ 38919 w 2324100"/>
              <a:gd name="connsiteY17" fmla="*/ 4041827 h 4270115"/>
              <a:gd name="connsiteX18" fmla="*/ 1042569 w 2324100"/>
              <a:gd name="connsiteY18" fmla="*/ 2140234 h 4270115"/>
              <a:gd name="connsiteX19" fmla="*/ 38919 w 2324100"/>
              <a:gd name="connsiteY19" fmla="*/ 238641 h 4270115"/>
              <a:gd name="connsiteX20" fmla="*/ 0 w 2324100"/>
              <a:gd name="connsiteY20" fmla="*/ 203505 h 4270115"/>
              <a:gd name="connsiteX21" fmla="*/ 232349 w 2324100"/>
              <a:gd name="connsiteY21" fmla="*/ 145468 h 4270115"/>
              <a:gd name="connsiteX22" fmla="*/ 624110 w 2324100"/>
              <a:gd name="connsiteY22" fmla="*/ 429345 h 4270115"/>
              <a:gd name="connsiteX23" fmla="*/ 1696956 w 2324100"/>
              <a:gd name="connsiteY23" fmla="*/ 2135330 h 4270115"/>
              <a:gd name="connsiteX24" fmla="*/ 624110 w 2324100"/>
              <a:gd name="connsiteY24" fmla="*/ 3841315 h 4270115"/>
              <a:gd name="connsiteX25" fmla="*/ 275938 w 2324100"/>
              <a:gd name="connsiteY25" fmla="*/ 4096313 h 4270115"/>
              <a:gd name="connsiteX26" fmla="*/ 275938 w 2324100"/>
              <a:gd name="connsiteY26" fmla="*/ 4096859 h 4270115"/>
              <a:gd name="connsiteX27" fmla="*/ 2296312 w 2324100"/>
              <a:gd name="connsiteY27" fmla="*/ 2130971 h 4270115"/>
              <a:gd name="connsiteX28" fmla="*/ 232349 w 2324100"/>
              <a:gd name="connsiteY28" fmla="*/ 145468 h 4270115"/>
              <a:gd name="connsiteX29" fmla="*/ 0 w 2324100"/>
              <a:gd name="connsiteY29" fmla="*/ 0 h 4270115"/>
              <a:gd name="connsiteX30" fmla="*/ 101580 w 2324100"/>
              <a:gd name="connsiteY30" fmla="*/ 60469 h 4270115"/>
              <a:gd name="connsiteX31" fmla="*/ 1190228 w 2324100"/>
              <a:gd name="connsiteY31" fmla="*/ 638575 h 4270115"/>
              <a:gd name="connsiteX32" fmla="*/ 1190773 w 2324100"/>
              <a:gd name="connsiteY32" fmla="*/ 638575 h 4270115"/>
              <a:gd name="connsiteX33" fmla="*/ 2324100 w 2324100"/>
              <a:gd name="connsiteY33" fmla="*/ 2129882 h 4270115"/>
              <a:gd name="connsiteX34" fmla="*/ 1190773 w 2324100"/>
              <a:gd name="connsiteY34" fmla="*/ 3621188 h 4270115"/>
              <a:gd name="connsiteX35" fmla="*/ 144624 w 2324100"/>
              <a:gd name="connsiteY35" fmla="*/ 4182403 h 4270115"/>
              <a:gd name="connsiteX36" fmla="*/ 0 w 2324100"/>
              <a:gd name="connsiteY36" fmla="*/ 4270115 h 4270115"/>
              <a:gd name="connsiteX37" fmla="*/ 0 w 2324100"/>
              <a:gd name="connsiteY37" fmla="*/ 4228907 h 4270115"/>
              <a:gd name="connsiteX38" fmla="*/ 44450 w 2324100"/>
              <a:gd name="connsiteY38" fmla="*/ 4203853 h 4270115"/>
              <a:gd name="connsiteX39" fmla="*/ 133727 w 2324100"/>
              <a:gd name="connsiteY39" fmla="*/ 4157883 h 4270115"/>
              <a:gd name="connsiteX40" fmla="*/ 607218 w 2324100"/>
              <a:gd name="connsiteY40" fmla="*/ 3820065 h 4270115"/>
              <a:gd name="connsiteX41" fmla="*/ 1669713 w 2324100"/>
              <a:gd name="connsiteY41" fmla="*/ 2135330 h 4270115"/>
              <a:gd name="connsiteX42" fmla="*/ 607218 w 2324100"/>
              <a:gd name="connsiteY42" fmla="*/ 450595 h 4270115"/>
              <a:gd name="connsiteX43" fmla="*/ 3930 w 2324100"/>
              <a:gd name="connsiteY43" fmla="*/ 36507 h 4270115"/>
              <a:gd name="connsiteX44" fmla="*/ 0 w 2324100"/>
              <a:gd name="connsiteY44" fmla="*/ 33977 h 4270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2324100" h="4270115">
                <a:moveTo>
                  <a:pt x="0" y="692727"/>
                </a:moveTo>
                <a:lnTo>
                  <a:pt x="23841" y="731059"/>
                </a:lnTo>
                <a:cubicBezTo>
                  <a:pt x="271572" y="1154274"/>
                  <a:pt x="443757" y="1636264"/>
                  <a:pt x="443757" y="2145682"/>
                </a:cubicBezTo>
                <a:lnTo>
                  <a:pt x="443213" y="2145682"/>
                </a:lnTo>
                <a:cubicBezTo>
                  <a:pt x="443213" y="2649618"/>
                  <a:pt x="274782" y="3126647"/>
                  <a:pt x="31412" y="3546472"/>
                </a:cubicBezTo>
                <a:lnTo>
                  <a:pt x="0" y="3597467"/>
                </a:lnTo>
                <a:lnTo>
                  <a:pt x="0" y="3551763"/>
                </a:lnTo>
                <a:lnTo>
                  <a:pt x="37371" y="3488643"/>
                </a:lnTo>
                <a:cubicBezTo>
                  <a:pt x="339541" y="2949468"/>
                  <a:pt x="417059" y="2482275"/>
                  <a:pt x="417059" y="2145137"/>
                </a:cubicBezTo>
                <a:cubicBezTo>
                  <a:pt x="417059" y="1808000"/>
                  <a:pt x="339541" y="1340807"/>
                  <a:pt x="37371" y="801632"/>
                </a:cubicBezTo>
                <a:lnTo>
                  <a:pt x="0" y="738512"/>
                </a:lnTo>
                <a:close/>
                <a:moveTo>
                  <a:pt x="0" y="164941"/>
                </a:moveTo>
                <a:lnTo>
                  <a:pt x="53886" y="214190"/>
                </a:lnTo>
                <a:cubicBezTo>
                  <a:pt x="576910" y="709885"/>
                  <a:pt x="1070357" y="1398668"/>
                  <a:pt x="1070357" y="2140779"/>
                </a:cubicBezTo>
                <a:cubicBezTo>
                  <a:pt x="1070357" y="2836509"/>
                  <a:pt x="652556" y="3469204"/>
                  <a:pt x="178528" y="3948521"/>
                </a:cubicBezTo>
                <a:lnTo>
                  <a:pt x="0" y="4116957"/>
                </a:lnTo>
                <a:lnTo>
                  <a:pt x="0" y="4077047"/>
                </a:lnTo>
                <a:lnTo>
                  <a:pt x="38919" y="4041827"/>
                </a:lnTo>
                <a:cubicBezTo>
                  <a:pt x="496609" y="3609746"/>
                  <a:pt x="1042569" y="2929748"/>
                  <a:pt x="1042569" y="2140234"/>
                </a:cubicBezTo>
                <a:cubicBezTo>
                  <a:pt x="1042569" y="1350719"/>
                  <a:pt x="496609" y="670177"/>
                  <a:pt x="38919" y="238641"/>
                </a:cubicBezTo>
                <a:lnTo>
                  <a:pt x="0" y="203505"/>
                </a:lnTo>
                <a:close/>
                <a:moveTo>
                  <a:pt x="232349" y="145468"/>
                </a:moveTo>
                <a:cubicBezTo>
                  <a:pt x="360392" y="229923"/>
                  <a:pt x="493885" y="325275"/>
                  <a:pt x="624110" y="429345"/>
                </a:cubicBezTo>
                <a:cubicBezTo>
                  <a:pt x="1113401" y="819472"/>
                  <a:pt x="1696956" y="1432449"/>
                  <a:pt x="1696956" y="2135330"/>
                </a:cubicBezTo>
                <a:cubicBezTo>
                  <a:pt x="1696956" y="2838211"/>
                  <a:pt x="1113401" y="3451189"/>
                  <a:pt x="624110" y="3841315"/>
                </a:cubicBezTo>
                <a:cubicBezTo>
                  <a:pt x="508051" y="3933943"/>
                  <a:pt x="390361" y="4018943"/>
                  <a:pt x="275938" y="4096313"/>
                </a:cubicBezTo>
                <a:lnTo>
                  <a:pt x="275938" y="4096859"/>
                </a:lnTo>
                <a:cubicBezTo>
                  <a:pt x="899813" y="3813527"/>
                  <a:pt x="2296312" y="3055068"/>
                  <a:pt x="2296312" y="2130971"/>
                </a:cubicBezTo>
                <a:cubicBezTo>
                  <a:pt x="2296312" y="1206873"/>
                  <a:pt x="831704" y="411365"/>
                  <a:pt x="232349" y="145468"/>
                </a:cubicBezTo>
                <a:close/>
                <a:moveTo>
                  <a:pt x="0" y="0"/>
                </a:moveTo>
                <a:lnTo>
                  <a:pt x="101580" y="60469"/>
                </a:lnTo>
                <a:cubicBezTo>
                  <a:pt x="309719" y="141109"/>
                  <a:pt x="754333" y="348705"/>
                  <a:pt x="1190228" y="638575"/>
                </a:cubicBezTo>
                <a:lnTo>
                  <a:pt x="1190773" y="638575"/>
                </a:lnTo>
                <a:cubicBezTo>
                  <a:pt x="1707854" y="982387"/>
                  <a:pt x="2324100" y="1520173"/>
                  <a:pt x="2324100" y="2129882"/>
                </a:cubicBezTo>
                <a:cubicBezTo>
                  <a:pt x="2324100" y="2739590"/>
                  <a:pt x="1707854" y="3277375"/>
                  <a:pt x="1190773" y="3621188"/>
                </a:cubicBezTo>
                <a:cubicBezTo>
                  <a:pt x="782121" y="3893077"/>
                  <a:pt x="366931" y="4091955"/>
                  <a:pt x="144624" y="4182403"/>
                </a:cubicBezTo>
                <a:lnTo>
                  <a:pt x="0" y="4270115"/>
                </a:lnTo>
                <a:lnTo>
                  <a:pt x="0" y="4228907"/>
                </a:lnTo>
                <a:lnTo>
                  <a:pt x="44450" y="4203853"/>
                </a:lnTo>
                <a:cubicBezTo>
                  <a:pt x="84069" y="4181893"/>
                  <a:pt x="115729" y="4165273"/>
                  <a:pt x="133727" y="4157883"/>
                </a:cubicBezTo>
                <a:cubicBezTo>
                  <a:pt x="283566" y="4062532"/>
                  <a:pt x="444848" y="3949744"/>
                  <a:pt x="607218" y="3820065"/>
                </a:cubicBezTo>
                <a:cubicBezTo>
                  <a:pt x="1092152" y="3433752"/>
                  <a:pt x="1669713" y="2827313"/>
                  <a:pt x="1669713" y="2135330"/>
                </a:cubicBezTo>
                <a:cubicBezTo>
                  <a:pt x="1669713" y="1443347"/>
                  <a:pt x="1092152" y="836907"/>
                  <a:pt x="607218" y="450595"/>
                </a:cubicBezTo>
                <a:cubicBezTo>
                  <a:pt x="452270" y="327114"/>
                  <a:pt x="91661" y="93085"/>
                  <a:pt x="3930" y="36507"/>
                </a:cubicBezTo>
                <a:lnTo>
                  <a:pt x="0" y="33977"/>
                </a:lnTo>
                <a:close/>
              </a:path>
            </a:pathLst>
          </a:custGeom>
          <a:gradFill flip="none" rotWithShape="1">
            <a:gsLst>
              <a:gs pos="0">
                <a:srgbClr val="0D004D"/>
              </a:gs>
              <a:gs pos="100000">
                <a:srgbClr val="512EAB"/>
              </a:gs>
            </a:gsLst>
            <a:lin ang="0" scaled="1"/>
            <a:tileRect/>
          </a:gradFill>
          <a:ln w="20455" cap="flat">
            <a:noFill/>
            <a:prstDash val="solid"/>
            <a:miter/>
          </a:ln>
        </p:spPr>
        <p:txBody>
          <a:bodyPr wrap="square" rtlCol="0" anchor="ctr">
            <a:noAutofit/>
          </a:bodyPr>
          <a:lstStyle/>
          <a:p>
            <a:endParaRPr lang="en-US" noProof="0"/>
          </a:p>
        </p:txBody>
      </p:sp>
    </p:spTree>
    <p:extLst>
      <p:ext uri="{BB962C8B-B14F-4D97-AF65-F5344CB8AC3E}">
        <p14:creationId xmlns:p14="http://schemas.microsoft.com/office/powerpoint/2010/main" val="2687561671"/>
      </p:ext>
    </p:extLst>
  </p:cSld>
  <p:clrMapOvr>
    <a:overrideClrMapping bg1="dk1" tx1="lt1" bg2="dk2" tx2="lt2" accent1="accent1" accent2="accent2" accent3="accent3" accent4="accent4" accent5="accent5" accent6="accent6" hlink="hlink" folHlink="folHlink"/>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Team Profile x4">
    <p:bg bwMode="ltGray">
      <p:bgPr>
        <a:solidFill>
          <a:srgbClr val="EDECF6"/>
        </a:solidFill>
        <a:effectLst/>
      </p:bgPr>
    </p:bg>
    <p:spTree>
      <p:nvGrpSpPr>
        <p:cNvPr id="1" name=""/>
        <p:cNvGrpSpPr/>
        <p:nvPr/>
      </p:nvGrpSpPr>
      <p:grpSpPr>
        <a:xfrm>
          <a:off x="0" y="0"/>
          <a:ext cx="0" cy="0"/>
          <a:chOff x="0" y="0"/>
          <a:chExt cx="0" cy="0"/>
        </a:xfrm>
      </p:grpSpPr>
      <p:sp>
        <p:nvSpPr>
          <p:cNvPr id="3" name="Line Waves">
            <a:extLst>
              <a:ext uri="{FF2B5EF4-FFF2-40B4-BE49-F238E27FC236}">
                <a16:creationId xmlns:a16="http://schemas.microsoft.com/office/drawing/2014/main" id="{D186FDAB-7949-432D-448A-914280C408BA}"/>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ltGray">
          <a:xfrm>
            <a:off x="0" y="1765261"/>
            <a:ext cx="2324100" cy="4270115"/>
          </a:xfrm>
          <a:custGeom>
            <a:avLst/>
            <a:gdLst>
              <a:gd name="connsiteX0" fmla="*/ 0 w 2324100"/>
              <a:gd name="connsiteY0" fmla="*/ 692727 h 4270115"/>
              <a:gd name="connsiteX1" fmla="*/ 23841 w 2324100"/>
              <a:gd name="connsiteY1" fmla="*/ 731059 h 4270115"/>
              <a:gd name="connsiteX2" fmla="*/ 443757 w 2324100"/>
              <a:gd name="connsiteY2" fmla="*/ 2145682 h 4270115"/>
              <a:gd name="connsiteX3" fmla="*/ 443213 w 2324100"/>
              <a:gd name="connsiteY3" fmla="*/ 2145682 h 4270115"/>
              <a:gd name="connsiteX4" fmla="*/ 31412 w 2324100"/>
              <a:gd name="connsiteY4" fmla="*/ 3546472 h 4270115"/>
              <a:gd name="connsiteX5" fmla="*/ 0 w 2324100"/>
              <a:gd name="connsiteY5" fmla="*/ 3597467 h 4270115"/>
              <a:gd name="connsiteX6" fmla="*/ 0 w 2324100"/>
              <a:gd name="connsiteY6" fmla="*/ 3551763 h 4270115"/>
              <a:gd name="connsiteX7" fmla="*/ 37371 w 2324100"/>
              <a:gd name="connsiteY7" fmla="*/ 3488643 h 4270115"/>
              <a:gd name="connsiteX8" fmla="*/ 417059 w 2324100"/>
              <a:gd name="connsiteY8" fmla="*/ 2145137 h 4270115"/>
              <a:gd name="connsiteX9" fmla="*/ 37371 w 2324100"/>
              <a:gd name="connsiteY9" fmla="*/ 801632 h 4270115"/>
              <a:gd name="connsiteX10" fmla="*/ 0 w 2324100"/>
              <a:gd name="connsiteY10" fmla="*/ 738512 h 4270115"/>
              <a:gd name="connsiteX11" fmla="*/ 0 w 2324100"/>
              <a:gd name="connsiteY11" fmla="*/ 164941 h 4270115"/>
              <a:gd name="connsiteX12" fmla="*/ 53886 w 2324100"/>
              <a:gd name="connsiteY12" fmla="*/ 214190 h 4270115"/>
              <a:gd name="connsiteX13" fmla="*/ 1070357 w 2324100"/>
              <a:gd name="connsiteY13" fmla="*/ 2140779 h 4270115"/>
              <a:gd name="connsiteX14" fmla="*/ 178528 w 2324100"/>
              <a:gd name="connsiteY14" fmla="*/ 3948521 h 4270115"/>
              <a:gd name="connsiteX15" fmla="*/ 0 w 2324100"/>
              <a:gd name="connsiteY15" fmla="*/ 4116957 h 4270115"/>
              <a:gd name="connsiteX16" fmla="*/ 0 w 2324100"/>
              <a:gd name="connsiteY16" fmla="*/ 4077047 h 4270115"/>
              <a:gd name="connsiteX17" fmla="*/ 38919 w 2324100"/>
              <a:gd name="connsiteY17" fmla="*/ 4041827 h 4270115"/>
              <a:gd name="connsiteX18" fmla="*/ 1042569 w 2324100"/>
              <a:gd name="connsiteY18" fmla="*/ 2140234 h 4270115"/>
              <a:gd name="connsiteX19" fmla="*/ 38919 w 2324100"/>
              <a:gd name="connsiteY19" fmla="*/ 238641 h 4270115"/>
              <a:gd name="connsiteX20" fmla="*/ 0 w 2324100"/>
              <a:gd name="connsiteY20" fmla="*/ 203505 h 4270115"/>
              <a:gd name="connsiteX21" fmla="*/ 232349 w 2324100"/>
              <a:gd name="connsiteY21" fmla="*/ 145468 h 4270115"/>
              <a:gd name="connsiteX22" fmla="*/ 624110 w 2324100"/>
              <a:gd name="connsiteY22" fmla="*/ 429345 h 4270115"/>
              <a:gd name="connsiteX23" fmla="*/ 1696956 w 2324100"/>
              <a:gd name="connsiteY23" fmla="*/ 2135330 h 4270115"/>
              <a:gd name="connsiteX24" fmla="*/ 624110 w 2324100"/>
              <a:gd name="connsiteY24" fmla="*/ 3841315 h 4270115"/>
              <a:gd name="connsiteX25" fmla="*/ 275938 w 2324100"/>
              <a:gd name="connsiteY25" fmla="*/ 4096313 h 4270115"/>
              <a:gd name="connsiteX26" fmla="*/ 275938 w 2324100"/>
              <a:gd name="connsiteY26" fmla="*/ 4096859 h 4270115"/>
              <a:gd name="connsiteX27" fmla="*/ 2296312 w 2324100"/>
              <a:gd name="connsiteY27" fmla="*/ 2130971 h 4270115"/>
              <a:gd name="connsiteX28" fmla="*/ 232349 w 2324100"/>
              <a:gd name="connsiteY28" fmla="*/ 145468 h 4270115"/>
              <a:gd name="connsiteX29" fmla="*/ 0 w 2324100"/>
              <a:gd name="connsiteY29" fmla="*/ 0 h 4270115"/>
              <a:gd name="connsiteX30" fmla="*/ 101580 w 2324100"/>
              <a:gd name="connsiteY30" fmla="*/ 60469 h 4270115"/>
              <a:gd name="connsiteX31" fmla="*/ 1190228 w 2324100"/>
              <a:gd name="connsiteY31" fmla="*/ 638575 h 4270115"/>
              <a:gd name="connsiteX32" fmla="*/ 1190773 w 2324100"/>
              <a:gd name="connsiteY32" fmla="*/ 638575 h 4270115"/>
              <a:gd name="connsiteX33" fmla="*/ 2324100 w 2324100"/>
              <a:gd name="connsiteY33" fmla="*/ 2129882 h 4270115"/>
              <a:gd name="connsiteX34" fmla="*/ 1190773 w 2324100"/>
              <a:gd name="connsiteY34" fmla="*/ 3621188 h 4270115"/>
              <a:gd name="connsiteX35" fmla="*/ 144624 w 2324100"/>
              <a:gd name="connsiteY35" fmla="*/ 4182403 h 4270115"/>
              <a:gd name="connsiteX36" fmla="*/ 0 w 2324100"/>
              <a:gd name="connsiteY36" fmla="*/ 4270115 h 4270115"/>
              <a:gd name="connsiteX37" fmla="*/ 0 w 2324100"/>
              <a:gd name="connsiteY37" fmla="*/ 4228907 h 4270115"/>
              <a:gd name="connsiteX38" fmla="*/ 44450 w 2324100"/>
              <a:gd name="connsiteY38" fmla="*/ 4203853 h 4270115"/>
              <a:gd name="connsiteX39" fmla="*/ 133727 w 2324100"/>
              <a:gd name="connsiteY39" fmla="*/ 4157883 h 4270115"/>
              <a:gd name="connsiteX40" fmla="*/ 607218 w 2324100"/>
              <a:gd name="connsiteY40" fmla="*/ 3820065 h 4270115"/>
              <a:gd name="connsiteX41" fmla="*/ 1669713 w 2324100"/>
              <a:gd name="connsiteY41" fmla="*/ 2135330 h 4270115"/>
              <a:gd name="connsiteX42" fmla="*/ 607218 w 2324100"/>
              <a:gd name="connsiteY42" fmla="*/ 450595 h 4270115"/>
              <a:gd name="connsiteX43" fmla="*/ 3930 w 2324100"/>
              <a:gd name="connsiteY43" fmla="*/ 36507 h 4270115"/>
              <a:gd name="connsiteX44" fmla="*/ 0 w 2324100"/>
              <a:gd name="connsiteY44" fmla="*/ 33977 h 4270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2324100" h="4270115">
                <a:moveTo>
                  <a:pt x="0" y="692727"/>
                </a:moveTo>
                <a:lnTo>
                  <a:pt x="23841" y="731059"/>
                </a:lnTo>
                <a:cubicBezTo>
                  <a:pt x="271572" y="1154274"/>
                  <a:pt x="443757" y="1636264"/>
                  <a:pt x="443757" y="2145682"/>
                </a:cubicBezTo>
                <a:lnTo>
                  <a:pt x="443213" y="2145682"/>
                </a:lnTo>
                <a:cubicBezTo>
                  <a:pt x="443213" y="2649618"/>
                  <a:pt x="274782" y="3126647"/>
                  <a:pt x="31412" y="3546472"/>
                </a:cubicBezTo>
                <a:lnTo>
                  <a:pt x="0" y="3597467"/>
                </a:lnTo>
                <a:lnTo>
                  <a:pt x="0" y="3551763"/>
                </a:lnTo>
                <a:lnTo>
                  <a:pt x="37371" y="3488643"/>
                </a:lnTo>
                <a:cubicBezTo>
                  <a:pt x="339541" y="2949468"/>
                  <a:pt x="417059" y="2482275"/>
                  <a:pt x="417059" y="2145137"/>
                </a:cubicBezTo>
                <a:cubicBezTo>
                  <a:pt x="417059" y="1808000"/>
                  <a:pt x="339541" y="1340807"/>
                  <a:pt x="37371" y="801632"/>
                </a:cubicBezTo>
                <a:lnTo>
                  <a:pt x="0" y="738512"/>
                </a:lnTo>
                <a:close/>
                <a:moveTo>
                  <a:pt x="0" y="164941"/>
                </a:moveTo>
                <a:lnTo>
                  <a:pt x="53886" y="214190"/>
                </a:lnTo>
                <a:cubicBezTo>
                  <a:pt x="576910" y="709885"/>
                  <a:pt x="1070357" y="1398668"/>
                  <a:pt x="1070357" y="2140779"/>
                </a:cubicBezTo>
                <a:cubicBezTo>
                  <a:pt x="1070357" y="2836509"/>
                  <a:pt x="652556" y="3469204"/>
                  <a:pt x="178528" y="3948521"/>
                </a:cubicBezTo>
                <a:lnTo>
                  <a:pt x="0" y="4116957"/>
                </a:lnTo>
                <a:lnTo>
                  <a:pt x="0" y="4077047"/>
                </a:lnTo>
                <a:lnTo>
                  <a:pt x="38919" y="4041827"/>
                </a:lnTo>
                <a:cubicBezTo>
                  <a:pt x="496609" y="3609746"/>
                  <a:pt x="1042569" y="2929748"/>
                  <a:pt x="1042569" y="2140234"/>
                </a:cubicBezTo>
                <a:cubicBezTo>
                  <a:pt x="1042569" y="1350719"/>
                  <a:pt x="496609" y="670177"/>
                  <a:pt x="38919" y="238641"/>
                </a:cubicBezTo>
                <a:lnTo>
                  <a:pt x="0" y="203505"/>
                </a:lnTo>
                <a:close/>
                <a:moveTo>
                  <a:pt x="232349" y="145468"/>
                </a:moveTo>
                <a:cubicBezTo>
                  <a:pt x="360392" y="229923"/>
                  <a:pt x="493885" y="325275"/>
                  <a:pt x="624110" y="429345"/>
                </a:cubicBezTo>
                <a:cubicBezTo>
                  <a:pt x="1113401" y="819472"/>
                  <a:pt x="1696956" y="1432449"/>
                  <a:pt x="1696956" y="2135330"/>
                </a:cubicBezTo>
                <a:cubicBezTo>
                  <a:pt x="1696956" y="2838211"/>
                  <a:pt x="1113401" y="3451189"/>
                  <a:pt x="624110" y="3841315"/>
                </a:cubicBezTo>
                <a:cubicBezTo>
                  <a:pt x="508051" y="3933943"/>
                  <a:pt x="390361" y="4018943"/>
                  <a:pt x="275938" y="4096313"/>
                </a:cubicBezTo>
                <a:lnTo>
                  <a:pt x="275938" y="4096859"/>
                </a:lnTo>
                <a:cubicBezTo>
                  <a:pt x="899813" y="3813527"/>
                  <a:pt x="2296312" y="3055068"/>
                  <a:pt x="2296312" y="2130971"/>
                </a:cubicBezTo>
                <a:cubicBezTo>
                  <a:pt x="2296312" y="1206873"/>
                  <a:pt x="831704" y="411365"/>
                  <a:pt x="232349" y="145468"/>
                </a:cubicBezTo>
                <a:close/>
                <a:moveTo>
                  <a:pt x="0" y="0"/>
                </a:moveTo>
                <a:lnTo>
                  <a:pt x="101580" y="60469"/>
                </a:lnTo>
                <a:cubicBezTo>
                  <a:pt x="309719" y="141109"/>
                  <a:pt x="754333" y="348705"/>
                  <a:pt x="1190228" y="638575"/>
                </a:cubicBezTo>
                <a:lnTo>
                  <a:pt x="1190773" y="638575"/>
                </a:lnTo>
                <a:cubicBezTo>
                  <a:pt x="1707854" y="982387"/>
                  <a:pt x="2324100" y="1520173"/>
                  <a:pt x="2324100" y="2129882"/>
                </a:cubicBezTo>
                <a:cubicBezTo>
                  <a:pt x="2324100" y="2739590"/>
                  <a:pt x="1707854" y="3277375"/>
                  <a:pt x="1190773" y="3621188"/>
                </a:cubicBezTo>
                <a:cubicBezTo>
                  <a:pt x="782121" y="3893077"/>
                  <a:pt x="366931" y="4091955"/>
                  <a:pt x="144624" y="4182403"/>
                </a:cubicBezTo>
                <a:lnTo>
                  <a:pt x="0" y="4270115"/>
                </a:lnTo>
                <a:lnTo>
                  <a:pt x="0" y="4228907"/>
                </a:lnTo>
                <a:lnTo>
                  <a:pt x="44450" y="4203853"/>
                </a:lnTo>
                <a:cubicBezTo>
                  <a:pt x="84069" y="4181893"/>
                  <a:pt x="115729" y="4165273"/>
                  <a:pt x="133727" y="4157883"/>
                </a:cubicBezTo>
                <a:cubicBezTo>
                  <a:pt x="283566" y="4062532"/>
                  <a:pt x="444848" y="3949744"/>
                  <a:pt x="607218" y="3820065"/>
                </a:cubicBezTo>
                <a:cubicBezTo>
                  <a:pt x="1092152" y="3433752"/>
                  <a:pt x="1669713" y="2827313"/>
                  <a:pt x="1669713" y="2135330"/>
                </a:cubicBezTo>
                <a:cubicBezTo>
                  <a:pt x="1669713" y="1443347"/>
                  <a:pt x="1092152" y="836907"/>
                  <a:pt x="607218" y="450595"/>
                </a:cubicBezTo>
                <a:cubicBezTo>
                  <a:pt x="452270" y="327114"/>
                  <a:pt x="91661" y="93085"/>
                  <a:pt x="3930" y="36507"/>
                </a:cubicBezTo>
                <a:lnTo>
                  <a:pt x="0" y="33977"/>
                </a:lnTo>
                <a:close/>
              </a:path>
            </a:pathLst>
          </a:custGeom>
          <a:gradFill flip="none" rotWithShape="1">
            <a:gsLst>
              <a:gs pos="0">
                <a:srgbClr val="EDECF6"/>
              </a:gs>
              <a:gs pos="82000">
                <a:srgbClr val="C1BFFF"/>
              </a:gs>
            </a:gsLst>
            <a:lin ang="0" scaled="1"/>
            <a:tileRect/>
          </a:gradFill>
          <a:ln w="20455" cap="flat">
            <a:noFill/>
            <a:prstDash val="solid"/>
            <a:miter/>
          </a:ln>
        </p:spPr>
        <p:txBody>
          <a:bodyPr wrap="square" rtlCol="0" anchor="ctr">
            <a:noAutofit/>
          </a:bodyPr>
          <a:lstStyle/>
          <a:p>
            <a:pPr lvl="0"/>
            <a:endParaRPr lang="en-US" noProof="0"/>
          </a:p>
        </p:txBody>
      </p:sp>
      <p:sp>
        <p:nvSpPr>
          <p:cNvPr id="7" name="Section">
            <a:extLst>
              <a:ext uri="{FF2B5EF4-FFF2-40B4-BE49-F238E27FC236}">
                <a16:creationId xmlns:a16="http://schemas.microsoft.com/office/drawing/2014/main" id="{51008C76-10DB-547B-4449-87B5BDB90F4F}"/>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lang="en-US" sz="1000" kern="1200" cap="all" baseline="0" dirty="0">
                <a:solidFill>
                  <a:srgbClr val="512EAB"/>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2" name="Title">
            <a:extLst>
              <a:ext uri="{FF2B5EF4-FFF2-40B4-BE49-F238E27FC236}">
                <a16:creationId xmlns:a16="http://schemas.microsoft.com/office/drawing/2014/main" id="{B77DC554-B106-D84B-B0E2-4BB654FA8963}"/>
              </a:ext>
            </a:extLst>
          </p:cNvPr>
          <p:cNvSpPr>
            <a:spLocks noGrp="1"/>
          </p:cNvSpPr>
          <p:nvPr>
            <p:ph type="title" hasCustomPrompt="1"/>
          </p:nvPr>
        </p:nvSpPr>
        <p:spPr>
          <a:xfrm>
            <a:off x="550164" y="1063618"/>
            <a:ext cx="1866011" cy="1603381"/>
          </a:xfrm>
        </p:spPr>
        <p:txBody>
          <a:bodyPr/>
          <a:lstStyle/>
          <a:p>
            <a:r>
              <a:rPr lang="en-US" noProof="0"/>
              <a:t>Place headline here</a:t>
            </a:r>
          </a:p>
        </p:txBody>
      </p:sp>
      <p:sp>
        <p:nvSpPr>
          <p:cNvPr id="29" name="Picture 1">
            <a:extLst>
              <a:ext uri="{FF2B5EF4-FFF2-40B4-BE49-F238E27FC236}">
                <a16:creationId xmlns:a16="http://schemas.microsoft.com/office/drawing/2014/main" id="{D8581F6C-6922-071F-CA80-4A7DEBE5C40D}"/>
              </a:ext>
              <a:ext uri="{C183D7F6-B498-43B3-948B-1728B52AA6E4}">
                <adec:decorative xmlns:adec="http://schemas.microsoft.com/office/drawing/2017/decorative" val="1"/>
              </a:ext>
            </a:extLst>
          </p:cNvPr>
          <p:cNvSpPr>
            <a:spLocks noGrp="1"/>
          </p:cNvSpPr>
          <p:nvPr>
            <p:ph type="pic" sz="quarter" idx="28" hasCustomPrompt="1"/>
          </p:nvPr>
        </p:nvSpPr>
        <p:spPr bwMode="gray">
          <a:xfrm>
            <a:off x="2804934" y="1106244"/>
            <a:ext cx="2095200" cy="2876400"/>
          </a:xfrm>
          <a:prstGeom prst="roundRect">
            <a:avLst>
              <a:gd name="adj" fmla="val 8029"/>
            </a:avLst>
          </a:prstGeom>
          <a:solidFill>
            <a:srgbClr val="C1BFFF"/>
          </a:solidFill>
        </p:spPr>
        <p:txBody>
          <a:bodyPr tIns="91440" anchor="t" anchorCtr="0"/>
          <a:lstStyle>
            <a:lvl1pPr marL="0" indent="0" algn="ctr">
              <a:spcAft>
                <a:spcPts val="0"/>
              </a:spcAft>
              <a:buNone/>
              <a:defRPr sz="1400"/>
            </a:lvl1pPr>
          </a:lstStyle>
          <a:p>
            <a:r>
              <a:rPr lang="en-US" noProof="0"/>
              <a:t>Profile picture</a:t>
            </a:r>
          </a:p>
        </p:txBody>
      </p:sp>
      <p:sp>
        <p:nvSpPr>
          <p:cNvPr id="34" name="Subhead 1">
            <a:extLst>
              <a:ext uri="{FF2B5EF4-FFF2-40B4-BE49-F238E27FC236}">
                <a16:creationId xmlns:a16="http://schemas.microsoft.com/office/drawing/2014/main" id="{BCC06B0D-5D4C-DCF5-57E9-7618AF2949ED}"/>
              </a:ext>
            </a:extLst>
          </p:cNvPr>
          <p:cNvSpPr>
            <a:spLocks noGrp="1"/>
          </p:cNvSpPr>
          <p:nvPr>
            <p:ph type="body" idx="1" hasCustomPrompt="1"/>
          </p:nvPr>
        </p:nvSpPr>
        <p:spPr>
          <a:xfrm>
            <a:off x="2792395" y="4175434"/>
            <a:ext cx="2095200" cy="493200"/>
          </a:xfrm>
        </p:spPr>
        <p:txBody>
          <a:bodyPr wrap="none"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err="1"/>
              <a:t>Firstname</a:t>
            </a:r>
            <a:r>
              <a:rPr lang="en-US" noProof="0"/>
              <a:t> </a:t>
            </a:r>
            <a:br>
              <a:rPr lang="en-US" noProof="0"/>
            </a:br>
            <a:r>
              <a:rPr lang="en-US" noProof="0" err="1"/>
              <a:t>Lastname</a:t>
            </a:r>
            <a:endParaRPr lang="en-US" noProof="0"/>
          </a:p>
        </p:txBody>
      </p:sp>
      <p:sp>
        <p:nvSpPr>
          <p:cNvPr id="35" name="Overview 1">
            <a:extLst>
              <a:ext uri="{FF2B5EF4-FFF2-40B4-BE49-F238E27FC236}">
                <a16:creationId xmlns:a16="http://schemas.microsoft.com/office/drawing/2014/main" id="{C7FD8158-E7E5-5628-6617-9E0287C2ACB6}"/>
              </a:ext>
            </a:extLst>
          </p:cNvPr>
          <p:cNvSpPr>
            <a:spLocks noGrp="1"/>
          </p:cNvSpPr>
          <p:nvPr>
            <p:ph type="body" sz="quarter" idx="14" hasCustomPrompt="1"/>
          </p:nvPr>
        </p:nvSpPr>
        <p:spPr>
          <a:xfrm>
            <a:off x="2792395" y="4732768"/>
            <a:ext cx="2095200" cy="493200"/>
          </a:xfrm>
        </p:spPr>
        <p:txBody>
          <a:bodyPr>
            <a:noAutofit/>
          </a:bodyPr>
          <a:lstStyle>
            <a:lvl1pPr marL="0" indent="0">
              <a:spcBef>
                <a:spcPts val="0"/>
              </a:spcBef>
              <a:spcAft>
                <a:spcPts val="0"/>
              </a:spcAft>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Role, Department </a:t>
            </a:r>
            <a:br>
              <a:rPr lang="en-US" noProof="0"/>
            </a:br>
            <a:r>
              <a:rPr lang="en-US" noProof="0"/>
              <a:t>Location</a:t>
            </a:r>
          </a:p>
        </p:txBody>
      </p:sp>
      <p:sp>
        <p:nvSpPr>
          <p:cNvPr id="36" name="Text 1">
            <a:extLst>
              <a:ext uri="{FF2B5EF4-FFF2-40B4-BE49-F238E27FC236}">
                <a16:creationId xmlns:a16="http://schemas.microsoft.com/office/drawing/2014/main" id="{8029DF93-39A4-DCC9-B520-0C8C8DA19EF8}"/>
              </a:ext>
            </a:extLst>
          </p:cNvPr>
          <p:cNvSpPr>
            <a:spLocks noGrp="1"/>
          </p:cNvSpPr>
          <p:nvPr>
            <p:ph type="body" sz="quarter" idx="33" hasCustomPrompt="1"/>
          </p:nvPr>
        </p:nvSpPr>
        <p:spPr>
          <a:xfrm>
            <a:off x="2792395" y="5214576"/>
            <a:ext cx="2095200" cy="820800"/>
          </a:xfrm>
        </p:spPr>
        <p:txBody>
          <a:bodyPr>
            <a:noAutofit/>
          </a:bodyPr>
          <a:lstStyle>
            <a:lvl1pPr marL="0" indent="0">
              <a:spcBef>
                <a:spcPts val="0"/>
              </a:spcBef>
              <a:spcAft>
                <a:spcPts val="0"/>
              </a:spcAft>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short bio here, </a:t>
            </a:r>
            <a:br>
              <a:rPr lang="en-US" noProof="0"/>
            </a:br>
            <a:r>
              <a:rPr lang="en-US" noProof="0"/>
              <a:t>lorem ipsum dolor sit </a:t>
            </a:r>
            <a:r>
              <a:rPr lang="en-US" noProof="0" err="1"/>
              <a:t>amet</a:t>
            </a:r>
            <a:r>
              <a:rPr lang="en-US" noProof="0"/>
              <a:t> </a:t>
            </a:r>
            <a:r>
              <a:rPr lang="en-US" noProof="0" err="1"/>
              <a:t>adipiscing</a:t>
            </a:r>
            <a:r>
              <a:rPr lang="en-US" noProof="0"/>
              <a:t> </a:t>
            </a:r>
            <a:r>
              <a:rPr lang="en-US" noProof="0" err="1"/>
              <a:t>elit</a:t>
            </a:r>
            <a:r>
              <a:rPr lang="en-US" noProof="0"/>
              <a:t>.</a:t>
            </a:r>
          </a:p>
        </p:txBody>
      </p:sp>
      <p:sp>
        <p:nvSpPr>
          <p:cNvPr id="30" name="Picture 2">
            <a:extLst>
              <a:ext uri="{FF2B5EF4-FFF2-40B4-BE49-F238E27FC236}">
                <a16:creationId xmlns:a16="http://schemas.microsoft.com/office/drawing/2014/main" id="{7F1232CD-8F02-2A62-26C1-B866F446AC0A}"/>
              </a:ext>
              <a:ext uri="{C183D7F6-B498-43B3-948B-1728B52AA6E4}">
                <adec:decorative xmlns:adec="http://schemas.microsoft.com/office/drawing/2017/decorative" val="1"/>
              </a:ext>
            </a:extLst>
          </p:cNvPr>
          <p:cNvSpPr>
            <a:spLocks noGrp="1"/>
          </p:cNvSpPr>
          <p:nvPr>
            <p:ph type="pic" sz="quarter" idx="29" hasCustomPrompt="1"/>
          </p:nvPr>
        </p:nvSpPr>
        <p:spPr bwMode="gray">
          <a:xfrm>
            <a:off x="5054052" y="1106244"/>
            <a:ext cx="2095200" cy="2876400"/>
          </a:xfrm>
          <a:prstGeom prst="roundRect">
            <a:avLst>
              <a:gd name="adj" fmla="val 8029"/>
            </a:avLst>
          </a:prstGeom>
          <a:solidFill>
            <a:srgbClr val="C1BFFF"/>
          </a:solidFill>
        </p:spPr>
        <p:txBody>
          <a:bodyPr tIns="91440" anchor="t" anchorCtr="0"/>
          <a:lstStyle>
            <a:lvl1pPr marL="0" indent="0" algn="ctr">
              <a:spcAft>
                <a:spcPts val="0"/>
              </a:spcAft>
              <a:buNone/>
              <a:defRPr sz="1400"/>
            </a:lvl1pPr>
          </a:lstStyle>
          <a:p>
            <a:r>
              <a:rPr lang="en-US" noProof="0"/>
              <a:t>Profile picture</a:t>
            </a:r>
          </a:p>
        </p:txBody>
      </p:sp>
      <p:sp>
        <p:nvSpPr>
          <p:cNvPr id="37" name="Subhead 2">
            <a:extLst>
              <a:ext uri="{FF2B5EF4-FFF2-40B4-BE49-F238E27FC236}">
                <a16:creationId xmlns:a16="http://schemas.microsoft.com/office/drawing/2014/main" id="{AA29FE22-EC43-8F1F-0422-5140B5E16765}"/>
              </a:ext>
            </a:extLst>
          </p:cNvPr>
          <p:cNvSpPr>
            <a:spLocks noGrp="1"/>
          </p:cNvSpPr>
          <p:nvPr>
            <p:ph type="body" idx="34" hasCustomPrompt="1"/>
          </p:nvPr>
        </p:nvSpPr>
        <p:spPr>
          <a:xfrm>
            <a:off x="5041513" y="4175434"/>
            <a:ext cx="2095200" cy="493200"/>
          </a:xfrm>
        </p:spPr>
        <p:txBody>
          <a:bodyPr wrap="none"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err="1"/>
              <a:t>Firstname</a:t>
            </a:r>
            <a:r>
              <a:rPr lang="en-US" noProof="0"/>
              <a:t> </a:t>
            </a:r>
            <a:br>
              <a:rPr lang="en-US" noProof="0"/>
            </a:br>
            <a:r>
              <a:rPr lang="en-US" noProof="0" err="1"/>
              <a:t>Lastname</a:t>
            </a:r>
            <a:endParaRPr lang="en-US" noProof="0"/>
          </a:p>
        </p:txBody>
      </p:sp>
      <p:sp>
        <p:nvSpPr>
          <p:cNvPr id="38" name="Overview 2">
            <a:extLst>
              <a:ext uri="{FF2B5EF4-FFF2-40B4-BE49-F238E27FC236}">
                <a16:creationId xmlns:a16="http://schemas.microsoft.com/office/drawing/2014/main" id="{8762CF4D-2976-7A60-0108-65E18C77EF27}"/>
              </a:ext>
            </a:extLst>
          </p:cNvPr>
          <p:cNvSpPr>
            <a:spLocks noGrp="1"/>
          </p:cNvSpPr>
          <p:nvPr>
            <p:ph type="body" sz="quarter" idx="35" hasCustomPrompt="1"/>
          </p:nvPr>
        </p:nvSpPr>
        <p:spPr>
          <a:xfrm>
            <a:off x="5041513" y="4732768"/>
            <a:ext cx="2095200" cy="493200"/>
          </a:xfrm>
        </p:spPr>
        <p:txBody>
          <a:bodyPr>
            <a:noAutofit/>
          </a:bodyPr>
          <a:lstStyle>
            <a:lvl1pPr marL="0" indent="0">
              <a:spcBef>
                <a:spcPts val="0"/>
              </a:spcBef>
              <a:spcAft>
                <a:spcPts val="0"/>
              </a:spcAft>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Role, Department </a:t>
            </a:r>
            <a:br>
              <a:rPr lang="en-US" noProof="0"/>
            </a:br>
            <a:r>
              <a:rPr lang="en-US" noProof="0"/>
              <a:t>Location</a:t>
            </a:r>
          </a:p>
        </p:txBody>
      </p:sp>
      <p:sp>
        <p:nvSpPr>
          <p:cNvPr id="39" name="Text 2">
            <a:extLst>
              <a:ext uri="{FF2B5EF4-FFF2-40B4-BE49-F238E27FC236}">
                <a16:creationId xmlns:a16="http://schemas.microsoft.com/office/drawing/2014/main" id="{A4322B94-2975-3571-26B9-CCE8A541E555}"/>
              </a:ext>
            </a:extLst>
          </p:cNvPr>
          <p:cNvSpPr>
            <a:spLocks noGrp="1"/>
          </p:cNvSpPr>
          <p:nvPr>
            <p:ph type="body" sz="quarter" idx="36" hasCustomPrompt="1"/>
          </p:nvPr>
        </p:nvSpPr>
        <p:spPr>
          <a:xfrm>
            <a:off x="5041513" y="5214576"/>
            <a:ext cx="2095200" cy="820800"/>
          </a:xfrm>
        </p:spPr>
        <p:txBody>
          <a:bodyPr>
            <a:noAutofit/>
          </a:bodyPr>
          <a:lstStyle>
            <a:lvl1pPr marL="0" indent="0">
              <a:spcBef>
                <a:spcPts val="0"/>
              </a:spcBef>
              <a:spcAft>
                <a:spcPts val="0"/>
              </a:spcAft>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short bio here, </a:t>
            </a:r>
            <a:br>
              <a:rPr lang="en-US" noProof="0"/>
            </a:br>
            <a:r>
              <a:rPr lang="en-US" noProof="0"/>
              <a:t>lorem ipsum dolor sit </a:t>
            </a:r>
            <a:r>
              <a:rPr lang="en-US" noProof="0" err="1"/>
              <a:t>amet</a:t>
            </a:r>
            <a:r>
              <a:rPr lang="en-US" noProof="0"/>
              <a:t> </a:t>
            </a:r>
            <a:r>
              <a:rPr lang="en-US" noProof="0" err="1"/>
              <a:t>adipiscing</a:t>
            </a:r>
            <a:r>
              <a:rPr lang="en-US" noProof="0"/>
              <a:t> </a:t>
            </a:r>
            <a:r>
              <a:rPr lang="en-US" noProof="0" err="1"/>
              <a:t>elit</a:t>
            </a:r>
            <a:r>
              <a:rPr lang="en-US" noProof="0"/>
              <a:t>.</a:t>
            </a:r>
          </a:p>
        </p:txBody>
      </p:sp>
      <p:sp>
        <p:nvSpPr>
          <p:cNvPr id="31" name="Picture 3">
            <a:extLst>
              <a:ext uri="{FF2B5EF4-FFF2-40B4-BE49-F238E27FC236}">
                <a16:creationId xmlns:a16="http://schemas.microsoft.com/office/drawing/2014/main" id="{1A0D2F8A-AF54-62BF-0C4C-4D15A09C40D4}"/>
              </a:ext>
              <a:ext uri="{C183D7F6-B498-43B3-948B-1728B52AA6E4}">
                <adec:decorative xmlns:adec="http://schemas.microsoft.com/office/drawing/2017/decorative" val="1"/>
              </a:ext>
            </a:extLst>
          </p:cNvPr>
          <p:cNvSpPr>
            <a:spLocks noGrp="1"/>
          </p:cNvSpPr>
          <p:nvPr>
            <p:ph type="pic" sz="quarter" idx="30" hasCustomPrompt="1"/>
          </p:nvPr>
        </p:nvSpPr>
        <p:spPr bwMode="gray">
          <a:xfrm>
            <a:off x="7303170" y="1106244"/>
            <a:ext cx="2095200" cy="2876400"/>
          </a:xfrm>
          <a:prstGeom prst="roundRect">
            <a:avLst>
              <a:gd name="adj" fmla="val 7575"/>
            </a:avLst>
          </a:prstGeom>
          <a:solidFill>
            <a:srgbClr val="C1BFFF"/>
          </a:solidFill>
        </p:spPr>
        <p:txBody>
          <a:bodyPr tIns="91440" anchor="t" anchorCtr="0"/>
          <a:lstStyle>
            <a:lvl1pPr marL="0" indent="0" algn="ctr">
              <a:spcAft>
                <a:spcPts val="0"/>
              </a:spcAft>
              <a:buNone/>
              <a:defRPr sz="1400"/>
            </a:lvl1pPr>
          </a:lstStyle>
          <a:p>
            <a:r>
              <a:rPr lang="en-US" noProof="0"/>
              <a:t>Profile picture</a:t>
            </a:r>
          </a:p>
        </p:txBody>
      </p:sp>
      <p:sp>
        <p:nvSpPr>
          <p:cNvPr id="40" name="Subhead 3">
            <a:extLst>
              <a:ext uri="{FF2B5EF4-FFF2-40B4-BE49-F238E27FC236}">
                <a16:creationId xmlns:a16="http://schemas.microsoft.com/office/drawing/2014/main" id="{19CCED15-E16C-52B8-D959-6CDFBAB2BC36}"/>
              </a:ext>
            </a:extLst>
          </p:cNvPr>
          <p:cNvSpPr>
            <a:spLocks noGrp="1"/>
          </p:cNvSpPr>
          <p:nvPr>
            <p:ph type="body" idx="37" hasCustomPrompt="1"/>
          </p:nvPr>
        </p:nvSpPr>
        <p:spPr>
          <a:xfrm>
            <a:off x="7290631" y="4175434"/>
            <a:ext cx="2095200" cy="493200"/>
          </a:xfrm>
        </p:spPr>
        <p:txBody>
          <a:bodyPr wrap="none"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err="1"/>
              <a:t>Firstname</a:t>
            </a:r>
            <a:r>
              <a:rPr lang="en-US" noProof="0"/>
              <a:t> </a:t>
            </a:r>
            <a:br>
              <a:rPr lang="en-US" noProof="0"/>
            </a:br>
            <a:r>
              <a:rPr lang="en-US" noProof="0" err="1"/>
              <a:t>Lastname</a:t>
            </a:r>
            <a:endParaRPr lang="en-US" noProof="0"/>
          </a:p>
        </p:txBody>
      </p:sp>
      <p:sp>
        <p:nvSpPr>
          <p:cNvPr id="41" name="Overview 3">
            <a:extLst>
              <a:ext uri="{FF2B5EF4-FFF2-40B4-BE49-F238E27FC236}">
                <a16:creationId xmlns:a16="http://schemas.microsoft.com/office/drawing/2014/main" id="{3679B495-B9DF-A4FB-6A13-A2C3377AB7F2}"/>
              </a:ext>
            </a:extLst>
          </p:cNvPr>
          <p:cNvSpPr>
            <a:spLocks noGrp="1"/>
          </p:cNvSpPr>
          <p:nvPr>
            <p:ph type="body" sz="quarter" idx="38" hasCustomPrompt="1"/>
          </p:nvPr>
        </p:nvSpPr>
        <p:spPr>
          <a:xfrm>
            <a:off x="7290631" y="4732768"/>
            <a:ext cx="2095200" cy="493200"/>
          </a:xfrm>
        </p:spPr>
        <p:txBody>
          <a:bodyPr>
            <a:noAutofit/>
          </a:bodyPr>
          <a:lstStyle>
            <a:lvl1pPr marL="0" indent="0">
              <a:spcBef>
                <a:spcPts val="0"/>
              </a:spcBef>
              <a:spcAft>
                <a:spcPts val="0"/>
              </a:spcAft>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Role, Department </a:t>
            </a:r>
            <a:br>
              <a:rPr lang="en-US" noProof="0"/>
            </a:br>
            <a:r>
              <a:rPr lang="en-US" noProof="0"/>
              <a:t>Location</a:t>
            </a:r>
          </a:p>
        </p:txBody>
      </p:sp>
      <p:sp>
        <p:nvSpPr>
          <p:cNvPr id="42" name="Text 3">
            <a:extLst>
              <a:ext uri="{FF2B5EF4-FFF2-40B4-BE49-F238E27FC236}">
                <a16:creationId xmlns:a16="http://schemas.microsoft.com/office/drawing/2014/main" id="{4C6407FB-88B8-767C-474A-9FA4AF59B9B9}"/>
              </a:ext>
            </a:extLst>
          </p:cNvPr>
          <p:cNvSpPr>
            <a:spLocks noGrp="1"/>
          </p:cNvSpPr>
          <p:nvPr>
            <p:ph type="body" sz="quarter" idx="39" hasCustomPrompt="1"/>
          </p:nvPr>
        </p:nvSpPr>
        <p:spPr>
          <a:xfrm>
            <a:off x="7290631" y="5214576"/>
            <a:ext cx="2095200" cy="820800"/>
          </a:xfrm>
        </p:spPr>
        <p:txBody>
          <a:bodyPr>
            <a:noAutofit/>
          </a:bodyPr>
          <a:lstStyle>
            <a:lvl1pPr marL="0" indent="0">
              <a:spcBef>
                <a:spcPts val="0"/>
              </a:spcBef>
              <a:spcAft>
                <a:spcPts val="0"/>
              </a:spcAft>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short bio here, </a:t>
            </a:r>
            <a:br>
              <a:rPr lang="en-US" noProof="0"/>
            </a:br>
            <a:r>
              <a:rPr lang="en-US" noProof="0"/>
              <a:t>lorem ipsum dolor sit </a:t>
            </a:r>
            <a:r>
              <a:rPr lang="en-US" noProof="0" err="1"/>
              <a:t>amet</a:t>
            </a:r>
            <a:r>
              <a:rPr lang="en-US" noProof="0"/>
              <a:t> </a:t>
            </a:r>
            <a:r>
              <a:rPr lang="en-US" noProof="0" err="1"/>
              <a:t>adipiscing</a:t>
            </a:r>
            <a:r>
              <a:rPr lang="en-US" noProof="0"/>
              <a:t> </a:t>
            </a:r>
            <a:r>
              <a:rPr lang="en-US" noProof="0" err="1"/>
              <a:t>elit</a:t>
            </a:r>
            <a:r>
              <a:rPr lang="en-US" noProof="0"/>
              <a:t>.</a:t>
            </a:r>
          </a:p>
        </p:txBody>
      </p:sp>
      <p:sp>
        <p:nvSpPr>
          <p:cNvPr id="32" name="Picture 4">
            <a:extLst>
              <a:ext uri="{FF2B5EF4-FFF2-40B4-BE49-F238E27FC236}">
                <a16:creationId xmlns:a16="http://schemas.microsoft.com/office/drawing/2014/main" id="{8208AA10-657F-1B30-B765-B4F980FADCFA}"/>
              </a:ext>
              <a:ext uri="{C183D7F6-B498-43B3-948B-1728B52AA6E4}">
                <adec:decorative xmlns:adec="http://schemas.microsoft.com/office/drawing/2017/decorative" val="1"/>
              </a:ext>
            </a:extLst>
          </p:cNvPr>
          <p:cNvSpPr>
            <a:spLocks noGrp="1"/>
          </p:cNvSpPr>
          <p:nvPr>
            <p:ph type="pic" sz="quarter" idx="31" hasCustomPrompt="1"/>
          </p:nvPr>
        </p:nvSpPr>
        <p:spPr bwMode="gray">
          <a:xfrm>
            <a:off x="9552288" y="1106244"/>
            <a:ext cx="2095200" cy="2876400"/>
          </a:xfrm>
          <a:prstGeom prst="roundRect">
            <a:avLst>
              <a:gd name="adj" fmla="val 8029"/>
            </a:avLst>
          </a:prstGeom>
          <a:solidFill>
            <a:srgbClr val="C1BFFF"/>
          </a:solidFill>
        </p:spPr>
        <p:txBody>
          <a:bodyPr tIns="91440" anchor="t" anchorCtr="0"/>
          <a:lstStyle>
            <a:lvl1pPr marL="0" indent="0" algn="ctr">
              <a:spcAft>
                <a:spcPts val="0"/>
              </a:spcAft>
              <a:buNone/>
              <a:defRPr sz="1400"/>
            </a:lvl1pPr>
          </a:lstStyle>
          <a:p>
            <a:r>
              <a:rPr lang="en-US" noProof="0"/>
              <a:t>Profile picture</a:t>
            </a:r>
          </a:p>
        </p:txBody>
      </p:sp>
      <p:sp>
        <p:nvSpPr>
          <p:cNvPr id="43" name="Subhead 4">
            <a:extLst>
              <a:ext uri="{FF2B5EF4-FFF2-40B4-BE49-F238E27FC236}">
                <a16:creationId xmlns:a16="http://schemas.microsoft.com/office/drawing/2014/main" id="{629CBC16-DFEC-9D43-DD1E-ED8F09DE87B0}"/>
              </a:ext>
            </a:extLst>
          </p:cNvPr>
          <p:cNvSpPr>
            <a:spLocks noGrp="1"/>
          </p:cNvSpPr>
          <p:nvPr>
            <p:ph type="body" idx="40" hasCustomPrompt="1"/>
          </p:nvPr>
        </p:nvSpPr>
        <p:spPr>
          <a:xfrm>
            <a:off x="9539749" y="4175434"/>
            <a:ext cx="2095200" cy="493200"/>
          </a:xfrm>
        </p:spPr>
        <p:txBody>
          <a:bodyPr wrap="none" anchor="t" anchorCtr="0"/>
          <a:lstStyle>
            <a:lvl1pPr marL="0" indent="0">
              <a:spcAft>
                <a:spcPts val="0"/>
              </a:spcAft>
              <a:buNone/>
              <a:defRPr sz="16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err="1"/>
              <a:t>Firstname</a:t>
            </a:r>
            <a:r>
              <a:rPr lang="en-US" noProof="0"/>
              <a:t> </a:t>
            </a:r>
            <a:br>
              <a:rPr lang="en-US" noProof="0"/>
            </a:br>
            <a:r>
              <a:rPr lang="en-US" noProof="0" err="1"/>
              <a:t>Lastname</a:t>
            </a:r>
            <a:endParaRPr lang="en-US" noProof="0"/>
          </a:p>
        </p:txBody>
      </p:sp>
      <p:sp>
        <p:nvSpPr>
          <p:cNvPr id="44" name="Overview 4">
            <a:extLst>
              <a:ext uri="{FF2B5EF4-FFF2-40B4-BE49-F238E27FC236}">
                <a16:creationId xmlns:a16="http://schemas.microsoft.com/office/drawing/2014/main" id="{B1D9EFEF-914A-19D1-0B76-7C3D99E74919}"/>
              </a:ext>
            </a:extLst>
          </p:cNvPr>
          <p:cNvSpPr>
            <a:spLocks noGrp="1"/>
          </p:cNvSpPr>
          <p:nvPr>
            <p:ph type="body" sz="quarter" idx="41" hasCustomPrompt="1"/>
          </p:nvPr>
        </p:nvSpPr>
        <p:spPr>
          <a:xfrm>
            <a:off x="9539749" y="4732768"/>
            <a:ext cx="2095200" cy="493200"/>
          </a:xfrm>
        </p:spPr>
        <p:txBody>
          <a:bodyPr>
            <a:noAutofit/>
          </a:bodyPr>
          <a:lstStyle>
            <a:lvl1pPr marL="0" indent="0">
              <a:spcBef>
                <a:spcPts val="0"/>
              </a:spcBef>
              <a:spcAft>
                <a:spcPts val="0"/>
              </a:spcAft>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Role, Department </a:t>
            </a:r>
            <a:br>
              <a:rPr lang="en-US" noProof="0"/>
            </a:br>
            <a:r>
              <a:rPr lang="en-US" noProof="0"/>
              <a:t>Location</a:t>
            </a:r>
          </a:p>
        </p:txBody>
      </p:sp>
      <p:sp>
        <p:nvSpPr>
          <p:cNvPr id="45" name="Text 4">
            <a:extLst>
              <a:ext uri="{FF2B5EF4-FFF2-40B4-BE49-F238E27FC236}">
                <a16:creationId xmlns:a16="http://schemas.microsoft.com/office/drawing/2014/main" id="{24F6D455-7576-59A9-DB1B-93667C91A436}"/>
              </a:ext>
            </a:extLst>
          </p:cNvPr>
          <p:cNvSpPr>
            <a:spLocks noGrp="1"/>
          </p:cNvSpPr>
          <p:nvPr>
            <p:ph type="body" sz="quarter" idx="42" hasCustomPrompt="1"/>
          </p:nvPr>
        </p:nvSpPr>
        <p:spPr>
          <a:xfrm>
            <a:off x="9539749" y="5214576"/>
            <a:ext cx="2095200" cy="820800"/>
          </a:xfrm>
        </p:spPr>
        <p:txBody>
          <a:bodyPr>
            <a:noAutofit/>
          </a:bodyPr>
          <a:lstStyle>
            <a:lvl1pPr marL="0" indent="0">
              <a:spcBef>
                <a:spcPts val="0"/>
              </a:spcBef>
              <a:spcAft>
                <a:spcPts val="0"/>
              </a:spcAft>
              <a:buNone/>
              <a:defRPr sz="1200"/>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lvl="0"/>
            <a:r>
              <a:rPr lang="en-US" noProof="0"/>
              <a:t>Place short bio here, </a:t>
            </a:r>
            <a:br>
              <a:rPr lang="en-US" noProof="0"/>
            </a:br>
            <a:r>
              <a:rPr lang="en-US" noProof="0"/>
              <a:t>lorem ipsum dolor sit </a:t>
            </a:r>
            <a:r>
              <a:rPr lang="en-US" noProof="0" err="1"/>
              <a:t>amet</a:t>
            </a:r>
            <a:r>
              <a:rPr lang="en-US" noProof="0"/>
              <a:t> </a:t>
            </a:r>
            <a:r>
              <a:rPr lang="en-US" noProof="0" err="1"/>
              <a:t>adipiscing</a:t>
            </a:r>
            <a:r>
              <a:rPr lang="en-US" noProof="0"/>
              <a:t> </a:t>
            </a:r>
            <a:r>
              <a:rPr lang="en-US" noProof="0" err="1"/>
              <a:t>elit</a:t>
            </a:r>
            <a:r>
              <a:rPr lang="en-US" noProof="0"/>
              <a:t>.</a:t>
            </a:r>
          </a:p>
        </p:txBody>
      </p:sp>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p:txBody>
          <a:bodyPr/>
          <a:lstStyle/>
          <a:p>
            <a:fld id="{27BB625B-AB5A-C845-B50B-ED205C3DDF7A}" type="slidenum">
              <a:rPr lang="en-US" noProof="0" smtClean="0"/>
              <a:t>‹#›</a:t>
            </a:fld>
            <a:endParaRPr lang="en-US" noProof="0"/>
          </a:p>
        </p:txBody>
      </p:sp>
      <p:sp>
        <p:nvSpPr>
          <p:cNvPr id="6" name="Line Waves">
            <a:extLst>
              <a:ext uri="{FF2B5EF4-FFF2-40B4-BE49-F238E27FC236}">
                <a16:creationId xmlns:a16="http://schemas.microsoft.com/office/drawing/2014/main" id="{4C308C96-1B2F-B458-2810-C86F09ECAF37}"/>
              </a:ext>
              <a:ext uri="{C183D7F6-B498-43B3-948B-1728B52AA6E4}">
                <adec:decorative xmlns:adec="http://schemas.microsoft.com/office/drawing/2017/decorative" val="1"/>
              </a:ext>
            </a:extLst>
          </p:cNvPr>
          <p:cNvSpPr/>
          <p:nvPr userDrawn="1"/>
        </p:nvSpPr>
        <p:spPr bwMode="ltGray">
          <a:xfrm>
            <a:off x="0" y="1765261"/>
            <a:ext cx="2324100" cy="4270115"/>
          </a:xfrm>
          <a:custGeom>
            <a:avLst/>
            <a:gdLst>
              <a:gd name="connsiteX0" fmla="*/ 0 w 2324100"/>
              <a:gd name="connsiteY0" fmla="*/ 692727 h 4270115"/>
              <a:gd name="connsiteX1" fmla="*/ 23841 w 2324100"/>
              <a:gd name="connsiteY1" fmla="*/ 731059 h 4270115"/>
              <a:gd name="connsiteX2" fmla="*/ 443757 w 2324100"/>
              <a:gd name="connsiteY2" fmla="*/ 2145682 h 4270115"/>
              <a:gd name="connsiteX3" fmla="*/ 443213 w 2324100"/>
              <a:gd name="connsiteY3" fmla="*/ 2145682 h 4270115"/>
              <a:gd name="connsiteX4" fmla="*/ 31412 w 2324100"/>
              <a:gd name="connsiteY4" fmla="*/ 3546472 h 4270115"/>
              <a:gd name="connsiteX5" fmla="*/ 0 w 2324100"/>
              <a:gd name="connsiteY5" fmla="*/ 3597467 h 4270115"/>
              <a:gd name="connsiteX6" fmla="*/ 0 w 2324100"/>
              <a:gd name="connsiteY6" fmla="*/ 3551763 h 4270115"/>
              <a:gd name="connsiteX7" fmla="*/ 37371 w 2324100"/>
              <a:gd name="connsiteY7" fmla="*/ 3488643 h 4270115"/>
              <a:gd name="connsiteX8" fmla="*/ 417059 w 2324100"/>
              <a:gd name="connsiteY8" fmla="*/ 2145137 h 4270115"/>
              <a:gd name="connsiteX9" fmla="*/ 37371 w 2324100"/>
              <a:gd name="connsiteY9" fmla="*/ 801632 h 4270115"/>
              <a:gd name="connsiteX10" fmla="*/ 0 w 2324100"/>
              <a:gd name="connsiteY10" fmla="*/ 738512 h 4270115"/>
              <a:gd name="connsiteX11" fmla="*/ 0 w 2324100"/>
              <a:gd name="connsiteY11" fmla="*/ 164941 h 4270115"/>
              <a:gd name="connsiteX12" fmla="*/ 53886 w 2324100"/>
              <a:gd name="connsiteY12" fmla="*/ 214190 h 4270115"/>
              <a:gd name="connsiteX13" fmla="*/ 1070357 w 2324100"/>
              <a:gd name="connsiteY13" fmla="*/ 2140779 h 4270115"/>
              <a:gd name="connsiteX14" fmla="*/ 178528 w 2324100"/>
              <a:gd name="connsiteY14" fmla="*/ 3948521 h 4270115"/>
              <a:gd name="connsiteX15" fmla="*/ 0 w 2324100"/>
              <a:gd name="connsiteY15" fmla="*/ 4116957 h 4270115"/>
              <a:gd name="connsiteX16" fmla="*/ 0 w 2324100"/>
              <a:gd name="connsiteY16" fmla="*/ 4077047 h 4270115"/>
              <a:gd name="connsiteX17" fmla="*/ 38919 w 2324100"/>
              <a:gd name="connsiteY17" fmla="*/ 4041827 h 4270115"/>
              <a:gd name="connsiteX18" fmla="*/ 1042569 w 2324100"/>
              <a:gd name="connsiteY18" fmla="*/ 2140234 h 4270115"/>
              <a:gd name="connsiteX19" fmla="*/ 38919 w 2324100"/>
              <a:gd name="connsiteY19" fmla="*/ 238641 h 4270115"/>
              <a:gd name="connsiteX20" fmla="*/ 0 w 2324100"/>
              <a:gd name="connsiteY20" fmla="*/ 203505 h 4270115"/>
              <a:gd name="connsiteX21" fmla="*/ 232349 w 2324100"/>
              <a:gd name="connsiteY21" fmla="*/ 145468 h 4270115"/>
              <a:gd name="connsiteX22" fmla="*/ 624110 w 2324100"/>
              <a:gd name="connsiteY22" fmla="*/ 429345 h 4270115"/>
              <a:gd name="connsiteX23" fmla="*/ 1696956 w 2324100"/>
              <a:gd name="connsiteY23" fmla="*/ 2135330 h 4270115"/>
              <a:gd name="connsiteX24" fmla="*/ 624110 w 2324100"/>
              <a:gd name="connsiteY24" fmla="*/ 3841315 h 4270115"/>
              <a:gd name="connsiteX25" fmla="*/ 275938 w 2324100"/>
              <a:gd name="connsiteY25" fmla="*/ 4096313 h 4270115"/>
              <a:gd name="connsiteX26" fmla="*/ 275938 w 2324100"/>
              <a:gd name="connsiteY26" fmla="*/ 4096859 h 4270115"/>
              <a:gd name="connsiteX27" fmla="*/ 2296312 w 2324100"/>
              <a:gd name="connsiteY27" fmla="*/ 2130971 h 4270115"/>
              <a:gd name="connsiteX28" fmla="*/ 232349 w 2324100"/>
              <a:gd name="connsiteY28" fmla="*/ 145468 h 4270115"/>
              <a:gd name="connsiteX29" fmla="*/ 0 w 2324100"/>
              <a:gd name="connsiteY29" fmla="*/ 0 h 4270115"/>
              <a:gd name="connsiteX30" fmla="*/ 101580 w 2324100"/>
              <a:gd name="connsiteY30" fmla="*/ 60469 h 4270115"/>
              <a:gd name="connsiteX31" fmla="*/ 1190228 w 2324100"/>
              <a:gd name="connsiteY31" fmla="*/ 638575 h 4270115"/>
              <a:gd name="connsiteX32" fmla="*/ 1190773 w 2324100"/>
              <a:gd name="connsiteY32" fmla="*/ 638575 h 4270115"/>
              <a:gd name="connsiteX33" fmla="*/ 2324100 w 2324100"/>
              <a:gd name="connsiteY33" fmla="*/ 2129882 h 4270115"/>
              <a:gd name="connsiteX34" fmla="*/ 1190773 w 2324100"/>
              <a:gd name="connsiteY34" fmla="*/ 3621188 h 4270115"/>
              <a:gd name="connsiteX35" fmla="*/ 144624 w 2324100"/>
              <a:gd name="connsiteY35" fmla="*/ 4182403 h 4270115"/>
              <a:gd name="connsiteX36" fmla="*/ 0 w 2324100"/>
              <a:gd name="connsiteY36" fmla="*/ 4270115 h 4270115"/>
              <a:gd name="connsiteX37" fmla="*/ 0 w 2324100"/>
              <a:gd name="connsiteY37" fmla="*/ 4228907 h 4270115"/>
              <a:gd name="connsiteX38" fmla="*/ 44450 w 2324100"/>
              <a:gd name="connsiteY38" fmla="*/ 4203853 h 4270115"/>
              <a:gd name="connsiteX39" fmla="*/ 133727 w 2324100"/>
              <a:gd name="connsiteY39" fmla="*/ 4157883 h 4270115"/>
              <a:gd name="connsiteX40" fmla="*/ 607218 w 2324100"/>
              <a:gd name="connsiteY40" fmla="*/ 3820065 h 4270115"/>
              <a:gd name="connsiteX41" fmla="*/ 1669713 w 2324100"/>
              <a:gd name="connsiteY41" fmla="*/ 2135330 h 4270115"/>
              <a:gd name="connsiteX42" fmla="*/ 607218 w 2324100"/>
              <a:gd name="connsiteY42" fmla="*/ 450595 h 4270115"/>
              <a:gd name="connsiteX43" fmla="*/ 3930 w 2324100"/>
              <a:gd name="connsiteY43" fmla="*/ 36507 h 4270115"/>
              <a:gd name="connsiteX44" fmla="*/ 0 w 2324100"/>
              <a:gd name="connsiteY44" fmla="*/ 33977 h 4270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2324100" h="4270115">
                <a:moveTo>
                  <a:pt x="0" y="692727"/>
                </a:moveTo>
                <a:lnTo>
                  <a:pt x="23841" y="731059"/>
                </a:lnTo>
                <a:cubicBezTo>
                  <a:pt x="271572" y="1154274"/>
                  <a:pt x="443757" y="1636264"/>
                  <a:pt x="443757" y="2145682"/>
                </a:cubicBezTo>
                <a:lnTo>
                  <a:pt x="443213" y="2145682"/>
                </a:lnTo>
                <a:cubicBezTo>
                  <a:pt x="443213" y="2649618"/>
                  <a:pt x="274782" y="3126647"/>
                  <a:pt x="31412" y="3546472"/>
                </a:cubicBezTo>
                <a:lnTo>
                  <a:pt x="0" y="3597467"/>
                </a:lnTo>
                <a:lnTo>
                  <a:pt x="0" y="3551763"/>
                </a:lnTo>
                <a:lnTo>
                  <a:pt x="37371" y="3488643"/>
                </a:lnTo>
                <a:cubicBezTo>
                  <a:pt x="339541" y="2949468"/>
                  <a:pt x="417059" y="2482275"/>
                  <a:pt x="417059" y="2145137"/>
                </a:cubicBezTo>
                <a:cubicBezTo>
                  <a:pt x="417059" y="1808000"/>
                  <a:pt x="339541" y="1340807"/>
                  <a:pt x="37371" y="801632"/>
                </a:cubicBezTo>
                <a:lnTo>
                  <a:pt x="0" y="738512"/>
                </a:lnTo>
                <a:close/>
                <a:moveTo>
                  <a:pt x="0" y="164941"/>
                </a:moveTo>
                <a:lnTo>
                  <a:pt x="53886" y="214190"/>
                </a:lnTo>
                <a:cubicBezTo>
                  <a:pt x="576910" y="709885"/>
                  <a:pt x="1070357" y="1398668"/>
                  <a:pt x="1070357" y="2140779"/>
                </a:cubicBezTo>
                <a:cubicBezTo>
                  <a:pt x="1070357" y="2836509"/>
                  <a:pt x="652556" y="3469204"/>
                  <a:pt x="178528" y="3948521"/>
                </a:cubicBezTo>
                <a:lnTo>
                  <a:pt x="0" y="4116957"/>
                </a:lnTo>
                <a:lnTo>
                  <a:pt x="0" y="4077047"/>
                </a:lnTo>
                <a:lnTo>
                  <a:pt x="38919" y="4041827"/>
                </a:lnTo>
                <a:cubicBezTo>
                  <a:pt x="496609" y="3609746"/>
                  <a:pt x="1042569" y="2929748"/>
                  <a:pt x="1042569" y="2140234"/>
                </a:cubicBezTo>
                <a:cubicBezTo>
                  <a:pt x="1042569" y="1350719"/>
                  <a:pt x="496609" y="670177"/>
                  <a:pt x="38919" y="238641"/>
                </a:cubicBezTo>
                <a:lnTo>
                  <a:pt x="0" y="203505"/>
                </a:lnTo>
                <a:close/>
                <a:moveTo>
                  <a:pt x="232349" y="145468"/>
                </a:moveTo>
                <a:cubicBezTo>
                  <a:pt x="360392" y="229923"/>
                  <a:pt x="493885" y="325275"/>
                  <a:pt x="624110" y="429345"/>
                </a:cubicBezTo>
                <a:cubicBezTo>
                  <a:pt x="1113401" y="819472"/>
                  <a:pt x="1696956" y="1432449"/>
                  <a:pt x="1696956" y="2135330"/>
                </a:cubicBezTo>
                <a:cubicBezTo>
                  <a:pt x="1696956" y="2838211"/>
                  <a:pt x="1113401" y="3451189"/>
                  <a:pt x="624110" y="3841315"/>
                </a:cubicBezTo>
                <a:cubicBezTo>
                  <a:pt x="508051" y="3933943"/>
                  <a:pt x="390361" y="4018943"/>
                  <a:pt x="275938" y="4096313"/>
                </a:cubicBezTo>
                <a:lnTo>
                  <a:pt x="275938" y="4096859"/>
                </a:lnTo>
                <a:cubicBezTo>
                  <a:pt x="899813" y="3813527"/>
                  <a:pt x="2296312" y="3055068"/>
                  <a:pt x="2296312" y="2130971"/>
                </a:cubicBezTo>
                <a:cubicBezTo>
                  <a:pt x="2296312" y="1206873"/>
                  <a:pt x="831704" y="411365"/>
                  <a:pt x="232349" y="145468"/>
                </a:cubicBezTo>
                <a:close/>
                <a:moveTo>
                  <a:pt x="0" y="0"/>
                </a:moveTo>
                <a:lnTo>
                  <a:pt x="101580" y="60469"/>
                </a:lnTo>
                <a:cubicBezTo>
                  <a:pt x="309719" y="141109"/>
                  <a:pt x="754333" y="348705"/>
                  <a:pt x="1190228" y="638575"/>
                </a:cubicBezTo>
                <a:lnTo>
                  <a:pt x="1190773" y="638575"/>
                </a:lnTo>
                <a:cubicBezTo>
                  <a:pt x="1707854" y="982387"/>
                  <a:pt x="2324100" y="1520173"/>
                  <a:pt x="2324100" y="2129882"/>
                </a:cubicBezTo>
                <a:cubicBezTo>
                  <a:pt x="2324100" y="2739590"/>
                  <a:pt x="1707854" y="3277375"/>
                  <a:pt x="1190773" y="3621188"/>
                </a:cubicBezTo>
                <a:cubicBezTo>
                  <a:pt x="782121" y="3893077"/>
                  <a:pt x="366931" y="4091955"/>
                  <a:pt x="144624" y="4182403"/>
                </a:cubicBezTo>
                <a:lnTo>
                  <a:pt x="0" y="4270115"/>
                </a:lnTo>
                <a:lnTo>
                  <a:pt x="0" y="4228907"/>
                </a:lnTo>
                <a:lnTo>
                  <a:pt x="44450" y="4203853"/>
                </a:lnTo>
                <a:cubicBezTo>
                  <a:pt x="84069" y="4181893"/>
                  <a:pt x="115729" y="4165273"/>
                  <a:pt x="133727" y="4157883"/>
                </a:cubicBezTo>
                <a:cubicBezTo>
                  <a:pt x="283566" y="4062532"/>
                  <a:pt x="444848" y="3949744"/>
                  <a:pt x="607218" y="3820065"/>
                </a:cubicBezTo>
                <a:cubicBezTo>
                  <a:pt x="1092152" y="3433752"/>
                  <a:pt x="1669713" y="2827313"/>
                  <a:pt x="1669713" y="2135330"/>
                </a:cubicBezTo>
                <a:cubicBezTo>
                  <a:pt x="1669713" y="1443347"/>
                  <a:pt x="1092152" y="836907"/>
                  <a:pt x="607218" y="450595"/>
                </a:cubicBezTo>
                <a:cubicBezTo>
                  <a:pt x="452270" y="327114"/>
                  <a:pt x="91661" y="93085"/>
                  <a:pt x="3930" y="36507"/>
                </a:cubicBezTo>
                <a:lnTo>
                  <a:pt x="0" y="33977"/>
                </a:lnTo>
                <a:close/>
              </a:path>
            </a:pathLst>
          </a:custGeom>
          <a:gradFill flip="none" rotWithShape="1">
            <a:gsLst>
              <a:gs pos="0">
                <a:srgbClr val="EDECF6"/>
              </a:gs>
              <a:gs pos="82000">
                <a:srgbClr val="C1BFFF"/>
              </a:gs>
            </a:gsLst>
            <a:lin ang="0" scaled="1"/>
            <a:tileRect/>
          </a:gradFill>
          <a:ln w="20455" cap="flat">
            <a:noFill/>
            <a:prstDash val="solid"/>
            <a:miter/>
          </a:ln>
        </p:spPr>
        <p:txBody>
          <a:bodyPr wrap="square" rtlCol="0" anchor="ctr">
            <a:noAutofit/>
          </a:bodyPr>
          <a:lstStyle/>
          <a:p>
            <a:pPr lvl="0"/>
            <a:endParaRPr lang="en-US" noProof="0"/>
          </a:p>
        </p:txBody>
      </p:sp>
    </p:spTree>
    <p:extLst>
      <p:ext uri="{BB962C8B-B14F-4D97-AF65-F5344CB8AC3E}">
        <p14:creationId xmlns:p14="http://schemas.microsoft.com/office/powerpoint/2010/main" val="403633425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Team Profile x8">
    <p:bg bwMode="gray">
      <p:bgPr>
        <a:solidFill>
          <a:srgbClr val="EDECF6"/>
        </a:solidFill>
        <a:effectLst/>
      </p:bgPr>
    </p:bg>
    <p:spTree>
      <p:nvGrpSpPr>
        <p:cNvPr id="1" name=""/>
        <p:cNvGrpSpPr/>
        <p:nvPr/>
      </p:nvGrpSpPr>
      <p:grpSpPr>
        <a:xfrm>
          <a:off x="0" y="0"/>
          <a:ext cx="0" cy="0"/>
          <a:chOff x="0" y="0"/>
          <a:chExt cx="0" cy="0"/>
        </a:xfrm>
      </p:grpSpPr>
      <p:sp>
        <p:nvSpPr>
          <p:cNvPr id="7" name="Section">
            <a:extLst>
              <a:ext uri="{FF2B5EF4-FFF2-40B4-BE49-F238E27FC236}">
                <a16:creationId xmlns:a16="http://schemas.microsoft.com/office/drawing/2014/main" id="{51008C76-10DB-547B-4449-87B5BDB90F4F}"/>
              </a:ext>
            </a:extLst>
          </p:cNvPr>
          <p:cNvSpPr>
            <a:spLocks noGrp="1"/>
          </p:cNvSpPr>
          <p:nvPr>
            <p:ph type="body" sz="quarter" idx="27" hasCustomPrompt="1"/>
          </p:nvPr>
        </p:nvSpPr>
        <p:spPr>
          <a:xfrm>
            <a:off x="550164" y="0"/>
            <a:ext cx="3607200" cy="547200"/>
          </a:xfrm>
        </p:spPr>
        <p:txBody>
          <a:bodyPr anchor="ctr" anchorCtr="0"/>
          <a:lstStyle>
            <a:lvl1pPr marL="0" indent="0">
              <a:spcAft>
                <a:spcPts val="0"/>
              </a:spcAft>
              <a:buNone/>
              <a:defRPr sz="1000" cap="all" baseline="0">
                <a:solidFill>
                  <a:srgbClr val="512EAB"/>
                </a:solidFill>
              </a:defRPr>
            </a:lvl1pPr>
          </a:lstStyle>
          <a:p>
            <a:pPr lvl="0"/>
            <a:r>
              <a:rPr lang="en-US" noProof="0"/>
              <a:t>Section title</a:t>
            </a:r>
          </a:p>
        </p:txBody>
      </p:sp>
      <p:sp>
        <p:nvSpPr>
          <p:cNvPr id="2" name="Title">
            <a:extLst>
              <a:ext uri="{FF2B5EF4-FFF2-40B4-BE49-F238E27FC236}">
                <a16:creationId xmlns:a16="http://schemas.microsoft.com/office/drawing/2014/main" id="{B77DC554-B106-D84B-B0E2-4BB654FA8963}"/>
              </a:ext>
            </a:extLst>
          </p:cNvPr>
          <p:cNvSpPr>
            <a:spLocks noGrp="1"/>
          </p:cNvSpPr>
          <p:nvPr>
            <p:ph type="title" hasCustomPrompt="1"/>
          </p:nvPr>
        </p:nvSpPr>
        <p:spPr>
          <a:xfrm>
            <a:off x="550164" y="1063617"/>
            <a:ext cx="1866011" cy="1833227"/>
          </a:xfrm>
        </p:spPr>
        <p:txBody>
          <a:bodyPr/>
          <a:lstStyle/>
          <a:p>
            <a:r>
              <a:rPr lang="en-US" noProof="0"/>
              <a:t>Place headline here</a:t>
            </a:r>
          </a:p>
        </p:txBody>
      </p:sp>
      <p:sp>
        <p:nvSpPr>
          <p:cNvPr id="38" name="Picture 1">
            <a:extLst>
              <a:ext uri="{FF2B5EF4-FFF2-40B4-BE49-F238E27FC236}">
                <a16:creationId xmlns:a16="http://schemas.microsoft.com/office/drawing/2014/main" id="{FCF693CB-E459-9B7A-F91D-503E1C9FD99E}"/>
              </a:ext>
              <a:ext uri="{C183D7F6-B498-43B3-948B-1728B52AA6E4}">
                <adec:decorative xmlns:adec="http://schemas.microsoft.com/office/drawing/2017/decorative" val="1"/>
              </a:ext>
            </a:extLst>
          </p:cNvPr>
          <p:cNvSpPr>
            <a:spLocks noGrp="1"/>
          </p:cNvSpPr>
          <p:nvPr>
            <p:ph type="pic" sz="quarter" idx="28" hasCustomPrompt="1"/>
          </p:nvPr>
        </p:nvSpPr>
        <p:spPr bwMode="gray">
          <a:xfrm>
            <a:off x="2798064" y="1099650"/>
            <a:ext cx="1125036" cy="1220400"/>
          </a:xfrm>
          <a:prstGeom prst="roundRect">
            <a:avLst>
              <a:gd name="adj" fmla="val 17090"/>
            </a:avLst>
          </a:prstGeom>
          <a:solidFill>
            <a:srgbClr val="C1BFFF"/>
          </a:solidFill>
        </p:spPr>
        <p:txBody>
          <a:bodyPr tIns="91440" anchor="t" anchorCtr="0"/>
          <a:lstStyle>
            <a:lvl1pPr marL="0" indent="0" algn="ctr">
              <a:spcAft>
                <a:spcPts val="0"/>
              </a:spcAft>
              <a:buNone/>
              <a:defRPr sz="1400"/>
            </a:lvl1pPr>
          </a:lstStyle>
          <a:p>
            <a:r>
              <a:rPr lang="en-US" noProof="0"/>
              <a:t>Profile picture</a:t>
            </a:r>
          </a:p>
        </p:txBody>
      </p:sp>
      <p:sp>
        <p:nvSpPr>
          <p:cNvPr id="48" name="Subhead 1">
            <a:extLst>
              <a:ext uri="{FF2B5EF4-FFF2-40B4-BE49-F238E27FC236}">
                <a16:creationId xmlns:a16="http://schemas.microsoft.com/office/drawing/2014/main" id="{8782D13E-BBE8-7D50-5CAB-42A4CC72ED7A}"/>
              </a:ext>
            </a:extLst>
          </p:cNvPr>
          <p:cNvSpPr>
            <a:spLocks noGrp="1"/>
          </p:cNvSpPr>
          <p:nvPr>
            <p:ph type="body" idx="1" hasCustomPrompt="1"/>
          </p:nvPr>
        </p:nvSpPr>
        <p:spPr>
          <a:xfrm>
            <a:off x="2798064" y="2521399"/>
            <a:ext cx="2095200" cy="435600"/>
          </a:xfrm>
        </p:spPr>
        <p:txBody>
          <a:bodyPr wrap="none" anchor="t" anchorCtr="0"/>
          <a:lstStyle>
            <a:lvl1pPr marL="0" indent="0">
              <a:spcAft>
                <a:spcPts val="0"/>
              </a:spcAft>
              <a:buNone/>
              <a:defRPr kumimoji="0" lang="en-US" sz="1600" b="0" i="0" u="none" strike="noStrike" kern="1200" cap="none" spc="0" normalizeH="0" baseline="0" dirty="0">
                <a:ln>
                  <a:noFill/>
                </a:ln>
                <a:solidFill>
                  <a:srgbClr val="0D004D"/>
                </a:solidFill>
                <a:effectLst/>
                <a:uLnTx/>
                <a:uFillTx/>
                <a:latin typeface="Plus Jakarta Sans SemiBold" panose="020B0609020204030204"/>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err="1"/>
              <a:t>Firstname</a:t>
            </a:r>
            <a:r>
              <a:rPr lang="en-US" noProof="0"/>
              <a:t> </a:t>
            </a:r>
            <a:br>
              <a:rPr lang="en-US" noProof="0"/>
            </a:br>
            <a:r>
              <a:rPr lang="en-US" noProof="0" err="1"/>
              <a:t>Lastname</a:t>
            </a:r>
            <a:endParaRPr lang="en-US" noProof="0"/>
          </a:p>
        </p:txBody>
      </p:sp>
      <p:sp>
        <p:nvSpPr>
          <p:cNvPr id="49" name="Text 1">
            <a:extLst>
              <a:ext uri="{FF2B5EF4-FFF2-40B4-BE49-F238E27FC236}">
                <a16:creationId xmlns:a16="http://schemas.microsoft.com/office/drawing/2014/main" id="{1DB3E539-A488-DFA0-3234-6B510937093E}"/>
              </a:ext>
            </a:extLst>
          </p:cNvPr>
          <p:cNvSpPr>
            <a:spLocks noGrp="1"/>
          </p:cNvSpPr>
          <p:nvPr>
            <p:ph type="body" sz="quarter" idx="38" hasCustomPrompt="1"/>
          </p:nvPr>
        </p:nvSpPr>
        <p:spPr>
          <a:xfrm>
            <a:off x="2798064" y="3077029"/>
            <a:ext cx="2095200" cy="529200"/>
          </a:xfrm>
        </p:spPr>
        <p:txBody>
          <a:bodyPr>
            <a:noAutofit/>
          </a:bodyPr>
          <a:lstStyle>
            <a:lvl1pPr marL="0" indent="0">
              <a:spcBef>
                <a:spcPts val="0"/>
              </a:spcBef>
              <a:spcAft>
                <a:spcPts val="0"/>
              </a:spcAft>
              <a:buNone/>
              <a:defRPr kumimoji="0" lang="en-US" sz="1200" b="0" i="0" u="none" strike="noStrike" kern="1200" cap="none" spc="0" normalizeH="0" baseline="0" dirty="0">
                <a:ln>
                  <a:noFill/>
                </a:ln>
                <a:solidFill>
                  <a:srgbClr val="0D004D"/>
                </a:solidFill>
                <a:effectLst/>
                <a:uLnTx/>
                <a:uFillTx/>
                <a:latin typeface="+mn-lt"/>
                <a:ea typeface="+mn-ea"/>
                <a:cs typeface="+mn-cs"/>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Place role, location, or </a:t>
            </a:r>
            <a:br>
              <a:rPr lang="en-US" noProof="0"/>
            </a:br>
            <a:r>
              <a:rPr lang="en-US" noProof="0"/>
              <a:t>short bio here</a:t>
            </a:r>
          </a:p>
        </p:txBody>
      </p:sp>
      <p:sp>
        <p:nvSpPr>
          <p:cNvPr id="39" name="Picture 2">
            <a:extLst>
              <a:ext uri="{FF2B5EF4-FFF2-40B4-BE49-F238E27FC236}">
                <a16:creationId xmlns:a16="http://schemas.microsoft.com/office/drawing/2014/main" id="{796EF7E4-4E29-6544-7C51-8C7C7C47D2DC}"/>
              </a:ext>
              <a:ext uri="{C183D7F6-B498-43B3-948B-1728B52AA6E4}">
                <adec:decorative xmlns:adec="http://schemas.microsoft.com/office/drawing/2017/decorative" val="1"/>
              </a:ext>
            </a:extLst>
          </p:cNvPr>
          <p:cNvSpPr>
            <a:spLocks noGrp="1"/>
          </p:cNvSpPr>
          <p:nvPr>
            <p:ph type="pic" sz="quarter" idx="29" hasCustomPrompt="1"/>
          </p:nvPr>
        </p:nvSpPr>
        <p:spPr bwMode="gray">
          <a:xfrm>
            <a:off x="5047164" y="1099650"/>
            <a:ext cx="1125036" cy="1220400"/>
          </a:xfrm>
          <a:prstGeom prst="roundRect">
            <a:avLst/>
          </a:prstGeom>
          <a:solidFill>
            <a:srgbClr val="C1BFFF"/>
          </a:solidFill>
        </p:spPr>
        <p:txBody>
          <a:bodyPr tIns="91440" anchor="t" anchorCtr="0"/>
          <a:lstStyle>
            <a:lvl1pPr marL="0" indent="0" algn="ctr">
              <a:spcAft>
                <a:spcPts val="0"/>
              </a:spcAft>
              <a:buNone/>
              <a:defRPr sz="1400"/>
            </a:lvl1pPr>
          </a:lstStyle>
          <a:p>
            <a:r>
              <a:rPr lang="en-US" noProof="0"/>
              <a:t>Profile picture</a:t>
            </a:r>
          </a:p>
        </p:txBody>
      </p:sp>
      <p:sp>
        <p:nvSpPr>
          <p:cNvPr id="50" name="Subhead 2">
            <a:extLst>
              <a:ext uri="{FF2B5EF4-FFF2-40B4-BE49-F238E27FC236}">
                <a16:creationId xmlns:a16="http://schemas.microsoft.com/office/drawing/2014/main" id="{2374176A-4506-A083-9E73-6413559969C8}"/>
              </a:ext>
            </a:extLst>
          </p:cNvPr>
          <p:cNvSpPr>
            <a:spLocks noGrp="1"/>
          </p:cNvSpPr>
          <p:nvPr>
            <p:ph type="body" idx="39" hasCustomPrompt="1"/>
          </p:nvPr>
        </p:nvSpPr>
        <p:spPr>
          <a:xfrm>
            <a:off x="5047164" y="2521399"/>
            <a:ext cx="2095200" cy="435600"/>
          </a:xfrm>
        </p:spPr>
        <p:txBody>
          <a:bodyPr wrap="none" anchor="t" anchorCtr="0"/>
          <a:lstStyle>
            <a:lvl1pPr marL="0" indent="0">
              <a:spcAft>
                <a:spcPts val="0"/>
              </a:spcAft>
              <a:buNone/>
              <a:defRPr kumimoji="0" lang="en-US" sz="1600" b="0" i="0" u="none" strike="noStrike" kern="1200" cap="none" spc="0" normalizeH="0" baseline="0" dirty="0">
                <a:ln>
                  <a:noFill/>
                </a:ln>
                <a:solidFill>
                  <a:srgbClr val="0D004D"/>
                </a:solidFill>
                <a:effectLst/>
                <a:uLnTx/>
                <a:uFillTx/>
                <a:latin typeface="Plus Jakarta Sans SemiBold" panose="020B0609020204030204"/>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err="1"/>
              <a:t>Firstname</a:t>
            </a:r>
            <a:r>
              <a:rPr lang="en-US" noProof="0"/>
              <a:t> </a:t>
            </a:r>
            <a:br>
              <a:rPr lang="en-US" noProof="0"/>
            </a:br>
            <a:r>
              <a:rPr lang="en-US" noProof="0" err="1"/>
              <a:t>Lastname</a:t>
            </a:r>
            <a:endParaRPr lang="en-US" noProof="0"/>
          </a:p>
        </p:txBody>
      </p:sp>
      <p:sp>
        <p:nvSpPr>
          <p:cNvPr id="51" name="Text 2">
            <a:extLst>
              <a:ext uri="{FF2B5EF4-FFF2-40B4-BE49-F238E27FC236}">
                <a16:creationId xmlns:a16="http://schemas.microsoft.com/office/drawing/2014/main" id="{44101478-50BE-FE23-7259-B937FEF837DE}"/>
              </a:ext>
            </a:extLst>
          </p:cNvPr>
          <p:cNvSpPr>
            <a:spLocks noGrp="1"/>
          </p:cNvSpPr>
          <p:nvPr>
            <p:ph type="body" sz="quarter" idx="40" hasCustomPrompt="1"/>
          </p:nvPr>
        </p:nvSpPr>
        <p:spPr>
          <a:xfrm>
            <a:off x="5047164" y="3077029"/>
            <a:ext cx="2095200" cy="529200"/>
          </a:xfrm>
        </p:spPr>
        <p:txBody>
          <a:bodyPr>
            <a:noAutofit/>
          </a:bodyPr>
          <a:lstStyle>
            <a:lvl1pPr marL="0" indent="0">
              <a:spcBef>
                <a:spcPts val="0"/>
              </a:spcBef>
              <a:spcAft>
                <a:spcPts val="0"/>
              </a:spcAft>
              <a:buNone/>
              <a:defRPr kumimoji="0" lang="en-US" sz="1200" b="0" i="0" u="none" strike="noStrike" kern="1200" cap="none" spc="0" normalizeH="0" baseline="0" dirty="0">
                <a:ln>
                  <a:noFill/>
                </a:ln>
                <a:solidFill>
                  <a:srgbClr val="0D004D"/>
                </a:solidFill>
                <a:effectLst/>
                <a:uLnTx/>
                <a:uFillTx/>
                <a:latin typeface="+mn-lt"/>
                <a:ea typeface="+mn-ea"/>
                <a:cs typeface="+mn-cs"/>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Place role, location, or </a:t>
            </a:r>
            <a:br>
              <a:rPr lang="en-US" noProof="0"/>
            </a:br>
            <a:r>
              <a:rPr lang="en-US" noProof="0"/>
              <a:t>short bio here</a:t>
            </a:r>
          </a:p>
        </p:txBody>
      </p:sp>
      <p:sp>
        <p:nvSpPr>
          <p:cNvPr id="40" name="Picture 3">
            <a:extLst>
              <a:ext uri="{FF2B5EF4-FFF2-40B4-BE49-F238E27FC236}">
                <a16:creationId xmlns:a16="http://schemas.microsoft.com/office/drawing/2014/main" id="{EEBE60E6-201D-1814-0335-D04BBCE8DB0F}"/>
              </a:ext>
              <a:ext uri="{C183D7F6-B498-43B3-948B-1728B52AA6E4}">
                <adec:decorative xmlns:adec="http://schemas.microsoft.com/office/drawing/2017/decorative" val="1"/>
              </a:ext>
            </a:extLst>
          </p:cNvPr>
          <p:cNvSpPr>
            <a:spLocks noGrp="1"/>
          </p:cNvSpPr>
          <p:nvPr>
            <p:ph type="pic" sz="quarter" idx="30" hasCustomPrompt="1"/>
          </p:nvPr>
        </p:nvSpPr>
        <p:spPr bwMode="gray">
          <a:xfrm>
            <a:off x="7296264" y="1099650"/>
            <a:ext cx="1125036" cy="1220400"/>
          </a:xfrm>
          <a:prstGeom prst="roundRect">
            <a:avLst/>
          </a:prstGeom>
          <a:solidFill>
            <a:srgbClr val="C1BFFF"/>
          </a:solidFill>
        </p:spPr>
        <p:txBody>
          <a:bodyPr tIns="91440" anchor="t" anchorCtr="0"/>
          <a:lstStyle>
            <a:lvl1pPr marL="0" indent="0" algn="ctr">
              <a:spcAft>
                <a:spcPts val="0"/>
              </a:spcAft>
              <a:buNone/>
              <a:defRPr sz="1400"/>
            </a:lvl1pPr>
          </a:lstStyle>
          <a:p>
            <a:r>
              <a:rPr lang="en-US" noProof="0"/>
              <a:t>Profile picture</a:t>
            </a:r>
          </a:p>
        </p:txBody>
      </p:sp>
      <p:sp>
        <p:nvSpPr>
          <p:cNvPr id="52" name="Subhead 3">
            <a:extLst>
              <a:ext uri="{FF2B5EF4-FFF2-40B4-BE49-F238E27FC236}">
                <a16:creationId xmlns:a16="http://schemas.microsoft.com/office/drawing/2014/main" id="{E33E2AA9-7545-EB38-FDBF-C788B588FF1C}"/>
              </a:ext>
            </a:extLst>
          </p:cNvPr>
          <p:cNvSpPr>
            <a:spLocks noGrp="1"/>
          </p:cNvSpPr>
          <p:nvPr>
            <p:ph type="body" idx="41" hasCustomPrompt="1"/>
          </p:nvPr>
        </p:nvSpPr>
        <p:spPr>
          <a:xfrm>
            <a:off x="7296264" y="2521399"/>
            <a:ext cx="2095200" cy="435600"/>
          </a:xfrm>
        </p:spPr>
        <p:txBody>
          <a:bodyPr wrap="none" anchor="t" anchorCtr="0"/>
          <a:lstStyle>
            <a:lvl1pPr marL="0" indent="0">
              <a:spcAft>
                <a:spcPts val="0"/>
              </a:spcAft>
              <a:buNone/>
              <a:defRPr kumimoji="0" lang="en-US" sz="1600" b="0" i="0" u="none" strike="noStrike" kern="1200" cap="none" spc="0" normalizeH="0" baseline="0" dirty="0">
                <a:ln>
                  <a:noFill/>
                </a:ln>
                <a:solidFill>
                  <a:srgbClr val="0D004D"/>
                </a:solidFill>
                <a:effectLst/>
                <a:uLnTx/>
                <a:uFillTx/>
                <a:latin typeface="Plus Jakarta Sans SemiBold" panose="020B0609020204030204"/>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err="1"/>
              <a:t>Firstname</a:t>
            </a:r>
            <a:r>
              <a:rPr lang="en-US" noProof="0"/>
              <a:t> </a:t>
            </a:r>
            <a:br>
              <a:rPr lang="en-US" noProof="0"/>
            </a:br>
            <a:r>
              <a:rPr lang="en-US" noProof="0" err="1"/>
              <a:t>Lastname</a:t>
            </a:r>
            <a:endParaRPr lang="en-US" noProof="0"/>
          </a:p>
        </p:txBody>
      </p:sp>
      <p:sp>
        <p:nvSpPr>
          <p:cNvPr id="53" name="Text 3">
            <a:extLst>
              <a:ext uri="{FF2B5EF4-FFF2-40B4-BE49-F238E27FC236}">
                <a16:creationId xmlns:a16="http://schemas.microsoft.com/office/drawing/2014/main" id="{0B365463-B278-57EE-FF03-197D34036D2C}"/>
              </a:ext>
            </a:extLst>
          </p:cNvPr>
          <p:cNvSpPr>
            <a:spLocks noGrp="1"/>
          </p:cNvSpPr>
          <p:nvPr>
            <p:ph type="body" sz="quarter" idx="42" hasCustomPrompt="1"/>
          </p:nvPr>
        </p:nvSpPr>
        <p:spPr>
          <a:xfrm>
            <a:off x="7296264" y="3077029"/>
            <a:ext cx="2095200" cy="529200"/>
          </a:xfrm>
        </p:spPr>
        <p:txBody>
          <a:bodyPr>
            <a:noAutofit/>
          </a:bodyPr>
          <a:lstStyle>
            <a:lvl1pPr marL="0" indent="0">
              <a:spcBef>
                <a:spcPts val="0"/>
              </a:spcBef>
              <a:spcAft>
                <a:spcPts val="0"/>
              </a:spcAft>
              <a:buNone/>
              <a:defRPr kumimoji="0" lang="en-US" sz="1200" b="0" i="0" u="none" strike="noStrike" kern="1200" cap="none" spc="0" normalizeH="0" baseline="0" dirty="0">
                <a:ln>
                  <a:noFill/>
                </a:ln>
                <a:solidFill>
                  <a:srgbClr val="0D004D"/>
                </a:solidFill>
                <a:effectLst/>
                <a:uLnTx/>
                <a:uFillTx/>
                <a:latin typeface="+mn-lt"/>
                <a:ea typeface="+mn-ea"/>
                <a:cs typeface="+mn-cs"/>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Place role, location, or </a:t>
            </a:r>
            <a:br>
              <a:rPr lang="en-US" noProof="0"/>
            </a:br>
            <a:r>
              <a:rPr lang="en-US" noProof="0"/>
              <a:t>short bio here</a:t>
            </a:r>
          </a:p>
        </p:txBody>
      </p:sp>
      <p:sp>
        <p:nvSpPr>
          <p:cNvPr id="41" name="Picture 4">
            <a:extLst>
              <a:ext uri="{FF2B5EF4-FFF2-40B4-BE49-F238E27FC236}">
                <a16:creationId xmlns:a16="http://schemas.microsoft.com/office/drawing/2014/main" id="{7FDBC0CE-62C2-F3A5-CDE0-2E459C85FFEB}"/>
              </a:ext>
              <a:ext uri="{C183D7F6-B498-43B3-948B-1728B52AA6E4}">
                <adec:decorative xmlns:adec="http://schemas.microsoft.com/office/drawing/2017/decorative" val="1"/>
              </a:ext>
            </a:extLst>
          </p:cNvPr>
          <p:cNvSpPr>
            <a:spLocks noGrp="1"/>
          </p:cNvSpPr>
          <p:nvPr>
            <p:ph type="pic" sz="quarter" idx="31" hasCustomPrompt="1"/>
          </p:nvPr>
        </p:nvSpPr>
        <p:spPr bwMode="gray">
          <a:xfrm>
            <a:off x="9545364" y="1099650"/>
            <a:ext cx="1125036" cy="1220400"/>
          </a:xfrm>
          <a:prstGeom prst="roundRect">
            <a:avLst/>
          </a:prstGeom>
          <a:solidFill>
            <a:srgbClr val="C1BFFF"/>
          </a:solidFill>
        </p:spPr>
        <p:txBody>
          <a:bodyPr tIns="91440" anchor="t" anchorCtr="0"/>
          <a:lstStyle>
            <a:lvl1pPr marL="0" indent="0" algn="ctr">
              <a:spcAft>
                <a:spcPts val="0"/>
              </a:spcAft>
              <a:buNone/>
              <a:defRPr sz="1400"/>
            </a:lvl1pPr>
          </a:lstStyle>
          <a:p>
            <a:r>
              <a:rPr lang="en-US" noProof="0"/>
              <a:t>Profile picture</a:t>
            </a:r>
          </a:p>
        </p:txBody>
      </p:sp>
      <p:sp>
        <p:nvSpPr>
          <p:cNvPr id="54" name="Subhead 4">
            <a:extLst>
              <a:ext uri="{FF2B5EF4-FFF2-40B4-BE49-F238E27FC236}">
                <a16:creationId xmlns:a16="http://schemas.microsoft.com/office/drawing/2014/main" id="{28840558-A4A2-38C6-A290-FA8533AAA7B1}"/>
              </a:ext>
            </a:extLst>
          </p:cNvPr>
          <p:cNvSpPr>
            <a:spLocks noGrp="1"/>
          </p:cNvSpPr>
          <p:nvPr>
            <p:ph type="body" idx="43" hasCustomPrompt="1"/>
          </p:nvPr>
        </p:nvSpPr>
        <p:spPr>
          <a:xfrm>
            <a:off x="9545364" y="2521399"/>
            <a:ext cx="2095200" cy="435600"/>
          </a:xfrm>
        </p:spPr>
        <p:txBody>
          <a:bodyPr wrap="none" anchor="t" anchorCtr="0"/>
          <a:lstStyle>
            <a:lvl1pPr marL="0" indent="0">
              <a:spcAft>
                <a:spcPts val="0"/>
              </a:spcAft>
              <a:buNone/>
              <a:defRPr kumimoji="0" lang="en-US" sz="1600" b="0" i="0" u="none" strike="noStrike" kern="1200" cap="none" spc="0" normalizeH="0" baseline="0" dirty="0">
                <a:ln>
                  <a:noFill/>
                </a:ln>
                <a:solidFill>
                  <a:srgbClr val="0D004D"/>
                </a:solidFill>
                <a:effectLst/>
                <a:uLnTx/>
                <a:uFillTx/>
                <a:latin typeface="Plus Jakarta Sans SemiBold" panose="020B0609020204030204"/>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err="1"/>
              <a:t>Firstname</a:t>
            </a:r>
            <a:r>
              <a:rPr lang="en-US" noProof="0"/>
              <a:t> </a:t>
            </a:r>
            <a:br>
              <a:rPr lang="en-US" noProof="0"/>
            </a:br>
            <a:r>
              <a:rPr lang="en-US" noProof="0" err="1"/>
              <a:t>Lastname</a:t>
            </a:r>
            <a:endParaRPr lang="en-US" noProof="0"/>
          </a:p>
        </p:txBody>
      </p:sp>
      <p:sp>
        <p:nvSpPr>
          <p:cNvPr id="55" name="Text 4">
            <a:extLst>
              <a:ext uri="{FF2B5EF4-FFF2-40B4-BE49-F238E27FC236}">
                <a16:creationId xmlns:a16="http://schemas.microsoft.com/office/drawing/2014/main" id="{ED0EACE9-8691-278F-25D8-2C1CB9196B9D}"/>
              </a:ext>
            </a:extLst>
          </p:cNvPr>
          <p:cNvSpPr>
            <a:spLocks noGrp="1"/>
          </p:cNvSpPr>
          <p:nvPr>
            <p:ph type="body" sz="quarter" idx="44" hasCustomPrompt="1"/>
          </p:nvPr>
        </p:nvSpPr>
        <p:spPr>
          <a:xfrm>
            <a:off x="9545364" y="3077029"/>
            <a:ext cx="2095200" cy="529200"/>
          </a:xfrm>
        </p:spPr>
        <p:txBody>
          <a:bodyPr>
            <a:noAutofit/>
          </a:bodyPr>
          <a:lstStyle>
            <a:lvl1pPr marL="0" indent="0">
              <a:spcBef>
                <a:spcPts val="0"/>
              </a:spcBef>
              <a:spcAft>
                <a:spcPts val="0"/>
              </a:spcAft>
              <a:buNone/>
              <a:defRPr kumimoji="0" lang="en-US" sz="1200" b="0" i="0" u="none" strike="noStrike" kern="1200" cap="none" spc="0" normalizeH="0" baseline="0" dirty="0">
                <a:ln>
                  <a:noFill/>
                </a:ln>
                <a:solidFill>
                  <a:srgbClr val="0D004D"/>
                </a:solidFill>
                <a:effectLst/>
                <a:uLnTx/>
                <a:uFillTx/>
                <a:latin typeface="+mn-lt"/>
                <a:ea typeface="+mn-ea"/>
                <a:cs typeface="+mn-cs"/>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Place role, location, or </a:t>
            </a:r>
            <a:br>
              <a:rPr lang="en-US" noProof="0"/>
            </a:br>
            <a:r>
              <a:rPr lang="en-US" noProof="0"/>
              <a:t>short bio here</a:t>
            </a:r>
          </a:p>
        </p:txBody>
      </p:sp>
      <p:sp>
        <p:nvSpPr>
          <p:cNvPr id="8" name="Picture 5">
            <a:extLst>
              <a:ext uri="{FF2B5EF4-FFF2-40B4-BE49-F238E27FC236}">
                <a16:creationId xmlns:a16="http://schemas.microsoft.com/office/drawing/2014/main" id="{E7272750-4C62-CD7F-A178-1D99840D9D71}"/>
              </a:ext>
              <a:ext uri="{C183D7F6-B498-43B3-948B-1728B52AA6E4}">
                <adec:decorative xmlns:adec="http://schemas.microsoft.com/office/drawing/2017/decorative" val="1"/>
              </a:ext>
            </a:extLst>
          </p:cNvPr>
          <p:cNvSpPr>
            <a:spLocks noGrp="1"/>
          </p:cNvSpPr>
          <p:nvPr>
            <p:ph type="pic" sz="quarter" idx="45" hasCustomPrompt="1"/>
          </p:nvPr>
        </p:nvSpPr>
        <p:spPr bwMode="gray">
          <a:xfrm>
            <a:off x="2798064" y="3848820"/>
            <a:ext cx="1125036" cy="1220400"/>
          </a:xfrm>
          <a:prstGeom prst="roundRect">
            <a:avLst/>
          </a:prstGeom>
          <a:solidFill>
            <a:srgbClr val="C1BFFF"/>
          </a:solidFill>
        </p:spPr>
        <p:txBody>
          <a:bodyPr tIns="91440" anchor="t" anchorCtr="0"/>
          <a:lstStyle>
            <a:lvl1pPr marL="0" indent="0" algn="ctr">
              <a:spcAft>
                <a:spcPts val="0"/>
              </a:spcAft>
              <a:buNone/>
              <a:defRPr sz="1400"/>
            </a:lvl1pPr>
          </a:lstStyle>
          <a:p>
            <a:r>
              <a:rPr lang="en-US" noProof="0"/>
              <a:t>Profile picture</a:t>
            </a:r>
          </a:p>
        </p:txBody>
      </p:sp>
      <p:sp>
        <p:nvSpPr>
          <p:cNvPr id="12" name="Subhead 5">
            <a:extLst>
              <a:ext uri="{FF2B5EF4-FFF2-40B4-BE49-F238E27FC236}">
                <a16:creationId xmlns:a16="http://schemas.microsoft.com/office/drawing/2014/main" id="{29EC33A1-05CF-B665-6FBE-68B95609B91E}"/>
              </a:ext>
            </a:extLst>
          </p:cNvPr>
          <p:cNvSpPr>
            <a:spLocks noGrp="1"/>
          </p:cNvSpPr>
          <p:nvPr>
            <p:ph type="body" idx="49" hasCustomPrompt="1"/>
          </p:nvPr>
        </p:nvSpPr>
        <p:spPr>
          <a:xfrm>
            <a:off x="2798064" y="5270569"/>
            <a:ext cx="2095200" cy="435600"/>
          </a:xfrm>
        </p:spPr>
        <p:txBody>
          <a:bodyPr wrap="none" anchor="t" anchorCtr="0"/>
          <a:lstStyle>
            <a:lvl1pPr marL="0" indent="0">
              <a:spcAft>
                <a:spcPts val="0"/>
              </a:spcAft>
              <a:buNone/>
              <a:defRPr kumimoji="0" lang="en-US" sz="1600" b="0" i="0" u="none" strike="noStrike" kern="1200" cap="none" spc="0" normalizeH="0" baseline="0" dirty="0">
                <a:ln>
                  <a:noFill/>
                </a:ln>
                <a:solidFill>
                  <a:srgbClr val="0D004D"/>
                </a:solidFill>
                <a:effectLst/>
                <a:uLnTx/>
                <a:uFillTx/>
                <a:latin typeface="Plus Jakarta Sans SemiBold" panose="020B0609020204030204"/>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err="1"/>
              <a:t>Firstname</a:t>
            </a:r>
            <a:r>
              <a:rPr lang="en-US" noProof="0"/>
              <a:t> </a:t>
            </a:r>
            <a:br>
              <a:rPr lang="en-US" noProof="0"/>
            </a:br>
            <a:r>
              <a:rPr lang="en-US" noProof="0" err="1"/>
              <a:t>Lastname</a:t>
            </a:r>
            <a:endParaRPr lang="en-US" noProof="0"/>
          </a:p>
        </p:txBody>
      </p:sp>
      <p:sp>
        <p:nvSpPr>
          <p:cNvPr id="13" name="Text 5">
            <a:extLst>
              <a:ext uri="{FF2B5EF4-FFF2-40B4-BE49-F238E27FC236}">
                <a16:creationId xmlns:a16="http://schemas.microsoft.com/office/drawing/2014/main" id="{480EA46A-54BB-1347-AD5A-3B170302743F}"/>
              </a:ext>
            </a:extLst>
          </p:cNvPr>
          <p:cNvSpPr>
            <a:spLocks noGrp="1"/>
          </p:cNvSpPr>
          <p:nvPr>
            <p:ph type="body" sz="quarter" idx="50" hasCustomPrompt="1"/>
          </p:nvPr>
        </p:nvSpPr>
        <p:spPr>
          <a:xfrm>
            <a:off x="2798064" y="5826199"/>
            <a:ext cx="2095200" cy="529200"/>
          </a:xfrm>
        </p:spPr>
        <p:txBody>
          <a:bodyPr>
            <a:noAutofit/>
          </a:bodyPr>
          <a:lstStyle>
            <a:lvl1pPr marL="0" indent="0">
              <a:spcBef>
                <a:spcPts val="0"/>
              </a:spcBef>
              <a:spcAft>
                <a:spcPts val="0"/>
              </a:spcAft>
              <a:buNone/>
              <a:defRPr kumimoji="0" lang="en-US" sz="1200" b="0" i="0" u="none" strike="noStrike" kern="1200" cap="none" spc="0" normalizeH="0" baseline="0" dirty="0">
                <a:ln>
                  <a:noFill/>
                </a:ln>
                <a:solidFill>
                  <a:srgbClr val="0D004D"/>
                </a:solidFill>
                <a:effectLst/>
                <a:uLnTx/>
                <a:uFillTx/>
                <a:latin typeface="+mn-lt"/>
                <a:ea typeface="+mn-ea"/>
                <a:cs typeface="+mn-cs"/>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Place role, location, or </a:t>
            </a:r>
            <a:br>
              <a:rPr lang="en-US" noProof="0"/>
            </a:br>
            <a:r>
              <a:rPr lang="en-US" noProof="0"/>
              <a:t>short bio here</a:t>
            </a:r>
          </a:p>
        </p:txBody>
      </p:sp>
      <p:sp>
        <p:nvSpPr>
          <p:cNvPr id="9" name="Picture 6">
            <a:extLst>
              <a:ext uri="{FF2B5EF4-FFF2-40B4-BE49-F238E27FC236}">
                <a16:creationId xmlns:a16="http://schemas.microsoft.com/office/drawing/2014/main" id="{6D5D84B0-90A5-2BFD-DA38-584737E597B6}"/>
              </a:ext>
              <a:ext uri="{C183D7F6-B498-43B3-948B-1728B52AA6E4}">
                <adec:decorative xmlns:adec="http://schemas.microsoft.com/office/drawing/2017/decorative" val="1"/>
              </a:ext>
            </a:extLst>
          </p:cNvPr>
          <p:cNvSpPr>
            <a:spLocks noGrp="1"/>
          </p:cNvSpPr>
          <p:nvPr>
            <p:ph type="pic" sz="quarter" idx="46" hasCustomPrompt="1"/>
          </p:nvPr>
        </p:nvSpPr>
        <p:spPr bwMode="gray">
          <a:xfrm>
            <a:off x="5047164" y="3848820"/>
            <a:ext cx="1125036" cy="1220400"/>
          </a:xfrm>
          <a:prstGeom prst="roundRect">
            <a:avLst/>
          </a:prstGeom>
          <a:solidFill>
            <a:srgbClr val="C1BFFF"/>
          </a:solidFill>
        </p:spPr>
        <p:txBody>
          <a:bodyPr tIns="91440" anchor="t" anchorCtr="0"/>
          <a:lstStyle>
            <a:lvl1pPr marL="0" indent="0" algn="ctr">
              <a:spcAft>
                <a:spcPts val="0"/>
              </a:spcAft>
              <a:buNone/>
              <a:defRPr sz="1400"/>
            </a:lvl1pPr>
          </a:lstStyle>
          <a:p>
            <a:r>
              <a:rPr lang="en-US" noProof="0"/>
              <a:t>Profile picture</a:t>
            </a:r>
          </a:p>
        </p:txBody>
      </p:sp>
      <p:sp>
        <p:nvSpPr>
          <p:cNvPr id="14" name="Subhead 6">
            <a:extLst>
              <a:ext uri="{FF2B5EF4-FFF2-40B4-BE49-F238E27FC236}">
                <a16:creationId xmlns:a16="http://schemas.microsoft.com/office/drawing/2014/main" id="{A63AEA07-115C-CE79-CD19-48208249B682}"/>
              </a:ext>
            </a:extLst>
          </p:cNvPr>
          <p:cNvSpPr>
            <a:spLocks noGrp="1"/>
          </p:cNvSpPr>
          <p:nvPr>
            <p:ph type="body" idx="51" hasCustomPrompt="1"/>
          </p:nvPr>
        </p:nvSpPr>
        <p:spPr>
          <a:xfrm>
            <a:off x="5047164" y="5270569"/>
            <a:ext cx="2095200" cy="435600"/>
          </a:xfrm>
        </p:spPr>
        <p:txBody>
          <a:bodyPr wrap="none" anchor="t" anchorCtr="0"/>
          <a:lstStyle>
            <a:lvl1pPr marL="0" indent="0">
              <a:spcAft>
                <a:spcPts val="0"/>
              </a:spcAft>
              <a:buNone/>
              <a:defRPr kumimoji="0" lang="en-US" sz="1600" b="0" i="0" u="none" strike="noStrike" kern="1200" cap="none" spc="0" normalizeH="0" baseline="0" dirty="0">
                <a:ln>
                  <a:noFill/>
                </a:ln>
                <a:solidFill>
                  <a:srgbClr val="0D004D"/>
                </a:solidFill>
                <a:effectLst/>
                <a:uLnTx/>
                <a:uFillTx/>
                <a:latin typeface="Plus Jakarta Sans SemiBold" panose="020B0609020204030204"/>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err="1"/>
              <a:t>Firstname</a:t>
            </a:r>
            <a:r>
              <a:rPr lang="en-US" noProof="0"/>
              <a:t> </a:t>
            </a:r>
            <a:br>
              <a:rPr lang="en-US" noProof="0"/>
            </a:br>
            <a:r>
              <a:rPr lang="en-US" noProof="0" err="1"/>
              <a:t>Lastname</a:t>
            </a:r>
            <a:endParaRPr lang="en-US" noProof="0"/>
          </a:p>
        </p:txBody>
      </p:sp>
      <p:sp>
        <p:nvSpPr>
          <p:cNvPr id="15" name="Text 6">
            <a:extLst>
              <a:ext uri="{FF2B5EF4-FFF2-40B4-BE49-F238E27FC236}">
                <a16:creationId xmlns:a16="http://schemas.microsoft.com/office/drawing/2014/main" id="{AF9FC4EE-65D2-3EA7-D40F-0513BAF3925D}"/>
              </a:ext>
            </a:extLst>
          </p:cNvPr>
          <p:cNvSpPr>
            <a:spLocks noGrp="1"/>
          </p:cNvSpPr>
          <p:nvPr>
            <p:ph type="body" sz="quarter" idx="52" hasCustomPrompt="1"/>
          </p:nvPr>
        </p:nvSpPr>
        <p:spPr>
          <a:xfrm>
            <a:off x="5047164" y="5826199"/>
            <a:ext cx="2095200" cy="529200"/>
          </a:xfrm>
        </p:spPr>
        <p:txBody>
          <a:bodyPr>
            <a:noAutofit/>
          </a:bodyPr>
          <a:lstStyle>
            <a:lvl1pPr marL="0" indent="0">
              <a:spcBef>
                <a:spcPts val="0"/>
              </a:spcBef>
              <a:spcAft>
                <a:spcPts val="0"/>
              </a:spcAft>
              <a:buNone/>
              <a:defRPr kumimoji="0" lang="en-US" sz="1200" b="0" i="0" u="none" strike="noStrike" kern="1200" cap="none" spc="0" normalizeH="0" baseline="0" dirty="0">
                <a:ln>
                  <a:noFill/>
                </a:ln>
                <a:solidFill>
                  <a:srgbClr val="0D004D"/>
                </a:solidFill>
                <a:effectLst/>
                <a:uLnTx/>
                <a:uFillTx/>
                <a:latin typeface="+mn-lt"/>
                <a:ea typeface="+mn-ea"/>
                <a:cs typeface="+mn-cs"/>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Place role, location, or </a:t>
            </a:r>
            <a:br>
              <a:rPr lang="en-US" noProof="0"/>
            </a:br>
            <a:r>
              <a:rPr lang="en-US" noProof="0"/>
              <a:t>short bio here</a:t>
            </a:r>
          </a:p>
        </p:txBody>
      </p:sp>
      <p:sp>
        <p:nvSpPr>
          <p:cNvPr id="10" name="Picture 7">
            <a:extLst>
              <a:ext uri="{FF2B5EF4-FFF2-40B4-BE49-F238E27FC236}">
                <a16:creationId xmlns:a16="http://schemas.microsoft.com/office/drawing/2014/main" id="{72D392DF-75DE-4A7B-7C0B-0E3E8FCB9070}"/>
              </a:ext>
              <a:ext uri="{C183D7F6-B498-43B3-948B-1728B52AA6E4}">
                <adec:decorative xmlns:adec="http://schemas.microsoft.com/office/drawing/2017/decorative" val="1"/>
              </a:ext>
            </a:extLst>
          </p:cNvPr>
          <p:cNvSpPr>
            <a:spLocks noGrp="1"/>
          </p:cNvSpPr>
          <p:nvPr>
            <p:ph type="pic" sz="quarter" idx="47" hasCustomPrompt="1"/>
          </p:nvPr>
        </p:nvSpPr>
        <p:spPr bwMode="gray">
          <a:xfrm>
            <a:off x="7296264" y="3848820"/>
            <a:ext cx="1125036" cy="1220400"/>
          </a:xfrm>
          <a:prstGeom prst="roundRect">
            <a:avLst/>
          </a:prstGeom>
          <a:solidFill>
            <a:srgbClr val="C1BFFF"/>
          </a:solidFill>
        </p:spPr>
        <p:txBody>
          <a:bodyPr tIns="91440" anchor="t" anchorCtr="0"/>
          <a:lstStyle>
            <a:lvl1pPr marL="0" indent="0" algn="ctr">
              <a:spcAft>
                <a:spcPts val="0"/>
              </a:spcAft>
              <a:buNone/>
              <a:defRPr sz="1400"/>
            </a:lvl1pPr>
          </a:lstStyle>
          <a:p>
            <a:r>
              <a:rPr lang="en-US" noProof="0"/>
              <a:t>Profile picture</a:t>
            </a:r>
          </a:p>
        </p:txBody>
      </p:sp>
      <p:sp>
        <p:nvSpPr>
          <p:cNvPr id="16" name="Subhead 7">
            <a:extLst>
              <a:ext uri="{FF2B5EF4-FFF2-40B4-BE49-F238E27FC236}">
                <a16:creationId xmlns:a16="http://schemas.microsoft.com/office/drawing/2014/main" id="{D77DD3F2-A8EB-3314-6C6D-8F0C1C527063}"/>
              </a:ext>
            </a:extLst>
          </p:cNvPr>
          <p:cNvSpPr>
            <a:spLocks noGrp="1"/>
          </p:cNvSpPr>
          <p:nvPr>
            <p:ph type="body" idx="53" hasCustomPrompt="1"/>
          </p:nvPr>
        </p:nvSpPr>
        <p:spPr>
          <a:xfrm>
            <a:off x="7296264" y="5270569"/>
            <a:ext cx="2095200" cy="435600"/>
          </a:xfrm>
        </p:spPr>
        <p:txBody>
          <a:bodyPr wrap="none" anchor="t" anchorCtr="0"/>
          <a:lstStyle>
            <a:lvl1pPr marL="0" indent="0">
              <a:spcAft>
                <a:spcPts val="0"/>
              </a:spcAft>
              <a:buNone/>
              <a:defRPr kumimoji="0" lang="en-US" sz="1600" b="0" i="0" u="none" strike="noStrike" kern="1200" cap="none" spc="0" normalizeH="0" baseline="0" dirty="0">
                <a:ln>
                  <a:noFill/>
                </a:ln>
                <a:solidFill>
                  <a:srgbClr val="0D004D"/>
                </a:solidFill>
                <a:effectLst/>
                <a:uLnTx/>
                <a:uFillTx/>
                <a:latin typeface="Plus Jakarta Sans SemiBold" panose="020B0609020204030204"/>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err="1"/>
              <a:t>Firstname</a:t>
            </a:r>
            <a:r>
              <a:rPr lang="en-US" noProof="0"/>
              <a:t> </a:t>
            </a:r>
            <a:br>
              <a:rPr lang="en-US" noProof="0"/>
            </a:br>
            <a:r>
              <a:rPr lang="en-US" noProof="0" err="1"/>
              <a:t>Lastname</a:t>
            </a:r>
            <a:endParaRPr lang="en-US" noProof="0"/>
          </a:p>
        </p:txBody>
      </p:sp>
      <p:sp>
        <p:nvSpPr>
          <p:cNvPr id="17" name="Text 7">
            <a:extLst>
              <a:ext uri="{FF2B5EF4-FFF2-40B4-BE49-F238E27FC236}">
                <a16:creationId xmlns:a16="http://schemas.microsoft.com/office/drawing/2014/main" id="{3A2879BE-C987-AABA-79A6-2A96C2F43A25}"/>
              </a:ext>
            </a:extLst>
          </p:cNvPr>
          <p:cNvSpPr>
            <a:spLocks noGrp="1"/>
          </p:cNvSpPr>
          <p:nvPr>
            <p:ph type="body" sz="quarter" idx="54" hasCustomPrompt="1"/>
          </p:nvPr>
        </p:nvSpPr>
        <p:spPr>
          <a:xfrm>
            <a:off x="7296264" y="5826199"/>
            <a:ext cx="2095200" cy="529200"/>
          </a:xfrm>
        </p:spPr>
        <p:txBody>
          <a:bodyPr>
            <a:noAutofit/>
          </a:bodyPr>
          <a:lstStyle>
            <a:lvl1pPr marL="0" indent="0">
              <a:spcBef>
                <a:spcPts val="0"/>
              </a:spcBef>
              <a:spcAft>
                <a:spcPts val="0"/>
              </a:spcAft>
              <a:buNone/>
              <a:defRPr kumimoji="0" lang="en-US" sz="1200" b="0" i="0" u="none" strike="noStrike" kern="1200" cap="none" spc="0" normalizeH="0" baseline="0" dirty="0">
                <a:ln>
                  <a:noFill/>
                </a:ln>
                <a:solidFill>
                  <a:srgbClr val="0D004D"/>
                </a:solidFill>
                <a:effectLst/>
                <a:uLnTx/>
                <a:uFillTx/>
                <a:latin typeface="+mn-lt"/>
                <a:ea typeface="+mn-ea"/>
                <a:cs typeface="+mn-cs"/>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Place role, location, or </a:t>
            </a:r>
            <a:br>
              <a:rPr lang="en-US" noProof="0"/>
            </a:br>
            <a:r>
              <a:rPr lang="en-US" noProof="0"/>
              <a:t>short bio here</a:t>
            </a:r>
          </a:p>
        </p:txBody>
      </p:sp>
      <p:sp>
        <p:nvSpPr>
          <p:cNvPr id="11" name="Picture 8">
            <a:extLst>
              <a:ext uri="{FF2B5EF4-FFF2-40B4-BE49-F238E27FC236}">
                <a16:creationId xmlns:a16="http://schemas.microsoft.com/office/drawing/2014/main" id="{8CCF67AF-DE7D-56DD-0861-DD37407262BF}"/>
              </a:ext>
              <a:ext uri="{C183D7F6-B498-43B3-948B-1728B52AA6E4}">
                <adec:decorative xmlns:adec="http://schemas.microsoft.com/office/drawing/2017/decorative" val="1"/>
              </a:ext>
            </a:extLst>
          </p:cNvPr>
          <p:cNvSpPr>
            <a:spLocks noGrp="1"/>
          </p:cNvSpPr>
          <p:nvPr>
            <p:ph type="pic" sz="quarter" idx="48" hasCustomPrompt="1"/>
          </p:nvPr>
        </p:nvSpPr>
        <p:spPr bwMode="gray">
          <a:xfrm>
            <a:off x="9545364" y="3848820"/>
            <a:ext cx="1125036" cy="1220400"/>
          </a:xfrm>
          <a:prstGeom prst="roundRect">
            <a:avLst/>
          </a:prstGeom>
          <a:solidFill>
            <a:srgbClr val="C1BFFF"/>
          </a:solidFill>
        </p:spPr>
        <p:txBody>
          <a:bodyPr tIns="91440" anchor="t" anchorCtr="0"/>
          <a:lstStyle>
            <a:lvl1pPr marL="0" indent="0" algn="ctr">
              <a:spcAft>
                <a:spcPts val="0"/>
              </a:spcAft>
              <a:buNone/>
              <a:defRPr sz="1400"/>
            </a:lvl1pPr>
          </a:lstStyle>
          <a:p>
            <a:r>
              <a:rPr lang="en-US" noProof="0"/>
              <a:t>Profile picture</a:t>
            </a:r>
          </a:p>
        </p:txBody>
      </p:sp>
      <p:sp>
        <p:nvSpPr>
          <p:cNvPr id="18" name="Subhead 8">
            <a:extLst>
              <a:ext uri="{FF2B5EF4-FFF2-40B4-BE49-F238E27FC236}">
                <a16:creationId xmlns:a16="http://schemas.microsoft.com/office/drawing/2014/main" id="{9A66DEC6-788C-28B7-2C7A-B76C173BCF1F}"/>
              </a:ext>
            </a:extLst>
          </p:cNvPr>
          <p:cNvSpPr>
            <a:spLocks noGrp="1"/>
          </p:cNvSpPr>
          <p:nvPr>
            <p:ph type="body" idx="55" hasCustomPrompt="1"/>
          </p:nvPr>
        </p:nvSpPr>
        <p:spPr>
          <a:xfrm>
            <a:off x="9545364" y="5270569"/>
            <a:ext cx="2095200" cy="435600"/>
          </a:xfrm>
        </p:spPr>
        <p:txBody>
          <a:bodyPr wrap="none" anchor="t" anchorCtr="0"/>
          <a:lstStyle>
            <a:lvl1pPr marL="0" indent="0">
              <a:spcAft>
                <a:spcPts val="0"/>
              </a:spcAft>
              <a:buNone/>
              <a:defRPr kumimoji="0" lang="en-US" sz="1600" b="0" i="0" u="none" strike="noStrike" kern="1200" cap="none" spc="0" normalizeH="0" baseline="0" dirty="0">
                <a:ln>
                  <a:noFill/>
                </a:ln>
                <a:solidFill>
                  <a:srgbClr val="0D004D"/>
                </a:solidFill>
                <a:effectLst/>
                <a:uLnTx/>
                <a:uFillTx/>
                <a:latin typeface="Plus Jakarta Sans SemiBold" panose="020B0609020204030204"/>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err="1"/>
              <a:t>Firstname</a:t>
            </a:r>
            <a:r>
              <a:rPr lang="en-US" noProof="0"/>
              <a:t> </a:t>
            </a:r>
            <a:br>
              <a:rPr lang="en-US" noProof="0"/>
            </a:br>
            <a:r>
              <a:rPr lang="en-US" noProof="0" err="1"/>
              <a:t>Lastname</a:t>
            </a:r>
            <a:endParaRPr lang="en-US" noProof="0"/>
          </a:p>
        </p:txBody>
      </p:sp>
      <p:sp>
        <p:nvSpPr>
          <p:cNvPr id="19" name="Text 8">
            <a:extLst>
              <a:ext uri="{FF2B5EF4-FFF2-40B4-BE49-F238E27FC236}">
                <a16:creationId xmlns:a16="http://schemas.microsoft.com/office/drawing/2014/main" id="{0D38B02E-DC1C-4ACD-EC17-B1CF5BF689F4}"/>
              </a:ext>
            </a:extLst>
          </p:cNvPr>
          <p:cNvSpPr>
            <a:spLocks noGrp="1"/>
          </p:cNvSpPr>
          <p:nvPr>
            <p:ph type="body" sz="quarter" idx="56" hasCustomPrompt="1"/>
          </p:nvPr>
        </p:nvSpPr>
        <p:spPr>
          <a:xfrm>
            <a:off x="9545364" y="5826199"/>
            <a:ext cx="2095200" cy="529200"/>
          </a:xfrm>
        </p:spPr>
        <p:txBody>
          <a:bodyPr>
            <a:noAutofit/>
          </a:bodyPr>
          <a:lstStyle>
            <a:lvl1pPr marL="0" indent="0">
              <a:spcBef>
                <a:spcPts val="0"/>
              </a:spcBef>
              <a:spcAft>
                <a:spcPts val="0"/>
              </a:spcAft>
              <a:buNone/>
              <a:defRPr kumimoji="0" lang="en-US" sz="1200" b="0" i="0" u="none" strike="noStrike" kern="1200" cap="none" spc="0" normalizeH="0" baseline="0" dirty="0">
                <a:ln>
                  <a:noFill/>
                </a:ln>
                <a:solidFill>
                  <a:srgbClr val="0D004D"/>
                </a:solidFill>
                <a:effectLst/>
                <a:uLnTx/>
                <a:uFillTx/>
                <a:latin typeface="+mn-lt"/>
                <a:ea typeface="+mn-ea"/>
                <a:cs typeface="+mn-cs"/>
              </a:defRPr>
            </a:lvl1pPr>
            <a:lvl2pPr marL="0" indent="0">
              <a:spcBef>
                <a:spcPts val="0"/>
              </a:spcBef>
              <a:buNone/>
              <a:defRPr sz="1200"/>
            </a:lvl2pPr>
            <a:lvl3pPr marL="0" indent="0">
              <a:spcBef>
                <a:spcPts val="0"/>
              </a:spcBef>
              <a:buNone/>
              <a:defRPr sz="1200"/>
            </a:lvl3pPr>
            <a:lvl4pPr marL="0" indent="0">
              <a:spcBef>
                <a:spcPts val="0"/>
              </a:spcBef>
              <a:buNone/>
              <a:defRPr sz="1200"/>
            </a:lvl4pPr>
            <a:lvl5pPr marL="0" indent="0">
              <a:spcBef>
                <a:spcPts val="0"/>
              </a:spcBef>
              <a:buNone/>
              <a:defRPr sz="1200"/>
            </a:lvl5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lang="en-US" noProof="0"/>
              <a:t>Place role, location, or </a:t>
            </a:r>
            <a:br>
              <a:rPr lang="en-US" noProof="0"/>
            </a:br>
            <a:r>
              <a:rPr lang="en-US" noProof="0"/>
              <a:t>short bio here</a:t>
            </a:r>
          </a:p>
        </p:txBody>
      </p:sp>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p:txBody>
          <a:body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p:txBody>
          <a:bodyPr/>
          <a:lstStyle/>
          <a:p>
            <a:fld id="{27BB625B-AB5A-C845-B50B-ED205C3DDF7A}" type="slidenum">
              <a:rPr lang="en-US" noProof="0" smtClean="0"/>
              <a:t>‹#›</a:t>
            </a:fld>
            <a:endParaRPr lang="en-US" noProof="0"/>
          </a:p>
        </p:txBody>
      </p:sp>
    </p:spTree>
    <p:extLst>
      <p:ext uri="{BB962C8B-B14F-4D97-AF65-F5344CB8AC3E}">
        <p14:creationId xmlns:p14="http://schemas.microsoft.com/office/powerpoint/2010/main" val="78087733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Closing Slide with Graphic Waves Dark">
    <p:bg>
      <p:bgRef idx="1001">
        <a:schemeClr val="bg2"/>
      </p:bgRef>
    </p:bg>
    <p:spTree>
      <p:nvGrpSpPr>
        <p:cNvPr id="1" name=""/>
        <p:cNvGrpSpPr/>
        <p:nvPr/>
      </p:nvGrpSpPr>
      <p:grpSpPr>
        <a:xfrm>
          <a:off x="0" y="0"/>
          <a:ext cx="0" cy="0"/>
          <a:chOff x="0" y="0"/>
          <a:chExt cx="0" cy="0"/>
        </a:xfrm>
      </p:grpSpPr>
      <p:pic>
        <p:nvPicPr>
          <p:cNvPr id="4" name="Graphic Waves">
            <a:extLst>
              <a:ext uri="{FF2B5EF4-FFF2-40B4-BE49-F238E27FC236}">
                <a16:creationId xmlns:a16="http://schemas.microsoft.com/office/drawing/2014/main" id="{4F4C3458-CE78-0C65-583A-03C31B62B22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nvPicPr>
        <p:blipFill>
          <a:blip r:embed="rId2"/>
          <a:srcRect/>
          <a:stretch/>
        </p:blipFill>
        <p:spPr>
          <a:xfrm>
            <a:off x="0" y="414"/>
            <a:ext cx="12192000" cy="6857172"/>
          </a:xfrm>
          <a:prstGeom prst="rect">
            <a:avLst/>
          </a:prstGeom>
        </p:spPr>
      </p:pic>
      <p:sp>
        <p:nvSpPr>
          <p:cNvPr id="2" name="Title">
            <a:extLst>
              <a:ext uri="{FF2B5EF4-FFF2-40B4-BE49-F238E27FC236}">
                <a16:creationId xmlns:a16="http://schemas.microsoft.com/office/drawing/2014/main" id="{2F08166A-83F0-2554-8E7D-B4BAD344F028}"/>
              </a:ext>
            </a:extLst>
          </p:cNvPr>
          <p:cNvSpPr>
            <a:spLocks noGrp="1"/>
          </p:cNvSpPr>
          <p:nvPr>
            <p:ph type="ctrTitle" hasCustomPrompt="1"/>
          </p:nvPr>
        </p:nvSpPr>
        <p:spPr bwMode="black">
          <a:xfrm>
            <a:off x="0" y="-457200"/>
            <a:ext cx="12188952" cy="457200"/>
          </a:xfrm>
        </p:spPr>
        <p:txBody>
          <a:bodyPr anchor="t" anchorCtr="0"/>
          <a:lstStyle>
            <a:lvl1pPr algn="l">
              <a:defRPr sz="3200" b="0">
                <a:solidFill>
                  <a:schemeClr val="accent6"/>
                </a:solidFill>
                <a:latin typeface="+mj-lt"/>
              </a:defRPr>
            </a:lvl1pPr>
          </a:lstStyle>
          <a:p>
            <a:r>
              <a:rPr lang="en-US" noProof="0" dirty="0"/>
              <a:t>Insert offscreen slide title here or delete if not needed</a:t>
            </a:r>
          </a:p>
        </p:txBody>
      </p:sp>
      <p:pic>
        <p:nvPicPr>
          <p:cNvPr id="6" name="Pearson Logo" descr="Pearson Logo">
            <a:extLst>
              <a:ext uri="{FF2B5EF4-FFF2-40B4-BE49-F238E27FC236}">
                <a16:creationId xmlns:a16="http://schemas.microsoft.com/office/drawing/2014/main" id="{30ED34BB-7EE4-98D6-5DEC-E5D6D9C32FB5}"/>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3"/>
              </a:ext>
            </a:extLst>
          </a:blip>
          <a:stretch>
            <a:fillRect/>
          </a:stretch>
        </p:blipFill>
        <p:spPr>
          <a:xfrm>
            <a:off x="544512" y="552450"/>
            <a:ext cx="2276856" cy="455371"/>
          </a:xfrm>
          <a:prstGeom prst="rect">
            <a:avLst/>
          </a:prstGeom>
        </p:spPr>
      </p:pic>
      <p:sp>
        <p:nvSpPr>
          <p:cNvPr id="11" name="Statement">
            <a:extLst>
              <a:ext uri="{FF2B5EF4-FFF2-40B4-BE49-F238E27FC236}">
                <a16:creationId xmlns:a16="http://schemas.microsoft.com/office/drawing/2014/main" id="{D0CDAE2A-83DD-2AD2-8ABE-22F52C8C9CA3}"/>
              </a:ext>
              <a:ext uri="{C183D7F6-B498-43B3-948B-1728B52AA6E4}">
                <adec:decorative xmlns:adec="http://schemas.microsoft.com/office/drawing/2017/decorative" val="0"/>
              </a:ext>
            </a:extLst>
          </p:cNvPr>
          <p:cNvSpPr>
            <a:spLocks noGrp="1"/>
          </p:cNvSpPr>
          <p:nvPr>
            <p:ph type="body" sz="quarter" idx="11" hasCustomPrompt="1"/>
          </p:nvPr>
        </p:nvSpPr>
        <p:spPr bwMode="white">
          <a:xfrm>
            <a:off x="544512" y="1985170"/>
            <a:ext cx="6419850" cy="2882899"/>
          </a:xfrm>
        </p:spPr>
        <p:txBody>
          <a:bodyPr anchor="ctr"/>
          <a:lstStyle>
            <a:lvl1pPr marL="0" indent="0">
              <a:lnSpc>
                <a:spcPct val="90000"/>
              </a:lnSpc>
              <a:buNone/>
              <a:defRPr sz="6000" b="1"/>
            </a:lvl1pPr>
          </a:lstStyle>
          <a:p>
            <a:pPr lvl="0"/>
            <a:r>
              <a:rPr lang="en-US"/>
              <a:t>Place closing statement here.</a:t>
            </a:r>
          </a:p>
        </p:txBody>
      </p:sp>
      <p:sp>
        <p:nvSpPr>
          <p:cNvPr id="3" name="Contact">
            <a:extLst>
              <a:ext uri="{FF2B5EF4-FFF2-40B4-BE49-F238E27FC236}">
                <a16:creationId xmlns:a16="http://schemas.microsoft.com/office/drawing/2014/main" id="{8879E363-BBA4-E8FB-32B0-B30CAED83B60}"/>
              </a:ext>
            </a:extLst>
          </p:cNvPr>
          <p:cNvSpPr>
            <a:spLocks noGrp="1"/>
          </p:cNvSpPr>
          <p:nvPr>
            <p:ph type="subTitle" idx="1" hasCustomPrompt="1"/>
          </p:nvPr>
        </p:nvSpPr>
        <p:spPr bwMode="white">
          <a:xfrm>
            <a:off x="544513" y="4869655"/>
            <a:ext cx="4543425" cy="1440657"/>
          </a:xfrm>
        </p:spPr>
        <p:txBody>
          <a:bodyPr anchor="b">
            <a:normAutofit/>
          </a:bodyPr>
          <a:lstStyle>
            <a:lvl1pPr marL="0" indent="0" algn="l">
              <a:buNone/>
              <a:defRPr sz="12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Place contact info here</a:t>
            </a:r>
          </a:p>
        </p:txBody>
      </p:sp>
      <p:pic>
        <p:nvPicPr>
          <p:cNvPr id="5" name="Graphic Waves">
            <a:extLst>
              <a:ext uri="{FF2B5EF4-FFF2-40B4-BE49-F238E27FC236}">
                <a16:creationId xmlns:a16="http://schemas.microsoft.com/office/drawing/2014/main" id="{28E876F0-4439-9C52-9B23-603082BBC183}"/>
              </a:ext>
              <a:ext uri="{C183D7F6-B498-43B3-948B-1728B52AA6E4}">
                <adec:decorative xmlns:adec="http://schemas.microsoft.com/office/drawing/2017/decorative" val="1"/>
              </a:ext>
            </a:extLst>
          </p:cNvPr>
          <p:cNvPicPr/>
          <p:nvPr userDrawn="1"/>
        </p:nvPicPr>
        <p:blipFill>
          <a:blip r:embed="rId2"/>
          <a:srcRect/>
          <a:stretch/>
        </p:blipFill>
        <p:spPr>
          <a:xfrm>
            <a:off x="0" y="414"/>
            <a:ext cx="12192000" cy="6857172"/>
          </a:xfrm>
          <a:prstGeom prst="rect">
            <a:avLst/>
          </a:prstGeom>
        </p:spPr>
      </p:pic>
      <p:pic>
        <p:nvPicPr>
          <p:cNvPr id="7" name="Pearson Logo" descr="Pearson Logo">
            <a:extLst>
              <a:ext uri="{FF2B5EF4-FFF2-40B4-BE49-F238E27FC236}">
                <a16:creationId xmlns:a16="http://schemas.microsoft.com/office/drawing/2014/main" id="{E525212B-1844-E723-4301-CBBD8604D1FD}"/>
              </a:ext>
            </a:extLst>
          </p:cNvPr>
          <p:cNvPicPr/>
          <p:nvPr userDrawn="1"/>
        </p:nvPicPr>
        <p:blipFill>
          <a:blip>
            <a:extLst>
              <a:ext uri="{96DAC541-7B7A-43D3-8B79-37D633B846F1}">
                <asvg:svgBlip xmlns:asvg="http://schemas.microsoft.com/office/drawing/2016/SVG/main" r:embed="rId3"/>
              </a:ext>
            </a:extLst>
          </a:blip>
          <a:stretch>
            <a:fillRect/>
          </a:stretch>
        </p:blipFill>
        <p:spPr>
          <a:xfrm>
            <a:off x="544512" y="552450"/>
            <a:ext cx="2276856" cy="455371"/>
          </a:xfrm>
          <a:prstGeom prst="rect">
            <a:avLst/>
          </a:prstGeom>
        </p:spPr>
      </p:pic>
    </p:spTree>
    <p:extLst>
      <p:ext uri="{BB962C8B-B14F-4D97-AF65-F5344CB8AC3E}">
        <p14:creationId xmlns:p14="http://schemas.microsoft.com/office/powerpoint/2010/main" val="4012223057"/>
      </p:ext>
    </p:extLst>
  </p:cSld>
  <p:clrMapOvr>
    <a:overrideClrMapping bg1="dk1" tx1="lt1" bg2="dk2" tx2="lt2" accent1="accent1" accent2="accent2" accent3="accent3" accent4="accent4" accent5="accent5" accent6="accent6" hlink="hlink" folHlink="folHlink"/>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Closing Slide with Image Placeholder Dark">
    <p:bg bwMode="gray">
      <p:bgRef idx="1001">
        <a:schemeClr val="bg2"/>
      </p:bgRef>
    </p:bg>
    <p:spTree>
      <p:nvGrpSpPr>
        <p:cNvPr id="1" name=""/>
        <p:cNvGrpSpPr/>
        <p:nvPr/>
      </p:nvGrpSpPr>
      <p:grpSpPr>
        <a:xfrm>
          <a:off x="0" y="0"/>
          <a:ext cx="0" cy="0"/>
          <a:chOff x="0" y="0"/>
          <a:chExt cx="0" cy="0"/>
        </a:xfrm>
      </p:grpSpPr>
      <p:sp>
        <p:nvSpPr>
          <p:cNvPr id="11" name="Title">
            <a:extLst>
              <a:ext uri="{FF2B5EF4-FFF2-40B4-BE49-F238E27FC236}">
                <a16:creationId xmlns:a16="http://schemas.microsoft.com/office/drawing/2014/main" id="{8384F486-3B04-1389-DE66-3371A30E6DE6}"/>
              </a:ext>
            </a:extLst>
          </p:cNvPr>
          <p:cNvSpPr>
            <a:spLocks noGrp="1"/>
          </p:cNvSpPr>
          <p:nvPr>
            <p:ph type="ctrTitle" hasCustomPrompt="1"/>
          </p:nvPr>
        </p:nvSpPr>
        <p:spPr bwMode="black">
          <a:xfrm>
            <a:off x="0" y="-457200"/>
            <a:ext cx="12188952" cy="457200"/>
          </a:xfrm>
        </p:spPr>
        <p:txBody>
          <a:bodyPr anchor="t" anchorCtr="0"/>
          <a:lstStyle>
            <a:lvl1pPr algn="l">
              <a:defRPr sz="3200" b="0">
                <a:solidFill>
                  <a:schemeClr val="accent6"/>
                </a:solidFill>
                <a:latin typeface="+mj-lt"/>
              </a:defRPr>
            </a:lvl1pPr>
          </a:lstStyle>
          <a:p>
            <a:r>
              <a:rPr lang="en-US" noProof="0" dirty="0"/>
              <a:t>Insert offscreen slide title here or delete if not needed</a:t>
            </a:r>
          </a:p>
        </p:txBody>
      </p:sp>
      <p:pic>
        <p:nvPicPr>
          <p:cNvPr id="12" name="Pearson Logo" descr="Pearson Logo">
            <a:extLst>
              <a:ext uri="{FF2B5EF4-FFF2-40B4-BE49-F238E27FC236}">
                <a16:creationId xmlns:a16="http://schemas.microsoft.com/office/drawing/2014/main" id="{E5F82EA5-8ACA-3575-748B-08F781F42766}"/>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2"/>
              </a:ext>
            </a:extLst>
          </a:blip>
          <a:stretch>
            <a:fillRect/>
          </a:stretch>
        </p:blipFill>
        <p:spPr>
          <a:xfrm>
            <a:off x="1343025" y="1096964"/>
            <a:ext cx="2276856" cy="455371"/>
          </a:xfrm>
          <a:prstGeom prst="rect">
            <a:avLst/>
          </a:prstGeom>
        </p:spPr>
      </p:pic>
      <p:sp>
        <p:nvSpPr>
          <p:cNvPr id="2" name="Statement">
            <a:extLst>
              <a:ext uri="{FF2B5EF4-FFF2-40B4-BE49-F238E27FC236}">
                <a16:creationId xmlns:a16="http://schemas.microsoft.com/office/drawing/2014/main" id="{5043BFA6-5CE1-2FDE-0027-3B9EE605CF65}"/>
              </a:ext>
              <a:ext uri="{C183D7F6-B498-43B3-948B-1728B52AA6E4}">
                <adec:decorative xmlns:adec="http://schemas.microsoft.com/office/drawing/2017/decorative" val="0"/>
              </a:ext>
            </a:extLst>
          </p:cNvPr>
          <p:cNvSpPr>
            <a:spLocks noGrp="1"/>
          </p:cNvSpPr>
          <p:nvPr>
            <p:ph type="body" sz="quarter" idx="11" hasCustomPrompt="1"/>
          </p:nvPr>
        </p:nvSpPr>
        <p:spPr bwMode="white">
          <a:xfrm>
            <a:off x="1343025" y="1796776"/>
            <a:ext cx="4681537" cy="2724913"/>
          </a:xfrm>
        </p:spPr>
        <p:txBody>
          <a:bodyPr anchor="ctr"/>
          <a:lstStyle>
            <a:lvl1pPr marL="0" indent="0">
              <a:lnSpc>
                <a:spcPct val="90000"/>
              </a:lnSpc>
              <a:buNone/>
              <a:defRPr sz="6000" b="1"/>
            </a:lvl1pPr>
          </a:lstStyle>
          <a:p>
            <a:pPr lvl="0"/>
            <a:r>
              <a:rPr lang="en-US"/>
              <a:t>Closing statement.</a:t>
            </a:r>
          </a:p>
        </p:txBody>
      </p:sp>
      <p:sp>
        <p:nvSpPr>
          <p:cNvPr id="17" name="Contact">
            <a:extLst>
              <a:ext uri="{FF2B5EF4-FFF2-40B4-BE49-F238E27FC236}">
                <a16:creationId xmlns:a16="http://schemas.microsoft.com/office/drawing/2014/main" id="{411DD343-B04A-AC7E-4B87-39CC7AE94666}"/>
              </a:ext>
            </a:extLst>
          </p:cNvPr>
          <p:cNvSpPr>
            <a:spLocks noGrp="1"/>
          </p:cNvSpPr>
          <p:nvPr>
            <p:ph type="subTitle" idx="1" hasCustomPrompt="1"/>
          </p:nvPr>
        </p:nvSpPr>
        <p:spPr bwMode="white">
          <a:xfrm>
            <a:off x="1343026" y="4676778"/>
            <a:ext cx="3886200" cy="836782"/>
          </a:xfrm>
        </p:spPr>
        <p:txBody>
          <a:bodyPr anchor="b">
            <a:normAutofit/>
          </a:bodyPr>
          <a:lstStyle>
            <a:lvl1pPr marL="0" indent="0" algn="l">
              <a:buNone/>
              <a:defRPr sz="12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Place contact info here</a:t>
            </a:r>
          </a:p>
        </p:txBody>
      </p:sp>
      <p:cxnSp>
        <p:nvCxnSpPr>
          <p:cNvPr id="7" name="Straight Connector">
            <a:extLst>
              <a:ext uri="{FF2B5EF4-FFF2-40B4-BE49-F238E27FC236}">
                <a16:creationId xmlns:a16="http://schemas.microsoft.com/office/drawing/2014/main" id="{72F25D72-AF6B-A7AA-3326-A2EF6AD5D2A4}"/>
              </a:ext>
              <a:ext uri="{C183D7F6-B498-43B3-948B-1728B52AA6E4}">
                <adec:decorative xmlns:adec="http://schemas.microsoft.com/office/drawing/2017/decorative" val="1"/>
              </a:ext>
            </a:extLst>
          </p:cNvPr>
          <p:cNvCxnSpPr>
            <a:cxnSpLocks/>
          </p:cNvCxnSpPr>
          <p:nvPr/>
        </p:nvCxnSpPr>
        <p:spPr bwMode="white">
          <a:xfrm>
            <a:off x="1343025" y="5758001"/>
            <a:ext cx="3886200"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sp>
        <p:nvSpPr>
          <p:cNvPr id="20" name="Picture">
            <a:extLst>
              <a:ext uri="{FF2B5EF4-FFF2-40B4-BE49-F238E27FC236}">
                <a16:creationId xmlns:a16="http://schemas.microsoft.com/office/drawing/2014/main" id="{4BADEAC3-C0F2-B1F7-76FD-AC496098E828}"/>
              </a:ext>
              <a:ext uri="{C183D7F6-B498-43B3-948B-1728B52AA6E4}">
                <adec:decorative xmlns:adec="http://schemas.microsoft.com/office/drawing/2017/decorative" val="1"/>
              </a:ext>
            </a:extLst>
          </p:cNvPr>
          <p:cNvSpPr>
            <a:spLocks noGrp="1"/>
          </p:cNvSpPr>
          <p:nvPr>
            <p:ph type="pic" sz="quarter" idx="10" hasCustomPrompt="1"/>
          </p:nvPr>
        </p:nvSpPr>
        <p:spPr bwMode="gray">
          <a:xfrm>
            <a:off x="6306441" y="1096965"/>
            <a:ext cx="4540250" cy="4665661"/>
          </a:xfrm>
          <a:custGeom>
            <a:avLst/>
            <a:gdLst>
              <a:gd name="connsiteX0" fmla="*/ 203222 w 4540250"/>
              <a:gd name="connsiteY0" fmla="*/ 0 h 4665661"/>
              <a:gd name="connsiteX1" fmla="*/ 4337028 w 4540250"/>
              <a:gd name="connsiteY1" fmla="*/ 0 h 4665661"/>
              <a:gd name="connsiteX2" fmla="*/ 4540250 w 4540250"/>
              <a:gd name="connsiteY2" fmla="*/ 203222 h 4665661"/>
              <a:gd name="connsiteX3" fmla="*/ 4540250 w 4540250"/>
              <a:gd name="connsiteY3" fmla="*/ 4462439 h 4665661"/>
              <a:gd name="connsiteX4" fmla="*/ 4337028 w 4540250"/>
              <a:gd name="connsiteY4" fmla="*/ 4665661 h 4665661"/>
              <a:gd name="connsiteX5" fmla="*/ 203222 w 4540250"/>
              <a:gd name="connsiteY5" fmla="*/ 4665661 h 4665661"/>
              <a:gd name="connsiteX6" fmla="*/ 0 w 4540250"/>
              <a:gd name="connsiteY6" fmla="*/ 4462439 h 4665661"/>
              <a:gd name="connsiteX7" fmla="*/ 0 w 4540250"/>
              <a:gd name="connsiteY7" fmla="*/ 203222 h 4665661"/>
              <a:gd name="connsiteX8" fmla="*/ 203222 w 4540250"/>
              <a:gd name="connsiteY8" fmla="*/ 0 h 4665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40250" h="4665661">
                <a:moveTo>
                  <a:pt x="203222" y="0"/>
                </a:moveTo>
                <a:lnTo>
                  <a:pt x="4337028" y="0"/>
                </a:lnTo>
                <a:cubicBezTo>
                  <a:pt x="4449264" y="0"/>
                  <a:pt x="4540250" y="90986"/>
                  <a:pt x="4540250" y="203222"/>
                </a:cubicBezTo>
                <a:lnTo>
                  <a:pt x="4540250" y="4462439"/>
                </a:lnTo>
                <a:cubicBezTo>
                  <a:pt x="4540250" y="4574675"/>
                  <a:pt x="4449264" y="4665661"/>
                  <a:pt x="4337028" y="4665661"/>
                </a:cubicBezTo>
                <a:lnTo>
                  <a:pt x="203222" y="4665661"/>
                </a:lnTo>
                <a:cubicBezTo>
                  <a:pt x="90986" y="4665661"/>
                  <a:pt x="0" y="4574675"/>
                  <a:pt x="0" y="4462439"/>
                </a:cubicBezTo>
                <a:lnTo>
                  <a:pt x="0" y="203222"/>
                </a:lnTo>
                <a:cubicBezTo>
                  <a:pt x="0" y="90986"/>
                  <a:pt x="90986" y="0"/>
                  <a:pt x="203222" y="0"/>
                </a:cubicBezTo>
                <a:close/>
              </a:path>
            </a:pathLst>
          </a:custGeom>
          <a:solidFill>
            <a:srgbClr val="EDECF6"/>
          </a:solidFill>
        </p:spPr>
        <p:txBody>
          <a:bodyPr wrap="square" tIns="91440" bIns="0">
            <a:noAutofit/>
          </a:bodyPr>
          <a:lstStyle>
            <a:lvl1pPr marL="0" indent="0" algn="ctr">
              <a:buNone/>
              <a:defRPr sz="1400">
                <a:solidFill>
                  <a:srgbClr val="0D004D"/>
                </a:solidFill>
              </a:defRPr>
            </a:lvl1pPr>
          </a:lstStyle>
          <a:p>
            <a:r>
              <a:rPr lang="en-US" noProof="0"/>
              <a:t>Add picture here</a:t>
            </a:r>
          </a:p>
        </p:txBody>
      </p:sp>
      <p:pic>
        <p:nvPicPr>
          <p:cNvPr id="3" name="Pearson Logo" descr="Pearson Logo">
            <a:extLst>
              <a:ext uri="{FF2B5EF4-FFF2-40B4-BE49-F238E27FC236}">
                <a16:creationId xmlns:a16="http://schemas.microsoft.com/office/drawing/2014/main" id="{67CA6268-8410-C239-0270-CAA7AC388510}"/>
              </a:ext>
            </a:extLst>
          </p:cNvPr>
          <p:cNvPicPr/>
          <p:nvPr userDrawn="1"/>
        </p:nvPicPr>
        <p:blipFill>
          <a:blip>
            <a:extLst>
              <a:ext uri="{96DAC541-7B7A-43D3-8B79-37D633B846F1}">
                <asvg:svgBlip xmlns:asvg="http://schemas.microsoft.com/office/drawing/2016/SVG/main" r:embed="rId2"/>
              </a:ext>
            </a:extLst>
          </a:blip>
          <a:stretch>
            <a:fillRect/>
          </a:stretch>
        </p:blipFill>
        <p:spPr>
          <a:xfrm>
            <a:off x="1343025" y="1096964"/>
            <a:ext cx="2276856" cy="455371"/>
          </a:xfrm>
          <a:prstGeom prst="rect">
            <a:avLst/>
          </a:prstGeom>
        </p:spPr>
      </p:pic>
      <p:cxnSp>
        <p:nvCxnSpPr>
          <p:cNvPr id="4" name="Straight Connector">
            <a:extLst>
              <a:ext uri="{FF2B5EF4-FFF2-40B4-BE49-F238E27FC236}">
                <a16:creationId xmlns:a16="http://schemas.microsoft.com/office/drawing/2014/main" id="{EE9B6F0C-C640-0372-66F8-327618A2184B}"/>
              </a:ext>
              <a:ext uri="{C183D7F6-B498-43B3-948B-1728B52AA6E4}">
                <adec:decorative xmlns:adec="http://schemas.microsoft.com/office/drawing/2017/decorative" val="1"/>
              </a:ext>
            </a:extLst>
          </p:cNvPr>
          <p:cNvCxnSpPr>
            <a:cxnSpLocks/>
          </p:cNvCxnSpPr>
          <p:nvPr userDrawn="1"/>
        </p:nvCxnSpPr>
        <p:spPr bwMode="white">
          <a:xfrm>
            <a:off x="1343025" y="5758001"/>
            <a:ext cx="3886200" cy="0"/>
          </a:xfrm>
          <a:prstGeom prst="line">
            <a:avLst/>
          </a:prstGeom>
          <a:ln w="12700">
            <a:solidFill>
              <a:srgbClr val="512EAB"/>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90299257"/>
      </p:ext>
    </p:extLst>
  </p:cSld>
  <p:clrMapOvr>
    <a:overrideClrMapping bg1="dk1" tx1="lt1" bg2="dk2" tx2="lt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Grid">
    <p:bg>
      <p:bgRef idx="1001">
        <a:schemeClr val="bg2"/>
      </p:bgRef>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B7CC7DB3-DE38-02F2-976E-AA18EA7C7FA6}"/>
              </a:ext>
            </a:extLst>
          </p:cNvPr>
          <p:cNvSpPr>
            <a:spLocks noGrp="1"/>
          </p:cNvSpPr>
          <p:nvPr>
            <p:ph type="title" hasCustomPrompt="1"/>
          </p:nvPr>
        </p:nvSpPr>
        <p:spPr>
          <a:xfrm>
            <a:off x="0" y="-457200"/>
            <a:ext cx="12188952" cy="457200"/>
          </a:xfrm>
        </p:spPr>
        <p:txBody>
          <a:bodyPr/>
          <a:lstStyle>
            <a:lvl1pPr>
              <a:defRPr>
                <a:solidFill>
                  <a:schemeClr val="accent6"/>
                </a:solidFill>
              </a:defRPr>
            </a:lvl1pPr>
          </a:lstStyle>
          <a:p>
            <a:r>
              <a:rPr lang="en-US" noProof="0" dirty="0"/>
              <a:t>Insert offscreen slide title here or delete if not needed</a:t>
            </a:r>
            <a:endParaRPr lang="en-US" dirty="0"/>
          </a:p>
        </p:txBody>
      </p:sp>
      <p:sp>
        <p:nvSpPr>
          <p:cNvPr id="74" name="Rectangle 73">
            <a:extLst>
              <a:ext uri="{FF2B5EF4-FFF2-40B4-BE49-F238E27FC236}">
                <a16:creationId xmlns:a16="http://schemas.microsoft.com/office/drawing/2014/main" id="{30D912AF-5366-A462-ECFC-6DC64435391B}"/>
              </a:ext>
              <a:ext uri="{C183D7F6-B498-43B3-948B-1728B52AA6E4}">
                <adec:decorative xmlns:adec="http://schemas.microsoft.com/office/drawing/2017/decorative" val="1"/>
              </a:ext>
            </a:extLst>
          </p:cNvPr>
          <p:cNvSpPr/>
          <p:nvPr/>
        </p:nvSpPr>
        <p:spPr bwMode="gray">
          <a:xfrm>
            <a:off x="0" y="548640"/>
            <a:ext cx="12192000" cy="576072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2" name="Group 31">
            <a:extLst>
              <a:ext uri="{FF2B5EF4-FFF2-40B4-BE49-F238E27FC236}">
                <a16:creationId xmlns:a16="http://schemas.microsoft.com/office/drawing/2014/main" id="{6CD59436-7F91-04C4-7AFF-25CEDA7BE2D7}"/>
              </a:ext>
              <a:ext uri="{C183D7F6-B498-43B3-948B-1728B52AA6E4}">
                <adec:decorative xmlns:adec="http://schemas.microsoft.com/office/drawing/2017/decorative" val="1"/>
              </a:ext>
            </a:extLst>
          </p:cNvPr>
          <p:cNvGrpSpPr/>
          <p:nvPr/>
        </p:nvGrpSpPr>
        <p:grpSpPr bwMode="gray">
          <a:xfrm>
            <a:off x="0" y="0"/>
            <a:ext cx="12192000" cy="548640"/>
            <a:chOff x="0" y="1846252"/>
            <a:chExt cx="12192000" cy="548640"/>
          </a:xfrm>
          <a:solidFill>
            <a:schemeClr val="accent2"/>
          </a:solidFill>
        </p:grpSpPr>
        <p:sp>
          <p:nvSpPr>
            <p:cNvPr id="33" name="Rectangle 32">
              <a:extLst>
                <a:ext uri="{FF2B5EF4-FFF2-40B4-BE49-F238E27FC236}">
                  <a16:creationId xmlns:a16="http://schemas.microsoft.com/office/drawing/2014/main" id="{10FA117E-A746-630C-CCAE-F1211190EEF2}"/>
                </a:ext>
              </a:extLst>
            </p:cNvPr>
            <p:cNvSpPr>
              <a:spLocks/>
            </p:cNvSpPr>
            <p:nvPr/>
          </p:nvSpPr>
          <p:spPr bwMode="gray">
            <a:xfrm>
              <a:off x="134747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353F83ED-5DF9-C4CC-E76A-162337A6832C}"/>
                </a:ext>
              </a:extLst>
            </p:cNvPr>
            <p:cNvSpPr>
              <a:spLocks/>
            </p:cNvSpPr>
            <p:nvPr/>
          </p:nvSpPr>
          <p:spPr bwMode="gray">
            <a:xfrm>
              <a:off x="228346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F1461141-4CD1-D4B5-CBB6-F88B569096E9}"/>
                </a:ext>
              </a:extLst>
            </p:cNvPr>
            <p:cNvSpPr>
              <a:spLocks/>
            </p:cNvSpPr>
            <p:nvPr/>
          </p:nvSpPr>
          <p:spPr bwMode="gray">
            <a:xfrm>
              <a:off x="321945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1A454BF8-34D4-05E4-0DD0-DD204F707D24}"/>
                </a:ext>
              </a:extLst>
            </p:cNvPr>
            <p:cNvSpPr>
              <a:spLocks/>
            </p:cNvSpPr>
            <p:nvPr/>
          </p:nvSpPr>
          <p:spPr bwMode="gray">
            <a:xfrm>
              <a:off x="415544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85FFA258-0896-58C1-ED06-E667B253C438}"/>
                </a:ext>
              </a:extLst>
            </p:cNvPr>
            <p:cNvSpPr>
              <a:spLocks/>
            </p:cNvSpPr>
            <p:nvPr/>
          </p:nvSpPr>
          <p:spPr bwMode="gray">
            <a:xfrm>
              <a:off x="509143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2DFA76A2-C2C8-6347-07BD-A546CF3FDFB4}"/>
                </a:ext>
              </a:extLst>
            </p:cNvPr>
            <p:cNvSpPr>
              <a:spLocks/>
            </p:cNvSpPr>
            <p:nvPr/>
          </p:nvSpPr>
          <p:spPr bwMode="gray">
            <a:xfrm>
              <a:off x="602742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C96C1FCC-5CB3-1E08-B0A5-96931818111B}"/>
                </a:ext>
              </a:extLst>
            </p:cNvPr>
            <p:cNvSpPr>
              <a:spLocks/>
            </p:cNvSpPr>
            <p:nvPr/>
          </p:nvSpPr>
          <p:spPr bwMode="gray">
            <a:xfrm>
              <a:off x="696341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0EBBF802-C21C-5DB4-6BFE-F2971CCBFCE4}"/>
                </a:ext>
              </a:extLst>
            </p:cNvPr>
            <p:cNvSpPr>
              <a:spLocks/>
            </p:cNvSpPr>
            <p:nvPr/>
          </p:nvSpPr>
          <p:spPr bwMode="gray">
            <a:xfrm>
              <a:off x="789940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36C58DFA-AC95-9DA7-4E2A-072F107650E6}"/>
                </a:ext>
              </a:extLst>
            </p:cNvPr>
            <p:cNvSpPr>
              <a:spLocks/>
            </p:cNvSpPr>
            <p:nvPr/>
          </p:nvSpPr>
          <p:spPr bwMode="gray">
            <a:xfrm>
              <a:off x="883539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F0ECD9A0-F1B5-5A76-F7DC-BA0385225577}"/>
                </a:ext>
              </a:extLst>
            </p:cNvPr>
            <p:cNvSpPr>
              <a:spLocks/>
            </p:cNvSpPr>
            <p:nvPr/>
          </p:nvSpPr>
          <p:spPr bwMode="gray">
            <a:xfrm>
              <a:off x="977138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8721BFB8-D5C7-FBD3-CE5A-5F4E19992193}"/>
                </a:ext>
              </a:extLst>
            </p:cNvPr>
            <p:cNvSpPr>
              <a:spLocks/>
            </p:cNvSpPr>
            <p:nvPr/>
          </p:nvSpPr>
          <p:spPr bwMode="gray">
            <a:xfrm>
              <a:off x="1070737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A9CF49F4-F7BB-5DD6-4704-8D9E918613F7}"/>
                </a:ext>
              </a:extLst>
            </p:cNvPr>
            <p:cNvSpPr>
              <a:spLocks/>
            </p:cNvSpPr>
            <p:nvPr/>
          </p:nvSpPr>
          <p:spPr bwMode="gray">
            <a:xfrm>
              <a:off x="11643360" y="1846252"/>
              <a:ext cx="54864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a:extLst>
                <a:ext uri="{FF2B5EF4-FFF2-40B4-BE49-F238E27FC236}">
                  <a16:creationId xmlns:a16="http://schemas.microsoft.com/office/drawing/2014/main" id="{0B3D5AE9-DFCF-5CBA-740A-0F6B84D020ED}"/>
                </a:ext>
              </a:extLst>
            </p:cNvPr>
            <p:cNvSpPr>
              <a:spLocks/>
            </p:cNvSpPr>
            <p:nvPr/>
          </p:nvSpPr>
          <p:spPr bwMode="gray">
            <a:xfrm>
              <a:off x="0" y="1846252"/>
              <a:ext cx="54864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6" name="Group 45">
            <a:extLst>
              <a:ext uri="{FF2B5EF4-FFF2-40B4-BE49-F238E27FC236}">
                <a16:creationId xmlns:a16="http://schemas.microsoft.com/office/drawing/2014/main" id="{1BDF94B1-9716-AEE1-81F9-7290AB8E94C7}"/>
              </a:ext>
              <a:ext uri="{C183D7F6-B498-43B3-948B-1728B52AA6E4}">
                <adec:decorative xmlns:adec="http://schemas.microsoft.com/office/drawing/2017/decorative" val="1"/>
              </a:ext>
            </a:extLst>
          </p:cNvPr>
          <p:cNvGrpSpPr/>
          <p:nvPr/>
        </p:nvGrpSpPr>
        <p:grpSpPr bwMode="gray">
          <a:xfrm>
            <a:off x="0" y="6309360"/>
            <a:ext cx="12192000" cy="548640"/>
            <a:chOff x="0" y="1846252"/>
            <a:chExt cx="12192000" cy="548640"/>
          </a:xfrm>
          <a:solidFill>
            <a:schemeClr val="accent2"/>
          </a:solidFill>
        </p:grpSpPr>
        <p:sp>
          <p:nvSpPr>
            <p:cNvPr id="47" name="Rectangle 46">
              <a:extLst>
                <a:ext uri="{FF2B5EF4-FFF2-40B4-BE49-F238E27FC236}">
                  <a16:creationId xmlns:a16="http://schemas.microsoft.com/office/drawing/2014/main" id="{4E291224-AABD-E7C7-0CFC-77EC74647957}"/>
                </a:ext>
              </a:extLst>
            </p:cNvPr>
            <p:cNvSpPr>
              <a:spLocks/>
            </p:cNvSpPr>
            <p:nvPr/>
          </p:nvSpPr>
          <p:spPr bwMode="gray">
            <a:xfrm>
              <a:off x="134747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B303E448-6CC1-205D-97AF-A74DB263EA4B}"/>
                </a:ext>
              </a:extLst>
            </p:cNvPr>
            <p:cNvSpPr>
              <a:spLocks/>
            </p:cNvSpPr>
            <p:nvPr/>
          </p:nvSpPr>
          <p:spPr bwMode="gray">
            <a:xfrm>
              <a:off x="228346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627F2DED-FED5-8FB7-E13D-33B7875EC0B4}"/>
                </a:ext>
              </a:extLst>
            </p:cNvPr>
            <p:cNvSpPr>
              <a:spLocks/>
            </p:cNvSpPr>
            <p:nvPr/>
          </p:nvSpPr>
          <p:spPr bwMode="gray">
            <a:xfrm>
              <a:off x="321945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9DFED2E6-5416-0149-38DD-E71BAB019CED}"/>
                </a:ext>
              </a:extLst>
            </p:cNvPr>
            <p:cNvSpPr>
              <a:spLocks/>
            </p:cNvSpPr>
            <p:nvPr/>
          </p:nvSpPr>
          <p:spPr bwMode="gray">
            <a:xfrm>
              <a:off x="415544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3C7023D3-0260-376C-5EB1-3CB8FAAB8189}"/>
                </a:ext>
              </a:extLst>
            </p:cNvPr>
            <p:cNvSpPr>
              <a:spLocks/>
            </p:cNvSpPr>
            <p:nvPr/>
          </p:nvSpPr>
          <p:spPr bwMode="gray">
            <a:xfrm>
              <a:off x="509143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a:extLst>
                <a:ext uri="{FF2B5EF4-FFF2-40B4-BE49-F238E27FC236}">
                  <a16:creationId xmlns:a16="http://schemas.microsoft.com/office/drawing/2014/main" id="{86D4CA3B-E131-5932-34F9-358B7BC3A834}"/>
                </a:ext>
              </a:extLst>
            </p:cNvPr>
            <p:cNvSpPr>
              <a:spLocks/>
            </p:cNvSpPr>
            <p:nvPr/>
          </p:nvSpPr>
          <p:spPr bwMode="gray">
            <a:xfrm>
              <a:off x="602742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C3DC774B-ABB1-2831-FA06-DB547F04D4B9}"/>
                </a:ext>
              </a:extLst>
            </p:cNvPr>
            <p:cNvSpPr>
              <a:spLocks/>
            </p:cNvSpPr>
            <p:nvPr/>
          </p:nvSpPr>
          <p:spPr bwMode="gray">
            <a:xfrm>
              <a:off x="696341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a:extLst>
                <a:ext uri="{FF2B5EF4-FFF2-40B4-BE49-F238E27FC236}">
                  <a16:creationId xmlns:a16="http://schemas.microsoft.com/office/drawing/2014/main" id="{CE02F18D-00A7-7037-F005-957673388D5C}"/>
                </a:ext>
              </a:extLst>
            </p:cNvPr>
            <p:cNvSpPr>
              <a:spLocks/>
            </p:cNvSpPr>
            <p:nvPr/>
          </p:nvSpPr>
          <p:spPr bwMode="gray">
            <a:xfrm>
              <a:off x="789940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a:extLst>
                <a:ext uri="{FF2B5EF4-FFF2-40B4-BE49-F238E27FC236}">
                  <a16:creationId xmlns:a16="http://schemas.microsoft.com/office/drawing/2014/main" id="{E013D587-1716-EF9C-7D35-1B4419B90AEE}"/>
                </a:ext>
              </a:extLst>
            </p:cNvPr>
            <p:cNvSpPr>
              <a:spLocks/>
            </p:cNvSpPr>
            <p:nvPr/>
          </p:nvSpPr>
          <p:spPr bwMode="gray">
            <a:xfrm>
              <a:off x="883539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5B5911BD-497D-DAF9-C6B5-A9CAE88B9D26}"/>
                </a:ext>
              </a:extLst>
            </p:cNvPr>
            <p:cNvSpPr>
              <a:spLocks/>
            </p:cNvSpPr>
            <p:nvPr/>
          </p:nvSpPr>
          <p:spPr bwMode="gray">
            <a:xfrm>
              <a:off x="977138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a:extLst>
                <a:ext uri="{FF2B5EF4-FFF2-40B4-BE49-F238E27FC236}">
                  <a16:creationId xmlns:a16="http://schemas.microsoft.com/office/drawing/2014/main" id="{A1BB356C-D736-A080-0A56-EF09B5F3FFAF}"/>
                </a:ext>
              </a:extLst>
            </p:cNvPr>
            <p:cNvSpPr>
              <a:spLocks/>
            </p:cNvSpPr>
            <p:nvPr/>
          </p:nvSpPr>
          <p:spPr bwMode="gray">
            <a:xfrm>
              <a:off x="1070737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1335AB4D-ACF7-1701-88A1-B0E8BA498CB6}"/>
                </a:ext>
              </a:extLst>
            </p:cNvPr>
            <p:cNvSpPr>
              <a:spLocks/>
            </p:cNvSpPr>
            <p:nvPr/>
          </p:nvSpPr>
          <p:spPr bwMode="gray">
            <a:xfrm>
              <a:off x="11643360" y="1846252"/>
              <a:ext cx="54864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ectangle 58">
              <a:extLst>
                <a:ext uri="{FF2B5EF4-FFF2-40B4-BE49-F238E27FC236}">
                  <a16:creationId xmlns:a16="http://schemas.microsoft.com/office/drawing/2014/main" id="{982126D0-3AFB-EA71-51FD-E886A25FB82D}"/>
                </a:ext>
              </a:extLst>
            </p:cNvPr>
            <p:cNvSpPr>
              <a:spLocks/>
            </p:cNvSpPr>
            <p:nvPr/>
          </p:nvSpPr>
          <p:spPr bwMode="gray">
            <a:xfrm>
              <a:off x="0" y="1846252"/>
              <a:ext cx="54864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0" name="Group 59">
            <a:extLst>
              <a:ext uri="{FF2B5EF4-FFF2-40B4-BE49-F238E27FC236}">
                <a16:creationId xmlns:a16="http://schemas.microsoft.com/office/drawing/2014/main" id="{ED241E20-BDE2-59BA-EB42-FAF8649CB765}"/>
              </a:ext>
              <a:ext uri="{C183D7F6-B498-43B3-948B-1728B52AA6E4}">
                <adec:decorative xmlns:adec="http://schemas.microsoft.com/office/drawing/2017/decorative" val="1"/>
              </a:ext>
            </a:extLst>
          </p:cNvPr>
          <p:cNvGrpSpPr/>
          <p:nvPr/>
        </p:nvGrpSpPr>
        <p:grpSpPr bwMode="gray">
          <a:xfrm>
            <a:off x="0" y="548640"/>
            <a:ext cx="12192000" cy="5760719"/>
            <a:chOff x="0" y="1846252"/>
            <a:chExt cx="12192000" cy="548640"/>
          </a:xfrm>
        </p:grpSpPr>
        <p:sp>
          <p:nvSpPr>
            <p:cNvPr id="61" name="Rectangle 60">
              <a:extLst>
                <a:ext uri="{FF2B5EF4-FFF2-40B4-BE49-F238E27FC236}">
                  <a16:creationId xmlns:a16="http://schemas.microsoft.com/office/drawing/2014/main" id="{6FB71C7F-B89F-D074-76A5-D71417E4CBAD}"/>
                </a:ext>
              </a:extLst>
            </p:cNvPr>
            <p:cNvSpPr>
              <a:spLocks/>
            </p:cNvSpPr>
            <p:nvPr/>
          </p:nvSpPr>
          <p:spPr bwMode="gray">
            <a:xfrm>
              <a:off x="134747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61">
              <a:extLst>
                <a:ext uri="{FF2B5EF4-FFF2-40B4-BE49-F238E27FC236}">
                  <a16:creationId xmlns:a16="http://schemas.microsoft.com/office/drawing/2014/main" id="{3ED1752A-0034-05A0-6ACE-ED91BC10F021}"/>
                </a:ext>
              </a:extLst>
            </p:cNvPr>
            <p:cNvSpPr>
              <a:spLocks/>
            </p:cNvSpPr>
            <p:nvPr/>
          </p:nvSpPr>
          <p:spPr bwMode="gray">
            <a:xfrm>
              <a:off x="228346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Rectangle 62">
              <a:extLst>
                <a:ext uri="{FF2B5EF4-FFF2-40B4-BE49-F238E27FC236}">
                  <a16:creationId xmlns:a16="http://schemas.microsoft.com/office/drawing/2014/main" id="{E8690A0A-2C69-CFF7-E623-40624A0396D5}"/>
                </a:ext>
              </a:extLst>
            </p:cNvPr>
            <p:cNvSpPr>
              <a:spLocks/>
            </p:cNvSpPr>
            <p:nvPr/>
          </p:nvSpPr>
          <p:spPr bwMode="gray">
            <a:xfrm>
              <a:off x="321945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63">
              <a:extLst>
                <a:ext uri="{FF2B5EF4-FFF2-40B4-BE49-F238E27FC236}">
                  <a16:creationId xmlns:a16="http://schemas.microsoft.com/office/drawing/2014/main" id="{ABE3F1C4-BCBB-F0EE-DA2C-B5EE668A45F6}"/>
                </a:ext>
              </a:extLst>
            </p:cNvPr>
            <p:cNvSpPr>
              <a:spLocks/>
            </p:cNvSpPr>
            <p:nvPr/>
          </p:nvSpPr>
          <p:spPr bwMode="gray">
            <a:xfrm>
              <a:off x="415544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4">
              <a:extLst>
                <a:ext uri="{FF2B5EF4-FFF2-40B4-BE49-F238E27FC236}">
                  <a16:creationId xmlns:a16="http://schemas.microsoft.com/office/drawing/2014/main" id="{5EE1CA04-7C37-46E1-D286-F702DCEA4D7A}"/>
                </a:ext>
              </a:extLst>
            </p:cNvPr>
            <p:cNvSpPr>
              <a:spLocks/>
            </p:cNvSpPr>
            <p:nvPr/>
          </p:nvSpPr>
          <p:spPr bwMode="gray">
            <a:xfrm>
              <a:off x="509143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EFC4F2D5-9D22-9C86-1F52-636CC603EB0B}"/>
                </a:ext>
              </a:extLst>
            </p:cNvPr>
            <p:cNvSpPr>
              <a:spLocks/>
            </p:cNvSpPr>
            <p:nvPr/>
          </p:nvSpPr>
          <p:spPr bwMode="gray">
            <a:xfrm>
              <a:off x="602742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66">
              <a:extLst>
                <a:ext uri="{FF2B5EF4-FFF2-40B4-BE49-F238E27FC236}">
                  <a16:creationId xmlns:a16="http://schemas.microsoft.com/office/drawing/2014/main" id="{816472A4-9D00-F9AC-6963-A274C23D66F5}"/>
                </a:ext>
              </a:extLst>
            </p:cNvPr>
            <p:cNvSpPr>
              <a:spLocks/>
            </p:cNvSpPr>
            <p:nvPr/>
          </p:nvSpPr>
          <p:spPr bwMode="gray">
            <a:xfrm>
              <a:off x="696341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a:extLst>
                <a:ext uri="{FF2B5EF4-FFF2-40B4-BE49-F238E27FC236}">
                  <a16:creationId xmlns:a16="http://schemas.microsoft.com/office/drawing/2014/main" id="{78992062-E3C2-817A-A1DB-AF482EBA199A}"/>
                </a:ext>
              </a:extLst>
            </p:cNvPr>
            <p:cNvSpPr>
              <a:spLocks/>
            </p:cNvSpPr>
            <p:nvPr/>
          </p:nvSpPr>
          <p:spPr bwMode="gray">
            <a:xfrm>
              <a:off x="789940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18D86FCF-A28D-E6FC-B3E2-65C782DCEE0C}"/>
                </a:ext>
              </a:extLst>
            </p:cNvPr>
            <p:cNvSpPr>
              <a:spLocks/>
            </p:cNvSpPr>
            <p:nvPr/>
          </p:nvSpPr>
          <p:spPr bwMode="gray">
            <a:xfrm>
              <a:off x="883539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extLst>
                <a:ext uri="{FF2B5EF4-FFF2-40B4-BE49-F238E27FC236}">
                  <a16:creationId xmlns:a16="http://schemas.microsoft.com/office/drawing/2014/main" id="{DF513FF7-1209-63F8-6204-A6786BEC4552}"/>
                </a:ext>
              </a:extLst>
            </p:cNvPr>
            <p:cNvSpPr>
              <a:spLocks/>
            </p:cNvSpPr>
            <p:nvPr/>
          </p:nvSpPr>
          <p:spPr bwMode="gray">
            <a:xfrm>
              <a:off x="977138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id="{20C6A44D-A5D2-5E0C-ABAB-6ACF45E57599}"/>
                </a:ext>
              </a:extLst>
            </p:cNvPr>
            <p:cNvSpPr>
              <a:spLocks/>
            </p:cNvSpPr>
            <p:nvPr/>
          </p:nvSpPr>
          <p:spPr bwMode="gray">
            <a:xfrm>
              <a:off x="1070737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a:extLst>
                <a:ext uri="{FF2B5EF4-FFF2-40B4-BE49-F238E27FC236}">
                  <a16:creationId xmlns:a16="http://schemas.microsoft.com/office/drawing/2014/main" id="{D9B907EA-FF0F-55D1-09C1-411058FA6448}"/>
                </a:ext>
              </a:extLst>
            </p:cNvPr>
            <p:cNvSpPr>
              <a:spLocks/>
            </p:cNvSpPr>
            <p:nvPr/>
          </p:nvSpPr>
          <p:spPr bwMode="gray">
            <a:xfrm>
              <a:off x="11643360" y="1846252"/>
              <a:ext cx="54864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56988445-AEF4-5F11-89C9-DDE02C975576}"/>
                </a:ext>
              </a:extLst>
            </p:cNvPr>
            <p:cNvSpPr>
              <a:spLocks/>
            </p:cNvSpPr>
            <p:nvPr/>
          </p:nvSpPr>
          <p:spPr bwMode="gray">
            <a:xfrm>
              <a:off x="0" y="1846252"/>
              <a:ext cx="54864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Rectangle 2">
            <a:extLst>
              <a:ext uri="{FF2B5EF4-FFF2-40B4-BE49-F238E27FC236}">
                <a16:creationId xmlns:a16="http://schemas.microsoft.com/office/drawing/2014/main" id="{D81B7888-6522-C3F9-5588-E911CB9F76EA}"/>
              </a:ext>
              <a:ext uri="{C183D7F6-B498-43B3-948B-1728B52AA6E4}">
                <adec:decorative xmlns:adec="http://schemas.microsoft.com/office/drawing/2017/decorative" val="1"/>
              </a:ext>
            </a:extLst>
          </p:cNvPr>
          <p:cNvSpPr/>
          <p:nvPr userDrawn="1"/>
        </p:nvSpPr>
        <p:spPr bwMode="gray">
          <a:xfrm>
            <a:off x="0" y="548640"/>
            <a:ext cx="12192000" cy="576072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 name="Group 3">
            <a:extLst>
              <a:ext uri="{FF2B5EF4-FFF2-40B4-BE49-F238E27FC236}">
                <a16:creationId xmlns:a16="http://schemas.microsoft.com/office/drawing/2014/main" id="{E248B79C-DF59-469F-B574-4ED80B1F2B7B}"/>
              </a:ext>
              <a:ext uri="{C183D7F6-B498-43B3-948B-1728B52AA6E4}">
                <adec:decorative xmlns:adec="http://schemas.microsoft.com/office/drawing/2017/decorative" val="1"/>
              </a:ext>
            </a:extLst>
          </p:cNvPr>
          <p:cNvGrpSpPr/>
          <p:nvPr userDrawn="1"/>
        </p:nvGrpSpPr>
        <p:grpSpPr bwMode="gray">
          <a:xfrm>
            <a:off x="0" y="0"/>
            <a:ext cx="12192000" cy="548640"/>
            <a:chOff x="0" y="1846252"/>
            <a:chExt cx="12192000" cy="548640"/>
          </a:xfrm>
          <a:solidFill>
            <a:schemeClr val="accent2"/>
          </a:solidFill>
        </p:grpSpPr>
        <p:sp>
          <p:nvSpPr>
            <p:cNvPr id="5" name="Rectangle 4">
              <a:extLst>
                <a:ext uri="{FF2B5EF4-FFF2-40B4-BE49-F238E27FC236}">
                  <a16:creationId xmlns:a16="http://schemas.microsoft.com/office/drawing/2014/main" id="{6B92196A-543F-C959-E6E8-E87FBF6B2486}"/>
                </a:ext>
              </a:extLst>
            </p:cNvPr>
            <p:cNvSpPr>
              <a:spLocks/>
            </p:cNvSpPr>
            <p:nvPr userDrawn="1"/>
          </p:nvSpPr>
          <p:spPr bwMode="gray">
            <a:xfrm>
              <a:off x="134747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CCDCF9A-8957-8918-CE44-87EFD7DBC274}"/>
                </a:ext>
              </a:extLst>
            </p:cNvPr>
            <p:cNvSpPr>
              <a:spLocks/>
            </p:cNvSpPr>
            <p:nvPr userDrawn="1"/>
          </p:nvSpPr>
          <p:spPr bwMode="gray">
            <a:xfrm>
              <a:off x="228346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47B5C928-8AE3-2EA7-2681-04E57A8FB319}"/>
                </a:ext>
              </a:extLst>
            </p:cNvPr>
            <p:cNvSpPr>
              <a:spLocks/>
            </p:cNvSpPr>
            <p:nvPr userDrawn="1"/>
          </p:nvSpPr>
          <p:spPr bwMode="gray">
            <a:xfrm>
              <a:off x="321945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5DAE543-7B38-2976-9C2B-BB83EED99351}"/>
                </a:ext>
              </a:extLst>
            </p:cNvPr>
            <p:cNvSpPr>
              <a:spLocks/>
            </p:cNvSpPr>
            <p:nvPr userDrawn="1"/>
          </p:nvSpPr>
          <p:spPr bwMode="gray">
            <a:xfrm>
              <a:off x="415544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C6049F9-282B-29F7-15D2-14611101D246}"/>
                </a:ext>
              </a:extLst>
            </p:cNvPr>
            <p:cNvSpPr>
              <a:spLocks/>
            </p:cNvSpPr>
            <p:nvPr userDrawn="1"/>
          </p:nvSpPr>
          <p:spPr bwMode="gray">
            <a:xfrm>
              <a:off x="509143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5037241-07B3-E8AE-52B7-77062339E79E}"/>
                </a:ext>
              </a:extLst>
            </p:cNvPr>
            <p:cNvSpPr>
              <a:spLocks/>
            </p:cNvSpPr>
            <p:nvPr userDrawn="1"/>
          </p:nvSpPr>
          <p:spPr bwMode="gray">
            <a:xfrm>
              <a:off x="602742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0950506-9E5A-6F5B-ACB5-8CA60EF11353}"/>
                </a:ext>
              </a:extLst>
            </p:cNvPr>
            <p:cNvSpPr>
              <a:spLocks/>
            </p:cNvSpPr>
            <p:nvPr userDrawn="1"/>
          </p:nvSpPr>
          <p:spPr bwMode="gray">
            <a:xfrm>
              <a:off x="696341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48E5ABD-159D-F2F5-99AD-603BD93F6F53}"/>
                </a:ext>
              </a:extLst>
            </p:cNvPr>
            <p:cNvSpPr>
              <a:spLocks/>
            </p:cNvSpPr>
            <p:nvPr userDrawn="1"/>
          </p:nvSpPr>
          <p:spPr bwMode="gray">
            <a:xfrm>
              <a:off x="789940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B8E2C26-549D-564D-0A1C-92F0C46F0634}"/>
                </a:ext>
              </a:extLst>
            </p:cNvPr>
            <p:cNvSpPr>
              <a:spLocks/>
            </p:cNvSpPr>
            <p:nvPr userDrawn="1"/>
          </p:nvSpPr>
          <p:spPr bwMode="gray">
            <a:xfrm>
              <a:off x="883539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0286C57-E0ED-4DB4-618D-F4C193CB3C56}"/>
                </a:ext>
              </a:extLst>
            </p:cNvPr>
            <p:cNvSpPr>
              <a:spLocks/>
            </p:cNvSpPr>
            <p:nvPr userDrawn="1"/>
          </p:nvSpPr>
          <p:spPr bwMode="gray">
            <a:xfrm>
              <a:off x="977138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C45DC31-CB14-6835-74BF-8B4D69C8D784}"/>
                </a:ext>
              </a:extLst>
            </p:cNvPr>
            <p:cNvSpPr>
              <a:spLocks/>
            </p:cNvSpPr>
            <p:nvPr userDrawn="1"/>
          </p:nvSpPr>
          <p:spPr bwMode="gray">
            <a:xfrm>
              <a:off x="1070737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F4842D9-752D-185B-9549-3571D4005711}"/>
                </a:ext>
              </a:extLst>
            </p:cNvPr>
            <p:cNvSpPr>
              <a:spLocks/>
            </p:cNvSpPr>
            <p:nvPr userDrawn="1"/>
          </p:nvSpPr>
          <p:spPr bwMode="gray">
            <a:xfrm>
              <a:off x="11643360" y="1846252"/>
              <a:ext cx="54864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53342BC4-0506-7B4F-EF14-3F3B352984A9}"/>
                </a:ext>
              </a:extLst>
            </p:cNvPr>
            <p:cNvSpPr>
              <a:spLocks/>
            </p:cNvSpPr>
            <p:nvPr userDrawn="1"/>
          </p:nvSpPr>
          <p:spPr bwMode="gray">
            <a:xfrm>
              <a:off x="0" y="1846252"/>
              <a:ext cx="54864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a:extLst>
              <a:ext uri="{FF2B5EF4-FFF2-40B4-BE49-F238E27FC236}">
                <a16:creationId xmlns:a16="http://schemas.microsoft.com/office/drawing/2014/main" id="{D081A0B0-B076-74DF-04CC-83C7B89E08A5}"/>
              </a:ext>
              <a:ext uri="{C183D7F6-B498-43B3-948B-1728B52AA6E4}">
                <adec:decorative xmlns:adec="http://schemas.microsoft.com/office/drawing/2017/decorative" val="1"/>
              </a:ext>
            </a:extLst>
          </p:cNvPr>
          <p:cNvGrpSpPr/>
          <p:nvPr userDrawn="1"/>
        </p:nvGrpSpPr>
        <p:grpSpPr bwMode="gray">
          <a:xfrm>
            <a:off x="0" y="6309360"/>
            <a:ext cx="12192000" cy="548640"/>
            <a:chOff x="0" y="1846252"/>
            <a:chExt cx="12192000" cy="548640"/>
          </a:xfrm>
          <a:solidFill>
            <a:schemeClr val="accent2"/>
          </a:solidFill>
        </p:grpSpPr>
        <p:sp>
          <p:nvSpPr>
            <p:cNvPr id="19" name="Rectangle 18">
              <a:extLst>
                <a:ext uri="{FF2B5EF4-FFF2-40B4-BE49-F238E27FC236}">
                  <a16:creationId xmlns:a16="http://schemas.microsoft.com/office/drawing/2014/main" id="{8FE858F0-D634-2ADE-64BE-5CDBFB7AEBA8}"/>
                </a:ext>
              </a:extLst>
            </p:cNvPr>
            <p:cNvSpPr>
              <a:spLocks/>
            </p:cNvSpPr>
            <p:nvPr userDrawn="1"/>
          </p:nvSpPr>
          <p:spPr bwMode="gray">
            <a:xfrm>
              <a:off x="134747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9A7F968D-F157-9B8F-7960-C0C98FF10F6C}"/>
                </a:ext>
              </a:extLst>
            </p:cNvPr>
            <p:cNvSpPr>
              <a:spLocks/>
            </p:cNvSpPr>
            <p:nvPr userDrawn="1"/>
          </p:nvSpPr>
          <p:spPr bwMode="gray">
            <a:xfrm>
              <a:off x="228346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715ACD85-AA18-FBE6-7700-19B1D026DD36}"/>
                </a:ext>
              </a:extLst>
            </p:cNvPr>
            <p:cNvSpPr>
              <a:spLocks/>
            </p:cNvSpPr>
            <p:nvPr userDrawn="1"/>
          </p:nvSpPr>
          <p:spPr bwMode="gray">
            <a:xfrm>
              <a:off x="321945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C322AB8-B5EE-7209-B8D6-F27A21AB3F78}"/>
                </a:ext>
              </a:extLst>
            </p:cNvPr>
            <p:cNvSpPr>
              <a:spLocks/>
            </p:cNvSpPr>
            <p:nvPr userDrawn="1"/>
          </p:nvSpPr>
          <p:spPr bwMode="gray">
            <a:xfrm>
              <a:off x="415544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93302BDD-0146-6247-A056-B2B9DBE7D425}"/>
                </a:ext>
              </a:extLst>
            </p:cNvPr>
            <p:cNvSpPr>
              <a:spLocks/>
            </p:cNvSpPr>
            <p:nvPr userDrawn="1"/>
          </p:nvSpPr>
          <p:spPr bwMode="gray">
            <a:xfrm>
              <a:off x="509143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ED5DDB68-9323-828B-EB4B-2974BC8AEC80}"/>
                </a:ext>
              </a:extLst>
            </p:cNvPr>
            <p:cNvSpPr>
              <a:spLocks/>
            </p:cNvSpPr>
            <p:nvPr userDrawn="1"/>
          </p:nvSpPr>
          <p:spPr bwMode="gray">
            <a:xfrm>
              <a:off x="602742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93158867-BCA7-4F4B-3EF7-151B86CE021D}"/>
                </a:ext>
              </a:extLst>
            </p:cNvPr>
            <p:cNvSpPr>
              <a:spLocks/>
            </p:cNvSpPr>
            <p:nvPr userDrawn="1"/>
          </p:nvSpPr>
          <p:spPr bwMode="gray">
            <a:xfrm>
              <a:off x="696341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465E7F4E-00D8-B50D-087D-D72548E1C510}"/>
                </a:ext>
              </a:extLst>
            </p:cNvPr>
            <p:cNvSpPr>
              <a:spLocks/>
            </p:cNvSpPr>
            <p:nvPr userDrawn="1"/>
          </p:nvSpPr>
          <p:spPr bwMode="gray">
            <a:xfrm>
              <a:off x="789940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5CC351CA-8886-1635-B648-61B7FE33A23B}"/>
                </a:ext>
              </a:extLst>
            </p:cNvPr>
            <p:cNvSpPr>
              <a:spLocks/>
            </p:cNvSpPr>
            <p:nvPr userDrawn="1"/>
          </p:nvSpPr>
          <p:spPr bwMode="gray">
            <a:xfrm>
              <a:off x="883539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3BD3BD22-228F-2925-C838-3E24C2D74E02}"/>
                </a:ext>
              </a:extLst>
            </p:cNvPr>
            <p:cNvSpPr>
              <a:spLocks/>
            </p:cNvSpPr>
            <p:nvPr userDrawn="1"/>
          </p:nvSpPr>
          <p:spPr bwMode="gray">
            <a:xfrm>
              <a:off x="977138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257C2A18-10C6-98E9-9B2E-B4A8BAC3E87B}"/>
                </a:ext>
              </a:extLst>
            </p:cNvPr>
            <p:cNvSpPr>
              <a:spLocks/>
            </p:cNvSpPr>
            <p:nvPr userDrawn="1"/>
          </p:nvSpPr>
          <p:spPr bwMode="gray">
            <a:xfrm>
              <a:off x="10707370" y="1846252"/>
              <a:ext cx="13716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C6CCB0A9-8FA1-75D5-EEFF-555E3F60D739}"/>
                </a:ext>
              </a:extLst>
            </p:cNvPr>
            <p:cNvSpPr>
              <a:spLocks/>
            </p:cNvSpPr>
            <p:nvPr userDrawn="1"/>
          </p:nvSpPr>
          <p:spPr bwMode="gray">
            <a:xfrm>
              <a:off x="11643360" y="1846252"/>
              <a:ext cx="54864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30358C08-6841-70E7-5404-02955EAE351E}"/>
                </a:ext>
              </a:extLst>
            </p:cNvPr>
            <p:cNvSpPr>
              <a:spLocks/>
            </p:cNvSpPr>
            <p:nvPr userDrawn="1"/>
          </p:nvSpPr>
          <p:spPr bwMode="gray">
            <a:xfrm>
              <a:off x="0" y="1846252"/>
              <a:ext cx="548640" cy="54864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5" name="Group 74">
            <a:extLst>
              <a:ext uri="{FF2B5EF4-FFF2-40B4-BE49-F238E27FC236}">
                <a16:creationId xmlns:a16="http://schemas.microsoft.com/office/drawing/2014/main" id="{EB5F8493-E978-2AA1-774C-B14B308B70BA}"/>
              </a:ext>
              <a:ext uri="{C183D7F6-B498-43B3-948B-1728B52AA6E4}">
                <adec:decorative xmlns:adec="http://schemas.microsoft.com/office/drawing/2017/decorative" val="1"/>
              </a:ext>
            </a:extLst>
          </p:cNvPr>
          <p:cNvGrpSpPr/>
          <p:nvPr userDrawn="1"/>
        </p:nvGrpSpPr>
        <p:grpSpPr bwMode="gray">
          <a:xfrm>
            <a:off x="0" y="548640"/>
            <a:ext cx="12192000" cy="5760719"/>
            <a:chOff x="0" y="1846252"/>
            <a:chExt cx="12192000" cy="548640"/>
          </a:xfrm>
        </p:grpSpPr>
        <p:sp>
          <p:nvSpPr>
            <p:cNvPr id="76" name="Rectangle 75">
              <a:extLst>
                <a:ext uri="{FF2B5EF4-FFF2-40B4-BE49-F238E27FC236}">
                  <a16:creationId xmlns:a16="http://schemas.microsoft.com/office/drawing/2014/main" id="{3153EC27-1F4B-1A1C-5612-21F14FF5B108}"/>
                </a:ext>
              </a:extLst>
            </p:cNvPr>
            <p:cNvSpPr>
              <a:spLocks/>
            </p:cNvSpPr>
            <p:nvPr userDrawn="1"/>
          </p:nvSpPr>
          <p:spPr bwMode="gray">
            <a:xfrm>
              <a:off x="134747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7179D167-317E-4D96-3CBC-D47C8CC113FD}"/>
                </a:ext>
              </a:extLst>
            </p:cNvPr>
            <p:cNvSpPr>
              <a:spLocks/>
            </p:cNvSpPr>
            <p:nvPr userDrawn="1"/>
          </p:nvSpPr>
          <p:spPr bwMode="gray">
            <a:xfrm>
              <a:off x="228346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2FC2146D-AAFC-CDDB-6A31-E9613785188B}"/>
                </a:ext>
              </a:extLst>
            </p:cNvPr>
            <p:cNvSpPr>
              <a:spLocks/>
            </p:cNvSpPr>
            <p:nvPr userDrawn="1"/>
          </p:nvSpPr>
          <p:spPr bwMode="gray">
            <a:xfrm>
              <a:off x="321945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9B74A6FE-9F81-1517-8A0D-1B7A8DCA293D}"/>
                </a:ext>
              </a:extLst>
            </p:cNvPr>
            <p:cNvSpPr>
              <a:spLocks/>
            </p:cNvSpPr>
            <p:nvPr userDrawn="1"/>
          </p:nvSpPr>
          <p:spPr bwMode="gray">
            <a:xfrm>
              <a:off x="415544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a:extLst>
                <a:ext uri="{FF2B5EF4-FFF2-40B4-BE49-F238E27FC236}">
                  <a16:creationId xmlns:a16="http://schemas.microsoft.com/office/drawing/2014/main" id="{CA45415F-9D4D-8EB4-4AFA-52B2E51BFD4E}"/>
                </a:ext>
              </a:extLst>
            </p:cNvPr>
            <p:cNvSpPr>
              <a:spLocks/>
            </p:cNvSpPr>
            <p:nvPr userDrawn="1"/>
          </p:nvSpPr>
          <p:spPr bwMode="gray">
            <a:xfrm>
              <a:off x="509143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A513219B-596E-4807-CEED-10B066001A91}"/>
                </a:ext>
              </a:extLst>
            </p:cNvPr>
            <p:cNvSpPr>
              <a:spLocks/>
            </p:cNvSpPr>
            <p:nvPr userDrawn="1"/>
          </p:nvSpPr>
          <p:spPr bwMode="gray">
            <a:xfrm>
              <a:off x="602742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a:extLst>
                <a:ext uri="{FF2B5EF4-FFF2-40B4-BE49-F238E27FC236}">
                  <a16:creationId xmlns:a16="http://schemas.microsoft.com/office/drawing/2014/main" id="{E3085E7B-ECF4-93AA-80A2-B144419003EB}"/>
                </a:ext>
              </a:extLst>
            </p:cNvPr>
            <p:cNvSpPr>
              <a:spLocks/>
            </p:cNvSpPr>
            <p:nvPr userDrawn="1"/>
          </p:nvSpPr>
          <p:spPr bwMode="gray">
            <a:xfrm>
              <a:off x="696341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a:extLst>
                <a:ext uri="{FF2B5EF4-FFF2-40B4-BE49-F238E27FC236}">
                  <a16:creationId xmlns:a16="http://schemas.microsoft.com/office/drawing/2014/main" id="{05F7BFA8-1719-4219-8B28-E61CED8EA1FD}"/>
                </a:ext>
              </a:extLst>
            </p:cNvPr>
            <p:cNvSpPr>
              <a:spLocks/>
            </p:cNvSpPr>
            <p:nvPr userDrawn="1"/>
          </p:nvSpPr>
          <p:spPr bwMode="gray">
            <a:xfrm>
              <a:off x="789940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ectangle 83">
              <a:extLst>
                <a:ext uri="{FF2B5EF4-FFF2-40B4-BE49-F238E27FC236}">
                  <a16:creationId xmlns:a16="http://schemas.microsoft.com/office/drawing/2014/main" id="{A5015420-1EAF-D129-1FAD-3A1A1BA25C86}"/>
                </a:ext>
              </a:extLst>
            </p:cNvPr>
            <p:cNvSpPr>
              <a:spLocks/>
            </p:cNvSpPr>
            <p:nvPr userDrawn="1"/>
          </p:nvSpPr>
          <p:spPr bwMode="gray">
            <a:xfrm>
              <a:off x="883539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extLst>
                <a:ext uri="{FF2B5EF4-FFF2-40B4-BE49-F238E27FC236}">
                  <a16:creationId xmlns:a16="http://schemas.microsoft.com/office/drawing/2014/main" id="{39CDBF6D-A601-EB04-B285-5C028A8804D8}"/>
                </a:ext>
              </a:extLst>
            </p:cNvPr>
            <p:cNvSpPr>
              <a:spLocks/>
            </p:cNvSpPr>
            <p:nvPr userDrawn="1"/>
          </p:nvSpPr>
          <p:spPr bwMode="gray">
            <a:xfrm>
              <a:off x="977138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a:extLst>
                <a:ext uri="{FF2B5EF4-FFF2-40B4-BE49-F238E27FC236}">
                  <a16:creationId xmlns:a16="http://schemas.microsoft.com/office/drawing/2014/main" id="{EED7F38A-4465-FC49-EF5E-FE73C3D23C8F}"/>
                </a:ext>
              </a:extLst>
            </p:cNvPr>
            <p:cNvSpPr>
              <a:spLocks/>
            </p:cNvSpPr>
            <p:nvPr userDrawn="1"/>
          </p:nvSpPr>
          <p:spPr bwMode="gray">
            <a:xfrm>
              <a:off x="10707370" y="1846252"/>
              <a:ext cx="13716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86">
              <a:extLst>
                <a:ext uri="{FF2B5EF4-FFF2-40B4-BE49-F238E27FC236}">
                  <a16:creationId xmlns:a16="http://schemas.microsoft.com/office/drawing/2014/main" id="{449D91C3-7D8B-647F-6075-86BE06AF0C8B}"/>
                </a:ext>
              </a:extLst>
            </p:cNvPr>
            <p:cNvSpPr>
              <a:spLocks/>
            </p:cNvSpPr>
            <p:nvPr userDrawn="1"/>
          </p:nvSpPr>
          <p:spPr bwMode="gray">
            <a:xfrm>
              <a:off x="11643360" y="1846252"/>
              <a:ext cx="54864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87">
              <a:extLst>
                <a:ext uri="{FF2B5EF4-FFF2-40B4-BE49-F238E27FC236}">
                  <a16:creationId xmlns:a16="http://schemas.microsoft.com/office/drawing/2014/main" id="{018A2BDE-E150-6E69-4389-59D50EEB3091}"/>
                </a:ext>
              </a:extLst>
            </p:cNvPr>
            <p:cNvSpPr>
              <a:spLocks/>
            </p:cNvSpPr>
            <p:nvPr userDrawn="1"/>
          </p:nvSpPr>
          <p:spPr bwMode="gray">
            <a:xfrm>
              <a:off x="0" y="1846252"/>
              <a:ext cx="548640" cy="54864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428324027"/>
      </p:ext>
    </p:extLst>
  </p:cSld>
  <p:clrMapOvr>
    <a:overrideClrMapping bg1="dk1" tx1="lt1" bg2="dk2" tx2="lt2" accent1="accent1" accent2="accent2" accent3="accent3" accent4="accent4" accent5="accent5" accent6="accent6" hlink="hlink" folHlink="folHlink"/>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Blank Dark">
    <p:bg bwMode="gray">
      <p:bgRef idx="1001">
        <a:schemeClr val="bg2"/>
      </p:bgRef>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49C5FEFA-AC9C-03CD-6C86-CD2471AA12A5}"/>
              </a:ext>
            </a:extLst>
          </p:cNvPr>
          <p:cNvSpPr>
            <a:spLocks noGrp="1"/>
          </p:cNvSpPr>
          <p:nvPr>
            <p:ph type="title" hasCustomPrompt="1"/>
          </p:nvPr>
        </p:nvSpPr>
        <p:spPr>
          <a:xfrm>
            <a:off x="0" y="-457200"/>
            <a:ext cx="12188952" cy="457200"/>
          </a:xfrm>
        </p:spPr>
        <p:txBody>
          <a:bodyPr/>
          <a:lstStyle>
            <a:lvl1pPr>
              <a:defRPr>
                <a:solidFill>
                  <a:schemeClr val="accent6"/>
                </a:solidFill>
              </a:defRPr>
            </a:lvl1pPr>
          </a:lstStyle>
          <a:p>
            <a:r>
              <a:rPr lang="en-US" noProof="0" dirty="0"/>
              <a:t>Insert offscreen slide title here or delete if not needed</a:t>
            </a:r>
            <a:endParaRPr lang="en-US" dirty="0"/>
          </a:p>
        </p:txBody>
      </p:sp>
      <p:sp>
        <p:nvSpPr>
          <p:cNvPr id="4" name="Footer">
            <a:extLst>
              <a:ext uri="{FF2B5EF4-FFF2-40B4-BE49-F238E27FC236}">
                <a16:creationId xmlns:a16="http://schemas.microsoft.com/office/drawing/2014/main" id="{960FE43D-27C0-0FF1-C195-E6522374B751}"/>
              </a:ext>
            </a:extLst>
          </p:cNvPr>
          <p:cNvSpPr>
            <a:spLocks noGrp="1" noRot="1" noMove="1" noResize="1" noEditPoints="1" noAdjustHandles="1" noChangeArrowheads="1" noChangeShapeType="1"/>
          </p:cNvSpPr>
          <p:nvPr>
            <p:ph type="ftr" sz="quarter" idx="11"/>
          </p:nvPr>
        </p:nvSpPr>
        <p:spPr bwMode="white"/>
        <p:txBody>
          <a:bodyPr/>
          <a:lstStyle>
            <a:lvl1pPr>
              <a:defRPr>
                <a:solidFill>
                  <a:srgbClr val="C1BFFF"/>
                </a:solidFill>
              </a:defRPr>
            </a:lvl1pPr>
          </a:lstStyle>
          <a:p>
            <a:r>
              <a:rPr lang="en-US" dirty="0"/>
              <a:t>Copyright 2026 Pearson. All rights reserved.</a:t>
            </a:r>
          </a:p>
        </p:txBody>
      </p:sp>
      <p:sp>
        <p:nvSpPr>
          <p:cNvPr id="5" name="Slide Number">
            <a:extLst>
              <a:ext uri="{FF2B5EF4-FFF2-40B4-BE49-F238E27FC236}">
                <a16:creationId xmlns:a16="http://schemas.microsoft.com/office/drawing/2014/main" id="{4973D24F-EE9A-3749-3D8E-0F8929ED0AFB}"/>
              </a:ext>
            </a:extLst>
          </p:cNvPr>
          <p:cNvSpPr>
            <a:spLocks noGrp="1" noRot="1" noMove="1" noResize="1" noEditPoints="1" noAdjustHandles="1" noChangeArrowheads="1" noChangeShapeType="1"/>
          </p:cNvSpPr>
          <p:nvPr>
            <p:ph type="sldNum" sz="quarter" idx="12"/>
          </p:nvPr>
        </p:nvSpPr>
        <p:spPr bwMode="white"/>
        <p:txBody>
          <a:bodyPr/>
          <a:lstStyle>
            <a:lvl1pPr>
              <a:defRPr>
                <a:solidFill>
                  <a:srgbClr val="C1BFFF"/>
                </a:solidFill>
              </a:defRPr>
            </a:lvl1pPr>
          </a:lstStyle>
          <a:p>
            <a:fld id="{27BB625B-AB5A-C845-B50B-ED205C3DDF7A}" type="slidenum">
              <a:rPr lang="en-US" smtClean="0"/>
              <a:pPr/>
              <a:t>‹#›</a:t>
            </a:fld>
            <a:endParaRPr lang="en-US"/>
          </a:p>
        </p:txBody>
      </p:sp>
    </p:spTree>
    <p:extLst>
      <p:ext uri="{BB962C8B-B14F-4D97-AF65-F5344CB8AC3E}">
        <p14:creationId xmlns:p14="http://schemas.microsoft.com/office/powerpoint/2010/main" val="3750192943"/>
      </p:ext>
    </p:extLst>
  </p:cSld>
  <p:clrMapOvr>
    <a:overrideClrMapping bg1="dk1" tx1="lt1" bg2="dk2" tx2="lt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CF66B262-3E7E-F110-14A1-234C31CB4700}"/>
              </a:ext>
            </a:extLst>
          </p:cNvPr>
          <p:cNvSpPr>
            <a:spLocks noGrp="1"/>
          </p:cNvSpPr>
          <p:nvPr>
            <p:ph type="title" hasCustomPrompt="1"/>
          </p:nvPr>
        </p:nvSpPr>
        <p:spPr>
          <a:xfrm>
            <a:off x="0" y="-457200"/>
            <a:ext cx="12188952" cy="457200"/>
          </a:xfrm>
        </p:spPr>
        <p:txBody>
          <a:bodyPr/>
          <a:lstStyle>
            <a:lvl1pPr>
              <a:defRPr>
                <a:solidFill>
                  <a:schemeClr val="accent6"/>
                </a:solidFill>
              </a:defRPr>
            </a:lvl1pPr>
          </a:lstStyle>
          <a:p>
            <a:r>
              <a:rPr lang="en-US" noProof="0" dirty="0"/>
              <a:t>Insert offscreen slide title here or delete if not needed</a:t>
            </a:r>
            <a:endParaRPr lang="en-US" dirty="0"/>
          </a:p>
        </p:txBody>
      </p:sp>
      <p:sp>
        <p:nvSpPr>
          <p:cNvPr id="4" name="Footer">
            <a:extLst>
              <a:ext uri="{FF2B5EF4-FFF2-40B4-BE49-F238E27FC236}">
                <a16:creationId xmlns:a16="http://schemas.microsoft.com/office/drawing/2014/main" id="{960FE43D-27C0-0FF1-C195-E6522374B751}"/>
              </a:ext>
            </a:extLst>
          </p:cNvPr>
          <p:cNvSpPr>
            <a:spLocks noGrp="1" noRot="1" noMove="1" noResize="1" noEditPoints="1" noAdjustHandles="1" noChangeArrowheads="1" noChangeShapeType="1"/>
          </p:cNvSpPr>
          <p:nvPr>
            <p:ph type="ftr" sz="quarter" idx="11"/>
          </p:nvPr>
        </p:nvSpPr>
        <p:spPr/>
        <p:txBody>
          <a:bodyPr/>
          <a:lstStyle/>
          <a:p>
            <a:r>
              <a:rPr lang="en-US" dirty="0"/>
              <a:t>Copyright 2026 Pearson. All rights reserved.</a:t>
            </a:r>
          </a:p>
        </p:txBody>
      </p:sp>
      <p:sp>
        <p:nvSpPr>
          <p:cNvPr id="5" name="Slide Number">
            <a:extLst>
              <a:ext uri="{FF2B5EF4-FFF2-40B4-BE49-F238E27FC236}">
                <a16:creationId xmlns:a16="http://schemas.microsoft.com/office/drawing/2014/main" id="{4973D24F-EE9A-3749-3D8E-0F8929ED0AFB}"/>
              </a:ext>
            </a:extLst>
          </p:cNvPr>
          <p:cNvSpPr>
            <a:spLocks noGrp="1" noRot="1" noMove="1" noResize="1" noEditPoints="1" noAdjustHandles="1" noChangeArrowheads="1" noChangeShapeType="1"/>
          </p:cNvSpPr>
          <p:nvPr>
            <p:ph type="sldNum" sz="quarter" idx="12"/>
          </p:nvPr>
        </p:nvSpPr>
        <p:spPr/>
        <p:txBody>
          <a:bodyPr/>
          <a:lstStyle/>
          <a:p>
            <a:fld id="{27BB625B-AB5A-C845-B50B-ED205C3DDF7A}" type="slidenum">
              <a:rPr lang="en-US" smtClean="0"/>
              <a:pPr/>
              <a:t>‹#›</a:t>
            </a:fld>
            <a:endParaRPr lang="en-US"/>
          </a:p>
        </p:txBody>
      </p:sp>
    </p:spTree>
    <p:extLst>
      <p:ext uri="{BB962C8B-B14F-4D97-AF65-F5344CB8AC3E}">
        <p14:creationId xmlns:p14="http://schemas.microsoft.com/office/powerpoint/2010/main" val="367250213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User Guide: Visual Identity Overview">
    <p:bg>
      <p:bgPr>
        <a:solidFill>
          <a:srgbClr val="FFFFFF"/>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A34BAF-57A8-2477-9162-A0C11600D986}"/>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7" name="Section">
            <a:extLst>
              <a:ext uri="{FF2B5EF4-FFF2-40B4-BE49-F238E27FC236}">
                <a16:creationId xmlns:a16="http://schemas.microsoft.com/office/drawing/2014/main" id="{F5DEE79E-ACD7-E44F-A566-85F5BB2BBCDB}"/>
              </a:ext>
            </a:extLst>
          </p:cNvPr>
          <p:cNvSpPr txBox="1"/>
          <p:nvPr/>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a:solidFill>
                  <a:srgbClr val="512EAB"/>
                </a:solidFill>
              </a:rPr>
              <a:t>User Guide</a:t>
            </a:r>
          </a:p>
        </p:txBody>
      </p:sp>
      <p:sp>
        <p:nvSpPr>
          <p:cNvPr id="11" name="Title 1">
            <a:extLst>
              <a:ext uri="{FF2B5EF4-FFF2-40B4-BE49-F238E27FC236}">
                <a16:creationId xmlns:a16="http://schemas.microsoft.com/office/drawing/2014/main" id="{9F569392-7410-5E80-76E3-002E14CCB93F}"/>
              </a:ext>
            </a:extLst>
          </p:cNvPr>
          <p:cNvSpPr txBox="1">
            <a:spLocks/>
          </p:cNvSpPr>
          <p:nvPr/>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Visual identity </a:t>
            </a:r>
            <a:b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b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overview</a:t>
            </a:r>
          </a:p>
        </p:txBody>
      </p:sp>
      <p:sp>
        <p:nvSpPr>
          <p:cNvPr id="14" name="Text Placeholder 1">
            <a:extLst>
              <a:ext uri="{FF2B5EF4-FFF2-40B4-BE49-F238E27FC236}">
                <a16:creationId xmlns:a16="http://schemas.microsoft.com/office/drawing/2014/main" id="{385A84BD-04C7-0208-E294-9B5715738F9A}"/>
              </a:ext>
            </a:extLst>
          </p:cNvPr>
          <p:cNvSpPr txBox="1">
            <a:spLocks/>
          </p:cNvSpPr>
          <p:nvPr/>
        </p:nvSpPr>
        <p:spPr bwMode="gray">
          <a:xfrm>
            <a:off x="550164" y="1625600"/>
            <a:ext cx="2326386" cy="1526162"/>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a:t>This User Guide </a:t>
            </a:r>
            <a:r>
              <a:rPr lang="en-US" noProof="1"/>
              <a:t>section is a concise guide through visual expressions that make up the Pearson brand and apply to PowerPoint presentations. From logo usage to typography, color palettes, and imagery, these guidelines will ensure consistency, clarity and impact in every interaction. </a:t>
            </a:r>
          </a:p>
        </p:txBody>
      </p:sp>
      <p:sp>
        <p:nvSpPr>
          <p:cNvPr id="2" name="Text 2">
            <a:extLst>
              <a:ext uri="{FF2B5EF4-FFF2-40B4-BE49-F238E27FC236}">
                <a16:creationId xmlns:a16="http://schemas.microsoft.com/office/drawing/2014/main" id="{EA85B707-D97D-A86D-9FA8-6FB12A503730}"/>
              </a:ext>
            </a:extLst>
          </p:cNvPr>
          <p:cNvSpPr>
            <a:spLocks/>
          </p:cNvSpPr>
          <p:nvPr/>
        </p:nvSpPr>
        <p:spPr>
          <a:xfrm>
            <a:off x="440675" y="3280684"/>
            <a:ext cx="2410101" cy="906664"/>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100" noProof="1">
                <a:solidFill>
                  <a:schemeClr val="tx2"/>
                </a:solidFill>
              </a:rPr>
              <a:t>For more information about the brand and to access downloadable brand assets, go to </a:t>
            </a:r>
            <a:r>
              <a:rPr lang="en-US" sz="1100" b="1" noProof="1">
                <a:solidFill>
                  <a:schemeClr val="tx2"/>
                </a:solidFill>
                <a:hlinkClick r:id="rId2">
                  <a:extLst>
                    <a:ext uri="{A12FA001-AC4F-418D-AE19-62706E023703}">
                      <ahyp:hlinkClr xmlns:ahyp="http://schemas.microsoft.com/office/drawing/2018/hyperlinkcolor" val="tx"/>
                    </a:ext>
                  </a:extLst>
                </a:hlinkClick>
              </a:rPr>
              <a:t>Pearson Brand Hub</a:t>
            </a:r>
            <a:r>
              <a:rPr lang="en-US" sz="1100" b="1" i="0" noProof="1">
                <a:solidFill>
                  <a:schemeClr val="tx2"/>
                </a:solidFill>
                <a:effectLst/>
              </a:rPr>
              <a:t>.</a:t>
            </a:r>
            <a:endParaRPr lang="en-US" sz="1100">
              <a:solidFill>
                <a:schemeClr val="tx2"/>
              </a:solidFill>
            </a:endParaRPr>
          </a:p>
        </p:txBody>
      </p:sp>
      <p:grpSp>
        <p:nvGrpSpPr>
          <p:cNvPr id="3" name="Group 2" descr="Brand visual identity overview visual">
            <a:extLst>
              <a:ext uri="{FF2B5EF4-FFF2-40B4-BE49-F238E27FC236}">
                <a16:creationId xmlns:a16="http://schemas.microsoft.com/office/drawing/2014/main" id="{3A7B7D17-470D-955E-A457-A1E499C753DB}"/>
              </a:ext>
              <a:ext uri="{C183D7F6-B498-43B3-948B-1728B52AA6E4}">
                <adec:decorative xmlns:adec="http://schemas.microsoft.com/office/drawing/2017/decorative" val="0"/>
              </a:ext>
            </a:extLst>
          </p:cNvPr>
          <p:cNvGrpSpPr/>
          <p:nvPr/>
        </p:nvGrpSpPr>
        <p:grpSpPr>
          <a:xfrm>
            <a:off x="3216271" y="-319"/>
            <a:ext cx="8975729" cy="6860224"/>
            <a:chOff x="3216271" y="-319"/>
            <a:chExt cx="8975729" cy="6860224"/>
          </a:xfrm>
        </p:grpSpPr>
        <p:sp>
          <p:nvSpPr>
            <p:cNvPr id="20" name="Rectangle 19">
              <a:extLst>
                <a:ext uri="{FF2B5EF4-FFF2-40B4-BE49-F238E27FC236}">
                  <a16:creationId xmlns:a16="http://schemas.microsoft.com/office/drawing/2014/main" id="{1B4CAF6E-EF57-881D-B808-1008F7021F6A}"/>
                </a:ext>
                <a:ext uri="{C183D7F6-B498-43B3-948B-1728B52AA6E4}">
                  <adec:decorative xmlns:adec="http://schemas.microsoft.com/office/drawing/2017/decorative" val="1"/>
                </a:ext>
              </a:extLst>
            </p:cNvPr>
            <p:cNvSpPr/>
            <p:nvPr/>
          </p:nvSpPr>
          <p:spPr bwMode="gray">
            <a:xfrm>
              <a:off x="9200092" y="3424003"/>
              <a:ext cx="2991908" cy="3433997"/>
            </a:xfrm>
            <a:prstGeom prst="rect">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grpSp>
          <p:nvGrpSpPr>
            <p:cNvPr id="23" name="Group 22">
              <a:extLst>
                <a:ext uri="{FF2B5EF4-FFF2-40B4-BE49-F238E27FC236}">
                  <a16:creationId xmlns:a16="http://schemas.microsoft.com/office/drawing/2014/main" id="{5F4DA418-0812-19B5-AED0-730FD1E04333}"/>
                </a:ext>
              </a:extLst>
            </p:cNvPr>
            <p:cNvGrpSpPr/>
            <p:nvPr/>
          </p:nvGrpSpPr>
          <p:grpSpPr>
            <a:xfrm>
              <a:off x="6522173" y="3664380"/>
              <a:ext cx="2382503" cy="2958239"/>
              <a:chOff x="6522173" y="3752068"/>
              <a:chExt cx="2382503" cy="2958239"/>
            </a:xfrm>
          </p:grpSpPr>
          <p:grpSp>
            <p:nvGrpSpPr>
              <p:cNvPr id="24" name="Group 23" descr="Pictograms">
                <a:extLst>
                  <a:ext uri="{FF2B5EF4-FFF2-40B4-BE49-F238E27FC236}">
                    <a16:creationId xmlns:a16="http://schemas.microsoft.com/office/drawing/2014/main" id="{12EE70C3-B2A5-3C4F-2520-2C7C5E743815}"/>
                  </a:ext>
                </a:extLst>
              </p:cNvPr>
              <p:cNvGrpSpPr/>
              <p:nvPr/>
            </p:nvGrpSpPr>
            <p:grpSpPr bwMode="gray">
              <a:xfrm>
                <a:off x="6537356" y="3752068"/>
                <a:ext cx="2352137" cy="2325648"/>
                <a:chOff x="6523974" y="3755934"/>
                <a:chExt cx="2352137" cy="2325648"/>
              </a:xfrm>
            </p:grpSpPr>
            <p:pic>
              <p:nvPicPr>
                <p:cNvPr id="35" name="Picture 34" descr="A circular object with arrows pointing to the center&#10;&#10;Description automatically generated">
                  <a:extLst>
                    <a:ext uri="{FF2B5EF4-FFF2-40B4-BE49-F238E27FC236}">
                      <a16:creationId xmlns:a16="http://schemas.microsoft.com/office/drawing/2014/main" id="{A917109F-25A2-E3E2-59EA-48A30635FF0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bwMode="gray">
                <a:xfrm>
                  <a:off x="6523974" y="4594740"/>
                  <a:ext cx="649224" cy="649224"/>
                </a:xfrm>
                <a:prstGeom prst="rect">
                  <a:avLst/>
                </a:prstGeom>
              </p:spPr>
            </p:pic>
            <p:pic>
              <p:nvPicPr>
                <p:cNvPr id="36" name="Picture 35" descr="A circular arrows and circles with a purple circle around them&#10;&#10;Description automatically generated with medium confidence">
                  <a:extLst>
                    <a:ext uri="{FF2B5EF4-FFF2-40B4-BE49-F238E27FC236}">
                      <a16:creationId xmlns:a16="http://schemas.microsoft.com/office/drawing/2014/main" id="{7EF81594-425D-859B-7CF0-C849B40B8FB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bwMode="gray">
                <a:xfrm>
                  <a:off x="8226887" y="3757122"/>
                  <a:ext cx="649224" cy="649224"/>
                </a:xfrm>
                <a:prstGeom prst="rect">
                  <a:avLst/>
                </a:prstGeom>
              </p:spPr>
            </p:pic>
            <p:pic>
              <p:nvPicPr>
                <p:cNvPr id="37" name="Picture 36" descr="A blue and white squares with a person silhouette&#10;&#10;Description automatically generated">
                  <a:extLst>
                    <a:ext uri="{FF2B5EF4-FFF2-40B4-BE49-F238E27FC236}">
                      <a16:creationId xmlns:a16="http://schemas.microsoft.com/office/drawing/2014/main" id="{A173BFA9-918B-A863-C3C7-A5ACDAC7319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bwMode="gray">
                <a:xfrm>
                  <a:off x="6523974" y="5432358"/>
                  <a:ext cx="649224" cy="649224"/>
                </a:xfrm>
                <a:prstGeom prst="rect">
                  <a:avLst/>
                </a:prstGeom>
              </p:spPr>
            </p:pic>
            <p:pic>
              <p:nvPicPr>
                <p:cNvPr id="38" name="Picture 37" descr="A magnifying glass with a graph&#10;&#10;Description automatically generated">
                  <a:extLst>
                    <a:ext uri="{FF2B5EF4-FFF2-40B4-BE49-F238E27FC236}">
                      <a16:creationId xmlns:a16="http://schemas.microsoft.com/office/drawing/2014/main" id="{498BB379-BB56-4881-2DA1-CB675297334B}"/>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bwMode="gray">
                <a:xfrm>
                  <a:off x="8226887" y="5432358"/>
                  <a:ext cx="649224" cy="649224"/>
                </a:xfrm>
                <a:prstGeom prst="rect">
                  <a:avLst/>
                </a:prstGeom>
              </p:spPr>
            </p:pic>
            <p:pic>
              <p:nvPicPr>
                <p:cNvPr id="39" name="Picture 38" descr="A purple briefcase with a arrow pointing to the top&#10;&#10;Description automatically generated">
                  <a:extLst>
                    <a:ext uri="{FF2B5EF4-FFF2-40B4-BE49-F238E27FC236}">
                      <a16:creationId xmlns:a16="http://schemas.microsoft.com/office/drawing/2014/main" id="{549DE231-CBA8-B514-BD42-03F5B6FDDA9A}"/>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bwMode="gray">
                <a:xfrm>
                  <a:off x="7375431" y="4594740"/>
                  <a:ext cx="649224" cy="649224"/>
                </a:xfrm>
                <a:prstGeom prst="rect">
                  <a:avLst/>
                </a:prstGeom>
              </p:spPr>
            </p:pic>
            <p:pic>
              <p:nvPicPr>
                <p:cNvPr id="40" name="Picture 39" descr="A purple head with a chip in the middle&#10;&#10;Description automatically generated">
                  <a:extLst>
                    <a:ext uri="{FF2B5EF4-FFF2-40B4-BE49-F238E27FC236}">
                      <a16:creationId xmlns:a16="http://schemas.microsoft.com/office/drawing/2014/main" id="{9BCF2FE1-38ED-A6BA-BE42-0276AA7B5BB8}"/>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bwMode="gray">
                <a:xfrm>
                  <a:off x="8226887" y="4594740"/>
                  <a:ext cx="649224" cy="649224"/>
                </a:xfrm>
                <a:prstGeom prst="rect">
                  <a:avLst/>
                </a:prstGeom>
              </p:spPr>
            </p:pic>
            <p:pic>
              <p:nvPicPr>
                <p:cNvPr id="41" name="Picture 40" descr="A purple and white cube with white squares&#10;&#10;Description automatically generated">
                  <a:extLst>
                    <a:ext uri="{FF2B5EF4-FFF2-40B4-BE49-F238E27FC236}">
                      <a16:creationId xmlns:a16="http://schemas.microsoft.com/office/drawing/2014/main" id="{098F7173-956E-3A7D-A978-C39BDD90BFD0}"/>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bwMode="gray">
                <a:xfrm>
                  <a:off x="7376620" y="5432358"/>
                  <a:ext cx="649224" cy="649224"/>
                </a:xfrm>
                <a:prstGeom prst="rect">
                  <a:avLst/>
                </a:prstGeom>
              </p:spPr>
            </p:pic>
            <p:pic>
              <p:nvPicPr>
                <p:cNvPr id="58" name="Picture 57" descr="A purple triangle with a flag on top&#10;&#10;Description automatically generated">
                  <a:extLst>
                    <a:ext uri="{FF2B5EF4-FFF2-40B4-BE49-F238E27FC236}">
                      <a16:creationId xmlns:a16="http://schemas.microsoft.com/office/drawing/2014/main" id="{2DA985A5-5D1F-A711-0D42-652FCEFE0322}"/>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bwMode="gray">
                <a:xfrm>
                  <a:off x="6523974" y="3755934"/>
                  <a:ext cx="649224" cy="649224"/>
                </a:xfrm>
                <a:prstGeom prst="rect">
                  <a:avLst/>
                </a:prstGeom>
              </p:spPr>
            </p:pic>
            <p:pic>
              <p:nvPicPr>
                <p:cNvPr id="62" name="Picture 61" descr="A purple and white building&#10;&#10;Description automatically generated">
                  <a:extLst>
                    <a:ext uri="{FF2B5EF4-FFF2-40B4-BE49-F238E27FC236}">
                      <a16:creationId xmlns:a16="http://schemas.microsoft.com/office/drawing/2014/main" id="{8C090666-25F1-54AC-B885-A85E6BBE2C66}"/>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bwMode="gray">
                <a:xfrm>
                  <a:off x="7375431" y="3757122"/>
                  <a:ext cx="649224" cy="649224"/>
                </a:xfrm>
                <a:prstGeom prst="rect">
                  <a:avLst/>
                </a:prstGeom>
              </p:spPr>
            </p:pic>
          </p:grpSp>
          <p:grpSp>
            <p:nvGrpSpPr>
              <p:cNvPr id="25" name="Group 24">
                <a:extLst>
                  <a:ext uri="{FF2B5EF4-FFF2-40B4-BE49-F238E27FC236}">
                    <a16:creationId xmlns:a16="http://schemas.microsoft.com/office/drawing/2014/main" id="{E0BC9DFB-BD5F-0FB1-9CC8-2B02E781D7A5}"/>
                  </a:ext>
                </a:extLst>
              </p:cNvPr>
              <p:cNvGrpSpPr/>
              <p:nvPr/>
            </p:nvGrpSpPr>
            <p:grpSpPr>
              <a:xfrm>
                <a:off x="6522173" y="6298827"/>
                <a:ext cx="2382503" cy="411480"/>
                <a:chOff x="6490929" y="6298827"/>
                <a:chExt cx="2382503" cy="411480"/>
              </a:xfrm>
            </p:grpSpPr>
            <p:pic>
              <p:nvPicPr>
                <p:cNvPr id="26" name="Graphic 25">
                  <a:extLst>
                    <a:ext uri="{FF2B5EF4-FFF2-40B4-BE49-F238E27FC236}">
                      <a16:creationId xmlns:a16="http://schemas.microsoft.com/office/drawing/2014/main" id="{8786DFA5-7835-5B1C-F850-7CDBC57F7051}"/>
                    </a:ext>
                  </a:extLst>
                </p:cNvPr>
                <p:cNvPicPr>
                  <a:picLocks noChangeAspect="1"/>
                </p:cNvPicPr>
                <p:nvPr/>
              </p:nvPicPr>
              <p:blipFill>
                <a:blip>
                  <a:extLst>
                    <a:ext uri="{96DAC541-7B7A-43D3-8B79-37D633B846F1}">
                      <asvg:svgBlip xmlns:asvg="http://schemas.microsoft.com/office/drawing/2016/SVG/main" r:embed="rId13"/>
                    </a:ext>
                  </a:extLst>
                </a:blip>
                <a:srcRect/>
                <a:stretch/>
              </p:blipFill>
              <p:spPr>
                <a:xfrm>
                  <a:off x="6983685" y="6298827"/>
                  <a:ext cx="411480" cy="411480"/>
                </a:xfrm>
                <a:prstGeom prst="rect">
                  <a:avLst/>
                </a:prstGeom>
              </p:spPr>
            </p:pic>
            <p:pic>
              <p:nvPicPr>
                <p:cNvPr id="31" name="Graphic 30">
                  <a:extLst>
                    <a:ext uri="{FF2B5EF4-FFF2-40B4-BE49-F238E27FC236}">
                      <a16:creationId xmlns:a16="http://schemas.microsoft.com/office/drawing/2014/main" id="{91626D5D-BB31-E2AE-81FD-89B33E82F7EA}"/>
                    </a:ext>
                  </a:extLst>
                </p:cNvPr>
                <p:cNvPicPr>
                  <a:picLocks noChangeAspect="1"/>
                </p:cNvPicPr>
                <p:nvPr/>
              </p:nvPicPr>
              <p:blipFill>
                <a:blip>
                  <a:extLst>
                    <a:ext uri="{96DAC541-7B7A-43D3-8B79-37D633B846F1}">
                      <asvg:svgBlip xmlns:asvg="http://schemas.microsoft.com/office/drawing/2016/SVG/main" r:embed="rId14"/>
                    </a:ext>
                  </a:extLst>
                </a:blip>
                <a:srcRect/>
                <a:stretch/>
              </p:blipFill>
              <p:spPr>
                <a:xfrm>
                  <a:off x="7476441" y="6298827"/>
                  <a:ext cx="411480" cy="411480"/>
                </a:xfrm>
                <a:prstGeom prst="rect">
                  <a:avLst/>
                </a:prstGeom>
              </p:spPr>
            </p:pic>
            <p:pic>
              <p:nvPicPr>
                <p:cNvPr id="32" name="Graphic 31">
                  <a:extLst>
                    <a:ext uri="{FF2B5EF4-FFF2-40B4-BE49-F238E27FC236}">
                      <a16:creationId xmlns:a16="http://schemas.microsoft.com/office/drawing/2014/main" id="{6F88F4AD-5371-21A8-9D21-4DFF290E6BAF}"/>
                    </a:ext>
                  </a:extLst>
                </p:cNvPr>
                <p:cNvPicPr>
                  <a:picLocks noChangeAspect="1"/>
                </p:cNvPicPr>
                <p:nvPr/>
              </p:nvPicPr>
              <p:blipFill>
                <a:blip>
                  <a:extLst>
                    <a:ext uri="{96DAC541-7B7A-43D3-8B79-37D633B846F1}">
                      <asvg:svgBlip xmlns:asvg="http://schemas.microsoft.com/office/drawing/2016/SVG/main" r:embed="rId15"/>
                    </a:ext>
                  </a:extLst>
                </a:blip>
                <a:srcRect/>
                <a:stretch/>
              </p:blipFill>
              <p:spPr>
                <a:xfrm>
                  <a:off x="6490929" y="6298827"/>
                  <a:ext cx="411480" cy="411480"/>
                </a:xfrm>
                <a:prstGeom prst="rect">
                  <a:avLst/>
                </a:prstGeom>
              </p:spPr>
            </p:pic>
            <p:pic>
              <p:nvPicPr>
                <p:cNvPr id="33" name="Graphic 32">
                  <a:extLst>
                    <a:ext uri="{FF2B5EF4-FFF2-40B4-BE49-F238E27FC236}">
                      <a16:creationId xmlns:a16="http://schemas.microsoft.com/office/drawing/2014/main" id="{8EBD9DF6-9496-75B0-BAB6-2F9CD35B4AF0}"/>
                    </a:ext>
                  </a:extLst>
                </p:cNvPr>
                <p:cNvPicPr>
                  <a:picLocks noChangeAspect="1"/>
                </p:cNvPicPr>
                <p:nvPr/>
              </p:nvPicPr>
              <p:blipFill>
                <a:blip>
                  <a:extLst>
                    <a:ext uri="{96DAC541-7B7A-43D3-8B79-37D633B846F1}">
                      <asvg:svgBlip xmlns:asvg="http://schemas.microsoft.com/office/drawing/2016/SVG/main" r:embed="rId16"/>
                    </a:ext>
                  </a:extLst>
                </a:blip>
                <a:srcRect/>
                <a:stretch/>
              </p:blipFill>
              <p:spPr>
                <a:xfrm>
                  <a:off x="8461952" y="6298827"/>
                  <a:ext cx="411480" cy="411480"/>
                </a:xfrm>
                <a:prstGeom prst="rect">
                  <a:avLst/>
                </a:prstGeom>
              </p:spPr>
            </p:pic>
            <p:pic>
              <p:nvPicPr>
                <p:cNvPr id="34" name="Graphic 33">
                  <a:extLst>
                    <a:ext uri="{FF2B5EF4-FFF2-40B4-BE49-F238E27FC236}">
                      <a16:creationId xmlns:a16="http://schemas.microsoft.com/office/drawing/2014/main" id="{D37428F6-6809-3EB9-7BF2-7C1D56939273}"/>
                    </a:ext>
                  </a:extLst>
                </p:cNvPr>
                <p:cNvPicPr>
                  <a:picLocks noChangeAspect="1"/>
                </p:cNvPicPr>
                <p:nvPr/>
              </p:nvPicPr>
              <p:blipFill>
                <a:blip>
                  <a:extLst>
                    <a:ext uri="{96DAC541-7B7A-43D3-8B79-37D633B846F1}">
                      <asvg:svgBlip xmlns:asvg="http://schemas.microsoft.com/office/drawing/2016/SVG/main" r:embed="rId17"/>
                    </a:ext>
                  </a:extLst>
                </a:blip>
                <a:srcRect/>
                <a:stretch/>
              </p:blipFill>
              <p:spPr>
                <a:xfrm>
                  <a:off x="7969197" y="6298827"/>
                  <a:ext cx="411480" cy="411480"/>
                </a:xfrm>
                <a:prstGeom prst="rect">
                  <a:avLst/>
                </a:prstGeom>
              </p:spPr>
            </p:pic>
          </p:grpSp>
        </p:grpSp>
        <p:pic>
          <p:nvPicPr>
            <p:cNvPr id="63" name="Picture 62">
              <a:extLst>
                <a:ext uri="{FF2B5EF4-FFF2-40B4-BE49-F238E27FC236}">
                  <a16:creationId xmlns:a16="http://schemas.microsoft.com/office/drawing/2014/main" id="{9FFD688C-49E6-2C30-91DB-32225BB97234}"/>
                </a:ext>
              </a:extLst>
            </p:cNvPr>
            <p:cNvPicPr>
              <a:picLocks noChangeAspect="1"/>
            </p:cNvPicPr>
            <p:nvPr/>
          </p:nvPicPr>
          <p:blipFill>
            <a:blip r:embed="rId18"/>
            <a:stretch>
              <a:fillRect/>
            </a:stretch>
          </p:blipFill>
          <p:spPr>
            <a:xfrm>
              <a:off x="3216271" y="5143500"/>
              <a:ext cx="2990089" cy="1716405"/>
            </a:xfrm>
            <a:prstGeom prst="rect">
              <a:avLst/>
            </a:prstGeom>
          </p:spPr>
        </p:pic>
        <p:grpSp>
          <p:nvGrpSpPr>
            <p:cNvPr id="64" name="Group 63" descr="Font and primary color">
              <a:extLst>
                <a:ext uri="{FF2B5EF4-FFF2-40B4-BE49-F238E27FC236}">
                  <a16:creationId xmlns:a16="http://schemas.microsoft.com/office/drawing/2014/main" id="{A6DFA56E-A2FC-BCD1-A5CA-FD4E00B78973}"/>
                </a:ext>
              </a:extLst>
            </p:cNvPr>
            <p:cNvGrpSpPr/>
            <p:nvPr/>
          </p:nvGrpSpPr>
          <p:grpSpPr bwMode="gray">
            <a:xfrm>
              <a:off x="3216273" y="3429000"/>
              <a:ext cx="2990088" cy="1714500"/>
              <a:chOff x="3216273" y="3429000"/>
              <a:chExt cx="2990088" cy="1714500"/>
            </a:xfrm>
          </p:grpSpPr>
          <p:sp>
            <p:nvSpPr>
              <p:cNvPr id="65" name="Rectangle 64" descr="Font and Primary Color">
                <a:extLst>
                  <a:ext uri="{FF2B5EF4-FFF2-40B4-BE49-F238E27FC236}">
                    <a16:creationId xmlns:a16="http://schemas.microsoft.com/office/drawing/2014/main" id="{749BCF6B-91E0-768E-D580-994569D65F25}"/>
                  </a:ext>
                  <a:ext uri="{C183D7F6-B498-43B3-948B-1728B52AA6E4}">
                    <adec:decorative xmlns:adec="http://schemas.microsoft.com/office/drawing/2017/decorative" val="0"/>
                  </a:ext>
                </a:extLst>
              </p:cNvPr>
              <p:cNvSpPr/>
              <p:nvPr/>
            </p:nvSpPr>
            <p:spPr bwMode="gray">
              <a:xfrm>
                <a:off x="3216273" y="3429000"/>
                <a:ext cx="2990088" cy="1714500"/>
              </a:xfrm>
              <a:prstGeom prst="rect">
                <a:avLst/>
              </a:prstGeom>
              <a:solidFill>
                <a:srgbClr val="512E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66" name="Title 1">
                <a:extLst>
                  <a:ext uri="{FF2B5EF4-FFF2-40B4-BE49-F238E27FC236}">
                    <a16:creationId xmlns:a16="http://schemas.microsoft.com/office/drawing/2014/main" id="{A43B1642-633C-9AE6-F717-D1B3687F2DF1}"/>
                  </a:ext>
                </a:extLst>
              </p:cNvPr>
              <p:cNvSpPr txBox="1">
                <a:spLocks/>
              </p:cNvSpPr>
              <p:nvPr/>
            </p:nvSpPr>
            <p:spPr bwMode="gray">
              <a:xfrm>
                <a:off x="3461194" y="4031625"/>
                <a:ext cx="2500246" cy="747897"/>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Plus Jakarta Sans SemiBold" panose="020B0609020204030204"/>
                    <a:ea typeface="+mj-ea"/>
                    <a:cs typeface="+mj-cs"/>
                  </a:rPr>
                  <a:t>Helping people realize the life they imagine</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Plus Jakarta Sans SemiBold" panose="020B0609020204030204"/>
                    <a:ea typeface="+mj-ea"/>
                    <a:cs typeface="+mj-cs"/>
                  </a:rPr>
                  <a:t>through learning</a:t>
                </a:r>
              </a:p>
            </p:txBody>
          </p:sp>
          <p:sp>
            <p:nvSpPr>
              <p:cNvPr id="67" name="Title 1">
                <a:extLst>
                  <a:ext uri="{FF2B5EF4-FFF2-40B4-BE49-F238E27FC236}">
                    <a16:creationId xmlns:a16="http://schemas.microsoft.com/office/drawing/2014/main" id="{9FBB5520-08F3-E6D6-E04F-A0C6A32BDB1D}"/>
                  </a:ext>
                </a:extLst>
              </p:cNvPr>
              <p:cNvSpPr txBox="1">
                <a:spLocks/>
              </p:cNvSpPr>
              <p:nvPr/>
            </p:nvSpPr>
            <p:spPr bwMode="gray">
              <a:xfrm>
                <a:off x="3461194" y="3792978"/>
                <a:ext cx="2263428" cy="13849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000" b="0" i="0" u="none" strike="noStrike" kern="1200" cap="none" spc="0" normalizeH="0" baseline="0" noProof="1">
                    <a:ln>
                      <a:noFill/>
                    </a:ln>
                    <a:solidFill>
                      <a:srgbClr val="FFFFFF"/>
                    </a:solidFill>
                    <a:effectLst/>
                    <a:uLnTx/>
                    <a:uFillTx/>
                    <a:latin typeface="Plus Jakarta Sans Medium" panose="020B0604030504040204"/>
                    <a:ea typeface="+mj-ea"/>
                    <a:cs typeface="+mj-cs"/>
                  </a:rPr>
                  <a:t>PLUS JAKARTA SANS</a:t>
                </a:r>
              </a:p>
            </p:txBody>
          </p:sp>
        </p:grpSp>
        <p:pic>
          <p:nvPicPr>
            <p:cNvPr id="68" name="Picture 67" descr="Imagery">
              <a:extLst>
                <a:ext uri="{FF2B5EF4-FFF2-40B4-BE49-F238E27FC236}">
                  <a16:creationId xmlns:a16="http://schemas.microsoft.com/office/drawing/2014/main" id="{FEB86737-7087-0CDE-FD20-C190D69F924A}"/>
                </a:ext>
              </a:extLst>
            </p:cNvPr>
            <p:cNvPicPr>
              <a:picLocks noChangeAspect="1"/>
            </p:cNvPicPr>
            <p:nvPr/>
          </p:nvPicPr>
          <p:blipFill>
            <a:blip r:embed="rId19" cstate="screen">
              <a:extLst>
                <a:ext uri="{28A0092B-C50C-407E-A947-70E740481C1C}">
                  <a14:useLocalDpi xmlns:a14="http://schemas.microsoft.com/office/drawing/2010/main"/>
                </a:ext>
              </a:extLst>
            </a:blip>
            <a:srcRect/>
            <a:stretch/>
          </p:blipFill>
          <p:spPr bwMode="gray">
            <a:xfrm>
              <a:off x="9200092" y="0"/>
              <a:ext cx="2990088" cy="3429000"/>
            </a:xfrm>
            <a:custGeom>
              <a:avLst/>
              <a:gdLst>
                <a:gd name="connsiteX0" fmla="*/ 0 w 2990088"/>
                <a:gd name="connsiteY0" fmla="*/ 0 h 3429000"/>
                <a:gd name="connsiteX1" fmla="*/ 2990088 w 2990088"/>
                <a:gd name="connsiteY1" fmla="*/ 0 h 3429000"/>
                <a:gd name="connsiteX2" fmla="*/ 2990088 w 2990088"/>
                <a:gd name="connsiteY2" fmla="*/ 3429000 h 3429000"/>
                <a:gd name="connsiteX3" fmla="*/ 0 w 2990088"/>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2990088" h="3429000">
                  <a:moveTo>
                    <a:pt x="0" y="0"/>
                  </a:moveTo>
                  <a:lnTo>
                    <a:pt x="2990088" y="0"/>
                  </a:lnTo>
                  <a:lnTo>
                    <a:pt x="2990088" y="3429000"/>
                  </a:lnTo>
                  <a:lnTo>
                    <a:pt x="0" y="3429000"/>
                  </a:lnTo>
                  <a:close/>
                </a:path>
              </a:pathLst>
            </a:custGeom>
          </p:spPr>
        </p:pic>
        <p:grpSp>
          <p:nvGrpSpPr>
            <p:cNvPr id="69" name="Group 68" descr="Line Waves accent image">
              <a:extLst>
                <a:ext uri="{FF2B5EF4-FFF2-40B4-BE49-F238E27FC236}">
                  <a16:creationId xmlns:a16="http://schemas.microsoft.com/office/drawing/2014/main" id="{297B05D1-98CF-A20B-9558-2304CCAF3B29}"/>
                </a:ext>
              </a:extLst>
            </p:cNvPr>
            <p:cNvGrpSpPr/>
            <p:nvPr/>
          </p:nvGrpSpPr>
          <p:grpSpPr bwMode="gray">
            <a:xfrm>
              <a:off x="5256703" y="-319"/>
              <a:ext cx="3943388" cy="3429319"/>
              <a:chOff x="5256703" y="-319"/>
              <a:chExt cx="3943388" cy="3429319"/>
            </a:xfrm>
          </p:grpSpPr>
          <p:sp>
            <p:nvSpPr>
              <p:cNvPr id="70" name="Rectangle 69" descr="Line Waves accent image">
                <a:extLst>
                  <a:ext uri="{FF2B5EF4-FFF2-40B4-BE49-F238E27FC236}">
                    <a16:creationId xmlns:a16="http://schemas.microsoft.com/office/drawing/2014/main" id="{6F040833-E700-B738-7047-5FDF148C053E}"/>
                  </a:ext>
                  <a:ext uri="{C183D7F6-B498-43B3-948B-1728B52AA6E4}">
                    <adec:decorative xmlns:adec="http://schemas.microsoft.com/office/drawing/2017/decorative" val="0"/>
                  </a:ext>
                </a:extLst>
              </p:cNvPr>
              <p:cNvSpPr/>
              <p:nvPr/>
            </p:nvSpPr>
            <p:spPr bwMode="gray">
              <a:xfrm>
                <a:off x="6208183" y="0"/>
                <a:ext cx="2991908" cy="3429000"/>
              </a:xfrm>
              <a:prstGeom prst="rect">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71" name="Freeform 54" descr="Line Waves accent design">
                <a:extLst>
                  <a:ext uri="{FF2B5EF4-FFF2-40B4-BE49-F238E27FC236}">
                    <a16:creationId xmlns:a16="http://schemas.microsoft.com/office/drawing/2014/main" id="{EA945C34-CE91-602E-E4BA-535DC3FC6CA4}"/>
                  </a:ext>
                  <a:ext uri="{C183D7F6-B498-43B3-948B-1728B52AA6E4}">
                    <adec:decorative xmlns:adec="http://schemas.microsoft.com/office/drawing/2017/decorative" val="0"/>
                  </a:ext>
                </a:extLst>
              </p:cNvPr>
              <p:cNvSpPr/>
              <p:nvPr/>
            </p:nvSpPr>
            <p:spPr bwMode="gray">
              <a:xfrm>
                <a:off x="5256703" y="-319"/>
                <a:ext cx="3835368" cy="3424322"/>
              </a:xfrm>
              <a:custGeom>
                <a:avLst/>
                <a:gdLst>
                  <a:gd name="connsiteX0" fmla="*/ 2624913 w 3835368"/>
                  <a:gd name="connsiteY0" fmla="*/ 522161 h 3424322"/>
                  <a:gd name="connsiteX1" fmla="*/ 2851617 w 3835368"/>
                  <a:gd name="connsiteY1" fmla="*/ 687337 h 3424322"/>
                  <a:gd name="connsiteX2" fmla="*/ 3472452 w 3835368"/>
                  <a:gd name="connsiteY2" fmla="*/ 1679982 h 3424322"/>
                  <a:gd name="connsiteX3" fmla="*/ 2851617 w 3835368"/>
                  <a:gd name="connsiteY3" fmla="*/ 2672626 h 3424322"/>
                  <a:gd name="connsiteX4" fmla="*/ 2650137 w 3835368"/>
                  <a:gd name="connsiteY4" fmla="*/ 2821000 h 3424322"/>
                  <a:gd name="connsiteX5" fmla="*/ 2650137 w 3835368"/>
                  <a:gd name="connsiteY5" fmla="*/ 2821317 h 3424322"/>
                  <a:gd name="connsiteX6" fmla="*/ 3819288 w 3835368"/>
                  <a:gd name="connsiteY6" fmla="*/ 1677446 h 3424322"/>
                  <a:gd name="connsiteX7" fmla="*/ 2624913 w 3835368"/>
                  <a:gd name="connsiteY7" fmla="*/ 522161 h 3424322"/>
                  <a:gd name="connsiteX8" fmla="*/ 2223214 w 3835368"/>
                  <a:gd name="connsiteY8" fmla="*/ 314184 h 3424322"/>
                  <a:gd name="connsiteX9" fmla="*/ 3109851 w 3835368"/>
                  <a:gd name="connsiteY9" fmla="*/ 1683152 h 3424322"/>
                  <a:gd name="connsiteX10" fmla="*/ 2244655 w 3835368"/>
                  <a:gd name="connsiteY10" fmla="*/ 3036585 h 3424322"/>
                  <a:gd name="connsiteX11" fmla="*/ 2244970 w 3835368"/>
                  <a:gd name="connsiteY11" fmla="*/ 3036902 h 3424322"/>
                  <a:gd name="connsiteX12" fmla="*/ 2502574 w 3835368"/>
                  <a:gd name="connsiteY12" fmla="*/ 2898357 h 3424322"/>
                  <a:gd name="connsiteX13" fmla="*/ 2481764 w 3835368"/>
                  <a:gd name="connsiteY13" fmla="*/ 2903112 h 3424322"/>
                  <a:gd name="connsiteX14" fmla="*/ 2481764 w 3835368"/>
                  <a:gd name="connsiteY14" fmla="*/ 2887261 h 3424322"/>
                  <a:gd name="connsiteX15" fmla="*/ 2568158 w 3835368"/>
                  <a:gd name="connsiteY15" fmla="*/ 2857142 h 3424322"/>
                  <a:gd name="connsiteX16" fmla="*/ 2842158 w 3835368"/>
                  <a:gd name="connsiteY16" fmla="*/ 2660579 h 3424322"/>
                  <a:gd name="connsiteX17" fmla="*/ 3457002 w 3835368"/>
                  <a:gd name="connsiteY17" fmla="*/ 1680299 h 3424322"/>
                  <a:gd name="connsiteX18" fmla="*/ 2842158 w 3835368"/>
                  <a:gd name="connsiteY18" fmla="*/ 700019 h 3424322"/>
                  <a:gd name="connsiteX19" fmla="*/ 2543879 w 3835368"/>
                  <a:gd name="connsiteY19" fmla="*/ 487921 h 3424322"/>
                  <a:gd name="connsiteX20" fmla="*/ 2481449 w 3835368"/>
                  <a:gd name="connsiteY20" fmla="*/ 467313 h 3424322"/>
                  <a:gd name="connsiteX21" fmla="*/ 2481449 w 3835368"/>
                  <a:gd name="connsiteY21" fmla="*/ 451461 h 3424322"/>
                  <a:gd name="connsiteX22" fmla="*/ 2485863 w 3835368"/>
                  <a:gd name="connsiteY22" fmla="*/ 452095 h 3424322"/>
                  <a:gd name="connsiteX23" fmla="*/ 2223214 w 3835368"/>
                  <a:gd name="connsiteY23" fmla="*/ 314184 h 3424322"/>
                  <a:gd name="connsiteX24" fmla="*/ 1853362 w 3835368"/>
                  <a:gd name="connsiteY24" fmla="*/ 121425 h 3424322"/>
                  <a:gd name="connsiteX25" fmla="*/ 2747251 w 3835368"/>
                  <a:gd name="connsiteY25" fmla="*/ 1686005 h 3424322"/>
                  <a:gd name="connsiteX26" fmla="*/ 2746936 w 3835368"/>
                  <a:gd name="connsiteY26" fmla="*/ 1686323 h 3424322"/>
                  <a:gd name="connsiteX27" fmla="*/ 1865343 w 3835368"/>
                  <a:gd name="connsiteY27" fmla="*/ 3241075 h 3424322"/>
                  <a:gd name="connsiteX28" fmla="*/ 2157000 w 3835368"/>
                  <a:gd name="connsiteY28" fmla="*/ 3077483 h 3424322"/>
                  <a:gd name="connsiteX29" fmla="*/ 2157000 w 3835368"/>
                  <a:gd name="connsiteY29" fmla="*/ 3067338 h 3424322"/>
                  <a:gd name="connsiteX30" fmla="*/ 2178441 w 3835368"/>
                  <a:gd name="connsiteY30" fmla="*/ 3062582 h 3424322"/>
                  <a:gd name="connsiteX31" fmla="*/ 2512979 w 3835368"/>
                  <a:gd name="connsiteY31" fmla="*/ 2789296 h 3424322"/>
                  <a:gd name="connsiteX32" fmla="*/ 3093771 w 3835368"/>
                  <a:gd name="connsiteY32" fmla="*/ 1682835 h 3424322"/>
                  <a:gd name="connsiteX33" fmla="*/ 2512979 w 3835368"/>
                  <a:gd name="connsiteY33" fmla="*/ 576374 h 3424322"/>
                  <a:gd name="connsiteX34" fmla="*/ 2164568 w 3835368"/>
                  <a:gd name="connsiteY34" fmla="*/ 293577 h 3424322"/>
                  <a:gd name="connsiteX35" fmla="*/ 2157315 w 3835368"/>
                  <a:gd name="connsiteY35" fmla="*/ 292309 h 3424322"/>
                  <a:gd name="connsiteX36" fmla="*/ 2157315 w 3835368"/>
                  <a:gd name="connsiteY36" fmla="*/ 288504 h 3424322"/>
                  <a:gd name="connsiteX37" fmla="*/ 1853362 w 3835368"/>
                  <a:gd name="connsiteY37" fmla="*/ 121425 h 3424322"/>
                  <a:gd name="connsiteX38" fmla="*/ 609799 w 3835368"/>
                  <a:gd name="connsiteY38" fmla="*/ 317 h 3424322"/>
                  <a:gd name="connsiteX39" fmla="*/ 626825 w 3835368"/>
                  <a:gd name="connsiteY39" fmla="*/ 317 h 3424322"/>
                  <a:gd name="connsiteX40" fmla="*/ 933932 w 3835368"/>
                  <a:gd name="connsiteY40" fmla="*/ 1700589 h 3424322"/>
                  <a:gd name="connsiteX41" fmla="*/ 617681 w 3835368"/>
                  <a:gd name="connsiteY41" fmla="*/ 3424322 h 3424322"/>
                  <a:gd name="connsiteX42" fmla="*/ 600655 w 3835368"/>
                  <a:gd name="connsiteY42" fmla="*/ 3424322 h 3424322"/>
                  <a:gd name="connsiteX43" fmla="*/ 918167 w 3835368"/>
                  <a:gd name="connsiteY43" fmla="*/ 1700589 h 3424322"/>
                  <a:gd name="connsiteX44" fmla="*/ 609799 w 3835368"/>
                  <a:gd name="connsiteY44" fmla="*/ 317 h 3424322"/>
                  <a:gd name="connsiteX45" fmla="*/ 312782 w 3835368"/>
                  <a:gd name="connsiteY45" fmla="*/ 317 h 3424322"/>
                  <a:gd name="connsiteX46" fmla="*/ 329178 w 3835368"/>
                  <a:gd name="connsiteY46" fmla="*/ 317 h 3424322"/>
                  <a:gd name="connsiteX47" fmla="*/ 571332 w 3835368"/>
                  <a:gd name="connsiteY47" fmla="*/ 1703443 h 3424322"/>
                  <a:gd name="connsiteX48" fmla="*/ 323818 w 3835368"/>
                  <a:gd name="connsiteY48" fmla="*/ 3424322 h 3424322"/>
                  <a:gd name="connsiteX49" fmla="*/ 307422 w 3835368"/>
                  <a:gd name="connsiteY49" fmla="*/ 3424322 h 3424322"/>
                  <a:gd name="connsiteX50" fmla="*/ 555567 w 3835368"/>
                  <a:gd name="connsiteY50" fmla="*/ 1703443 h 3424322"/>
                  <a:gd name="connsiteX51" fmla="*/ 312782 w 3835368"/>
                  <a:gd name="connsiteY51" fmla="*/ 317 h 3424322"/>
                  <a:gd name="connsiteX52" fmla="*/ 2838 w 3835368"/>
                  <a:gd name="connsiteY52" fmla="*/ 317 h 3424322"/>
                  <a:gd name="connsiteX53" fmla="*/ 19234 w 3835368"/>
                  <a:gd name="connsiteY53" fmla="*/ 317 h 3424322"/>
                  <a:gd name="connsiteX54" fmla="*/ 208732 w 3835368"/>
                  <a:gd name="connsiteY54" fmla="*/ 1706296 h 3424322"/>
                  <a:gd name="connsiteX55" fmla="*/ 16396 w 3835368"/>
                  <a:gd name="connsiteY55" fmla="*/ 3424322 h 3424322"/>
                  <a:gd name="connsiteX56" fmla="*/ 0 w 3835368"/>
                  <a:gd name="connsiteY56" fmla="*/ 3424322 h 3424322"/>
                  <a:gd name="connsiteX57" fmla="*/ 192967 w 3835368"/>
                  <a:gd name="connsiteY57" fmla="*/ 1706296 h 3424322"/>
                  <a:gd name="connsiteX58" fmla="*/ 2838 w 3835368"/>
                  <a:gd name="connsiteY58" fmla="*/ 317 h 3424322"/>
                  <a:gd name="connsiteX59" fmla="*/ 890420 w 3835368"/>
                  <a:gd name="connsiteY59" fmla="*/ 317 h 3424322"/>
                  <a:gd name="connsiteX60" fmla="*/ 908077 w 3835368"/>
                  <a:gd name="connsiteY60" fmla="*/ 317 h 3424322"/>
                  <a:gd name="connsiteX61" fmla="*/ 1296533 w 3835368"/>
                  <a:gd name="connsiteY61" fmla="*/ 1697419 h 3424322"/>
                  <a:gd name="connsiteX62" fmla="*/ 893258 w 3835368"/>
                  <a:gd name="connsiteY62" fmla="*/ 3424322 h 3424322"/>
                  <a:gd name="connsiteX63" fmla="*/ 875601 w 3835368"/>
                  <a:gd name="connsiteY63" fmla="*/ 3424322 h 3424322"/>
                  <a:gd name="connsiteX64" fmla="*/ 1280768 w 3835368"/>
                  <a:gd name="connsiteY64" fmla="*/ 1697419 h 3424322"/>
                  <a:gd name="connsiteX65" fmla="*/ 890420 w 3835368"/>
                  <a:gd name="connsiteY65" fmla="*/ 317 h 3424322"/>
                  <a:gd name="connsiteX66" fmla="*/ 1374414 w 3835368"/>
                  <a:gd name="connsiteY66" fmla="*/ 317 h 3424322"/>
                  <a:gd name="connsiteX67" fmla="*/ 1394593 w 3835368"/>
                  <a:gd name="connsiteY67" fmla="*/ 317 h 3424322"/>
                  <a:gd name="connsiteX68" fmla="*/ 1540895 w 3835368"/>
                  <a:gd name="connsiteY68" fmla="*/ 198782 h 3424322"/>
                  <a:gd name="connsiteX69" fmla="*/ 2021735 w 3835368"/>
                  <a:gd name="connsiteY69" fmla="*/ 1691712 h 3424322"/>
                  <a:gd name="connsiteX70" fmla="*/ 2021104 w 3835368"/>
                  <a:gd name="connsiteY70" fmla="*/ 1691712 h 3424322"/>
                  <a:gd name="connsiteX71" fmla="*/ 1540264 w 3835368"/>
                  <a:gd name="connsiteY71" fmla="*/ 3184642 h 3424322"/>
                  <a:gd name="connsiteX72" fmla="*/ 1359594 w 3835368"/>
                  <a:gd name="connsiteY72" fmla="*/ 3424322 h 3424322"/>
                  <a:gd name="connsiteX73" fmla="*/ 1339415 w 3835368"/>
                  <a:gd name="connsiteY73" fmla="*/ 3424322 h 3424322"/>
                  <a:gd name="connsiteX74" fmla="*/ 1527337 w 3835368"/>
                  <a:gd name="connsiteY74" fmla="*/ 3175765 h 3424322"/>
                  <a:gd name="connsiteX75" fmla="*/ 2005654 w 3835368"/>
                  <a:gd name="connsiteY75" fmla="*/ 1691712 h 3424322"/>
                  <a:gd name="connsiteX76" fmla="*/ 1527652 w 3835368"/>
                  <a:gd name="connsiteY76" fmla="*/ 207660 h 3424322"/>
                  <a:gd name="connsiteX77" fmla="*/ 1374414 w 3835368"/>
                  <a:gd name="connsiteY77" fmla="*/ 317 h 3424322"/>
                  <a:gd name="connsiteX78" fmla="*/ 1148656 w 3835368"/>
                  <a:gd name="connsiteY78" fmla="*/ 317 h 3424322"/>
                  <a:gd name="connsiteX79" fmla="*/ 1165051 w 3835368"/>
                  <a:gd name="connsiteY79" fmla="*/ 317 h 3424322"/>
                  <a:gd name="connsiteX80" fmla="*/ 1659134 w 3835368"/>
                  <a:gd name="connsiteY80" fmla="*/ 1694565 h 3424322"/>
                  <a:gd name="connsiteX81" fmla="*/ 1142349 w 3835368"/>
                  <a:gd name="connsiteY81" fmla="*/ 3424322 h 3424322"/>
                  <a:gd name="connsiteX82" fmla="*/ 1126269 w 3835368"/>
                  <a:gd name="connsiteY82" fmla="*/ 3424322 h 3424322"/>
                  <a:gd name="connsiteX83" fmla="*/ 1643369 w 3835368"/>
                  <a:gd name="connsiteY83" fmla="*/ 1694565 h 3424322"/>
                  <a:gd name="connsiteX84" fmla="*/ 1148656 w 3835368"/>
                  <a:gd name="connsiteY84" fmla="*/ 317 h 3424322"/>
                  <a:gd name="connsiteX85" fmla="*/ 1650620 w 3835368"/>
                  <a:gd name="connsiteY85" fmla="*/ 0 h 3424322"/>
                  <a:gd name="connsiteX86" fmla="*/ 1680890 w 3835368"/>
                  <a:gd name="connsiteY86" fmla="*/ 0 h 3424322"/>
                  <a:gd name="connsiteX87" fmla="*/ 1833497 w 3835368"/>
                  <a:gd name="connsiteY87" fmla="*/ 105573 h 3424322"/>
                  <a:gd name="connsiteX88" fmla="*/ 1833497 w 3835368"/>
                  <a:gd name="connsiteY88" fmla="*/ 102086 h 3424322"/>
                  <a:gd name="connsiteX89" fmla="*/ 2174657 w 3835368"/>
                  <a:gd name="connsiteY89" fmla="*/ 279627 h 3424322"/>
                  <a:gd name="connsiteX90" fmla="*/ 2549239 w 3835368"/>
                  <a:gd name="connsiteY90" fmla="*/ 472703 h 3424322"/>
                  <a:gd name="connsiteX91" fmla="*/ 3179219 w 3835368"/>
                  <a:gd name="connsiteY91" fmla="*/ 809080 h 3424322"/>
                  <a:gd name="connsiteX92" fmla="*/ 3179534 w 3835368"/>
                  <a:gd name="connsiteY92" fmla="*/ 809080 h 3424322"/>
                  <a:gd name="connsiteX93" fmla="*/ 3835368 w 3835368"/>
                  <a:gd name="connsiteY93" fmla="*/ 1676811 h 3424322"/>
                  <a:gd name="connsiteX94" fmla="*/ 3179534 w 3835368"/>
                  <a:gd name="connsiteY94" fmla="*/ 2544543 h 3424322"/>
                  <a:gd name="connsiteX95" fmla="*/ 2574149 w 3835368"/>
                  <a:gd name="connsiteY95" fmla="*/ 2871092 h 3424322"/>
                  <a:gd name="connsiteX96" fmla="*/ 2190738 w 3835368"/>
                  <a:gd name="connsiteY96" fmla="*/ 3074947 h 3424322"/>
                  <a:gd name="connsiteX97" fmla="*/ 1837596 w 3835368"/>
                  <a:gd name="connsiteY97" fmla="*/ 3262633 h 3424322"/>
                  <a:gd name="connsiteX98" fmla="*/ 1581569 w 3835368"/>
                  <a:gd name="connsiteY98" fmla="*/ 3424005 h 3424322"/>
                  <a:gd name="connsiteX99" fmla="*/ 1534273 w 3835368"/>
                  <a:gd name="connsiteY99" fmla="*/ 3424005 h 3424322"/>
                  <a:gd name="connsiteX100" fmla="*/ 2185062 w 3835368"/>
                  <a:gd name="connsiteY100" fmla="*/ 2918013 h 3424322"/>
                  <a:gd name="connsiteX101" fmla="*/ 2731801 w 3835368"/>
                  <a:gd name="connsiteY101" fmla="*/ 1685688 h 3424322"/>
                  <a:gd name="connsiteX102" fmla="*/ 2185062 w 3835368"/>
                  <a:gd name="connsiteY102" fmla="*/ 453364 h 3424322"/>
                  <a:gd name="connsiteX103" fmla="*/ 1650620 w 3835368"/>
                  <a:gd name="connsiteY103" fmla="*/ 0 h 3424322"/>
                  <a:gd name="connsiteX104" fmla="*/ 1552876 w 3835368"/>
                  <a:gd name="connsiteY104" fmla="*/ 0 h 3424322"/>
                  <a:gd name="connsiteX105" fmla="*/ 1576524 w 3835368"/>
                  <a:gd name="connsiteY105" fmla="*/ 0 h 3424322"/>
                  <a:gd name="connsiteX106" fmla="*/ 1868811 w 3835368"/>
                  <a:gd name="connsiteY106" fmla="*/ 320525 h 3424322"/>
                  <a:gd name="connsiteX107" fmla="*/ 2384650 w 3835368"/>
                  <a:gd name="connsiteY107" fmla="*/ 1688542 h 3424322"/>
                  <a:gd name="connsiteX108" fmla="*/ 1868811 w 3835368"/>
                  <a:gd name="connsiteY108" fmla="*/ 3056559 h 3424322"/>
                  <a:gd name="connsiteX109" fmla="*/ 1868496 w 3835368"/>
                  <a:gd name="connsiteY109" fmla="*/ 3056242 h 3424322"/>
                  <a:gd name="connsiteX110" fmla="*/ 1523868 w 3835368"/>
                  <a:gd name="connsiteY110" fmla="*/ 3424005 h 3424322"/>
                  <a:gd name="connsiteX111" fmla="*/ 1499274 w 3835368"/>
                  <a:gd name="connsiteY111" fmla="*/ 3424005 h 3424322"/>
                  <a:gd name="connsiteX112" fmla="*/ 1856199 w 3835368"/>
                  <a:gd name="connsiteY112" fmla="*/ 3046730 h 3424322"/>
                  <a:gd name="connsiteX113" fmla="*/ 2368570 w 3835368"/>
                  <a:gd name="connsiteY113" fmla="*/ 1688542 h 3424322"/>
                  <a:gd name="connsiteX114" fmla="*/ 1856199 w 3835368"/>
                  <a:gd name="connsiteY114" fmla="*/ 330353 h 3424322"/>
                  <a:gd name="connsiteX115" fmla="*/ 1552876 w 3835368"/>
                  <a:gd name="connsiteY115" fmla="*/ 0 h 34243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3835368" h="3424322">
                    <a:moveTo>
                      <a:pt x="2624913" y="522161"/>
                    </a:moveTo>
                    <a:cubicBezTo>
                      <a:pt x="2699009" y="571302"/>
                      <a:pt x="2776259" y="626783"/>
                      <a:pt x="2851617" y="687337"/>
                    </a:cubicBezTo>
                    <a:cubicBezTo>
                      <a:pt x="3134761" y="914336"/>
                      <a:pt x="3472452" y="1271003"/>
                      <a:pt x="3472452" y="1679982"/>
                    </a:cubicBezTo>
                    <a:cubicBezTo>
                      <a:pt x="3472452" y="2088960"/>
                      <a:pt x="3134761" y="2445627"/>
                      <a:pt x="2851617" y="2672626"/>
                    </a:cubicBezTo>
                    <a:cubicBezTo>
                      <a:pt x="2784457" y="2726523"/>
                      <a:pt x="2716351" y="2775981"/>
                      <a:pt x="2650137" y="2821000"/>
                    </a:cubicBezTo>
                    <a:lnTo>
                      <a:pt x="2650137" y="2821317"/>
                    </a:lnTo>
                    <a:cubicBezTo>
                      <a:pt x="3011161" y="2656457"/>
                      <a:pt x="3819288" y="2215141"/>
                      <a:pt x="3819288" y="1677446"/>
                    </a:cubicBezTo>
                    <a:cubicBezTo>
                      <a:pt x="3819288" y="1139750"/>
                      <a:pt x="2971748" y="676875"/>
                      <a:pt x="2624913" y="522161"/>
                    </a:cubicBezTo>
                    <a:close/>
                    <a:moveTo>
                      <a:pt x="2223214" y="314184"/>
                    </a:moveTo>
                    <a:cubicBezTo>
                      <a:pt x="2602211" y="586836"/>
                      <a:pt x="3109851" y="1107412"/>
                      <a:pt x="3109851" y="1683152"/>
                    </a:cubicBezTo>
                    <a:cubicBezTo>
                      <a:pt x="3109851" y="2258892"/>
                      <a:pt x="2620814" y="2760446"/>
                      <a:pt x="2244655" y="3036585"/>
                    </a:cubicBezTo>
                    <a:lnTo>
                      <a:pt x="2244970" y="3036902"/>
                    </a:lnTo>
                    <a:cubicBezTo>
                      <a:pt x="2307716" y="3008686"/>
                      <a:pt x="2397893" y="2962081"/>
                      <a:pt x="2502574" y="2898357"/>
                    </a:cubicBezTo>
                    <a:cubicBezTo>
                      <a:pt x="2492800" y="2901210"/>
                      <a:pt x="2485233" y="2903112"/>
                      <a:pt x="2481764" y="2903112"/>
                    </a:cubicBezTo>
                    <a:lnTo>
                      <a:pt x="2481764" y="2887261"/>
                    </a:lnTo>
                    <a:cubicBezTo>
                      <a:pt x="2489331" y="2887261"/>
                      <a:pt x="2520547" y="2876799"/>
                      <a:pt x="2568158" y="2857142"/>
                    </a:cubicBezTo>
                    <a:cubicBezTo>
                      <a:pt x="2654867" y="2801661"/>
                      <a:pt x="2748197" y="2736034"/>
                      <a:pt x="2842158" y="2660579"/>
                    </a:cubicBezTo>
                    <a:cubicBezTo>
                      <a:pt x="3122779" y="2435799"/>
                      <a:pt x="3457002" y="2082937"/>
                      <a:pt x="3457002" y="1680299"/>
                    </a:cubicBezTo>
                    <a:cubicBezTo>
                      <a:pt x="3457002" y="1277661"/>
                      <a:pt x="3122779" y="924798"/>
                      <a:pt x="2842158" y="700019"/>
                    </a:cubicBezTo>
                    <a:cubicBezTo>
                      <a:pt x="2739368" y="617589"/>
                      <a:pt x="2637210" y="546573"/>
                      <a:pt x="2543879" y="487921"/>
                    </a:cubicBezTo>
                    <a:cubicBezTo>
                      <a:pt x="2509826" y="474288"/>
                      <a:pt x="2487755" y="467313"/>
                      <a:pt x="2481449" y="467313"/>
                    </a:cubicBezTo>
                    <a:lnTo>
                      <a:pt x="2481449" y="451461"/>
                    </a:lnTo>
                    <a:cubicBezTo>
                      <a:pt x="2482395" y="451461"/>
                      <a:pt x="2484287" y="452095"/>
                      <a:pt x="2485863" y="452095"/>
                    </a:cubicBezTo>
                    <a:cubicBezTo>
                      <a:pt x="2375822" y="385835"/>
                      <a:pt x="2282807" y="339230"/>
                      <a:pt x="2223214" y="314184"/>
                    </a:cubicBezTo>
                    <a:close/>
                    <a:moveTo>
                      <a:pt x="1853362" y="121425"/>
                    </a:moveTo>
                    <a:cubicBezTo>
                      <a:pt x="2226683" y="414368"/>
                      <a:pt x="2747251" y="1008496"/>
                      <a:pt x="2747251" y="1686005"/>
                    </a:cubicBezTo>
                    <a:lnTo>
                      <a:pt x="2746936" y="1686323"/>
                    </a:lnTo>
                    <a:cubicBezTo>
                      <a:pt x="2746936" y="2356540"/>
                      <a:pt x="2237718" y="2944961"/>
                      <a:pt x="1865343" y="3241075"/>
                    </a:cubicBezTo>
                    <a:cubicBezTo>
                      <a:pt x="1922729" y="3222369"/>
                      <a:pt x="2029617" y="3164985"/>
                      <a:pt x="2157000" y="3077483"/>
                    </a:cubicBezTo>
                    <a:lnTo>
                      <a:pt x="2157000" y="3067338"/>
                    </a:lnTo>
                    <a:cubicBezTo>
                      <a:pt x="2161099" y="3067338"/>
                      <a:pt x="2168982" y="3065436"/>
                      <a:pt x="2178441" y="3062582"/>
                    </a:cubicBezTo>
                    <a:cubicBezTo>
                      <a:pt x="2283122" y="2989347"/>
                      <a:pt x="2399470" y="2896772"/>
                      <a:pt x="2512979" y="2789296"/>
                    </a:cubicBezTo>
                    <a:cubicBezTo>
                      <a:pt x="2777835" y="2537885"/>
                      <a:pt x="3093771" y="2142222"/>
                      <a:pt x="3093771" y="1682835"/>
                    </a:cubicBezTo>
                    <a:cubicBezTo>
                      <a:pt x="3093771" y="1223448"/>
                      <a:pt x="2777835" y="827468"/>
                      <a:pt x="2512979" y="576374"/>
                    </a:cubicBezTo>
                    <a:cubicBezTo>
                      <a:pt x="2394425" y="464143"/>
                      <a:pt x="2272717" y="368398"/>
                      <a:pt x="2164568" y="293577"/>
                    </a:cubicBezTo>
                    <a:cubicBezTo>
                      <a:pt x="2162045" y="292943"/>
                      <a:pt x="2159207" y="292309"/>
                      <a:pt x="2157315" y="292309"/>
                    </a:cubicBezTo>
                    <a:lnTo>
                      <a:pt x="2157315" y="288504"/>
                    </a:lnTo>
                    <a:cubicBezTo>
                      <a:pt x="2020158" y="194344"/>
                      <a:pt x="1906648" y="135058"/>
                      <a:pt x="1853362" y="121425"/>
                    </a:cubicBezTo>
                    <a:close/>
                    <a:moveTo>
                      <a:pt x="609799" y="317"/>
                    </a:moveTo>
                    <a:lnTo>
                      <a:pt x="626825" y="317"/>
                    </a:lnTo>
                    <a:cubicBezTo>
                      <a:pt x="764298" y="356350"/>
                      <a:pt x="933932" y="931456"/>
                      <a:pt x="933932" y="1700589"/>
                    </a:cubicBezTo>
                    <a:cubicBezTo>
                      <a:pt x="933932" y="2469722"/>
                      <a:pt x="756416" y="3071142"/>
                      <a:pt x="617681" y="3424322"/>
                    </a:cubicBezTo>
                    <a:lnTo>
                      <a:pt x="600655" y="3424322"/>
                    </a:lnTo>
                    <a:cubicBezTo>
                      <a:pt x="739389" y="3073362"/>
                      <a:pt x="918167" y="2454505"/>
                      <a:pt x="918167" y="1700589"/>
                    </a:cubicBezTo>
                    <a:cubicBezTo>
                      <a:pt x="918167" y="946674"/>
                      <a:pt x="746957" y="354131"/>
                      <a:pt x="609799" y="317"/>
                    </a:cubicBezTo>
                    <a:close/>
                    <a:moveTo>
                      <a:pt x="312782" y="317"/>
                    </a:moveTo>
                    <a:lnTo>
                      <a:pt x="329178" y="317"/>
                    </a:lnTo>
                    <a:cubicBezTo>
                      <a:pt x="486200" y="512016"/>
                      <a:pt x="571332" y="1097901"/>
                      <a:pt x="571332" y="1703443"/>
                    </a:cubicBezTo>
                    <a:cubicBezTo>
                      <a:pt x="571332" y="2308984"/>
                      <a:pt x="483993" y="2908502"/>
                      <a:pt x="323818" y="3424322"/>
                    </a:cubicBezTo>
                    <a:lnTo>
                      <a:pt x="307422" y="3424322"/>
                    </a:lnTo>
                    <a:cubicBezTo>
                      <a:pt x="467912" y="2908819"/>
                      <a:pt x="555567" y="2302009"/>
                      <a:pt x="555567" y="1703443"/>
                    </a:cubicBezTo>
                    <a:cubicBezTo>
                      <a:pt x="555567" y="1104876"/>
                      <a:pt x="470119" y="511698"/>
                      <a:pt x="312782" y="317"/>
                    </a:cubicBezTo>
                    <a:close/>
                    <a:moveTo>
                      <a:pt x="2838" y="317"/>
                    </a:moveTo>
                    <a:lnTo>
                      <a:pt x="19234" y="317"/>
                    </a:lnTo>
                    <a:cubicBezTo>
                      <a:pt x="142203" y="510113"/>
                      <a:pt x="208732" y="1095682"/>
                      <a:pt x="208732" y="1706296"/>
                    </a:cubicBezTo>
                    <a:cubicBezTo>
                      <a:pt x="208732" y="2316910"/>
                      <a:pt x="141257" y="2911673"/>
                      <a:pt x="16396" y="3424322"/>
                    </a:cubicBezTo>
                    <a:lnTo>
                      <a:pt x="0" y="3424322"/>
                    </a:lnTo>
                    <a:cubicBezTo>
                      <a:pt x="125176" y="2912307"/>
                      <a:pt x="192967" y="2312472"/>
                      <a:pt x="192967" y="1706296"/>
                    </a:cubicBezTo>
                    <a:cubicBezTo>
                      <a:pt x="192967" y="1100120"/>
                      <a:pt x="126122" y="509796"/>
                      <a:pt x="2838" y="317"/>
                    </a:cubicBezTo>
                    <a:close/>
                    <a:moveTo>
                      <a:pt x="890420" y="317"/>
                    </a:moveTo>
                    <a:lnTo>
                      <a:pt x="908077" y="317"/>
                    </a:lnTo>
                    <a:cubicBezTo>
                      <a:pt x="1063207" y="317355"/>
                      <a:pt x="1296533" y="898484"/>
                      <a:pt x="1296533" y="1697419"/>
                    </a:cubicBezTo>
                    <a:cubicBezTo>
                      <a:pt x="1296533" y="2496353"/>
                      <a:pt x="1047757" y="3116479"/>
                      <a:pt x="893258" y="3424322"/>
                    </a:cubicBezTo>
                    <a:lnTo>
                      <a:pt x="875601" y="3424322"/>
                    </a:lnTo>
                    <a:cubicBezTo>
                      <a:pt x="1029154" y="3120283"/>
                      <a:pt x="1280768" y="2473844"/>
                      <a:pt x="1280768" y="1697419"/>
                    </a:cubicBezTo>
                    <a:cubicBezTo>
                      <a:pt x="1280768" y="920994"/>
                      <a:pt x="1044604" y="313867"/>
                      <a:pt x="890420" y="317"/>
                    </a:cubicBezTo>
                    <a:close/>
                    <a:moveTo>
                      <a:pt x="1374414" y="317"/>
                    </a:moveTo>
                    <a:lnTo>
                      <a:pt x="1394593" y="317"/>
                    </a:lnTo>
                    <a:cubicBezTo>
                      <a:pt x="1443466" y="60871"/>
                      <a:pt x="1492653" y="127132"/>
                      <a:pt x="1540895" y="198782"/>
                    </a:cubicBezTo>
                    <a:cubicBezTo>
                      <a:pt x="1720619" y="466362"/>
                      <a:pt x="2021735" y="1015788"/>
                      <a:pt x="2021735" y="1691712"/>
                    </a:cubicBezTo>
                    <a:lnTo>
                      <a:pt x="2021104" y="1691712"/>
                    </a:lnTo>
                    <a:cubicBezTo>
                      <a:pt x="2021104" y="2367953"/>
                      <a:pt x="1719988" y="2917379"/>
                      <a:pt x="1540264" y="3184642"/>
                    </a:cubicBezTo>
                    <a:cubicBezTo>
                      <a:pt x="1480672" y="3273095"/>
                      <a:pt x="1419818" y="3352989"/>
                      <a:pt x="1359594" y="3424322"/>
                    </a:cubicBezTo>
                    <a:lnTo>
                      <a:pt x="1339415" y="3424322"/>
                    </a:lnTo>
                    <a:cubicBezTo>
                      <a:pt x="1401845" y="3351087"/>
                      <a:pt x="1465222" y="3268023"/>
                      <a:pt x="1527337" y="3175765"/>
                    </a:cubicBezTo>
                    <a:cubicBezTo>
                      <a:pt x="1706115" y="2909770"/>
                      <a:pt x="2005654" y="2363515"/>
                      <a:pt x="2005654" y="1691712"/>
                    </a:cubicBezTo>
                    <a:cubicBezTo>
                      <a:pt x="2005654" y="1019910"/>
                      <a:pt x="1706115" y="473654"/>
                      <a:pt x="1527652" y="207660"/>
                    </a:cubicBezTo>
                    <a:cubicBezTo>
                      <a:pt x="1477203" y="132205"/>
                      <a:pt x="1425493" y="63090"/>
                      <a:pt x="1374414" y="317"/>
                    </a:cubicBezTo>
                    <a:close/>
                    <a:moveTo>
                      <a:pt x="1148656" y="317"/>
                    </a:moveTo>
                    <a:lnTo>
                      <a:pt x="1165051" y="317"/>
                    </a:lnTo>
                    <a:cubicBezTo>
                      <a:pt x="1427700" y="421660"/>
                      <a:pt x="1659134" y="1009130"/>
                      <a:pt x="1659134" y="1694565"/>
                    </a:cubicBezTo>
                    <a:cubicBezTo>
                      <a:pt x="1659134" y="2380001"/>
                      <a:pt x="1414142" y="3002028"/>
                      <a:pt x="1142349" y="3424322"/>
                    </a:cubicBezTo>
                    <a:lnTo>
                      <a:pt x="1126269" y="3424322"/>
                    </a:lnTo>
                    <a:cubicBezTo>
                      <a:pt x="1397431" y="3004565"/>
                      <a:pt x="1643369" y="2362564"/>
                      <a:pt x="1643369" y="1694565"/>
                    </a:cubicBezTo>
                    <a:cubicBezTo>
                      <a:pt x="1643369" y="1026567"/>
                      <a:pt x="1410674" y="419124"/>
                      <a:pt x="1148656" y="317"/>
                    </a:cubicBezTo>
                    <a:close/>
                    <a:moveTo>
                      <a:pt x="1650620" y="0"/>
                    </a:moveTo>
                    <a:lnTo>
                      <a:pt x="1680890" y="0"/>
                    </a:lnTo>
                    <a:cubicBezTo>
                      <a:pt x="1726609" y="27899"/>
                      <a:pt x="1778004" y="63090"/>
                      <a:pt x="1833497" y="105573"/>
                    </a:cubicBezTo>
                    <a:lnTo>
                      <a:pt x="1833497" y="102086"/>
                    </a:lnTo>
                    <a:cubicBezTo>
                      <a:pt x="1876694" y="102086"/>
                      <a:pt x="2009753" y="166445"/>
                      <a:pt x="2174657" y="279627"/>
                    </a:cubicBezTo>
                    <a:cubicBezTo>
                      <a:pt x="2230151" y="294211"/>
                      <a:pt x="2376452" y="363959"/>
                      <a:pt x="2549239" y="472703"/>
                    </a:cubicBezTo>
                    <a:cubicBezTo>
                      <a:pt x="2669686" y="519624"/>
                      <a:pt x="2926975" y="640416"/>
                      <a:pt x="3179219" y="809080"/>
                    </a:cubicBezTo>
                    <a:lnTo>
                      <a:pt x="3179534" y="809080"/>
                    </a:lnTo>
                    <a:cubicBezTo>
                      <a:pt x="3478758" y="1009130"/>
                      <a:pt x="3835368" y="1322046"/>
                      <a:pt x="3835368" y="1676811"/>
                    </a:cubicBezTo>
                    <a:cubicBezTo>
                      <a:pt x="3835368" y="2031576"/>
                      <a:pt x="3478758" y="2344493"/>
                      <a:pt x="3179534" y="2544543"/>
                    </a:cubicBezTo>
                    <a:cubicBezTo>
                      <a:pt x="2943055" y="2702745"/>
                      <a:pt x="2702793" y="2818463"/>
                      <a:pt x="2574149" y="2871092"/>
                    </a:cubicBezTo>
                    <a:cubicBezTo>
                      <a:pt x="2405460" y="2978884"/>
                      <a:pt x="2258528" y="3052120"/>
                      <a:pt x="2190738" y="3074947"/>
                    </a:cubicBezTo>
                    <a:cubicBezTo>
                      <a:pt x="2022680" y="3192251"/>
                      <a:pt x="1885523" y="3259463"/>
                      <a:pt x="1837596" y="3262633"/>
                    </a:cubicBezTo>
                    <a:cubicBezTo>
                      <a:pt x="1735438" y="3341258"/>
                      <a:pt x="1645576" y="3396740"/>
                      <a:pt x="1581569" y="3424005"/>
                    </a:cubicBezTo>
                    <a:lnTo>
                      <a:pt x="1534273" y="3424005"/>
                    </a:lnTo>
                    <a:cubicBezTo>
                      <a:pt x="1644945" y="3396423"/>
                      <a:pt x="1926197" y="3205566"/>
                      <a:pt x="2185062" y="2918013"/>
                    </a:cubicBezTo>
                    <a:cubicBezTo>
                      <a:pt x="2636894" y="2416460"/>
                      <a:pt x="2731801" y="1971022"/>
                      <a:pt x="2731801" y="1685688"/>
                    </a:cubicBezTo>
                    <a:cubicBezTo>
                      <a:pt x="2731801" y="1400355"/>
                      <a:pt x="2636894" y="954917"/>
                      <a:pt x="2185062" y="453364"/>
                    </a:cubicBezTo>
                    <a:cubicBezTo>
                      <a:pt x="1993042" y="240314"/>
                      <a:pt x="1788724" y="79893"/>
                      <a:pt x="1650620" y="0"/>
                    </a:cubicBezTo>
                    <a:close/>
                    <a:moveTo>
                      <a:pt x="1552876" y="0"/>
                    </a:moveTo>
                    <a:lnTo>
                      <a:pt x="1576524" y="0"/>
                    </a:lnTo>
                    <a:cubicBezTo>
                      <a:pt x="1672061" y="88453"/>
                      <a:pt x="1772959" y="196880"/>
                      <a:pt x="1868811" y="320525"/>
                    </a:cubicBezTo>
                    <a:cubicBezTo>
                      <a:pt x="2061463" y="569082"/>
                      <a:pt x="2384650" y="1076659"/>
                      <a:pt x="2384650" y="1688542"/>
                    </a:cubicBezTo>
                    <a:cubicBezTo>
                      <a:pt x="2384650" y="2300424"/>
                      <a:pt x="2061463" y="2808318"/>
                      <a:pt x="1868811" y="3056559"/>
                    </a:cubicBezTo>
                    <a:lnTo>
                      <a:pt x="1868496" y="3056242"/>
                    </a:lnTo>
                    <a:cubicBezTo>
                      <a:pt x="1754986" y="3202713"/>
                      <a:pt x="1633909" y="3328260"/>
                      <a:pt x="1523868" y="3424005"/>
                    </a:cubicBezTo>
                    <a:lnTo>
                      <a:pt x="1499274" y="3424005"/>
                    </a:lnTo>
                    <a:cubicBezTo>
                      <a:pt x="1609315" y="3331113"/>
                      <a:pt x="1733861" y="3204298"/>
                      <a:pt x="1856199" y="3046730"/>
                    </a:cubicBezTo>
                    <a:cubicBezTo>
                      <a:pt x="2047589" y="2800075"/>
                      <a:pt x="2368570" y="2295669"/>
                      <a:pt x="2368570" y="1688542"/>
                    </a:cubicBezTo>
                    <a:cubicBezTo>
                      <a:pt x="2368570" y="1081415"/>
                      <a:pt x="2047589" y="577008"/>
                      <a:pt x="1856199" y="330353"/>
                    </a:cubicBezTo>
                    <a:cubicBezTo>
                      <a:pt x="1753410" y="197831"/>
                      <a:pt x="1649044" y="87185"/>
                      <a:pt x="1552876" y="0"/>
                    </a:cubicBezTo>
                    <a:close/>
                  </a:path>
                </a:pathLst>
              </a:custGeom>
              <a:solidFill>
                <a:srgbClr val="0D004D"/>
              </a:solidFill>
              <a:ln w="2045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Plus Jakarta Sans Medium" panose="020B0604030504040204"/>
                  <a:ea typeface="+mn-ea"/>
                  <a:cs typeface="+mn-cs"/>
                </a:endParaRPr>
              </a:p>
            </p:txBody>
          </p:sp>
        </p:grpSp>
        <p:grpSp>
          <p:nvGrpSpPr>
            <p:cNvPr id="72" name="Group 71" descr="Pearson logo, Graphic Waves accent image">
              <a:extLst>
                <a:ext uri="{FF2B5EF4-FFF2-40B4-BE49-F238E27FC236}">
                  <a16:creationId xmlns:a16="http://schemas.microsoft.com/office/drawing/2014/main" id="{26F73939-7B28-5AB5-A84E-E923B3E0561C}"/>
                </a:ext>
              </a:extLst>
            </p:cNvPr>
            <p:cNvGrpSpPr/>
            <p:nvPr/>
          </p:nvGrpSpPr>
          <p:grpSpPr bwMode="gray">
            <a:xfrm>
              <a:off x="3216271" y="-2"/>
              <a:ext cx="2990089" cy="3429002"/>
              <a:chOff x="3216271" y="-2"/>
              <a:chExt cx="2990089" cy="3429002"/>
            </a:xfrm>
          </p:grpSpPr>
          <p:pic>
            <p:nvPicPr>
              <p:cNvPr id="73" name="Graphic Waves" descr="Graphic Waves accent image">
                <a:extLst>
                  <a:ext uri="{FF2B5EF4-FFF2-40B4-BE49-F238E27FC236}">
                    <a16:creationId xmlns:a16="http://schemas.microsoft.com/office/drawing/2014/main" id="{8B3889FA-B81F-DA53-036A-0F8C91695850}"/>
                  </a:ext>
                  <a:ext uri="{C183D7F6-B498-43B3-948B-1728B52AA6E4}">
                    <adec:decorative xmlns:adec="http://schemas.microsoft.com/office/drawing/2017/decorative" val="0"/>
                  </a:ext>
                </a:extLst>
              </p:cNvPr>
              <p:cNvPicPr/>
              <p:nvPr/>
            </p:nvPicPr>
            <p:blipFill>
              <a:blip r:embed="rId20" cstate="screen">
                <a:extLst>
                  <a:ext uri="{28A0092B-C50C-407E-A947-70E740481C1C}">
                    <a14:useLocalDpi xmlns:a14="http://schemas.microsoft.com/office/drawing/2010/main"/>
                  </a:ext>
                </a:extLst>
              </a:blip>
              <a:srcRect/>
              <a:stretch/>
            </p:blipFill>
            <p:spPr bwMode="gray">
              <a:xfrm rot="16200000">
                <a:off x="2996815" y="219454"/>
                <a:ext cx="3429002" cy="2990089"/>
              </a:xfrm>
              <a:prstGeom prst="rect">
                <a:avLst/>
              </a:prstGeom>
            </p:spPr>
          </p:pic>
          <p:pic>
            <p:nvPicPr>
              <p:cNvPr id="74" name="Pearson Logo" descr="Pearson Logo">
                <a:extLst>
                  <a:ext uri="{FF2B5EF4-FFF2-40B4-BE49-F238E27FC236}">
                    <a16:creationId xmlns:a16="http://schemas.microsoft.com/office/drawing/2014/main" id="{61EE9138-C0BD-1933-F011-16F8029DABE6}"/>
                  </a:ext>
                  <a:ext uri="{C183D7F6-B498-43B3-948B-1728B52AA6E4}">
                    <adec:decorative xmlns:adec="http://schemas.microsoft.com/office/drawing/2017/decorative" val="0"/>
                  </a:ext>
                </a:extLst>
              </p:cNvPr>
              <p:cNvPicPr/>
              <p:nvPr/>
            </p:nvPicPr>
            <p:blipFill>
              <a:blip>
                <a:extLst>
                  <a:ext uri="{96DAC541-7B7A-43D3-8B79-37D633B846F1}">
                    <asvg:svgBlip xmlns:asvg="http://schemas.microsoft.com/office/drawing/2016/SVG/main" r:embed="rId21"/>
                  </a:ext>
                </a:extLst>
              </a:blip>
              <a:stretch>
                <a:fillRect/>
              </a:stretch>
            </p:blipFill>
            <p:spPr bwMode="gray">
              <a:xfrm>
                <a:off x="3782677" y="1528770"/>
                <a:ext cx="1857278" cy="371456"/>
              </a:xfrm>
              <a:prstGeom prst="rect">
                <a:avLst/>
              </a:prstGeom>
            </p:spPr>
          </p:pic>
        </p:grpSp>
      </p:grpSp>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bwMode="gray">
          <a:xfrm>
            <a:off x="550164" y="6439710"/>
            <a:ext cx="2666106" cy="418289"/>
          </a:xfrm>
        </p:spPr>
        <p:txBody>
          <a:body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gray"/>
        <p:txBody>
          <a:bodyPr/>
          <a:lstStyle>
            <a:lvl1pPr>
              <a:defRPr>
                <a:solidFill>
                  <a:srgbClr val="C1BFFF"/>
                </a:solidFill>
              </a:defRPr>
            </a:lvl1pPr>
          </a:lstStyle>
          <a:p>
            <a:fld id="{27BB625B-AB5A-C845-B50B-ED205C3DDF7A}" type="slidenum">
              <a:rPr lang="en-US" smtClean="0"/>
              <a:pPr/>
              <a:t>‹#›</a:t>
            </a:fld>
            <a:endParaRPr lang="en-US"/>
          </a:p>
        </p:txBody>
      </p:sp>
      <p:sp>
        <p:nvSpPr>
          <p:cNvPr id="8" name="Rectangle 7">
            <a:extLst>
              <a:ext uri="{FF2B5EF4-FFF2-40B4-BE49-F238E27FC236}">
                <a16:creationId xmlns:a16="http://schemas.microsoft.com/office/drawing/2014/main" id="{13F671BF-8431-FA8C-911F-87EBEEBEAE48}"/>
              </a:ext>
              <a:ext uri="{C183D7F6-B498-43B3-948B-1728B52AA6E4}">
                <adec:decorative xmlns:adec="http://schemas.microsoft.com/office/drawing/2017/decorative" val="1"/>
              </a:ext>
            </a:extLst>
          </p:cNvPr>
          <p:cNvSpPr/>
          <p:nvPr userDrawn="1"/>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9" name="Section">
            <a:extLst>
              <a:ext uri="{FF2B5EF4-FFF2-40B4-BE49-F238E27FC236}">
                <a16:creationId xmlns:a16="http://schemas.microsoft.com/office/drawing/2014/main" id="{A581FC6A-6A59-50F3-48FF-F23E47CA648A}"/>
              </a:ext>
            </a:extLst>
          </p:cNvPr>
          <p:cNvSpPr txBox="1"/>
          <p:nvPr userDrawn="1"/>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a:solidFill>
                  <a:srgbClr val="512EAB"/>
                </a:solidFill>
              </a:rPr>
              <a:t>User Guide</a:t>
            </a:r>
          </a:p>
        </p:txBody>
      </p:sp>
      <p:sp>
        <p:nvSpPr>
          <p:cNvPr id="10" name="Title 1">
            <a:extLst>
              <a:ext uri="{FF2B5EF4-FFF2-40B4-BE49-F238E27FC236}">
                <a16:creationId xmlns:a16="http://schemas.microsoft.com/office/drawing/2014/main" id="{CA9EA6B9-C621-F2EA-2956-D0C00E5E84C0}"/>
              </a:ext>
            </a:extLst>
          </p:cNvPr>
          <p:cNvSpPr txBox="1">
            <a:spLocks/>
          </p:cNvSpPr>
          <p:nvPr userDrawn="1"/>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Visual identity </a:t>
            </a:r>
            <a:b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b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overview</a:t>
            </a:r>
          </a:p>
        </p:txBody>
      </p:sp>
      <p:sp>
        <p:nvSpPr>
          <p:cNvPr id="12" name="Text Placeholder 1">
            <a:extLst>
              <a:ext uri="{FF2B5EF4-FFF2-40B4-BE49-F238E27FC236}">
                <a16:creationId xmlns:a16="http://schemas.microsoft.com/office/drawing/2014/main" id="{C61F908C-2FE9-622B-3A33-BB20ED08BE24}"/>
              </a:ext>
            </a:extLst>
          </p:cNvPr>
          <p:cNvSpPr txBox="1">
            <a:spLocks/>
          </p:cNvSpPr>
          <p:nvPr userDrawn="1"/>
        </p:nvSpPr>
        <p:spPr bwMode="gray">
          <a:xfrm>
            <a:off x="550164" y="1625600"/>
            <a:ext cx="2326386" cy="1526162"/>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a:t>This User Guide </a:t>
            </a:r>
            <a:r>
              <a:rPr lang="en-US" noProof="1"/>
              <a:t>section is a concise guide through visual expressions that make up the Pearson brand and apply to PowerPoint presentations. From logo usage to typography, color palettes, and imagery, these guidelines will ensure consistency, clarity and impact in every interaction. </a:t>
            </a:r>
          </a:p>
        </p:txBody>
      </p:sp>
      <p:sp>
        <p:nvSpPr>
          <p:cNvPr id="13" name="Text 2">
            <a:extLst>
              <a:ext uri="{FF2B5EF4-FFF2-40B4-BE49-F238E27FC236}">
                <a16:creationId xmlns:a16="http://schemas.microsoft.com/office/drawing/2014/main" id="{5768CE06-E9CB-07EE-D6E6-3E179443BE9F}"/>
              </a:ext>
            </a:extLst>
          </p:cNvPr>
          <p:cNvSpPr>
            <a:spLocks/>
          </p:cNvSpPr>
          <p:nvPr userDrawn="1"/>
        </p:nvSpPr>
        <p:spPr>
          <a:xfrm>
            <a:off x="440675" y="3280684"/>
            <a:ext cx="2410101" cy="906664"/>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100" noProof="1">
                <a:solidFill>
                  <a:schemeClr val="tx2"/>
                </a:solidFill>
              </a:rPr>
              <a:t>For more information about the brand and to access downloadable brand assets, go to </a:t>
            </a:r>
            <a:r>
              <a:rPr lang="en-US" sz="1100" b="1" noProof="1">
                <a:solidFill>
                  <a:schemeClr val="tx2"/>
                </a:solidFill>
                <a:hlinkClick r:id="rId2">
                  <a:extLst>
                    <a:ext uri="{A12FA001-AC4F-418D-AE19-62706E023703}">
                      <ahyp:hlinkClr xmlns:ahyp="http://schemas.microsoft.com/office/drawing/2018/hyperlinkcolor" val="tx"/>
                    </a:ext>
                  </a:extLst>
                </a:hlinkClick>
              </a:rPr>
              <a:t>Pearson Brand Hub</a:t>
            </a:r>
            <a:r>
              <a:rPr lang="en-US" sz="1100" b="1" i="0" noProof="1">
                <a:solidFill>
                  <a:schemeClr val="tx2"/>
                </a:solidFill>
                <a:effectLst/>
              </a:rPr>
              <a:t>.</a:t>
            </a:r>
            <a:endParaRPr lang="en-US" sz="1100">
              <a:solidFill>
                <a:schemeClr val="tx2"/>
              </a:solidFill>
            </a:endParaRPr>
          </a:p>
        </p:txBody>
      </p:sp>
      <p:grpSp>
        <p:nvGrpSpPr>
          <p:cNvPr id="15" name="Group 14" descr="Brand visual identity overview visual">
            <a:extLst>
              <a:ext uri="{FF2B5EF4-FFF2-40B4-BE49-F238E27FC236}">
                <a16:creationId xmlns:a16="http://schemas.microsoft.com/office/drawing/2014/main" id="{F250344D-53F7-B7CD-D620-F2AC43FF0EB0}"/>
              </a:ext>
              <a:ext uri="{C183D7F6-B498-43B3-948B-1728B52AA6E4}">
                <adec:decorative xmlns:adec="http://schemas.microsoft.com/office/drawing/2017/decorative" val="0"/>
              </a:ext>
            </a:extLst>
          </p:cNvPr>
          <p:cNvGrpSpPr/>
          <p:nvPr userDrawn="1"/>
        </p:nvGrpSpPr>
        <p:grpSpPr>
          <a:xfrm>
            <a:off x="3216271" y="-319"/>
            <a:ext cx="8975729" cy="6860224"/>
            <a:chOff x="3216271" y="-319"/>
            <a:chExt cx="8975729" cy="6860224"/>
          </a:xfrm>
        </p:grpSpPr>
        <p:sp>
          <p:nvSpPr>
            <p:cNvPr id="16" name="Rectangle 15">
              <a:extLst>
                <a:ext uri="{FF2B5EF4-FFF2-40B4-BE49-F238E27FC236}">
                  <a16:creationId xmlns:a16="http://schemas.microsoft.com/office/drawing/2014/main" id="{063ECBA0-F2BC-D306-41DC-DFAD45079591}"/>
                </a:ext>
                <a:ext uri="{C183D7F6-B498-43B3-948B-1728B52AA6E4}">
                  <adec:decorative xmlns:adec="http://schemas.microsoft.com/office/drawing/2017/decorative" val="1"/>
                </a:ext>
              </a:extLst>
            </p:cNvPr>
            <p:cNvSpPr/>
            <p:nvPr userDrawn="1"/>
          </p:nvSpPr>
          <p:spPr bwMode="gray">
            <a:xfrm>
              <a:off x="9200092" y="3424003"/>
              <a:ext cx="2991908" cy="3433997"/>
            </a:xfrm>
            <a:prstGeom prst="rect">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grpSp>
          <p:nvGrpSpPr>
            <p:cNvPr id="17" name="Group 16">
              <a:extLst>
                <a:ext uri="{FF2B5EF4-FFF2-40B4-BE49-F238E27FC236}">
                  <a16:creationId xmlns:a16="http://schemas.microsoft.com/office/drawing/2014/main" id="{E6CF22E1-CBC3-2E01-59BA-E85F9D537413}"/>
                </a:ext>
              </a:extLst>
            </p:cNvPr>
            <p:cNvGrpSpPr/>
            <p:nvPr userDrawn="1"/>
          </p:nvGrpSpPr>
          <p:grpSpPr>
            <a:xfrm>
              <a:off x="6522173" y="3664380"/>
              <a:ext cx="2382503" cy="2958239"/>
              <a:chOff x="6522173" y="3752068"/>
              <a:chExt cx="2382503" cy="2958239"/>
            </a:xfrm>
          </p:grpSpPr>
          <p:grpSp>
            <p:nvGrpSpPr>
              <p:cNvPr id="46" name="Group 45" descr="Pictograms">
                <a:extLst>
                  <a:ext uri="{FF2B5EF4-FFF2-40B4-BE49-F238E27FC236}">
                    <a16:creationId xmlns:a16="http://schemas.microsoft.com/office/drawing/2014/main" id="{8BD3331E-385A-6898-1358-FA70AC9D11FE}"/>
                  </a:ext>
                </a:extLst>
              </p:cNvPr>
              <p:cNvGrpSpPr/>
              <p:nvPr/>
            </p:nvGrpSpPr>
            <p:grpSpPr bwMode="gray">
              <a:xfrm>
                <a:off x="6537356" y="3752068"/>
                <a:ext cx="2352137" cy="2325648"/>
                <a:chOff x="6523974" y="3755934"/>
                <a:chExt cx="2352137" cy="2325648"/>
              </a:xfrm>
            </p:grpSpPr>
            <p:pic>
              <p:nvPicPr>
                <p:cNvPr id="53" name="Picture 52" descr="A circular object with arrows pointing to the center&#10;&#10;Description automatically generated">
                  <a:extLst>
                    <a:ext uri="{FF2B5EF4-FFF2-40B4-BE49-F238E27FC236}">
                      <a16:creationId xmlns:a16="http://schemas.microsoft.com/office/drawing/2014/main" id="{515D710E-A686-8F5B-05D1-5B728ADBF18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bwMode="gray">
                <a:xfrm>
                  <a:off x="6523974" y="4594740"/>
                  <a:ext cx="649224" cy="649224"/>
                </a:xfrm>
                <a:prstGeom prst="rect">
                  <a:avLst/>
                </a:prstGeom>
              </p:spPr>
            </p:pic>
            <p:pic>
              <p:nvPicPr>
                <p:cNvPr id="54" name="Picture 53" descr="A circular arrows and circles with a purple circle around them&#10;&#10;Description automatically generated with medium confidence">
                  <a:extLst>
                    <a:ext uri="{FF2B5EF4-FFF2-40B4-BE49-F238E27FC236}">
                      <a16:creationId xmlns:a16="http://schemas.microsoft.com/office/drawing/2014/main" id="{3993DA1F-9088-CDE0-693C-DECCC2B983E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bwMode="gray">
                <a:xfrm>
                  <a:off x="8226887" y="3757122"/>
                  <a:ext cx="649224" cy="649224"/>
                </a:xfrm>
                <a:prstGeom prst="rect">
                  <a:avLst/>
                </a:prstGeom>
              </p:spPr>
            </p:pic>
            <p:pic>
              <p:nvPicPr>
                <p:cNvPr id="55" name="Picture 54" descr="A blue and white squares with a person silhouette&#10;&#10;Description automatically generated">
                  <a:extLst>
                    <a:ext uri="{FF2B5EF4-FFF2-40B4-BE49-F238E27FC236}">
                      <a16:creationId xmlns:a16="http://schemas.microsoft.com/office/drawing/2014/main" id="{C8B2D417-BF33-9852-1FFB-62010AD5A11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bwMode="gray">
                <a:xfrm>
                  <a:off x="6523974" y="5432358"/>
                  <a:ext cx="649224" cy="649224"/>
                </a:xfrm>
                <a:prstGeom prst="rect">
                  <a:avLst/>
                </a:prstGeom>
              </p:spPr>
            </p:pic>
            <p:pic>
              <p:nvPicPr>
                <p:cNvPr id="56" name="Picture 55" descr="A magnifying glass with a graph&#10;&#10;Description automatically generated">
                  <a:extLst>
                    <a:ext uri="{FF2B5EF4-FFF2-40B4-BE49-F238E27FC236}">
                      <a16:creationId xmlns:a16="http://schemas.microsoft.com/office/drawing/2014/main" id="{B61EB693-8320-2FFB-1A07-6D78C123DCF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bwMode="gray">
                <a:xfrm>
                  <a:off x="8226887" y="5432358"/>
                  <a:ext cx="649224" cy="649224"/>
                </a:xfrm>
                <a:prstGeom prst="rect">
                  <a:avLst/>
                </a:prstGeom>
              </p:spPr>
            </p:pic>
            <p:pic>
              <p:nvPicPr>
                <p:cNvPr id="57" name="Picture 56" descr="A purple briefcase with a arrow pointing to the top&#10;&#10;Description automatically generated">
                  <a:extLst>
                    <a:ext uri="{FF2B5EF4-FFF2-40B4-BE49-F238E27FC236}">
                      <a16:creationId xmlns:a16="http://schemas.microsoft.com/office/drawing/2014/main" id="{40C3315B-D484-A927-1F01-14F1727063DF}"/>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bwMode="gray">
                <a:xfrm>
                  <a:off x="7375431" y="4594740"/>
                  <a:ext cx="649224" cy="649224"/>
                </a:xfrm>
                <a:prstGeom prst="rect">
                  <a:avLst/>
                </a:prstGeom>
              </p:spPr>
            </p:pic>
            <p:pic>
              <p:nvPicPr>
                <p:cNvPr id="59" name="Picture 58" descr="A purple head with a chip in the middle&#10;&#10;Description automatically generated">
                  <a:extLst>
                    <a:ext uri="{FF2B5EF4-FFF2-40B4-BE49-F238E27FC236}">
                      <a16:creationId xmlns:a16="http://schemas.microsoft.com/office/drawing/2014/main" id="{2CE6F118-2B41-4C56-E442-442CE0342784}"/>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bwMode="gray">
                <a:xfrm>
                  <a:off x="8226887" y="4594740"/>
                  <a:ext cx="649224" cy="649224"/>
                </a:xfrm>
                <a:prstGeom prst="rect">
                  <a:avLst/>
                </a:prstGeom>
              </p:spPr>
            </p:pic>
            <p:pic>
              <p:nvPicPr>
                <p:cNvPr id="60" name="Picture 59" descr="A purple and white cube with white squares&#10;&#10;Description automatically generated">
                  <a:extLst>
                    <a:ext uri="{FF2B5EF4-FFF2-40B4-BE49-F238E27FC236}">
                      <a16:creationId xmlns:a16="http://schemas.microsoft.com/office/drawing/2014/main" id="{A9B3667D-9F1E-A7B0-BF60-85BEEE9764DA}"/>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bwMode="gray">
                <a:xfrm>
                  <a:off x="7376620" y="5432358"/>
                  <a:ext cx="649224" cy="649224"/>
                </a:xfrm>
                <a:prstGeom prst="rect">
                  <a:avLst/>
                </a:prstGeom>
              </p:spPr>
            </p:pic>
            <p:pic>
              <p:nvPicPr>
                <p:cNvPr id="61" name="Picture 60" descr="A purple triangle with a flag on top&#10;&#10;Description automatically generated">
                  <a:extLst>
                    <a:ext uri="{FF2B5EF4-FFF2-40B4-BE49-F238E27FC236}">
                      <a16:creationId xmlns:a16="http://schemas.microsoft.com/office/drawing/2014/main" id="{921E1B23-F46F-82AB-173D-B8C0DDBC0407}"/>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bwMode="gray">
                <a:xfrm>
                  <a:off x="6523974" y="3755934"/>
                  <a:ext cx="649224" cy="649224"/>
                </a:xfrm>
                <a:prstGeom prst="rect">
                  <a:avLst/>
                </a:prstGeom>
              </p:spPr>
            </p:pic>
            <p:pic>
              <p:nvPicPr>
                <p:cNvPr id="75" name="Picture 74" descr="A purple and white building&#10;&#10;Description automatically generated">
                  <a:extLst>
                    <a:ext uri="{FF2B5EF4-FFF2-40B4-BE49-F238E27FC236}">
                      <a16:creationId xmlns:a16="http://schemas.microsoft.com/office/drawing/2014/main" id="{5731AC35-275B-2C19-CDB3-0DF2EB4F749F}"/>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bwMode="gray">
                <a:xfrm>
                  <a:off x="7375431" y="3757122"/>
                  <a:ext cx="649224" cy="649224"/>
                </a:xfrm>
                <a:prstGeom prst="rect">
                  <a:avLst/>
                </a:prstGeom>
              </p:spPr>
            </p:pic>
          </p:grpSp>
          <p:grpSp>
            <p:nvGrpSpPr>
              <p:cNvPr id="47" name="Group 46">
                <a:extLst>
                  <a:ext uri="{FF2B5EF4-FFF2-40B4-BE49-F238E27FC236}">
                    <a16:creationId xmlns:a16="http://schemas.microsoft.com/office/drawing/2014/main" id="{6AA12B3D-A25F-5885-EA83-C45B1BD00E63}"/>
                  </a:ext>
                </a:extLst>
              </p:cNvPr>
              <p:cNvGrpSpPr/>
              <p:nvPr userDrawn="1"/>
            </p:nvGrpSpPr>
            <p:grpSpPr>
              <a:xfrm>
                <a:off x="6522173" y="6298827"/>
                <a:ext cx="2382503" cy="411480"/>
                <a:chOff x="6490929" y="6298827"/>
                <a:chExt cx="2382503" cy="411480"/>
              </a:xfrm>
            </p:grpSpPr>
            <p:pic>
              <p:nvPicPr>
                <p:cNvPr id="48" name="Graphic 47">
                  <a:extLst>
                    <a:ext uri="{FF2B5EF4-FFF2-40B4-BE49-F238E27FC236}">
                      <a16:creationId xmlns:a16="http://schemas.microsoft.com/office/drawing/2014/main" id="{B6C77212-FF3F-E98A-99A5-0F085105D9F9}"/>
                    </a:ext>
                  </a:extLst>
                </p:cNvPr>
                <p:cNvPicPr>
                  <a:picLocks noChangeAspect="1"/>
                </p:cNvPicPr>
                <p:nvPr userDrawn="1"/>
              </p:nvPicPr>
              <p:blipFill>
                <a:blip>
                  <a:extLst>
                    <a:ext uri="{96DAC541-7B7A-43D3-8B79-37D633B846F1}">
                      <asvg:svgBlip xmlns:asvg="http://schemas.microsoft.com/office/drawing/2016/SVG/main" r:embed="rId13"/>
                    </a:ext>
                  </a:extLst>
                </a:blip>
                <a:srcRect/>
                <a:stretch/>
              </p:blipFill>
              <p:spPr>
                <a:xfrm>
                  <a:off x="6983685" y="6298827"/>
                  <a:ext cx="411480" cy="411480"/>
                </a:xfrm>
                <a:prstGeom prst="rect">
                  <a:avLst/>
                </a:prstGeom>
              </p:spPr>
            </p:pic>
            <p:pic>
              <p:nvPicPr>
                <p:cNvPr id="49" name="Graphic 48">
                  <a:extLst>
                    <a:ext uri="{FF2B5EF4-FFF2-40B4-BE49-F238E27FC236}">
                      <a16:creationId xmlns:a16="http://schemas.microsoft.com/office/drawing/2014/main" id="{29DF5574-7A0A-40F3-A263-6429A2272C1C}"/>
                    </a:ext>
                  </a:extLst>
                </p:cNvPr>
                <p:cNvPicPr>
                  <a:picLocks noChangeAspect="1"/>
                </p:cNvPicPr>
                <p:nvPr userDrawn="1"/>
              </p:nvPicPr>
              <p:blipFill>
                <a:blip>
                  <a:extLst>
                    <a:ext uri="{96DAC541-7B7A-43D3-8B79-37D633B846F1}">
                      <asvg:svgBlip xmlns:asvg="http://schemas.microsoft.com/office/drawing/2016/SVG/main" r:embed="rId14"/>
                    </a:ext>
                  </a:extLst>
                </a:blip>
                <a:srcRect/>
                <a:stretch/>
              </p:blipFill>
              <p:spPr>
                <a:xfrm>
                  <a:off x="7476441" y="6298827"/>
                  <a:ext cx="411480" cy="411480"/>
                </a:xfrm>
                <a:prstGeom prst="rect">
                  <a:avLst/>
                </a:prstGeom>
              </p:spPr>
            </p:pic>
            <p:pic>
              <p:nvPicPr>
                <p:cNvPr id="50" name="Graphic 49">
                  <a:extLst>
                    <a:ext uri="{FF2B5EF4-FFF2-40B4-BE49-F238E27FC236}">
                      <a16:creationId xmlns:a16="http://schemas.microsoft.com/office/drawing/2014/main" id="{71D773BB-99B0-CCA6-72C3-9F11828DE0FF}"/>
                    </a:ext>
                  </a:extLst>
                </p:cNvPr>
                <p:cNvPicPr>
                  <a:picLocks noChangeAspect="1"/>
                </p:cNvPicPr>
                <p:nvPr userDrawn="1"/>
              </p:nvPicPr>
              <p:blipFill>
                <a:blip>
                  <a:extLst>
                    <a:ext uri="{96DAC541-7B7A-43D3-8B79-37D633B846F1}">
                      <asvg:svgBlip xmlns:asvg="http://schemas.microsoft.com/office/drawing/2016/SVG/main" r:embed="rId15"/>
                    </a:ext>
                  </a:extLst>
                </a:blip>
                <a:srcRect/>
                <a:stretch/>
              </p:blipFill>
              <p:spPr>
                <a:xfrm>
                  <a:off x="6490929" y="6298827"/>
                  <a:ext cx="411480" cy="411480"/>
                </a:xfrm>
                <a:prstGeom prst="rect">
                  <a:avLst/>
                </a:prstGeom>
              </p:spPr>
            </p:pic>
            <p:pic>
              <p:nvPicPr>
                <p:cNvPr id="51" name="Graphic 50">
                  <a:extLst>
                    <a:ext uri="{FF2B5EF4-FFF2-40B4-BE49-F238E27FC236}">
                      <a16:creationId xmlns:a16="http://schemas.microsoft.com/office/drawing/2014/main" id="{EFC14F95-C865-700A-6D4B-A8F4686C61E8}"/>
                    </a:ext>
                  </a:extLst>
                </p:cNvPr>
                <p:cNvPicPr>
                  <a:picLocks noChangeAspect="1"/>
                </p:cNvPicPr>
                <p:nvPr userDrawn="1"/>
              </p:nvPicPr>
              <p:blipFill>
                <a:blip>
                  <a:extLst>
                    <a:ext uri="{96DAC541-7B7A-43D3-8B79-37D633B846F1}">
                      <asvg:svgBlip xmlns:asvg="http://schemas.microsoft.com/office/drawing/2016/SVG/main" r:embed="rId16"/>
                    </a:ext>
                  </a:extLst>
                </a:blip>
                <a:srcRect/>
                <a:stretch/>
              </p:blipFill>
              <p:spPr>
                <a:xfrm>
                  <a:off x="8461952" y="6298827"/>
                  <a:ext cx="411480" cy="411480"/>
                </a:xfrm>
                <a:prstGeom prst="rect">
                  <a:avLst/>
                </a:prstGeom>
              </p:spPr>
            </p:pic>
            <p:pic>
              <p:nvPicPr>
                <p:cNvPr id="52" name="Graphic 51">
                  <a:extLst>
                    <a:ext uri="{FF2B5EF4-FFF2-40B4-BE49-F238E27FC236}">
                      <a16:creationId xmlns:a16="http://schemas.microsoft.com/office/drawing/2014/main" id="{CC575E20-7BD4-A785-2FEA-5F58203D894D}"/>
                    </a:ext>
                  </a:extLst>
                </p:cNvPr>
                <p:cNvPicPr>
                  <a:picLocks noChangeAspect="1"/>
                </p:cNvPicPr>
                <p:nvPr userDrawn="1"/>
              </p:nvPicPr>
              <p:blipFill>
                <a:blip>
                  <a:extLst>
                    <a:ext uri="{96DAC541-7B7A-43D3-8B79-37D633B846F1}">
                      <asvg:svgBlip xmlns:asvg="http://schemas.microsoft.com/office/drawing/2016/SVG/main" r:embed="rId17"/>
                    </a:ext>
                  </a:extLst>
                </a:blip>
                <a:srcRect/>
                <a:stretch/>
              </p:blipFill>
              <p:spPr>
                <a:xfrm>
                  <a:off x="7969197" y="6298827"/>
                  <a:ext cx="411480" cy="411480"/>
                </a:xfrm>
                <a:prstGeom prst="rect">
                  <a:avLst/>
                </a:prstGeom>
              </p:spPr>
            </p:pic>
          </p:grpSp>
        </p:grpSp>
        <p:pic>
          <p:nvPicPr>
            <p:cNvPr id="18" name="Picture 17">
              <a:extLst>
                <a:ext uri="{FF2B5EF4-FFF2-40B4-BE49-F238E27FC236}">
                  <a16:creationId xmlns:a16="http://schemas.microsoft.com/office/drawing/2014/main" id="{AB9684D7-E5E4-5BD0-7FE0-1868B0D7C345}"/>
                </a:ext>
              </a:extLst>
            </p:cNvPr>
            <p:cNvPicPr>
              <a:picLocks noChangeAspect="1"/>
            </p:cNvPicPr>
            <p:nvPr userDrawn="1"/>
          </p:nvPicPr>
          <p:blipFill>
            <a:blip r:embed="rId18"/>
            <a:stretch>
              <a:fillRect/>
            </a:stretch>
          </p:blipFill>
          <p:spPr>
            <a:xfrm>
              <a:off x="3216271" y="5143500"/>
              <a:ext cx="2990089" cy="1716405"/>
            </a:xfrm>
            <a:prstGeom prst="rect">
              <a:avLst/>
            </a:prstGeom>
          </p:spPr>
        </p:pic>
        <p:grpSp>
          <p:nvGrpSpPr>
            <p:cNvPr id="19" name="Group 18" descr="Font and primary color">
              <a:extLst>
                <a:ext uri="{FF2B5EF4-FFF2-40B4-BE49-F238E27FC236}">
                  <a16:creationId xmlns:a16="http://schemas.microsoft.com/office/drawing/2014/main" id="{A8135863-C65A-4CAC-2EDC-01BCD1F4434A}"/>
                </a:ext>
              </a:extLst>
            </p:cNvPr>
            <p:cNvGrpSpPr/>
            <p:nvPr userDrawn="1"/>
          </p:nvGrpSpPr>
          <p:grpSpPr bwMode="gray">
            <a:xfrm>
              <a:off x="3216273" y="3429000"/>
              <a:ext cx="2990088" cy="1714500"/>
              <a:chOff x="3216273" y="3429000"/>
              <a:chExt cx="2990088" cy="1714500"/>
            </a:xfrm>
          </p:grpSpPr>
          <p:sp>
            <p:nvSpPr>
              <p:cNvPr id="43" name="Rectangle 42" descr="Font and Primary Color">
                <a:extLst>
                  <a:ext uri="{FF2B5EF4-FFF2-40B4-BE49-F238E27FC236}">
                    <a16:creationId xmlns:a16="http://schemas.microsoft.com/office/drawing/2014/main" id="{811E3841-2447-AB2D-6EB3-9EFB31216402}"/>
                  </a:ext>
                  <a:ext uri="{C183D7F6-B498-43B3-948B-1728B52AA6E4}">
                    <adec:decorative xmlns:adec="http://schemas.microsoft.com/office/drawing/2017/decorative" val="0"/>
                  </a:ext>
                </a:extLst>
              </p:cNvPr>
              <p:cNvSpPr/>
              <p:nvPr/>
            </p:nvSpPr>
            <p:spPr bwMode="gray">
              <a:xfrm>
                <a:off x="3216273" y="3429000"/>
                <a:ext cx="2990088" cy="1714500"/>
              </a:xfrm>
              <a:prstGeom prst="rect">
                <a:avLst/>
              </a:prstGeom>
              <a:solidFill>
                <a:srgbClr val="512E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44" name="Title 1">
                <a:extLst>
                  <a:ext uri="{FF2B5EF4-FFF2-40B4-BE49-F238E27FC236}">
                    <a16:creationId xmlns:a16="http://schemas.microsoft.com/office/drawing/2014/main" id="{7BA5F929-C545-C1BA-B91A-FAA4BFE70D05}"/>
                  </a:ext>
                </a:extLst>
              </p:cNvPr>
              <p:cNvSpPr txBox="1">
                <a:spLocks/>
              </p:cNvSpPr>
              <p:nvPr/>
            </p:nvSpPr>
            <p:spPr bwMode="gray">
              <a:xfrm>
                <a:off x="3461194" y="4031625"/>
                <a:ext cx="2500246" cy="747897"/>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Plus Jakarta Sans SemiBold" panose="020B0609020204030204"/>
                    <a:ea typeface="+mj-ea"/>
                    <a:cs typeface="+mj-cs"/>
                  </a:rPr>
                  <a:t>Helping people realize the life they imagine</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800" b="0" i="0" u="none" strike="noStrike" kern="1200" cap="none" spc="0" normalizeH="0" baseline="0" noProof="0">
                    <a:ln>
                      <a:noFill/>
                    </a:ln>
                    <a:solidFill>
                      <a:srgbClr val="FFFFFF"/>
                    </a:solidFill>
                    <a:effectLst/>
                    <a:uLnTx/>
                    <a:uFillTx/>
                    <a:latin typeface="Plus Jakarta Sans SemiBold" panose="020B0609020204030204"/>
                    <a:ea typeface="+mj-ea"/>
                    <a:cs typeface="+mj-cs"/>
                  </a:rPr>
                  <a:t>through learning</a:t>
                </a:r>
              </a:p>
            </p:txBody>
          </p:sp>
          <p:sp>
            <p:nvSpPr>
              <p:cNvPr id="45" name="Title 1">
                <a:extLst>
                  <a:ext uri="{FF2B5EF4-FFF2-40B4-BE49-F238E27FC236}">
                    <a16:creationId xmlns:a16="http://schemas.microsoft.com/office/drawing/2014/main" id="{62149323-3BC1-7B96-C048-F44E8CC5CE69}"/>
                  </a:ext>
                </a:extLst>
              </p:cNvPr>
              <p:cNvSpPr txBox="1">
                <a:spLocks/>
              </p:cNvSpPr>
              <p:nvPr/>
            </p:nvSpPr>
            <p:spPr bwMode="gray">
              <a:xfrm>
                <a:off x="3461194" y="3792978"/>
                <a:ext cx="2263428" cy="13849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000" b="0" i="0" u="none" strike="noStrike" kern="1200" cap="none" spc="0" normalizeH="0" baseline="0" noProof="1">
                    <a:ln>
                      <a:noFill/>
                    </a:ln>
                    <a:solidFill>
                      <a:srgbClr val="FFFFFF"/>
                    </a:solidFill>
                    <a:effectLst/>
                    <a:uLnTx/>
                    <a:uFillTx/>
                    <a:latin typeface="Plus Jakarta Sans Medium" panose="020B0604030504040204"/>
                    <a:ea typeface="+mj-ea"/>
                    <a:cs typeface="+mj-cs"/>
                  </a:rPr>
                  <a:t>PLUS JAKARTA SANS</a:t>
                </a:r>
              </a:p>
            </p:txBody>
          </p:sp>
        </p:grpSp>
        <p:pic>
          <p:nvPicPr>
            <p:cNvPr id="21" name="Picture 20" descr="Imagery">
              <a:extLst>
                <a:ext uri="{FF2B5EF4-FFF2-40B4-BE49-F238E27FC236}">
                  <a16:creationId xmlns:a16="http://schemas.microsoft.com/office/drawing/2014/main" id="{826E538C-8444-3BD7-D188-40E8248F1598}"/>
                </a:ext>
              </a:extLst>
            </p:cNvPr>
            <p:cNvPicPr>
              <a:picLocks noChangeAspect="1"/>
            </p:cNvPicPr>
            <p:nvPr userDrawn="1"/>
          </p:nvPicPr>
          <p:blipFill>
            <a:blip r:embed="rId19" cstate="screen">
              <a:extLst>
                <a:ext uri="{28A0092B-C50C-407E-A947-70E740481C1C}">
                  <a14:useLocalDpi xmlns:a14="http://schemas.microsoft.com/office/drawing/2010/main"/>
                </a:ext>
              </a:extLst>
            </a:blip>
            <a:srcRect/>
            <a:stretch/>
          </p:blipFill>
          <p:spPr bwMode="gray">
            <a:xfrm>
              <a:off x="9200092" y="0"/>
              <a:ext cx="2990088" cy="3429000"/>
            </a:xfrm>
            <a:custGeom>
              <a:avLst/>
              <a:gdLst>
                <a:gd name="connsiteX0" fmla="*/ 0 w 2990088"/>
                <a:gd name="connsiteY0" fmla="*/ 0 h 3429000"/>
                <a:gd name="connsiteX1" fmla="*/ 2990088 w 2990088"/>
                <a:gd name="connsiteY1" fmla="*/ 0 h 3429000"/>
                <a:gd name="connsiteX2" fmla="*/ 2990088 w 2990088"/>
                <a:gd name="connsiteY2" fmla="*/ 3429000 h 3429000"/>
                <a:gd name="connsiteX3" fmla="*/ 0 w 2990088"/>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2990088" h="3429000">
                  <a:moveTo>
                    <a:pt x="0" y="0"/>
                  </a:moveTo>
                  <a:lnTo>
                    <a:pt x="2990088" y="0"/>
                  </a:lnTo>
                  <a:lnTo>
                    <a:pt x="2990088" y="3429000"/>
                  </a:lnTo>
                  <a:lnTo>
                    <a:pt x="0" y="3429000"/>
                  </a:lnTo>
                  <a:close/>
                </a:path>
              </a:pathLst>
            </a:custGeom>
          </p:spPr>
        </p:pic>
        <p:grpSp>
          <p:nvGrpSpPr>
            <p:cNvPr id="22" name="Group 21" descr="Line Waves accent image">
              <a:extLst>
                <a:ext uri="{FF2B5EF4-FFF2-40B4-BE49-F238E27FC236}">
                  <a16:creationId xmlns:a16="http://schemas.microsoft.com/office/drawing/2014/main" id="{979C22F9-C084-6D2D-7741-29DA8694BBF2}"/>
                </a:ext>
              </a:extLst>
            </p:cNvPr>
            <p:cNvGrpSpPr/>
            <p:nvPr userDrawn="1"/>
          </p:nvGrpSpPr>
          <p:grpSpPr bwMode="gray">
            <a:xfrm>
              <a:off x="5256703" y="-319"/>
              <a:ext cx="3943388" cy="3429319"/>
              <a:chOff x="5256703" y="-319"/>
              <a:chExt cx="3943388" cy="3429319"/>
            </a:xfrm>
          </p:grpSpPr>
          <p:sp>
            <p:nvSpPr>
              <p:cNvPr id="30" name="Rectangle 29" descr="Line Waves accent image">
                <a:extLst>
                  <a:ext uri="{FF2B5EF4-FFF2-40B4-BE49-F238E27FC236}">
                    <a16:creationId xmlns:a16="http://schemas.microsoft.com/office/drawing/2014/main" id="{99744C09-5700-BD2C-7A07-7B65FD5CE536}"/>
                  </a:ext>
                  <a:ext uri="{C183D7F6-B498-43B3-948B-1728B52AA6E4}">
                    <adec:decorative xmlns:adec="http://schemas.microsoft.com/office/drawing/2017/decorative" val="0"/>
                  </a:ext>
                </a:extLst>
              </p:cNvPr>
              <p:cNvSpPr/>
              <p:nvPr/>
            </p:nvSpPr>
            <p:spPr bwMode="gray">
              <a:xfrm>
                <a:off x="6208183" y="0"/>
                <a:ext cx="2991908" cy="3429000"/>
              </a:xfrm>
              <a:prstGeom prst="rect">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42" name="Freeform 54" descr="Line Waves accent design">
                <a:extLst>
                  <a:ext uri="{FF2B5EF4-FFF2-40B4-BE49-F238E27FC236}">
                    <a16:creationId xmlns:a16="http://schemas.microsoft.com/office/drawing/2014/main" id="{30070F6B-FA30-E5FE-A745-D21BF3F8CB6C}"/>
                  </a:ext>
                  <a:ext uri="{C183D7F6-B498-43B3-948B-1728B52AA6E4}">
                    <adec:decorative xmlns:adec="http://schemas.microsoft.com/office/drawing/2017/decorative" val="0"/>
                  </a:ext>
                </a:extLst>
              </p:cNvPr>
              <p:cNvSpPr/>
              <p:nvPr/>
            </p:nvSpPr>
            <p:spPr bwMode="gray">
              <a:xfrm>
                <a:off x="5256703" y="-319"/>
                <a:ext cx="3835368" cy="3424322"/>
              </a:xfrm>
              <a:custGeom>
                <a:avLst/>
                <a:gdLst>
                  <a:gd name="connsiteX0" fmla="*/ 2624913 w 3835368"/>
                  <a:gd name="connsiteY0" fmla="*/ 522161 h 3424322"/>
                  <a:gd name="connsiteX1" fmla="*/ 2851617 w 3835368"/>
                  <a:gd name="connsiteY1" fmla="*/ 687337 h 3424322"/>
                  <a:gd name="connsiteX2" fmla="*/ 3472452 w 3835368"/>
                  <a:gd name="connsiteY2" fmla="*/ 1679982 h 3424322"/>
                  <a:gd name="connsiteX3" fmla="*/ 2851617 w 3835368"/>
                  <a:gd name="connsiteY3" fmla="*/ 2672626 h 3424322"/>
                  <a:gd name="connsiteX4" fmla="*/ 2650137 w 3835368"/>
                  <a:gd name="connsiteY4" fmla="*/ 2821000 h 3424322"/>
                  <a:gd name="connsiteX5" fmla="*/ 2650137 w 3835368"/>
                  <a:gd name="connsiteY5" fmla="*/ 2821317 h 3424322"/>
                  <a:gd name="connsiteX6" fmla="*/ 3819288 w 3835368"/>
                  <a:gd name="connsiteY6" fmla="*/ 1677446 h 3424322"/>
                  <a:gd name="connsiteX7" fmla="*/ 2624913 w 3835368"/>
                  <a:gd name="connsiteY7" fmla="*/ 522161 h 3424322"/>
                  <a:gd name="connsiteX8" fmla="*/ 2223214 w 3835368"/>
                  <a:gd name="connsiteY8" fmla="*/ 314184 h 3424322"/>
                  <a:gd name="connsiteX9" fmla="*/ 3109851 w 3835368"/>
                  <a:gd name="connsiteY9" fmla="*/ 1683152 h 3424322"/>
                  <a:gd name="connsiteX10" fmla="*/ 2244655 w 3835368"/>
                  <a:gd name="connsiteY10" fmla="*/ 3036585 h 3424322"/>
                  <a:gd name="connsiteX11" fmla="*/ 2244970 w 3835368"/>
                  <a:gd name="connsiteY11" fmla="*/ 3036902 h 3424322"/>
                  <a:gd name="connsiteX12" fmla="*/ 2502574 w 3835368"/>
                  <a:gd name="connsiteY12" fmla="*/ 2898357 h 3424322"/>
                  <a:gd name="connsiteX13" fmla="*/ 2481764 w 3835368"/>
                  <a:gd name="connsiteY13" fmla="*/ 2903112 h 3424322"/>
                  <a:gd name="connsiteX14" fmla="*/ 2481764 w 3835368"/>
                  <a:gd name="connsiteY14" fmla="*/ 2887261 h 3424322"/>
                  <a:gd name="connsiteX15" fmla="*/ 2568158 w 3835368"/>
                  <a:gd name="connsiteY15" fmla="*/ 2857142 h 3424322"/>
                  <a:gd name="connsiteX16" fmla="*/ 2842158 w 3835368"/>
                  <a:gd name="connsiteY16" fmla="*/ 2660579 h 3424322"/>
                  <a:gd name="connsiteX17" fmla="*/ 3457002 w 3835368"/>
                  <a:gd name="connsiteY17" fmla="*/ 1680299 h 3424322"/>
                  <a:gd name="connsiteX18" fmla="*/ 2842158 w 3835368"/>
                  <a:gd name="connsiteY18" fmla="*/ 700019 h 3424322"/>
                  <a:gd name="connsiteX19" fmla="*/ 2543879 w 3835368"/>
                  <a:gd name="connsiteY19" fmla="*/ 487921 h 3424322"/>
                  <a:gd name="connsiteX20" fmla="*/ 2481449 w 3835368"/>
                  <a:gd name="connsiteY20" fmla="*/ 467313 h 3424322"/>
                  <a:gd name="connsiteX21" fmla="*/ 2481449 w 3835368"/>
                  <a:gd name="connsiteY21" fmla="*/ 451461 h 3424322"/>
                  <a:gd name="connsiteX22" fmla="*/ 2485863 w 3835368"/>
                  <a:gd name="connsiteY22" fmla="*/ 452095 h 3424322"/>
                  <a:gd name="connsiteX23" fmla="*/ 2223214 w 3835368"/>
                  <a:gd name="connsiteY23" fmla="*/ 314184 h 3424322"/>
                  <a:gd name="connsiteX24" fmla="*/ 1853362 w 3835368"/>
                  <a:gd name="connsiteY24" fmla="*/ 121425 h 3424322"/>
                  <a:gd name="connsiteX25" fmla="*/ 2747251 w 3835368"/>
                  <a:gd name="connsiteY25" fmla="*/ 1686005 h 3424322"/>
                  <a:gd name="connsiteX26" fmla="*/ 2746936 w 3835368"/>
                  <a:gd name="connsiteY26" fmla="*/ 1686323 h 3424322"/>
                  <a:gd name="connsiteX27" fmla="*/ 1865343 w 3835368"/>
                  <a:gd name="connsiteY27" fmla="*/ 3241075 h 3424322"/>
                  <a:gd name="connsiteX28" fmla="*/ 2157000 w 3835368"/>
                  <a:gd name="connsiteY28" fmla="*/ 3077483 h 3424322"/>
                  <a:gd name="connsiteX29" fmla="*/ 2157000 w 3835368"/>
                  <a:gd name="connsiteY29" fmla="*/ 3067338 h 3424322"/>
                  <a:gd name="connsiteX30" fmla="*/ 2178441 w 3835368"/>
                  <a:gd name="connsiteY30" fmla="*/ 3062582 h 3424322"/>
                  <a:gd name="connsiteX31" fmla="*/ 2512979 w 3835368"/>
                  <a:gd name="connsiteY31" fmla="*/ 2789296 h 3424322"/>
                  <a:gd name="connsiteX32" fmla="*/ 3093771 w 3835368"/>
                  <a:gd name="connsiteY32" fmla="*/ 1682835 h 3424322"/>
                  <a:gd name="connsiteX33" fmla="*/ 2512979 w 3835368"/>
                  <a:gd name="connsiteY33" fmla="*/ 576374 h 3424322"/>
                  <a:gd name="connsiteX34" fmla="*/ 2164568 w 3835368"/>
                  <a:gd name="connsiteY34" fmla="*/ 293577 h 3424322"/>
                  <a:gd name="connsiteX35" fmla="*/ 2157315 w 3835368"/>
                  <a:gd name="connsiteY35" fmla="*/ 292309 h 3424322"/>
                  <a:gd name="connsiteX36" fmla="*/ 2157315 w 3835368"/>
                  <a:gd name="connsiteY36" fmla="*/ 288504 h 3424322"/>
                  <a:gd name="connsiteX37" fmla="*/ 1853362 w 3835368"/>
                  <a:gd name="connsiteY37" fmla="*/ 121425 h 3424322"/>
                  <a:gd name="connsiteX38" fmla="*/ 609799 w 3835368"/>
                  <a:gd name="connsiteY38" fmla="*/ 317 h 3424322"/>
                  <a:gd name="connsiteX39" fmla="*/ 626825 w 3835368"/>
                  <a:gd name="connsiteY39" fmla="*/ 317 h 3424322"/>
                  <a:gd name="connsiteX40" fmla="*/ 933932 w 3835368"/>
                  <a:gd name="connsiteY40" fmla="*/ 1700589 h 3424322"/>
                  <a:gd name="connsiteX41" fmla="*/ 617681 w 3835368"/>
                  <a:gd name="connsiteY41" fmla="*/ 3424322 h 3424322"/>
                  <a:gd name="connsiteX42" fmla="*/ 600655 w 3835368"/>
                  <a:gd name="connsiteY42" fmla="*/ 3424322 h 3424322"/>
                  <a:gd name="connsiteX43" fmla="*/ 918167 w 3835368"/>
                  <a:gd name="connsiteY43" fmla="*/ 1700589 h 3424322"/>
                  <a:gd name="connsiteX44" fmla="*/ 609799 w 3835368"/>
                  <a:gd name="connsiteY44" fmla="*/ 317 h 3424322"/>
                  <a:gd name="connsiteX45" fmla="*/ 312782 w 3835368"/>
                  <a:gd name="connsiteY45" fmla="*/ 317 h 3424322"/>
                  <a:gd name="connsiteX46" fmla="*/ 329178 w 3835368"/>
                  <a:gd name="connsiteY46" fmla="*/ 317 h 3424322"/>
                  <a:gd name="connsiteX47" fmla="*/ 571332 w 3835368"/>
                  <a:gd name="connsiteY47" fmla="*/ 1703443 h 3424322"/>
                  <a:gd name="connsiteX48" fmla="*/ 323818 w 3835368"/>
                  <a:gd name="connsiteY48" fmla="*/ 3424322 h 3424322"/>
                  <a:gd name="connsiteX49" fmla="*/ 307422 w 3835368"/>
                  <a:gd name="connsiteY49" fmla="*/ 3424322 h 3424322"/>
                  <a:gd name="connsiteX50" fmla="*/ 555567 w 3835368"/>
                  <a:gd name="connsiteY50" fmla="*/ 1703443 h 3424322"/>
                  <a:gd name="connsiteX51" fmla="*/ 312782 w 3835368"/>
                  <a:gd name="connsiteY51" fmla="*/ 317 h 3424322"/>
                  <a:gd name="connsiteX52" fmla="*/ 2838 w 3835368"/>
                  <a:gd name="connsiteY52" fmla="*/ 317 h 3424322"/>
                  <a:gd name="connsiteX53" fmla="*/ 19234 w 3835368"/>
                  <a:gd name="connsiteY53" fmla="*/ 317 h 3424322"/>
                  <a:gd name="connsiteX54" fmla="*/ 208732 w 3835368"/>
                  <a:gd name="connsiteY54" fmla="*/ 1706296 h 3424322"/>
                  <a:gd name="connsiteX55" fmla="*/ 16396 w 3835368"/>
                  <a:gd name="connsiteY55" fmla="*/ 3424322 h 3424322"/>
                  <a:gd name="connsiteX56" fmla="*/ 0 w 3835368"/>
                  <a:gd name="connsiteY56" fmla="*/ 3424322 h 3424322"/>
                  <a:gd name="connsiteX57" fmla="*/ 192967 w 3835368"/>
                  <a:gd name="connsiteY57" fmla="*/ 1706296 h 3424322"/>
                  <a:gd name="connsiteX58" fmla="*/ 2838 w 3835368"/>
                  <a:gd name="connsiteY58" fmla="*/ 317 h 3424322"/>
                  <a:gd name="connsiteX59" fmla="*/ 890420 w 3835368"/>
                  <a:gd name="connsiteY59" fmla="*/ 317 h 3424322"/>
                  <a:gd name="connsiteX60" fmla="*/ 908077 w 3835368"/>
                  <a:gd name="connsiteY60" fmla="*/ 317 h 3424322"/>
                  <a:gd name="connsiteX61" fmla="*/ 1296533 w 3835368"/>
                  <a:gd name="connsiteY61" fmla="*/ 1697419 h 3424322"/>
                  <a:gd name="connsiteX62" fmla="*/ 893258 w 3835368"/>
                  <a:gd name="connsiteY62" fmla="*/ 3424322 h 3424322"/>
                  <a:gd name="connsiteX63" fmla="*/ 875601 w 3835368"/>
                  <a:gd name="connsiteY63" fmla="*/ 3424322 h 3424322"/>
                  <a:gd name="connsiteX64" fmla="*/ 1280768 w 3835368"/>
                  <a:gd name="connsiteY64" fmla="*/ 1697419 h 3424322"/>
                  <a:gd name="connsiteX65" fmla="*/ 890420 w 3835368"/>
                  <a:gd name="connsiteY65" fmla="*/ 317 h 3424322"/>
                  <a:gd name="connsiteX66" fmla="*/ 1374414 w 3835368"/>
                  <a:gd name="connsiteY66" fmla="*/ 317 h 3424322"/>
                  <a:gd name="connsiteX67" fmla="*/ 1394593 w 3835368"/>
                  <a:gd name="connsiteY67" fmla="*/ 317 h 3424322"/>
                  <a:gd name="connsiteX68" fmla="*/ 1540895 w 3835368"/>
                  <a:gd name="connsiteY68" fmla="*/ 198782 h 3424322"/>
                  <a:gd name="connsiteX69" fmla="*/ 2021735 w 3835368"/>
                  <a:gd name="connsiteY69" fmla="*/ 1691712 h 3424322"/>
                  <a:gd name="connsiteX70" fmla="*/ 2021104 w 3835368"/>
                  <a:gd name="connsiteY70" fmla="*/ 1691712 h 3424322"/>
                  <a:gd name="connsiteX71" fmla="*/ 1540264 w 3835368"/>
                  <a:gd name="connsiteY71" fmla="*/ 3184642 h 3424322"/>
                  <a:gd name="connsiteX72" fmla="*/ 1359594 w 3835368"/>
                  <a:gd name="connsiteY72" fmla="*/ 3424322 h 3424322"/>
                  <a:gd name="connsiteX73" fmla="*/ 1339415 w 3835368"/>
                  <a:gd name="connsiteY73" fmla="*/ 3424322 h 3424322"/>
                  <a:gd name="connsiteX74" fmla="*/ 1527337 w 3835368"/>
                  <a:gd name="connsiteY74" fmla="*/ 3175765 h 3424322"/>
                  <a:gd name="connsiteX75" fmla="*/ 2005654 w 3835368"/>
                  <a:gd name="connsiteY75" fmla="*/ 1691712 h 3424322"/>
                  <a:gd name="connsiteX76" fmla="*/ 1527652 w 3835368"/>
                  <a:gd name="connsiteY76" fmla="*/ 207660 h 3424322"/>
                  <a:gd name="connsiteX77" fmla="*/ 1374414 w 3835368"/>
                  <a:gd name="connsiteY77" fmla="*/ 317 h 3424322"/>
                  <a:gd name="connsiteX78" fmla="*/ 1148656 w 3835368"/>
                  <a:gd name="connsiteY78" fmla="*/ 317 h 3424322"/>
                  <a:gd name="connsiteX79" fmla="*/ 1165051 w 3835368"/>
                  <a:gd name="connsiteY79" fmla="*/ 317 h 3424322"/>
                  <a:gd name="connsiteX80" fmla="*/ 1659134 w 3835368"/>
                  <a:gd name="connsiteY80" fmla="*/ 1694565 h 3424322"/>
                  <a:gd name="connsiteX81" fmla="*/ 1142349 w 3835368"/>
                  <a:gd name="connsiteY81" fmla="*/ 3424322 h 3424322"/>
                  <a:gd name="connsiteX82" fmla="*/ 1126269 w 3835368"/>
                  <a:gd name="connsiteY82" fmla="*/ 3424322 h 3424322"/>
                  <a:gd name="connsiteX83" fmla="*/ 1643369 w 3835368"/>
                  <a:gd name="connsiteY83" fmla="*/ 1694565 h 3424322"/>
                  <a:gd name="connsiteX84" fmla="*/ 1148656 w 3835368"/>
                  <a:gd name="connsiteY84" fmla="*/ 317 h 3424322"/>
                  <a:gd name="connsiteX85" fmla="*/ 1650620 w 3835368"/>
                  <a:gd name="connsiteY85" fmla="*/ 0 h 3424322"/>
                  <a:gd name="connsiteX86" fmla="*/ 1680890 w 3835368"/>
                  <a:gd name="connsiteY86" fmla="*/ 0 h 3424322"/>
                  <a:gd name="connsiteX87" fmla="*/ 1833497 w 3835368"/>
                  <a:gd name="connsiteY87" fmla="*/ 105573 h 3424322"/>
                  <a:gd name="connsiteX88" fmla="*/ 1833497 w 3835368"/>
                  <a:gd name="connsiteY88" fmla="*/ 102086 h 3424322"/>
                  <a:gd name="connsiteX89" fmla="*/ 2174657 w 3835368"/>
                  <a:gd name="connsiteY89" fmla="*/ 279627 h 3424322"/>
                  <a:gd name="connsiteX90" fmla="*/ 2549239 w 3835368"/>
                  <a:gd name="connsiteY90" fmla="*/ 472703 h 3424322"/>
                  <a:gd name="connsiteX91" fmla="*/ 3179219 w 3835368"/>
                  <a:gd name="connsiteY91" fmla="*/ 809080 h 3424322"/>
                  <a:gd name="connsiteX92" fmla="*/ 3179534 w 3835368"/>
                  <a:gd name="connsiteY92" fmla="*/ 809080 h 3424322"/>
                  <a:gd name="connsiteX93" fmla="*/ 3835368 w 3835368"/>
                  <a:gd name="connsiteY93" fmla="*/ 1676811 h 3424322"/>
                  <a:gd name="connsiteX94" fmla="*/ 3179534 w 3835368"/>
                  <a:gd name="connsiteY94" fmla="*/ 2544543 h 3424322"/>
                  <a:gd name="connsiteX95" fmla="*/ 2574149 w 3835368"/>
                  <a:gd name="connsiteY95" fmla="*/ 2871092 h 3424322"/>
                  <a:gd name="connsiteX96" fmla="*/ 2190738 w 3835368"/>
                  <a:gd name="connsiteY96" fmla="*/ 3074947 h 3424322"/>
                  <a:gd name="connsiteX97" fmla="*/ 1837596 w 3835368"/>
                  <a:gd name="connsiteY97" fmla="*/ 3262633 h 3424322"/>
                  <a:gd name="connsiteX98" fmla="*/ 1581569 w 3835368"/>
                  <a:gd name="connsiteY98" fmla="*/ 3424005 h 3424322"/>
                  <a:gd name="connsiteX99" fmla="*/ 1534273 w 3835368"/>
                  <a:gd name="connsiteY99" fmla="*/ 3424005 h 3424322"/>
                  <a:gd name="connsiteX100" fmla="*/ 2185062 w 3835368"/>
                  <a:gd name="connsiteY100" fmla="*/ 2918013 h 3424322"/>
                  <a:gd name="connsiteX101" fmla="*/ 2731801 w 3835368"/>
                  <a:gd name="connsiteY101" fmla="*/ 1685688 h 3424322"/>
                  <a:gd name="connsiteX102" fmla="*/ 2185062 w 3835368"/>
                  <a:gd name="connsiteY102" fmla="*/ 453364 h 3424322"/>
                  <a:gd name="connsiteX103" fmla="*/ 1650620 w 3835368"/>
                  <a:gd name="connsiteY103" fmla="*/ 0 h 3424322"/>
                  <a:gd name="connsiteX104" fmla="*/ 1552876 w 3835368"/>
                  <a:gd name="connsiteY104" fmla="*/ 0 h 3424322"/>
                  <a:gd name="connsiteX105" fmla="*/ 1576524 w 3835368"/>
                  <a:gd name="connsiteY105" fmla="*/ 0 h 3424322"/>
                  <a:gd name="connsiteX106" fmla="*/ 1868811 w 3835368"/>
                  <a:gd name="connsiteY106" fmla="*/ 320525 h 3424322"/>
                  <a:gd name="connsiteX107" fmla="*/ 2384650 w 3835368"/>
                  <a:gd name="connsiteY107" fmla="*/ 1688542 h 3424322"/>
                  <a:gd name="connsiteX108" fmla="*/ 1868811 w 3835368"/>
                  <a:gd name="connsiteY108" fmla="*/ 3056559 h 3424322"/>
                  <a:gd name="connsiteX109" fmla="*/ 1868496 w 3835368"/>
                  <a:gd name="connsiteY109" fmla="*/ 3056242 h 3424322"/>
                  <a:gd name="connsiteX110" fmla="*/ 1523868 w 3835368"/>
                  <a:gd name="connsiteY110" fmla="*/ 3424005 h 3424322"/>
                  <a:gd name="connsiteX111" fmla="*/ 1499274 w 3835368"/>
                  <a:gd name="connsiteY111" fmla="*/ 3424005 h 3424322"/>
                  <a:gd name="connsiteX112" fmla="*/ 1856199 w 3835368"/>
                  <a:gd name="connsiteY112" fmla="*/ 3046730 h 3424322"/>
                  <a:gd name="connsiteX113" fmla="*/ 2368570 w 3835368"/>
                  <a:gd name="connsiteY113" fmla="*/ 1688542 h 3424322"/>
                  <a:gd name="connsiteX114" fmla="*/ 1856199 w 3835368"/>
                  <a:gd name="connsiteY114" fmla="*/ 330353 h 3424322"/>
                  <a:gd name="connsiteX115" fmla="*/ 1552876 w 3835368"/>
                  <a:gd name="connsiteY115" fmla="*/ 0 h 34243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3835368" h="3424322">
                    <a:moveTo>
                      <a:pt x="2624913" y="522161"/>
                    </a:moveTo>
                    <a:cubicBezTo>
                      <a:pt x="2699009" y="571302"/>
                      <a:pt x="2776259" y="626783"/>
                      <a:pt x="2851617" y="687337"/>
                    </a:cubicBezTo>
                    <a:cubicBezTo>
                      <a:pt x="3134761" y="914336"/>
                      <a:pt x="3472452" y="1271003"/>
                      <a:pt x="3472452" y="1679982"/>
                    </a:cubicBezTo>
                    <a:cubicBezTo>
                      <a:pt x="3472452" y="2088960"/>
                      <a:pt x="3134761" y="2445627"/>
                      <a:pt x="2851617" y="2672626"/>
                    </a:cubicBezTo>
                    <a:cubicBezTo>
                      <a:pt x="2784457" y="2726523"/>
                      <a:pt x="2716351" y="2775981"/>
                      <a:pt x="2650137" y="2821000"/>
                    </a:cubicBezTo>
                    <a:lnTo>
                      <a:pt x="2650137" y="2821317"/>
                    </a:lnTo>
                    <a:cubicBezTo>
                      <a:pt x="3011161" y="2656457"/>
                      <a:pt x="3819288" y="2215141"/>
                      <a:pt x="3819288" y="1677446"/>
                    </a:cubicBezTo>
                    <a:cubicBezTo>
                      <a:pt x="3819288" y="1139750"/>
                      <a:pt x="2971748" y="676875"/>
                      <a:pt x="2624913" y="522161"/>
                    </a:cubicBezTo>
                    <a:close/>
                    <a:moveTo>
                      <a:pt x="2223214" y="314184"/>
                    </a:moveTo>
                    <a:cubicBezTo>
                      <a:pt x="2602211" y="586836"/>
                      <a:pt x="3109851" y="1107412"/>
                      <a:pt x="3109851" y="1683152"/>
                    </a:cubicBezTo>
                    <a:cubicBezTo>
                      <a:pt x="3109851" y="2258892"/>
                      <a:pt x="2620814" y="2760446"/>
                      <a:pt x="2244655" y="3036585"/>
                    </a:cubicBezTo>
                    <a:lnTo>
                      <a:pt x="2244970" y="3036902"/>
                    </a:lnTo>
                    <a:cubicBezTo>
                      <a:pt x="2307716" y="3008686"/>
                      <a:pt x="2397893" y="2962081"/>
                      <a:pt x="2502574" y="2898357"/>
                    </a:cubicBezTo>
                    <a:cubicBezTo>
                      <a:pt x="2492800" y="2901210"/>
                      <a:pt x="2485233" y="2903112"/>
                      <a:pt x="2481764" y="2903112"/>
                    </a:cubicBezTo>
                    <a:lnTo>
                      <a:pt x="2481764" y="2887261"/>
                    </a:lnTo>
                    <a:cubicBezTo>
                      <a:pt x="2489331" y="2887261"/>
                      <a:pt x="2520547" y="2876799"/>
                      <a:pt x="2568158" y="2857142"/>
                    </a:cubicBezTo>
                    <a:cubicBezTo>
                      <a:pt x="2654867" y="2801661"/>
                      <a:pt x="2748197" y="2736034"/>
                      <a:pt x="2842158" y="2660579"/>
                    </a:cubicBezTo>
                    <a:cubicBezTo>
                      <a:pt x="3122779" y="2435799"/>
                      <a:pt x="3457002" y="2082937"/>
                      <a:pt x="3457002" y="1680299"/>
                    </a:cubicBezTo>
                    <a:cubicBezTo>
                      <a:pt x="3457002" y="1277661"/>
                      <a:pt x="3122779" y="924798"/>
                      <a:pt x="2842158" y="700019"/>
                    </a:cubicBezTo>
                    <a:cubicBezTo>
                      <a:pt x="2739368" y="617589"/>
                      <a:pt x="2637210" y="546573"/>
                      <a:pt x="2543879" y="487921"/>
                    </a:cubicBezTo>
                    <a:cubicBezTo>
                      <a:pt x="2509826" y="474288"/>
                      <a:pt x="2487755" y="467313"/>
                      <a:pt x="2481449" y="467313"/>
                    </a:cubicBezTo>
                    <a:lnTo>
                      <a:pt x="2481449" y="451461"/>
                    </a:lnTo>
                    <a:cubicBezTo>
                      <a:pt x="2482395" y="451461"/>
                      <a:pt x="2484287" y="452095"/>
                      <a:pt x="2485863" y="452095"/>
                    </a:cubicBezTo>
                    <a:cubicBezTo>
                      <a:pt x="2375822" y="385835"/>
                      <a:pt x="2282807" y="339230"/>
                      <a:pt x="2223214" y="314184"/>
                    </a:cubicBezTo>
                    <a:close/>
                    <a:moveTo>
                      <a:pt x="1853362" y="121425"/>
                    </a:moveTo>
                    <a:cubicBezTo>
                      <a:pt x="2226683" y="414368"/>
                      <a:pt x="2747251" y="1008496"/>
                      <a:pt x="2747251" y="1686005"/>
                    </a:cubicBezTo>
                    <a:lnTo>
                      <a:pt x="2746936" y="1686323"/>
                    </a:lnTo>
                    <a:cubicBezTo>
                      <a:pt x="2746936" y="2356540"/>
                      <a:pt x="2237718" y="2944961"/>
                      <a:pt x="1865343" y="3241075"/>
                    </a:cubicBezTo>
                    <a:cubicBezTo>
                      <a:pt x="1922729" y="3222369"/>
                      <a:pt x="2029617" y="3164985"/>
                      <a:pt x="2157000" y="3077483"/>
                    </a:cubicBezTo>
                    <a:lnTo>
                      <a:pt x="2157000" y="3067338"/>
                    </a:lnTo>
                    <a:cubicBezTo>
                      <a:pt x="2161099" y="3067338"/>
                      <a:pt x="2168982" y="3065436"/>
                      <a:pt x="2178441" y="3062582"/>
                    </a:cubicBezTo>
                    <a:cubicBezTo>
                      <a:pt x="2283122" y="2989347"/>
                      <a:pt x="2399470" y="2896772"/>
                      <a:pt x="2512979" y="2789296"/>
                    </a:cubicBezTo>
                    <a:cubicBezTo>
                      <a:pt x="2777835" y="2537885"/>
                      <a:pt x="3093771" y="2142222"/>
                      <a:pt x="3093771" y="1682835"/>
                    </a:cubicBezTo>
                    <a:cubicBezTo>
                      <a:pt x="3093771" y="1223448"/>
                      <a:pt x="2777835" y="827468"/>
                      <a:pt x="2512979" y="576374"/>
                    </a:cubicBezTo>
                    <a:cubicBezTo>
                      <a:pt x="2394425" y="464143"/>
                      <a:pt x="2272717" y="368398"/>
                      <a:pt x="2164568" y="293577"/>
                    </a:cubicBezTo>
                    <a:cubicBezTo>
                      <a:pt x="2162045" y="292943"/>
                      <a:pt x="2159207" y="292309"/>
                      <a:pt x="2157315" y="292309"/>
                    </a:cubicBezTo>
                    <a:lnTo>
                      <a:pt x="2157315" y="288504"/>
                    </a:lnTo>
                    <a:cubicBezTo>
                      <a:pt x="2020158" y="194344"/>
                      <a:pt x="1906648" y="135058"/>
                      <a:pt x="1853362" y="121425"/>
                    </a:cubicBezTo>
                    <a:close/>
                    <a:moveTo>
                      <a:pt x="609799" y="317"/>
                    </a:moveTo>
                    <a:lnTo>
                      <a:pt x="626825" y="317"/>
                    </a:lnTo>
                    <a:cubicBezTo>
                      <a:pt x="764298" y="356350"/>
                      <a:pt x="933932" y="931456"/>
                      <a:pt x="933932" y="1700589"/>
                    </a:cubicBezTo>
                    <a:cubicBezTo>
                      <a:pt x="933932" y="2469722"/>
                      <a:pt x="756416" y="3071142"/>
                      <a:pt x="617681" y="3424322"/>
                    </a:cubicBezTo>
                    <a:lnTo>
                      <a:pt x="600655" y="3424322"/>
                    </a:lnTo>
                    <a:cubicBezTo>
                      <a:pt x="739389" y="3073362"/>
                      <a:pt x="918167" y="2454505"/>
                      <a:pt x="918167" y="1700589"/>
                    </a:cubicBezTo>
                    <a:cubicBezTo>
                      <a:pt x="918167" y="946674"/>
                      <a:pt x="746957" y="354131"/>
                      <a:pt x="609799" y="317"/>
                    </a:cubicBezTo>
                    <a:close/>
                    <a:moveTo>
                      <a:pt x="312782" y="317"/>
                    </a:moveTo>
                    <a:lnTo>
                      <a:pt x="329178" y="317"/>
                    </a:lnTo>
                    <a:cubicBezTo>
                      <a:pt x="486200" y="512016"/>
                      <a:pt x="571332" y="1097901"/>
                      <a:pt x="571332" y="1703443"/>
                    </a:cubicBezTo>
                    <a:cubicBezTo>
                      <a:pt x="571332" y="2308984"/>
                      <a:pt x="483993" y="2908502"/>
                      <a:pt x="323818" y="3424322"/>
                    </a:cubicBezTo>
                    <a:lnTo>
                      <a:pt x="307422" y="3424322"/>
                    </a:lnTo>
                    <a:cubicBezTo>
                      <a:pt x="467912" y="2908819"/>
                      <a:pt x="555567" y="2302009"/>
                      <a:pt x="555567" y="1703443"/>
                    </a:cubicBezTo>
                    <a:cubicBezTo>
                      <a:pt x="555567" y="1104876"/>
                      <a:pt x="470119" y="511698"/>
                      <a:pt x="312782" y="317"/>
                    </a:cubicBezTo>
                    <a:close/>
                    <a:moveTo>
                      <a:pt x="2838" y="317"/>
                    </a:moveTo>
                    <a:lnTo>
                      <a:pt x="19234" y="317"/>
                    </a:lnTo>
                    <a:cubicBezTo>
                      <a:pt x="142203" y="510113"/>
                      <a:pt x="208732" y="1095682"/>
                      <a:pt x="208732" y="1706296"/>
                    </a:cubicBezTo>
                    <a:cubicBezTo>
                      <a:pt x="208732" y="2316910"/>
                      <a:pt x="141257" y="2911673"/>
                      <a:pt x="16396" y="3424322"/>
                    </a:cubicBezTo>
                    <a:lnTo>
                      <a:pt x="0" y="3424322"/>
                    </a:lnTo>
                    <a:cubicBezTo>
                      <a:pt x="125176" y="2912307"/>
                      <a:pt x="192967" y="2312472"/>
                      <a:pt x="192967" y="1706296"/>
                    </a:cubicBezTo>
                    <a:cubicBezTo>
                      <a:pt x="192967" y="1100120"/>
                      <a:pt x="126122" y="509796"/>
                      <a:pt x="2838" y="317"/>
                    </a:cubicBezTo>
                    <a:close/>
                    <a:moveTo>
                      <a:pt x="890420" y="317"/>
                    </a:moveTo>
                    <a:lnTo>
                      <a:pt x="908077" y="317"/>
                    </a:lnTo>
                    <a:cubicBezTo>
                      <a:pt x="1063207" y="317355"/>
                      <a:pt x="1296533" y="898484"/>
                      <a:pt x="1296533" y="1697419"/>
                    </a:cubicBezTo>
                    <a:cubicBezTo>
                      <a:pt x="1296533" y="2496353"/>
                      <a:pt x="1047757" y="3116479"/>
                      <a:pt x="893258" y="3424322"/>
                    </a:cubicBezTo>
                    <a:lnTo>
                      <a:pt x="875601" y="3424322"/>
                    </a:lnTo>
                    <a:cubicBezTo>
                      <a:pt x="1029154" y="3120283"/>
                      <a:pt x="1280768" y="2473844"/>
                      <a:pt x="1280768" y="1697419"/>
                    </a:cubicBezTo>
                    <a:cubicBezTo>
                      <a:pt x="1280768" y="920994"/>
                      <a:pt x="1044604" y="313867"/>
                      <a:pt x="890420" y="317"/>
                    </a:cubicBezTo>
                    <a:close/>
                    <a:moveTo>
                      <a:pt x="1374414" y="317"/>
                    </a:moveTo>
                    <a:lnTo>
                      <a:pt x="1394593" y="317"/>
                    </a:lnTo>
                    <a:cubicBezTo>
                      <a:pt x="1443466" y="60871"/>
                      <a:pt x="1492653" y="127132"/>
                      <a:pt x="1540895" y="198782"/>
                    </a:cubicBezTo>
                    <a:cubicBezTo>
                      <a:pt x="1720619" y="466362"/>
                      <a:pt x="2021735" y="1015788"/>
                      <a:pt x="2021735" y="1691712"/>
                    </a:cubicBezTo>
                    <a:lnTo>
                      <a:pt x="2021104" y="1691712"/>
                    </a:lnTo>
                    <a:cubicBezTo>
                      <a:pt x="2021104" y="2367953"/>
                      <a:pt x="1719988" y="2917379"/>
                      <a:pt x="1540264" y="3184642"/>
                    </a:cubicBezTo>
                    <a:cubicBezTo>
                      <a:pt x="1480672" y="3273095"/>
                      <a:pt x="1419818" y="3352989"/>
                      <a:pt x="1359594" y="3424322"/>
                    </a:cubicBezTo>
                    <a:lnTo>
                      <a:pt x="1339415" y="3424322"/>
                    </a:lnTo>
                    <a:cubicBezTo>
                      <a:pt x="1401845" y="3351087"/>
                      <a:pt x="1465222" y="3268023"/>
                      <a:pt x="1527337" y="3175765"/>
                    </a:cubicBezTo>
                    <a:cubicBezTo>
                      <a:pt x="1706115" y="2909770"/>
                      <a:pt x="2005654" y="2363515"/>
                      <a:pt x="2005654" y="1691712"/>
                    </a:cubicBezTo>
                    <a:cubicBezTo>
                      <a:pt x="2005654" y="1019910"/>
                      <a:pt x="1706115" y="473654"/>
                      <a:pt x="1527652" y="207660"/>
                    </a:cubicBezTo>
                    <a:cubicBezTo>
                      <a:pt x="1477203" y="132205"/>
                      <a:pt x="1425493" y="63090"/>
                      <a:pt x="1374414" y="317"/>
                    </a:cubicBezTo>
                    <a:close/>
                    <a:moveTo>
                      <a:pt x="1148656" y="317"/>
                    </a:moveTo>
                    <a:lnTo>
                      <a:pt x="1165051" y="317"/>
                    </a:lnTo>
                    <a:cubicBezTo>
                      <a:pt x="1427700" y="421660"/>
                      <a:pt x="1659134" y="1009130"/>
                      <a:pt x="1659134" y="1694565"/>
                    </a:cubicBezTo>
                    <a:cubicBezTo>
                      <a:pt x="1659134" y="2380001"/>
                      <a:pt x="1414142" y="3002028"/>
                      <a:pt x="1142349" y="3424322"/>
                    </a:cubicBezTo>
                    <a:lnTo>
                      <a:pt x="1126269" y="3424322"/>
                    </a:lnTo>
                    <a:cubicBezTo>
                      <a:pt x="1397431" y="3004565"/>
                      <a:pt x="1643369" y="2362564"/>
                      <a:pt x="1643369" y="1694565"/>
                    </a:cubicBezTo>
                    <a:cubicBezTo>
                      <a:pt x="1643369" y="1026567"/>
                      <a:pt x="1410674" y="419124"/>
                      <a:pt x="1148656" y="317"/>
                    </a:cubicBezTo>
                    <a:close/>
                    <a:moveTo>
                      <a:pt x="1650620" y="0"/>
                    </a:moveTo>
                    <a:lnTo>
                      <a:pt x="1680890" y="0"/>
                    </a:lnTo>
                    <a:cubicBezTo>
                      <a:pt x="1726609" y="27899"/>
                      <a:pt x="1778004" y="63090"/>
                      <a:pt x="1833497" y="105573"/>
                    </a:cubicBezTo>
                    <a:lnTo>
                      <a:pt x="1833497" y="102086"/>
                    </a:lnTo>
                    <a:cubicBezTo>
                      <a:pt x="1876694" y="102086"/>
                      <a:pt x="2009753" y="166445"/>
                      <a:pt x="2174657" y="279627"/>
                    </a:cubicBezTo>
                    <a:cubicBezTo>
                      <a:pt x="2230151" y="294211"/>
                      <a:pt x="2376452" y="363959"/>
                      <a:pt x="2549239" y="472703"/>
                    </a:cubicBezTo>
                    <a:cubicBezTo>
                      <a:pt x="2669686" y="519624"/>
                      <a:pt x="2926975" y="640416"/>
                      <a:pt x="3179219" y="809080"/>
                    </a:cubicBezTo>
                    <a:lnTo>
                      <a:pt x="3179534" y="809080"/>
                    </a:lnTo>
                    <a:cubicBezTo>
                      <a:pt x="3478758" y="1009130"/>
                      <a:pt x="3835368" y="1322046"/>
                      <a:pt x="3835368" y="1676811"/>
                    </a:cubicBezTo>
                    <a:cubicBezTo>
                      <a:pt x="3835368" y="2031576"/>
                      <a:pt x="3478758" y="2344493"/>
                      <a:pt x="3179534" y="2544543"/>
                    </a:cubicBezTo>
                    <a:cubicBezTo>
                      <a:pt x="2943055" y="2702745"/>
                      <a:pt x="2702793" y="2818463"/>
                      <a:pt x="2574149" y="2871092"/>
                    </a:cubicBezTo>
                    <a:cubicBezTo>
                      <a:pt x="2405460" y="2978884"/>
                      <a:pt x="2258528" y="3052120"/>
                      <a:pt x="2190738" y="3074947"/>
                    </a:cubicBezTo>
                    <a:cubicBezTo>
                      <a:pt x="2022680" y="3192251"/>
                      <a:pt x="1885523" y="3259463"/>
                      <a:pt x="1837596" y="3262633"/>
                    </a:cubicBezTo>
                    <a:cubicBezTo>
                      <a:pt x="1735438" y="3341258"/>
                      <a:pt x="1645576" y="3396740"/>
                      <a:pt x="1581569" y="3424005"/>
                    </a:cubicBezTo>
                    <a:lnTo>
                      <a:pt x="1534273" y="3424005"/>
                    </a:lnTo>
                    <a:cubicBezTo>
                      <a:pt x="1644945" y="3396423"/>
                      <a:pt x="1926197" y="3205566"/>
                      <a:pt x="2185062" y="2918013"/>
                    </a:cubicBezTo>
                    <a:cubicBezTo>
                      <a:pt x="2636894" y="2416460"/>
                      <a:pt x="2731801" y="1971022"/>
                      <a:pt x="2731801" y="1685688"/>
                    </a:cubicBezTo>
                    <a:cubicBezTo>
                      <a:pt x="2731801" y="1400355"/>
                      <a:pt x="2636894" y="954917"/>
                      <a:pt x="2185062" y="453364"/>
                    </a:cubicBezTo>
                    <a:cubicBezTo>
                      <a:pt x="1993042" y="240314"/>
                      <a:pt x="1788724" y="79893"/>
                      <a:pt x="1650620" y="0"/>
                    </a:cubicBezTo>
                    <a:close/>
                    <a:moveTo>
                      <a:pt x="1552876" y="0"/>
                    </a:moveTo>
                    <a:lnTo>
                      <a:pt x="1576524" y="0"/>
                    </a:lnTo>
                    <a:cubicBezTo>
                      <a:pt x="1672061" y="88453"/>
                      <a:pt x="1772959" y="196880"/>
                      <a:pt x="1868811" y="320525"/>
                    </a:cubicBezTo>
                    <a:cubicBezTo>
                      <a:pt x="2061463" y="569082"/>
                      <a:pt x="2384650" y="1076659"/>
                      <a:pt x="2384650" y="1688542"/>
                    </a:cubicBezTo>
                    <a:cubicBezTo>
                      <a:pt x="2384650" y="2300424"/>
                      <a:pt x="2061463" y="2808318"/>
                      <a:pt x="1868811" y="3056559"/>
                    </a:cubicBezTo>
                    <a:lnTo>
                      <a:pt x="1868496" y="3056242"/>
                    </a:lnTo>
                    <a:cubicBezTo>
                      <a:pt x="1754986" y="3202713"/>
                      <a:pt x="1633909" y="3328260"/>
                      <a:pt x="1523868" y="3424005"/>
                    </a:cubicBezTo>
                    <a:lnTo>
                      <a:pt x="1499274" y="3424005"/>
                    </a:lnTo>
                    <a:cubicBezTo>
                      <a:pt x="1609315" y="3331113"/>
                      <a:pt x="1733861" y="3204298"/>
                      <a:pt x="1856199" y="3046730"/>
                    </a:cubicBezTo>
                    <a:cubicBezTo>
                      <a:pt x="2047589" y="2800075"/>
                      <a:pt x="2368570" y="2295669"/>
                      <a:pt x="2368570" y="1688542"/>
                    </a:cubicBezTo>
                    <a:cubicBezTo>
                      <a:pt x="2368570" y="1081415"/>
                      <a:pt x="2047589" y="577008"/>
                      <a:pt x="1856199" y="330353"/>
                    </a:cubicBezTo>
                    <a:cubicBezTo>
                      <a:pt x="1753410" y="197831"/>
                      <a:pt x="1649044" y="87185"/>
                      <a:pt x="1552876" y="0"/>
                    </a:cubicBezTo>
                    <a:close/>
                  </a:path>
                </a:pathLst>
              </a:custGeom>
              <a:solidFill>
                <a:srgbClr val="0D004D"/>
              </a:solidFill>
              <a:ln w="2045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Plus Jakarta Sans Medium" panose="020B0604030504040204"/>
                  <a:ea typeface="+mn-ea"/>
                  <a:cs typeface="+mn-cs"/>
                </a:endParaRPr>
              </a:p>
            </p:txBody>
          </p:sp>
        </p:grpSp>
        <p:grpSp>
          <p:nvGrpSpPr>
            <p:cNvPr id="27" name="Group 26" descr="Pearson logo, Graphic Waves accent image">
              <a:extLst>
                <a:ext uri="{FF2B5EF4-FFF2-40B4-BE49-F238E27FC236}">
                  <a16:creationId xmlns:a16="http://schemas.microsoft.com/office/drawing/2014/main" id="{5CD469B5-8DA0-C328-2B63-2AD30C9EA0DA}"/>
                </a:ext>
              </a:extLst>
            </p:cNvPr>
            <p:cNvGrpSpPr/>
            <p:nvPr userDrawn="1"/>
          </p:nvGrpSpPr>
          <p:grpSpPr bwMode="gray">
            <a:xfrm>
              <a:off x="3216271" y="-2"/>
              <a:ext cx="2990089" cy="3429002"/>
              <a:chOff x="3216271" y="-2"/>
              <a:chExt cx="2990089" cy="3429002"/>
            </a:xfrm>
          </p:grpSpPr>
          <p:pic>
            <p:nvPicPr>
              <p:cNvPr id="28" name="Graphic Waves" descr="Graphic Waves accent image">
                <a:extLst>
                  <a:ext uri="{FF2B5EF4-FFF2-40B4-BE49-F238E27FC236}">
                    <a16:creationId xmlns:a16="http://schemas.microsoft.com/office/drawing/2014/main" id="{57C88B0E-9CDD-AC6A-C770-5F6AC3675CD2}"/>
                  </a:ext>
                  <a:ext uri="{C183D7F6-B498-43B3-948B-1728B52AA6E4}">
                    <adec:decorative xmlns:adec="http://schemas.microsoft.com/office/drawing/2017/decorative" val="0"/>
                  </a:ext>
                </a:extLst>
              </p:cNvPr>
              <p:cNvPicPr/>
              <p:nvPr/>
            </p:nvPicPr>
            <p:blipFill>
              <a:blip r:embed="rId20" cstate="screen">
                <a:extLst>
                  <a:ext uri="{28A0092B-C50C-407E-A947-70E740481C1C}">
                    <a14:useLocalDpi xmlns:a14="http://schemas.microsoft.com/office/drawing/2010/main"/>
                  </a:ext>
                </a:extLst>
              </a:blip>
              <a:srcRect/>
              <a:stretch/>
            </p:blipFill>
            <p:spPr bwMode="gray">
              <a:xfrm rot="16200000">
                <a:off x="2996815" y="219454"/>
                <a:ext cx="3429002" cy="2990089"/>
              </a:xfrm>
              <a:prstGeom prst="rect">
                <a:avLst/>
              </a:prstGeom>
            </p:spPr>
          </p:pic>
          <p:pic>
            <p:nvPicPr>
              <p:cNvPr id="29" name="Pearson Logo" descr="Pearson Logo">
                <a:extLst>
                  <a:ext uri="{FF2B5EF4-FFF2-40B4-BE49-F238E27FC236}">
                    <a16:creationId xmlns:a16="http://schemas.microsoft.com/office/drawing/2014/main" id="{39372EA1-040A-0B7D-3898-4D01B14F8C90}"/>
                  </a:ext>
                  <a:ext uri="{C183D7F6-B498-43B3-948B-1728B52AA6E4}">
                    <adec:decorative xmlns:adec="http://schemas.microsoft.com/office/drawing/2017/decorative" val="0"/>
                  </a:ext>
                </a:extLst>
              </p:cNvPr>
              <p:cNvPicPr/>
              <p:nvPr/>
            </p:nvPicPr>
            <p:blipFill>
              <a:blip>
                <a:extLst>
                  <a:ext uri="{96DAC541-7B7A-43D3-8B79-37D633B846F1}">
                    <asvg:svgBlip xmlns:asvg="http://schemas.microsoft.com/office/drawing/2016/SVG/main" r:embed="rId21"/>
                  </a:ext>
                </a:extLst>
              </a:blip>
              <a:stretch>
                <a:fillRect/>
              </a:stretch>
            </p:blipFill>
            <p:spPr bwMode="gray">
              <a:xfrm>
                <a:off x="3782677" y="1528770"/>
                <a:ext cx="1857278" cy="371456"/>
              </a:xfrm>
              <a:prstGeom prst="rect">
                <a:avLst/>
              </a:prstGeom>
            </p:spPr>
          </p:pic>
        </p:grpSp>
      </p:grpSp>
      <p:sp>
        <p:nvSpPr>
          <p:cNvPr id="76" name="Footer">
            <a:extLst>
              <a:ext uri="{FF2B5EF4-FFF2-40B4-BE49-F238E27FC236}">
                <a16:creationId xmlns:a16="http://schemas.microsoft.com/office/drawing/2014/main" id="{0B3A59C0-0798-2689-43D7-337BE56F45EE}"/>
              </a:ext>
            </a:extLst>
          </p:cNvPr>
          <p:cNvSpPr>
            <a:spLocks noGrp="1"/>
          </p:cNvSpPr>
          <p:nvPr>
            <p:ph type="ftr" sz="quarter" idx="11"/>
          </p:nvPr>
        </p:nvSpPr>
        <p:spPr bwMode="gray">
          <a:xfrm>
            <a:off x="550164" y="6439710"/>
            <a:ext cx="2666106" cy="418289"/>
          </a:xfrm>
        </p:spPr>
        <p:txBody>
          <a:bodyPr/>
          <a:lstStyle/>
          <a:p>
            <a:r>
              <a:rPr lang="en-US" noProof="0" dirty="0"/>
              <a:t>Copyright 2026 Pearson. All rights reserved.</a:t>
            </a:r>
          </a:p>
        </p:txBody>
      </p:sp>
      <p:sp>
        <p:nvSpPr>
          <p:cNvPr id="77" name="Slide Number">
            <a:extLst>
              <a:ext uri="{FF2B5EF4-FFF2-40B4-BE49-F238E27FC236}">
                <a16:creationId xmlns:a16="http://schemas.microsoft.com/office/drawing/2014/main" id="{4D8A4979-83E0-DF55-6791-F3A400767290}"/>
              </a:ext>
            </a:extLst>
          </p:cNvPr>
          <p:cNvSpPr>
            <a:spLocks noGrp="1"/>
          </p:cNvSpPr>
          <p:nvPr>
            <p:ph type="sldNum" sz="quarter" idx="12"/>
          </p:nvPr>
        </p:nvSpPr>
        <p:spPr bwMode="gray">
          <a:xfrm>
            <a:off x="9908540" y="6439710"/>
            <a:ext cx="1734820" cy="418290"/>
          </a:xfrm>
        </p:spPr>
        <p:txBody>
          <a:bodyPr/>
          <a:lstStyle>
            <a:lvl1pPr>
              <a:defRPr>
                <a:solidFill>
                  <a:srgbClr val="C1BFFF"/>
                </a:solidFill>
              </a:defRPr>
            </a:lvl1pPr>
          </a:lstStyle>
          <a:p>
            <a:fld id="{27BB625B-AB5A-C845-B50B-ED205C3DDF7A}" type="slidenum">
              <a:rPr lang="en-US" smtClean="0"/>
              <a:pPr/>
              <a:t>‹#›</a:t>
            </a:fld>
            <a:endParaRPr lang="en-US"/>
          </a:p>
        </p:txBody>
      </p:sp>
    </p:spTree>
    <p:extLst>
      <p:ext uri="{BB962C8B-B14F-4D97-AF65-F5344CB8AC3E}">
        <p14:creationId xmlns:p14="http://schemas.microsoft.com/office/powerpoint/2010/main" val="149658913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User Guide: PowerPoint Template Overview">
    <p:bg>
      <p:bgPr>
        <a:solidFill>
          <a:srgbClr val="FFFFFF"/>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A34BAF-57A8-2477-9162-A0C11600D986}"/>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9" name="Section">
            <a:extLst>
              <a:ext uri="{FF2B5EF4-FFF2-40B4-BE49-F238E27FC236}">
                <a16:creationId xmlns:a16="http://schemas.microsoft.com/office/drawing/2014/main" id="{BFCB3A81-1EE5-0199-ACC2-9BC7391F76DA}"/>
              </a:ext>
            </a:extLst>
          </p:cNvPr>
          <p:cNvSpPr txBox="1"/>
          <p:nvPr/>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11" name="Title 1">
            <a:extLst>
              <a:ext uri="{FF2B5EF4-FFF2-40B4-BE49-F238E27FC236}">
                <a16:creationId xmlns:a16="http://schemas.microsoft.com/office/drawing/2014/main" id="{9F569392-7410-5E80-76E3-002E14CCB93F}"/>
              </a:ext>
            </a:extLst>
          </p:cNvPr>
          <p:cNvSpPr txBox="1">
            <a:spLocks/>
          </p:cNvSpPr>
          <p:nvPr/>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PowerPoint template overview</a:t>
            </a:r>
          </a:p>
        </p:txBody>
      </p:sp>
      <p:sp>
        <p:nvSpPr>
          <p:cNvPr id="14" name="Text Placeholder 1">
            <a:extLst>
              <a:ext uri="{FF2B5EF4-FFF2-40B4-BE49-F238E27FC236}">
                <a16:creationId xmlns:a16="http://schemas.microsoft.com/office/drawing/2014/main" id="{385A84BD-04C7-0208-E294-9B5715738F9A}"/>
              </a:ext>
            </a:extLst>
          </p:cNvPr>
          <p:cNvSpPr txBox="1">
            <a:spLocks/>
          </p:cNvSpPr>
          <p:nvPr/>
        </p:nvSpPr>
        <p:spPr bwMode="gray">
          <a:xfrm>
            <a:off x="550164" y="1625600"/>
            <a:ext cx="2529586" cy="4410076"/>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noProof="0"/>
              <a:t>This PowerPoint template includes a variety of slide layouts to help you craft your presentation or document.</a:t>
            </a:r>
          </a:p>
        </p:txBody>
      </p:sp>
      <p:grpSp>
        <p:nvGrpSpPr>
          <p:cNvPr id="23" name="Group 22" descr="Slide Preview">
            <a:extLst>
              <a:ext uri="{FF2B5EF4-FFF2-40B4-BE49-F238E27FC236}">
                <a16:creationId xmlns:a16="http://schemas.microsoft.com/office/drawing/2014/main" id="{795660F2-A973-1C54-CBC9-B909B929814D}"/>
              </a:ext>
            </a:extLst>
          </p:cNvPr>
          <p:cNvGrpSpPr/>
          <p:nvPr/>
        </p:nvGrpSpPr>
        <p:grpSpPr>
          <a:xfrm>
            <a:off x="4160429" y="552450"/>
            <a:ext cx="7133042" cy="5795299"/>
            <a:chOff x="4160429" y="552450"/>
            <a:chExt cx="7133042" cy="5795299"/>
          </a:xfrm>
        </p:grpSpPr>
        <p:pic>
          <p:nvPicPr>
            <p:cNvPr id="24" name="Picture 23">
              <a:extLst>
                <a:ext uri="{FF2B5EF4-FFF2-40B4-BE49-F238E27FC236}">
                  <a16:creationId xmlns:a16="http://schemas.microsoft.com/office/drawing/2014/main" id="{CD27239C-4E9E-3E27-5306-FEDB30F23F5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bwMode="gray">
            <a:xfrm>
              <a:off x="4160439" y="552450"/>
              <a:ext cx="1105408" cy="621792"/>
            </a:xfrm>
            <a:prstGeom prst="rect">
              <a:avLst/>
            </a:prstGeom>
          </p:spPr>
        </p:pic>
        <p:pic>
          <p:nvPicPr>
            <p:cNvPr id="26" name="Picture 25">
              <a:extLst>
                <a:ext uri="{FF2B5EF4-FFF2-40B4-BE49-F238E27FC236}">
                  <a16:creationId xmlns:a16="http://schemas.microsoft.com/office/drawing/2014/main" id="{4CC4A9C9-E13C-8559-4999-219BE94B61E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bwMode="gray">
            <a:xfrm>
              <a:off x="5365962" y="552450"/>
              <a:ext cx="1105408" cy="621792"/>
            </a:xfrm>
            <a:prstGeom prst="rect">
              <a:avLst/>
            </a:prstGeom>
          </p:spPr>
        </p:pic>
        <p:pic>
          <p:nvPicPr>
            <p:cNvPr id="28" name="Picture 27">
              <a:extLst>
                <a:ext uri="{FF2B5EF4-FFF2-40B4-BE49-F238E27FC236}">
                  <a16:creationId xmlns:a16="http://schemas.microsoft.com/office/drawing/2014/main" id="{D5350EC3-71E7-126B-3F50-4CBAAE79366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bwMode="gray">
            <a:xfrm>
              <a:off x="6571486" y="552450"/>
              <a:ext cx="1105408" cy="621792"/>
            </a:xfrm>
            <a:prstGeom prst="rect">
              <a:avLst/>
            </a:prstGeom>
          </p:spPr>
        </p:pic>
        <p:pic>
          <p:nvPicPr>
            <p:cNvPr id="29" name="Picture 28">
              <a:extLst>
                <a:ext uri="{FF2B5EF4-FFF2-40B4-BE49-F238E27FC236}">
                  <a16:creationId xmlns:a16="http://schemas.microsoft.com/office/drawing/2014/main" id="{59EA7322-BBC6-C4CC-9D13-EF15BA4FF67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bwMode="gray">
            <a:xfrm>
              <a:off x="7777009" y="552450"/>
              <a:ext cx="1105408" cy="621792"/>
            </a:xfrm>
            <a:prstGeom prst="rect">
              <a:avLst/>
            </a:prstGeom>
          </p:spPr>
        </p:pic>
        <p:pic>
          <p:nvPicPr>
            <p:cNvPr id="30" name="Picture 29">
              <a:extLst>
                <a:ext uri="{FF2B5EF4-FFF2-40B4-BE49-F238E27FC236}">
                  <a16:creationId xmlns:a16="http://schemas.microsoft.com/office/drawing/2014/main" id="{BE02216C-4600-2DBD-CD4B-A47EF0B8860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bwMode="gray">
            <a:xfrm>
              <a:off x="8982532" y="552450"/>
              <a:ext cx="1105408" cy="621792"/>
            </a:xfrm>
            <a:prstGeom prst="rect">
              <a:avLst/>
            </a:prstGeom>
          </p:spPr>
        </p:pic>
        <p:pic>
          <p:nvPicPr>
            <p:cNvPr id="31" name="Picture 30">
              <a:extLst>
                <a:ext uri="{FF2B5EF4-FFF2-40B4-BE49-F238E27FC236}">
                  <a16:creationId xmlns:a16="http://schemas.microsoft.com/office/drawing/2014/main" id="{F5620CB6-639A-BBDC-3B3E-D93AB3B3438B}"/>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bwMode="gray">
            <a:xfrm>
              <a:off x="10188056" y="552450"/>
              <a:ext cx="1105408" cy="621792"/>
            </a:xfrm>
            <a:prstGeom prst="rect">
              <a:avLst/>
            </a:prstGeom>
          </p:spPr>
        </p:pic>
        <p:pic>
          <p:nvPicPr>
            <p:cNvPr id="32" name="Picture 31">
              <a:extLst>
                <a:ext uri="{FF2B5EF4-FFF2-40B4-BE49-F238E27FC236}">
                  <a16:creationId xmlns:a16="http://schemas.microsoft.com/office/drawing/2014/main" id="{1A8F8122-215E-468A-7731-7E8D58E6B74E}"/>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bwMode="gray">
            <a:xfrm>
              <a:off x="4160429" y="1684957"/>
              <a:ext cx="1105408" cy="621792"/>
            </a:xfrm>
            <a:prstGeom prst="rect">
              <a:avLst/>
            </a:prstGeom>
          </p:spPr>
        </p:pic>
        <p:pic>
          <p:nvPicPr>
            <p:cNvPr id="33" name="Picture 32">
              <a:extLst>
                <a:ext uri="{FF2B5EF4-FFF2-40B4-BE49-F238E27FC236}">
                  <a16:creationId xmlns:a16="http://schemas.microsoft.com/office/drawing/2014/main" id="{D937E81F-4325-10BE-08B1-EFCD3296DA14}"/>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bwMode="gray">
            <a:xfrm>
              <a:off x="5363876" y="1684957"/>
              <a:ext cx="1105408" cy="621792"/>
            </a:xfrm>
            <a:prstGeom prst="rect">
              <a:avLst/>
            </a:prstGeom>
          </p:spPr>
        </p:pic>
        <p:pic>
          <p:nvPicPr>
            <p:cNvPr id="34" name="Picture 33">
              <a:extLst>
                <a:ext uri="{FF2B5EF4-FFF2-40B4-BE49-F238E27FC236}">
                  <a16:creationId xmlns:a16="http://schemas.microsoft.com/office/drawing/2014/main" id="{A6FBFA6D-ACC5-B082-3B66-83E825C5B37B}"/>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bwMode="gray">
            <a:xfrm>
              <a:off x="6569402" y="1684957"/>
              <a:ext cx="1105408" cy="621792"/>
            </a:xfrm>
            <a:prstGeom prst="rect">
              <a:avLst/>
            </a:prstGeom>
          </p:spPr>
        </p:pic>
        <p:pic>
          <p:nvPicPr>
            <p:cNvPr id="35" name="Picture 34">
              <a:extLst>
                <a:ext uri="{FF2B5EF4-FFF2-40B4-BE49-F238E27FC236}">
                  <a16:creationId xmlns:a16="http://schemas.microsoft.com/office/drawing/2014/main" id="{132D5C6A-4CE0-AF8C-73A9-A5D69EBE7ECE}"/>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bwMode="gray">
            <a:xfrm>
              <a:off x="7774929" y="1684957"/>
              <a:ext cx="1105408" cy="621792"/>
            </a:xfrm>
            <a:prstGeom prst="rect">
              <a:avLst/>
            </a:prstGeom>
          </p:spPr>
        </p:pic>
        <p:pic>
          <p:nvPicPr>
            <p:cNvPr id="36" name="Picture 35">
              <a:extLst>
                <a:ext uri="{FF2B5EF4-FFF2-40B4-BE49-F238E27FC236}">
                  <a16:creationId xmlns:a16="http://schemas.microsoft.com/office/drawing/2014/main" id="{79DB6AAE-22D8-8DA2-5590-6320220467CA}"/>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bwMode="gray">
            <a:xfrm>
              <a:off x="8980456" y="1684957"/>
              <a:ext cx="1105408" cy="621792"/>
            </a:xfrm>
            <a:prstGeom prst="rect">
              <a:avLst/>
            </a:prstGeom>
          </p:spPr>
        </p:pic>
        <p:pic>
          <p:nvPicPr>
            <p:cNvPr id="37" name="Picture 36">
              <a:extLst>
                <a:ext uri="{FF2B5EF4-FFF2-40B4-BE49-F238E27FC236}">
                  <a16:creationId xmlns:a16="http://schemas.microsoft.com/office/drawing/2014/main" id="{DB9EDC68-1F62-24E3-E19B-83750D152454}"/>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bwMode="gray">
            <a:xfrm>
              <a:off x="10188063" y="1684957"/>
              <a:ext cx="1105408" cy="621792"/>
            </a:xfrm>
            <a:prstGeom prst="rect">
              <a:avLst/>
            </a:prstGeom>
          </p:spPr>
        </p:pic>
        <p:pic>
          <p:nvPicPr>
            <p:cNvPr id="38" name="Picture 37">
              <a:extLst>
                <a:ext uri="{FF2B5EF4-FFF2-40B4-BE49-F238E27FC236}">
                  <a16:creationId xmlns:a16="http://schemas.microsoft.com/office/drawing/2014/main" id="{73315036-C812-5B3C-1622-88FFCD9FF8C2}"/>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bwMode="gray">
            <a:xfrm>
              <a:off x="4160429" y="2410619"/>
              <a:ext cx="1105408" cy="621792"/>
            </a:xfrm>
            <a:prstGeom prst="rect">
              <a:avLst/>
            </a:prstGeom>
          </p:spPr>
        </p:pic>
        <p:pic>
          <p:nvPicPr>
            <p:cNvPr id="39" name="Picture 38">
              <a:extLst>
                <a:ext uri="{FF2B5EF4-FFF2-40B4-BE49-F238E27FC236}">
                  <a16:creationId xmlns:a16="http://schemas.microsoft.com/office/drawing/2014/main" id="{BAC0BFCC-E0D1-B13B-70CC-A2551F0EE6BB}"/>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bwMode="gray">
            <a:xfrm>
              <a:off x="5365956" y="2411788"/>
              <a:ext cx="1105408" cy="621792"/>
            </a:xfrm>
            <a:prstGeom prst="rect">
              <a:avLst/>
            </a:prstGeom>
          </p:spPr>
        </p:pic>
        <p:pic>
          <p:nvPicPr>
            <p:cNvPr id="40" name="Picture 39">
              <a:extLst>
                <a:ext uri="{FF2B5EF4-FFF2-40B4-BE49-F238E27FC236}">
                  <a16:creationId xmlns:a16="http://schemas.microsoft.com/office/drawing/2014/main" id="{D8474758-8CEE-D95E-7797-439049A804EA}"/>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bwMode="gray">
            <a:xfrm>
              <a:off x="6571482" y="2411788"/>
              <a:ext cx="1105408" cy="621792"/>
            </a:xfrm>
            <a:prstGeom prst="rect">
              <a:avLst/>
            </a:prstGeom>
          </p:spPr>
        </p:pic>
        <p:pic>
          <p:nvPicPr>
            <p:cNvPr id="41" name="Picture 40">
              <a:extLst>
                <a:ext uri="{FF2B5EF4-FFF2-40B4-BE49-F238E27FC236}">
                  <a16:creationId xmlns:a16="http://schemas.microsoft.com/office/drawing/2014/main" id="{E89A5837-04CB-099D-6F1C-A79BF60A4455}"/>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bwMode="gray">
            <a:xfrm>
              <a:off x="7774929" y="2411788"/>
              <a:ext cx="1105408" cy="621792"/>
            </a:xfrm>
            <a:prstGeom prst="rect">
              <a:avLst/>
            </a:prstGeom>
          </p:spPr>
        </p:pic>
        <p:pic>
          <p:nvPicPr>
            <p:cNvPr id="42" name="Picture 41">
              <a:extLst>
                <a:ext uri="{FF2B5EF4-FFF2-40B4-BE49-F238E27FC236}">
                  <a16:creationId xmlns:a16="http://schemas.microsoft.com/office/drawing/2014/main" id="{EE39A879-50DD-C1A4-C2C2-0268750184B9}"/>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bwMode="gray">
            <a:xfrm>
              <a:off x="8980456" y="2411788"/>
              <a:ext cx="1105408" cy="621792"/>
            </a:xfrm>
            <a:prstGeom prst="rect">
              <a:avLst/>
            </a:prstGeom>
          </p:spPr>
        </p:pic>
        <p:pic>
          <p:nvPicPr>
            <p:cNvPr id="43" name="Picture 42">
              <a:extLst>
                <a:ext uri="{FF2B5EF4-FFF2-40B4-BE49-F238E27FC236}">
                  <a16:creationId xmlns:a16="http://schemas.microsoft.com/office/drawing/2014/main" id="{755866FD-87B7-1AD9-D5BB-4CBB64ADD92F}"/>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bwMode="gray">
            <a:xfrm>
              <a:off x="10185983" y="2411788"/>
              <a:ext cx="1105408" cy="621792"/>
            </a:xfrm>
            <a:prstGeom prst="rect">
              <a:avLst/>
            </a:prstGeom>
          </p:spPr>
        </p:pic>
        <p:pic>
          <p:nvPicPr>
            <p:cNvPr id="44" name="Picture 43">
              <a:extLst>
                <a:ext uri="{FF2B5EF4-FFF2-40B4-BE49-F238E27FC236}">
                  <a16:creationId xmlns:a16="http://schemas.microsoft.com/office/drawing/2014/main" id="{883347F1-6567-29E6-D2BC-7CBC6D3E41F0}"/>
                </a:ext>
              </a:extLst>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bwMode="gray">
            <a:xfrm>
              <a:off x="5365956" y="3543128"/>
              <a:ext cx="1105408" cy="621792"/>
            </a:xfrm>
            <a:prstGeom prst="rect">
              <a:avLst/>
            </a:prstGeom>
          </p:spPr>
        </p:pic>
        <p:pic>
          <p:nvPicPr>
            <p:cNvPr id="45" name="Picture 44">
              <a:extLst>
                <a:ext uri="{FF2B5EF4-FFF2-40B4-BE49-F238E27FC236}">
                  <a16:creationId xmlns:a16="http://schemas.microsoft.com/office/drawing/2014/main" id="{34FEE059-1C79-76C5-81AF-B1E7F8BF0432}"/>
                </a:ext>
              </a:extLst>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bwMode="gray">
            <a:xfrm>
              <a:off x="6571482" y="3543128"/>
              <a:ext cx="1105408" cy="621792"/>
            </a:xfrm>
            <a:prstGeom prst="rect">
              <a:avLst/>
            </a:prstGeom>
          </p:spPr>
        </p:pic>
        <p:pic>
          <p:nvPicPr>
            <p:cNvPr id="46" name="Picture 45">
              <a:extLst>
                <a:ext uri="{FF2B5EF4-FFF2-40B4-BE49-F238E27FC236}">
                  <a16:creationId xmlns:a16="http://schemas.microsoft.com/office/drawing/2014/main" id="{7FAFDD96-C393-BC56-B04F-2942113F02C6}"/>
                </a:ext>
              </a:extLst>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bwMode="gray">
            <a:xfrm>
              <a:off x="7777009" y="3543128"/>
              <a:ext cx="1105408" cy="621792"/>
            </a:xfrm>
            <a:prstGeom prst="rect">
              <a:avLst/>
            </a:prstGeom>
          </p:spPr>
        </p:pic>
        <p:pic>
          <p:nvPicPr>
            <p:cNvPr id="47" name="Picture 46">
              <a:extLst>
                <a:ext uri="{FF2B5EF4-FFF2-40B4-BE49-F238E27FC236}">
                  <a16:creationId xmlns:a16="http://schemas.microsoft.com/office/drawing/2014/main" id="{BB17D0E1-06C7-25F0-6C8D-24A2ACD15702}"/>
                </a:ext>
              </a:extLst>
            </p:cNvPr>
            <p:cNvPicPr>
              <a:picLocks noChangeAspect="1"/>
            </p:cNvPicPr>
            <p:nvPr/>
          </p:nvPicPr>
          <p:blipFill>
            <a:blip r:embed="rId23" cstate="screen">
              <a:extLst>
                <a:ext uri="{28A0092B-C50C-407E-A947-70E740481C1C}">
                  <a14:useLocalDpi xmlns:a14="http://schemas.microsoft.com/office/drawing/2010/main"/>
                </a:ext>
              </a:extLst>
            </a:blip>
            <a:stretch>
              <a:fillRect/>
            </a:stretch>
          </p:blipFill>
          <p:spPr bwMode="gray">
            <a:xfrm>
              <a:off x="8982536" y="3543128"/>
              <a:ext cx="1105408" cy="621792"/>
            </a:xfrm>
            <a:prstGeom prst="rect">
              <a:avLst/>
            </a:prstGeom>
          </p:spPr>
        </p:pic>
        <p:pic>
          <p:nvPicPr>
            <p:cNvPr id="48" name="Picture 47">
              <a:extLst>
                <a:ext uri="{FF2B5EF4-FFF2-40B4-BE49-F238E27FC236}">
                  <a16:creationId xmlns:a16="http://schemas.microsoft.com/office/drawing/2014/main" id="{3D2E0097-C257-B820-226A-29921D001B69}"/>
                </a:ext>
              </a:extLst>
            </p:cNvPr>
            <p:cNvPicPr>
              <a:picLocks noChangeAspect="1"/>
            </p:cNvPicPr>
            <p:nvPr/>
          </p:nvPicPr>
          <p:blipFill>
            <a:blip r:embed="rId24" cstate="screen">
              <a:extLst>
                <a:ext uri="{28A0092B-C50C-407E-A947-70E740481C1C}">
                  <a14:useLocalDpi xmlns:a14="http://schemas.microsoft.com/office/drawing/2010/main"/>
                </a:ext>
              </a:extLst>
            </a:blip>
            <a:stretch>
              <a:fillRect/>
            </a:stretch>
          </p:blipFill>
          <p:spPr bwMode="gray">
            <a:xfrm>
              <a:off x="10188063" y="3543128"/>
              <a:ext cx="1105408" cy="621792"/>
            </a:xfrm>
            <a:prstGeom prst="rect">
              <a:avLst/>
            </a:prstGeom>
          </p:spPr>
        </p:pic>
        <p:pic>
          <p:nvPicPr>
            <p:cNvPr id="49" name="Picture 48">
              <a:extLst>
                <a:ext uri="{FF2B5EF4-FFF2-40B4-BE49-F238E27FC236}">
                  <a16:creationId xmlns:a16="http://schemas.microsoft.com/office/drawing/2014/main" id="{FAC38B37-EF64-F832-6BDE-ED73BBDC78F1}"/>
                </a:ext>
              </a:extLst>
            </p:cNvPr>
            <p:cNvPicPr>
              <a:picLocks noChangeAspect="1"/>
            </p:cNvPicPr>
            <p:nvPr/>
          </p:nvPicPr>
          <p:blipFill>
            <a:blip r:embed="rId25" cstate="screen">
              <a:extLst>
                <a:ext uri="{28A0092B-C50C-407E-A947-70E740481C1C}">
                  <a14:useLocalDpi xmlns:a14="http://schemas.microsoft.com/office/drawing/2010/main"/>
                </a:ext>
              </a:extLst>
            </a:blip>
            <a:stretch>
              <a:fillRect/>
            </a:stretch>
          </p:blipFill>
          <p:spPr bwMode="gray">
            <a:xfrm>
              <a:off x="5365956" y="4269958"/>
              <a:ext cx="1105408" cy="621792"/>
            </a:xfrm>
            <a:prstGeom prst="rect">
              <a:avLst/>
            </a:prstGeom>
          </p:spPr>
        </p:pic>
        <p:pic>
          <p:nvPicPr>
            <p:cNvPr id="50" name="Picture 49">
              <a:extLst>
                <a:ext uri="{FF2B5EF4-FFF2-40B4-BE49-F238E27FC236}">
                  <a16:creationId xmlns:a16="http://schemas.microsoft.com/office/drawing/2014/main" id="{E76B5754-5231-6A1C-C527-F834C94802BB}"/>
                </a:ext>
              </a:extLst>
            </p:cNvPr>
            <p:cNvPicPr>
              <a:picLocks noChangeAspect="1"/>
            </p:cNvPicPr>
            <p:nvPr/>
          </p:nvPicPr>
          <p:blipFill>
            <a:blip r:embed="rId26" cstate="screen">
              <a:extLst>
                <a:ext uri="{28A0092B-C50C-407E-A947-70E740481C1C}">
                  <a14:useLocalDpi xmlns:a14="http://schemas.microsoft.com/office/drawing/2010/main"/>
                </a:ext>
              </a:extLst>
            </a:blip>
            <a:srcRect/>
            <a:stretch/>
          </p:blipFill>
          <p:spPr bwMode="gray">
            <a:xfrm>
              <a:off x="6571482" y="4269958"/>
              <a:ext cx="1105408" cy="621792"/>
            </a:xfrm>
            <a:prstGeom prst="rect">
              <a:avLst/>
            </a:prstGeom>
          </p:spPr>
        </p:pic>
        <p:pic>
          <p:nvPicPr>
            <p:cNvPr id="51" name="Picture 50">
              <a:extLst>
                <a:ext uri="{FF2B5EF4-FFF2-40B4-BE49-F238E27FC236}">
                  <a16:creationId xmlns:a16="http://schemas.microsoft.com/office/drawing/2014/main" id="{7AFBDA76-895B-04B7-4220-CC815CA11C51}"/>
                </a:ext>
              </a:extLst>
            </p:cNvPr>
            <p:cNvPicPr>
              <a:picLocks noChangeAspect="1"/>
            </p:cNvPicPr>
            <p:nvPr/>
          </p:nvPicPr>
          <p:blipFill>
            <a:blip r:embed="rId27" cstate="screen">
              <a:extLst>
                <a:ext uri="{28A0092B-C50C-407E-A947-70E740481C1C}">
                  <a14:useLocalDpi xmlns:a14="http://schemas.microsoft.com/office/drawing/2010/main"/>
                </a:ext>
              </a:extLst>
            </a:blip>
            <a:srcRect/>
            <a:stretch/>
          </p:blipFill>
          <p:spPr bwMode="gray">
            <a:xfrm>
              <a:off x="7778031" y="4269958"/>
              <a:ext cx="1103364" cy="621792"/>
            </a:xfrm>
            <a:prstGeom prst="rect">
              <a:avLst/>
            </a:prstGeom>
          </p:spPr>
        </p:pic>
        <p:pic>
          <p:nvPicPr>
            <p:cNvPr id="52" name="Picture 51">
              <a:extLst>
                <a:ext uri="{FF2B5EF4-FFF2-40B4-BE49-F238E27FC236}">
                  <a16:creationId xmlns:a16="http://schemas.microsoft.com/office/drawing/2014/main" id="{8E9B7535-A1BC-7F46-B776-78109639127F}"/>
                </a:ext>
              </a:extLst>
            </p:cNvPr>
            <p:cNvPicPr>
              <a:picLocks noChangeAspect="1"/>
            </p:cNvPicPr>
            <p:nvPr/>
          </p:nvPicPr>
          <p:blipFill>
            <a:blip r:embed="rId28" cstate="screen">
              <a:extLst>
                <a:ext uri="{28A0092B-C50C-407E-A947-70E740481C1C}">
                  <a14:useLocalDpi xmlns:a14="http://schemas.microsoft.com/office/drawing/2010/main"/>
                </a:ext>
              </a:extLst>
            </a:blip>
            <a:srcRect/>
            <a:stretch/>
          </p:blipFill>
          <p:spPr bwMode="gray">
            <a:xfrm>
              <a:off x="8983558" y="4269958"/>
              <a:ext cx="1103364" cy="621792"/>
            </a:xfrm>
            <a:prstGeom prst="rect">
              <a:avLst/>
            </a:prstGeom>
          </p:spPr>
        </p:pic>
        <p:pic>
          <p:nvPicPr>
            <p:cNvPr id="53" name="Picture 52">
              <a:extLst>
                <a:ext uri="{FF2B5EF4-FFF2-40B4-BE49-F238E27FC236}">
                  <a16:creationId xmlns:a16="http://schemas.microsoft.com/office/drawing/2014/main" id="{614132B1-D215-E968-3899-A2AC8862045D}"/>
                </a:ext>
              </a:extLst>
            </p:cNvPr>
            <p:cNvPicPr>
              <a:picLocks noChangeAspect="1"/>
            </p:cNvPicPr>
            <p:nvPr/>
          </p:nvPicPr>
          <p:blipFill>
            <a:blip r:embed="rId29" cstate="screen">
              <a:extLst>
                <a:ext uri="{28A0092B-C50C-407E-A947-70E740481C1C}">
                  <a14:useLocalDpi xmlns:a14="http://schemas.microsoft.com/office/drawing/2010/main"/>
                </a:ext>
              </a:extLst>
            </a:blip>
            <a:srcRect/>
            <a:stretch/>
          </p:blipFill>
          <p:spPr bwMode="gray">
            <a:xfrm>
              <a:off x="10188063" y="4269958"/>
              <a:ext cx="1105408" cy="621792"/>
            </a:xfrm>
            <a:prstGeom prst="rect">
              <a:avLst/>
            </a:prstGeom>
          </p:spPr>
        </p:pic>
        <p:pic>
          <p:nvPicPr>
            <p:cNvPr id="54" name="Picture 53">
              <a:extLst>
                <a:ext uri="{FF2B5EF4-FFF2-40B4-BE49-F238E27FC236}">
                  <a16:creationId xmlns:a16="http://schemas.microsoft.com/office/drawing/2014/main" id="{D3A70C93-0ACC-204D-A432-8B93A28DB948}"/>
                </a:ext>
              </a:extLst>
            </p:cNvPr>
            <p:cNvPicPr>
              <a:picLocks noChangeAspect="1"/>
            </p:cNvPicPr>
            <p:nvPr/>
          </p:nvPicPr>
          <p:blipFill>
            <a:blip r:embed="rId30" cstate="screen">
              <a:extLst>
                <a:ext uri="{28A0092B-C50C-407E-A947-70E740481C1C}">
                  <a14:useLocalDpi xmlns:a14="http://schemas.microsoft.com/office/drawing/2010/main"/>
                </a:ext>
              </a:extLst>
            </a:blip>
            <a:stretch>
              <a:fillRect/>
            </a:stretch>
          </p:blipFill>
          <p:spPr bwMode="gray">
            <a:xfrm>
              <a:off x="4160429" y="4996787"/>
              <a:ext cx="1105408" cy="621792"/>
            </a:xfrm>
            <a:prstGeom prst="rect">
              <a:avLst/>
            </a:prstGeom>
          </p:spPr>
        </p:pic>
        <p:pic>
          <p:nvPicPr>
            <p:cNvPr id="60" name="Picture 59">
              <a:extLst>
                <a:ext uri="{FF2B5EF4-FFF2-40B4-BE49-F238E27FC236}">
                  <a16:creationId xmlns:a16="http://schemas.microsoft.com/office/drawing/2014/main" id="{FED3F026-748A-2023-1CF9-FD80F52DB3A6}"/>
                </a:ext>
              </a:extLst>
            </p:cNvPr>
            <p:cNvPicPr>
              <a:picLocks noChangeAspect="1"/>
            </p:cNvPicPr>
            <p:nvPr/>
          </p:nvPicPr>
          <p:blipFill>
            <a:blip r:embed="rId31" cstate="screen">
              <a:extLst>
                <a:ext uri="{28A0092B-C50C-407E-A947-70E740481C1C}">
                  <a14:useLocalDpi xmlns:a14="http://schemas.microsoft.com/office/drawing/2010/main"/>
                </a:ext>
              </a:extLst>
            </a:blip>
            <a:stretch>
              <a:fillRect/>
            </a:stretch>
          </p:blipFill>
          <p:spPr bwMode="gray">
            <a:xfrm>
              <a:off x="5365956" y="4996787"/>
              <a:ext cx="1105408" cy="621792"/>
            </a:xfrm>
            <a:prstGeom prst="rect">
              <a:avLst/>
            </a:prstGeom>
          </p:spPr>
        </p:pic>
        <p:pic>
          <p:nvPicPr>
            <p:cNvPr id="66" name="Picture 65">
              <a:extLst>
                <a:ext uri="{FF2B5EF4-FFF2-40B4-BE49-F238E27FC236}">
                  <a16:creationId xmlns:a16="http://schemas.microsoft.com/office/drawing/2014/main" id="{DD7CE829-C8EC-6192-1F31-08A2D200BC52}"/>
                </a:ext>
              </a:extLst>
            </p:cNvPr>
            <p:cNvPicPr>
              <a:picLocks noChangeAspect="1"/>
            </p:cNvPicPr>
            <p:nvPr/>
          </p:nvPicPr>
          <p:blipFill>
            <a:blip r:embed="rId32" cstate="screen">
              <a:extLst>
                <a:ext uri="{28A0092B-C50C-407E-A947-70E740481C1C}">
                  <a14:useLocalDpi xmlns:a14="http://schemas.microsoft.com/office/drawing/2010/main"/>
                </a:ext>
              </a:extLst>
            </a:blip>
            <a:stretch>
              <a:fillRect/>
            </a:stretch>
          </p:blipFill>
          <p:spPr bwMode="gray">
            <a:xfrm>
              <a:off x="6571482" y="4996787"/>
              <a:ext cx="1105408" cy="621792"/>
            </a:xfrm>
            <a:prstGeom prst="rect">
              <a:avLst/>
            </a:prstGeom>
          </p:spPr>
        </p:pic>
        <p:pic>
          <p:nvPicPr>
            <p:cNvPr id="76" name="Picture 75">
              <a:extLst>
                <a:ext uri="{FF2B5EF4-FFF2-40B4-BE49-F238E27FC236}">
                  <a16:creationId xmlns:a16="http://schemas.microsoft.com/office/drawing/2014/main" id="{4EC736C4-87C8-E3A5-4649-272ABBBC4533}"/>
                </a:ext>
              </a:extLst>
            </p:cNvPr>
            <p:cNvPicPr>
              <a:picLocks noChangeAspect="1"/>
            </p:cNvPicPr>
            <p:nvPr/>
          </p:nvPicPr>
          <p:blipFill>
            <a:blip r:embed="rId33" cstate="screen">
              <a:extLst>
                <a:ext uri="{28A0092B-C50C-407E-A947-70E740481C1C}">
                  <a14:useLocalDpi xmlns:a14="http://schemas.microsoft.com/office/drawing/2010/main"/>
                </a:ext>
              </a:extLst>
            </a:blip>
            <a:stretch>
              <a:fillRect/>
            </a:stretch>
          </p:blipFill>
          <p:spPr bwMode="gray">
            <a:xfrm>
              <a:off x="4160429" y="5724787"/>
              <a:ext cx="1105408" cy="621792"/>
            </a:xfrm>
            <a:prstGeom prst="rect">
              <a:avLst/>
            </a:prstGeom>
            <a:ln w="3175">
              <a:solidFill>
                <a:srgbClr val="C1BFFF"/>
              </a:solidFill>
            </a:ln>
          </p:spPr>
        </p:pic>
        <p:pic>
          <p:nvPicPr>
            <p:cNvPr id="79" name="Picture 78">
              <a:extLst>
                <a:ext uri="{FF2B5EF4-FFF2-40B4-BE49-F238E27FC236}">
                  <a16:creationId xmlns:a16="http://schemas.microsoft.com/office/drawing/2014/main" id="{2139647E-7084-C988-BBAA-315FF0DF1F55}"/>
                </a:ext>
              </a:extLst>
            </p:cNvPr>
            <p:cNvPicPr>
              <a:picLocks noChangeAspect="1"/>
            </p:cNvPicPr>
            <p:nvPr/>
          </p:nvPicPr>
          <p:blipFill>
            <a:blip r:embed="rId34" cstate="screen">
              <a:extLst>
                <a:ext uri="{28A0092B-C50C-407E-A947-70E740481C1C}">
                  <a14:useLocalDpi xmlns:a14="http://schemas.microsoft.com/office/drawing/2010/main"/>
                </a:ext>
              </a:extLst>
            </a:blip>
            <a:stretch>
              <a:fillRect/>
            </a:stretch>
          </p:blipFill>
          <p:spPr bwMode="gray">
            <a:xfrm>
              <a:off x="5365956" y="5725957"/>
              <a:ext cx="1105408" cy="621792"/>
            </a:xfrm>
            <a:prstGeom prst="rect">
              <a:avLst/>
            </a:prstGeom>
          </p:spPr>
        </p:pic>
        <p:pic>
          <p:nvPicPr>
            <p:cNvPr id="81" name="Picture 80">
              <a:extLst>
                <a:ext uri="{FF2B5EF4-FFF2-40B4-BE49-F238E27FC236}">
                  <a16:creationId xmlns:a16="http://schemas.microsoft.com/office/drawing/2014/main" id="{5BD7527B-CE87-869D-30A3-817A82440DB1}"/>
                </a:ext>
              </a:extLst>
            </p:cNvPr>
            <p:cNvPicPr>
              <a:picLocks noChangeAspect="1"/>
            </p:cNvPicPr>
            <p:nvPr/>
          </p:nvPicPr>
          <p:blipFill>
            <a:blip r:embed="rId35" cstate="screen">
              <a:extLst>
                <a:ext uri="{28A0092B-C50C-407E-A947-70E740481C1C}">
                  <a14:useLocalDpi xmlns:a14="http://schemas.microsoft.com/office/drawing/2010/main"/>
                </a:ext>
              </a:extLst>
            </a:blip>
            <a:srcRect/>
            <a:stretch/>
          </p:blipFill>
          <p:spPr bwMode="gray">
            <a:xfrm>
              <a:off x="8982536" y="4996787"/>
              <a:ext cx="1105408" cy="621792"/>
            </a:xfrm>
            <a:prstGeom prst="rect">
              <a:avLst/>
            </a:prstGeom>
          </p:spPr>
        </p:pic>
        <p:pic>
          <p:nvPicPr>
            <p:cNvPr id="82" name="Picture 81">
              <a:extLst>
                <a:ext uri="{FF2B5EF4-FFF2-40B4-BE49-F238E27FC236}">
                  <a16:creationId xmlns:a16="http://schemas.microsoft.com/office/drawing/2014/main" id="{81ED6A5E-0371-C373-F18D-CFA5785CD9B0}"/>
                </a:ext>
              </a:extLst>
            </p:cNvPr>
            <p:cNvPicPr>
              <a:picLocks noChangeAspect="1"/>
            </p:cNvPicPr>
            <p:nvPr/>
          </p:nvPicPr>
          <p:blipFill>
            <a:blip r:embed="rId36" cstate="screen">
              <a:extLst>
                <a:ext uri="{28A0092B-C50C-407E-A947-70E740481C1C}">
                  <a14:useLocalDpi xmlns:a14="http://schemas.microsoft.com/office/drawing/2010/main"/>
                </a:ext>
              </a:extLst>
            </a:blip>
            <a:stretch>
              <a:fillRect/>
            </a:stretch>
          </p:blipFill>
          <p:spPr bwMode="gray">
            <a:xfrm>
              <a:off x="6571482" y="5724787"/>
              <a:ext cx="1105408" cy="621792"/>
            </a:xfrm>
            <a:prstGeom prst="rect">
              <a:avLst/>
            </a:prstGeom>
          </p:spPr>
        </p:pic>
        <p:pic>
          <p:nvPicPr>
            <p:cNvPr id="83" name="Picture 82">
              <a:extLst>
                <a:ext uri="{FF2B5EF4-FFF2-40B4-BE49-F238E27FC236}">
                  <a16:creationId xmlns:a16="http://schemas.microsoft.com/office/drawing/2014/main" id="{8984C9CC-368A-4029-D1BC-939E46F40CC6}"/>
                </a:ext>
              </a:extLst>
            </p:cNvPr>
            <p:cNvPicPr>
              <a:picLocks noChangeAspect="1"/>
            </p:cNvPicPr>
            <p:nvPr/>
          </p:nvPicPr>
          <p:blipFill>
            <a:blip r:embed="rId37" cstate="screen">
              <a:extLst>
                <a:ext uri="{28A0092B-C50C-407E-A947-70E740481C1C}">
                  <a14:useLocalDpi xmlns:a14="http://schemas.microsoft.com/office/drawing/2010/main"/>
                </a:ext>
              </a:extLst>
            </a:blip>
            <a:stretch>
              <a:fillRect/>
            </a:stretch>
          </p:blipFill>
          <p:spPr bwMode="gray">
            <a:xfrm>
              <a:off x="8984616" y="5724787"/>
              <a:ext cx="1105408" cy="621792"/>
            </a:xfrm>
            <a:prstGeom prst="rect">
              <a:avLst/>
            </a:prstGeom>
          </p:spPr>
        </p:pic>
        <p:pic>
          <p:nvPicPr>
            <p:cNvPr id="84" name="Picture 83">
              <a:extLst>
                <a:ext uri="{FF2B5EF4-FFF2-40B4-BE49-F238E27FC236}">
                  <a16:creationId xmlns:a16="http://schemas.microsoft.com/office/drawing/2014/main" id="{3C92276C-5CDC-F685-D3F9-E2486F943483}"/>
                </a:ext>
              </a:extLst>
            </p:cNvPr>
            <p:cNvPicPr>
              <a:picLocks noChangeAspect="1"/>
            </p:cNvPicPr>
            <p:nvPr/>
          </p:nvPicPr>
          <p:blipFill>
            <a:blip r:embed="rId38" cstate="screen">
              <a:extLst>
                <a:ext uri="{28A0092B-C50C-407E-A947-70E740481C1C}">
                  <a14:useLocalDpi xmlns:a14="http://schemas.microsoft.com/office/drawing/2010/main"/>
                </a:ext>
              </a:extLst>
            </a:blip>
            <a:stretch>
              <a:fillRect/>
            </a:stretch>
          </p:blipFill>
          <p:spPr bwMode="gray">
            <a:xfrm>
              <a:off x="7774929" y="5724787"/>
              <a:ext cx="1105408" cy="621792"/>
            </a:xfrm>
            <a:prstGeom prst="rect">
              <a:avLst/>
            </a:prstGeom>
          </p:spPr>
        </p:pic>
        <p:pic>
          <p:nvPicPr>
            <p:cNvPr id="87" name="Picture 86">
              <a:extLst>
                <a:ext uri="{FF2B5EF4-FFF2-40B4-BE49-F238E27FC236}">
                  <a16:creationId xmlns:a16="http://schemas.microsoft.com/office/drawing/2014/main" id="{059E836F-2B00-A81C-5FBD-99195CCEC133}"/>
                </a:ext>
              </a:extLst>
            </p:cNvPr>
            <p:cNvPicPr>
              <a:picLocks noChangeAspect="1"/>
            </p:cNvPicPr>
            <p:nvPr/>
          </p:nvPicPr>
          <p:blipFill>
            <a:blip r:embed="rId39" cstate="screen">
              <a:extLst>
                <a:ext uri="{28A0092B-C50C-407E-A947-70E740481C1C}">
                  <a14:useLocalDpi xmlns:a14="http://schemas.microsoft.com/office/drawing/2010/main"/>
                </a:ext>
              </a:extLst>
            </a:blip>
            <a:stretch>
              <a:fillRect/>
            </a:stretch>
          </p:blipFill>
          <p:spPr bwMode="gray">
            <a:xfrm>
              <a:off x="10188063" y="5724787"/>
              <a:ext cx="1105408" cy="621792"/>
            </a:xfrm>
            <a:prstGeom prst="rect">
              <a:avLst/>
            </a:prstGeom>
          </p:spPr>
        </p:pic>
        <p:pic>
          <p:nvPicPr>
            <p:cNvPr id="88" name="Picture 87">
              <a:extLst>
                <a:ext uri="{FF2B5EF4-FFF2-40B4-BE49-F238E27FC236}">
                  <a16:creationId xmlns:a16="http://schemas.microsoft.com/office/drawing/2014/main" id="{250E2C0C-640E-1EC9-8254-B45ED181423C}"/>
                </a:ext>
              </a:extLst>
            </p:cNvPr>
            <p:cNvPicPr>
              <a:picLocks noChangeAspect="1"/>
            </p:cNvPicPr>
            <p:nvPr/>
          </p:nvPicPr>
          <p:blipFill>
            <a:blip r:embed="rId40" cstate="screen">
              <a:extLst>
                <a:ext uri="{28A0092B-C50C-407E-A947-70E740481C1C}">
                  <a14:useLocalDpi xmlns:a14="http://schemas.microsoft.com/office/drawing/2010/main"/>
                </a:ext>
              </a:extLst>
            </a:blip>
            <a:stretch>
              <a:fillRect/>
            </a:stretch>
          </p:blipFill>
          <p:spPr bwMode="gray">
            <a:xfrm>
              <a:off x="7777009" y="4996787"/>
              <a:ext cx="1105408" cy="621792"/>
            </a:xfrm>
            <a:prstGeom prst="rect">
              <a:avLst/>
            </a:prstGeom>
            <a:ln w="3175">
              <a:solidFill>
                <a:srgbClr val="C1BFFF"/>
              </a:solidFill>
            </a:ln>
          </p:spPr>
        </p:pic>
        <p:pic>
          <p:nvPicPr>
            <p:cNvPr id="89" name="Picture 88">
              <a:extLst>
                <a:ext uri="{FF2B5EF4-FFF2-40B4-BE49-F238E27FC236}">
                  <a16:creationId xmlns:a16="http://schemas.microsoft.com/office/drawing/2014/main" id="{73D3599F-D3C7-F989-203A-EE043AB2EF91}"/>
                </a:ext>
              </a:extLst>
            </p:cNvPr>
            <p:cNvPicPr>
              <a:picLocks noChangeAspect="1"/>
            </p:cNvPicPr>
            <p:nvPr/>
          </p:nvPicPr>
          <p:blipFill>
            <a:blip r:embed="rId41" cstate="screen">
              <a:extLst>
                <a:ext uri="{28A0092B-C50C-407E-A947-70E740481C1C}">
                  <a14:useLocalDpi xmlns:a14="http://schemas.microsoft.com/office/drawing/2010/main"/>
                </a:ext>
              </a:extLst>
            </a:blip>
            <a:stretch>
              <a:fillRect/>
            </a:stretch>
          </p:blipFill>
          <p:spPr>
            <a:xfrm>
              <a:off x="10188063" y="4996787"/>
              <a:ext cx="1105408" cy="621792"/>
            </a:xfrm>
            <a:prstGeom prst="rect">
              <a:avLst/>
            </a:prstGeom>
          </p:spPr>
        </p:pic>
        <p:pic>
          <p:nvPicPr>
            <p:cNvPr id="90" name="Picture 89">
              <a:extLst>
                <a:ext uri="{FF2B5EF4-FFF2-40B4-BE49-F238E27FC236}">
                  <a16:creationId xmlns:a16="http://schemas.microsoft.com/office/drawing/2014/main" id="{E495B4B1-8B6E-44F0-8837-BA0D467DEC9B}"/>
                </a:ext>
              </a:extLst>
            </p:cNvPr>
            <p:cNvPicPr>
              <a:picLocks noChangeAspect="1"/>
            </p:cNvPicPr>
            <p:nvPr/>
          </p:nvPicPr>
          <p:blipFill>
            <a:blip r:embed="rId42" cstate="screen">
              <a:extLst>
                <a:ext uri="{28A0092B-C50C-407E-A947-70E740481C1C}">
                  <a14:useLocalDpi xmlns:a14="http://schemas.microsoft.com/office/drawing/2010/main"/>
                </a:ext>
              </a:extLst>
            </a:blip>
            <a:stretch>
              <a:fillRect/>
            </a:stretch>
          </p:blipFill>
          <p:spPr>
            <a:xfrm>
              <a:off x="4160429" y="3544298"/>
              <a:ext cx="1105408" cy="621792"/>
            </a:xfrm>
            <a:prstGeom prst="rect">
              <a:avLst/>
            </a:prstGeom>
          </p:spPr>
        </p:pic>
        <p:pic>
          <p:nvPicPr>
            <p:cNvPr id="91" name="Picture 90">
              <a:extLst>
                <a:ext uri="{FF2B5EF4-FFF2-40B4-BE49-F238E27FC236}">
                  <a16:creationId xmlns:a16="http://schemas.microsoft.com/office/drawing/2014/main" id="{A694B096-DFD3-ACC0-EF48-D34C836372BD}"/>
                </a:ext>
              </a:extLst>
            </p:cNvPr>
            <p:cNvPicPr>
              <a:picLocks noChangeAspect="1"/>
            </p:cNvPicPr>
            <p:nvPr/>
          </p:nvPicPr>
          <p:blipFill>
            <a:blip r:embed="rId43" cstate="screen">
              <a:extLst>
                <a:ext uri="{28A0092B-C50C-407E-A947-70E740481C1C}">
                  <a14:useLocalDpi xmlns:a14="http://schemas.microsoft.com/office/drawing/2010/main"/>
                </a:ext>
              </a:extLst>
            </a:blip>
            <a:stretch>
              <a:fillRect/>
            </a:stretch>
          </p:blipFill>
          <p:spPr>
            <a:xfrm>
              <a:off x="4160429" y="4269958"/>
              <a:ext cx="1105408" cy="621792"/>
            </a:xfrm>
            <a:prstGeom prst="rect">
              <a:avLst/>
            </a:prstGeom>
          </p:spPr>
        </p:pic>
      </p:grpSp>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bwMode="gray">
          <a:xfrm>
            <a:off x="550164" y="6439710"/>
            <a:ext cx="2666111" cy="418289"/>
          </a:xfrm>
        </p:spPr>
        <p:txBody>
          <a:body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gray"/>
        <p:txBody>
          <a:bodyPr/>
          <a:lstStyle>
            <a:lvl1pPr>
              <a:defRPr>
                <a:solidFill>
                  <a:schemeClr val="tx2"/>
                </a:solidFill>
              </a:defRPr>
            </a:lvl1pPr>
          </a:lstStyle>
          <a:p>
            <a:fld id="{27BB625B-AB5A-C845-B50B-ED205C3DDF7A}" type="slidenum">
              <a:rPr lang="en-US" noProof="0" smtClean="0"/>
              <a:pPr/>
              <a:t>‹#›</a:t>
            </a:fld>
            <a:endParaRPr lang="en-US" noProof="0"/>
          </a:p>
        </p:txBody>
      </p:sp>
      <p:sp>
        <p:nvSpPr>
          <p:cNvPr id="2" name="Rectangle 1">
            <a:extLst>
              <a:ext uri="{FF2B5EF4-FFF2-40B4-BE49-F238E27FC236}">
                <a16:creationId xmlns:a16="http://schemas.microsoft.com/office/drawing/2014/main" id="{285A00AC-5411-1637-1D8F-145190CD5353}"/>
              </a:ext>
              <a:ext uri="{C183D7F6-B498-43B3-948B-1728B52AA6E4}">
                <adec:decorative xmlns:adec="http://schemas.microsoft.com/office/drawing/2017/decorative" val="1"/>
              </a:ext>
            </a:extLst>
          </p:cNvPr>
          <p:cNvSpPr/>
          <p:nvPr userDrawn="1"/>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3" name="Section">
            <a:extLst>
              <a:ext uri="{FF2B5EF4-FFF2-40B4-BE49-F238E27FC236}">
                <a16:creationId xmlns:a16="http://schemas.microsoft.com/office/drawing/2014/main" id="{62FE9EA2-6F06-BEC9-358A-D482DDA8A700}"/>
              </a:ext>
            </a:extLst>
          </p:cNvPr>
          <p:cNvSpPr txBox="1"/>
          <p:nvPr userDrawn="1"/>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7" name="Title 1">
            <a:extLst>
              <a:ext uri="{FF2B5EF4-FFF2-40B4-BE49-F238E27FC236}">
                <a16:creationId xmlns:a16="http://schemas.microsoft.com/office/drawing/2014/main" id="{EF196324-060B-66DA-BCF0-1BB2035E2D21}"/>
              </a:ext>
            </a:extLst>
          </p:cNvPr>
          <p:cNvSpPr txBox="1">
            <a:spLocks/>
          </p:cNvSpPr>
          <p:nvPr userDrawn="1"/>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PowerPoint template overview</a:t>
            </a:r>
          </a:p>
        </p:txBody>
      </p:sp>
      <p:sp>
        <p:nvSpPr>
          <p:cNvPr id="8" name="Text Placeholder 1">
            <a:extLst>
              <a:ext uri="{FF2B5EF4-FFF2-40B4-BE49-F238E27FC236}">
                <a16:creationId xmlns:a16="http://schemas.microsoft.com/office/drawing/2014/main" id="{21AC271E-41C0-E2F0-10E9-789613A8ED52}"/>
              </a:ext>
            </a:extLst>
          </p:cNvPr>
          <p:cNvSpPr txBox="1">
            <a:spLocks/>
          </p:cNvSpPr>
          <p:nvPr userDrawn="1"/>
        </p:nvSpPr>
        <p:spPr bwMode="gray">
          <a:xfrm>
            <a:off x="550164" y="1625600"/>
            <a:ext cx="2529586" cy="4410076"/>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noProof="0"/>
              <a:t>This PowerPoint template includes a variety of slide layouts to help you craft your presentation or document.</a:t>
            </a:r>
          </a:p>
        </p:txBody>
      </p:sp>
      <p:grpSp>
        <p:nvGrpSpPr>
          <p:cNvPr id="9" name="Group 8" descr="Slide Preview">
            <a:extLst>
              <a:ext uri="{FF2B5EF4-FFF2-40B4-BE49-F238E27FC236}">
                <a16:creationId xmlns:a16="http://schemas.microsoft.com/office/drawing/2014/main" id="{5E62FFFD-9664-A068-74F1-A1FBB00E9141}"/>
              </a:ext>
            </a:extLst>
          </p:cNvPr>
          <p:cNvGrpSpPr/>
          <p:nvPr userDrawn="1"/>
        </p:nvGrpSpPr>
        <p:grpSpPr>
          <a:xfrm>
            <a:off x="4160429" y="552450"/>
            <a:ext cx="7133042" cy="5795299"/>
            <a:chOff x="4160429" y="552450"/>
            <a:chExt cx="7133042" cy="5795299"/>
          </a:xfrm>
        </p:grpSpPr>
        <p:pic>
          <p:nvPicPr>
            <p:cNvPr id="10" name="Picture 9">
              <a:extLst>
                <a:ext uri="{FF2B5EF4-FFF2-40B4-BE49-F238E27FC236}">
                  <a16:creationId xmlns:a16="http://schemas.microsoft.com/office/drawing/2014/main" id="{477EE454-AE83-49A5-EB7E-039AF9BB85F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bwMode="gray">
            <a:xfrm>
              <a:off x="4160439" y="552450"/>
              <a:ext cx="1105408" cy="621792"/>
            </a:xfrm>
            <a:prstGeom prst="rect">
              <a:avLst/>
            </a:prstGeom>
          </p:spPr>
        </p:pic>
        <p:pic>
          <p:nvPicPr>
            <p:cNvPr id="12" name="Picture 11">
              <a:extLst>
                <a:ext uri="{FF2B5EF4-FFF2-40B4-BE49-F238E27FC236}">
                  <a16:creationId xmlns:a16="http://schemas.microsoft.com/office/drawing/2014/main" id="{F02A43A8-DA2E-12BA-8EB3-2FC6EECF4D5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bwMode="gray">
            <a:xfrm>
              <a:off x="5365962" y="552450"/>
              <a:ext cx="1105408" cy="621792"/>
            </a:xfrm>
            <a:prstGeom prst="rect">
              <a:avLst/>
            </a:prstGeom>
          </p:spPr>
        </p:pic>
        <p:pic>
          <p:nvPicPr>
            <p:cNvPr id="13" name="Picture 12">
              <a:extLst>
                <a:ext uri="{FF2B5EF4-FFF2-40B4-BE49-F238E27FC236}">
                  <a16:creationId xmlns:a16="http://schemas.microsoft.com/office/drawing/2014/main" id="{FCA3D08F-9F40-991D-B1CA-11959D063E38}"/>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bwMode="gray">
            <a:xfrm>
              <a:off x="6571486" y="552450"/>
              <a:ext cx="1105408" cy="621792"/>
            </a:xfrm>
            <a:prstGeom prst="rect">
              <a:avLst/>
            </a:prstGeom>
          </p:spPr>
        </p:pic>
        <p:pic>
          <p:nvPicPr>
            <p:cNvPr id="15" name="Picture 14">
              <a:extLst>
                <a:ext uri="{FF2B5EF4-FFF2-40B4-BE49-F238E27FC236}">
                  <a16:creationId xmlns:a16="http://schemas.microsoft.com/office/drawing/2014/main" id="{EABD7B4C-51D2-038D-DE01-ED35B29BC719}"/>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bwMode="gray">
            <a:xfrm>
              <a:off x="7777009" y="552450"/>
              <a:ext cx="1105408" cy="621792"/>
            </a:xfrm>
            <a:prstGeom prst="rect">
              <a:avLst/>
            </a:prstGeom>
          </p:spPr>
        </p:pic>
        <p:pic>
          <p:nvPicPr>
            <p:cNvPr id="16" name="Picture 15">
              <a:extLst>
                <a:ext uri="{FF2B5EF4-FFF2-40B4-BE49-F238E27FC236}">
                  <a16:creationId xmlns:a16="http://schemas.microsoft.com/office/drawing/2014/main" id="{034BDDE3-77EF-075E-A685-0566A6CAD816}"/>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bwMode="gray">
            <a:xfrm>
              <a:off x="8982532" y="552450"/>
              <a:ext cx="1105408" cy="621792"/>
            </a:xfrm>
            <a:prstGeom prst="rect">
              <a:avLst/>
            </a:prstGeom>
          </p:spPr>
        </p:pic>
        <p:pic>
          <p:nvPicPr>
            <p:cNvPr id="17" name="Picture 16">
              <a:extLst>
                <a:ext uri="{FF2B5EF4-FFF2-40B4-BE49-F238E27FC236}">
                  <a16:creationId xmlns:a16="http://schemas.microsoft.com/office/drawing/2014/main" id="{69A68471-ACAC-838E-D1CE-62D72114BD2A}"/>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bwMode="gray">
            <a:xfrm>
              <a:off x="10188056" y="552450"/>
              <a:ext cx="1105408" cy="621792"/>
            </a:xfrm>
            <a:prstGeom prst="rect">
              <a:avLst/>
            </a:prstGeom>
          </p:spPr>
        </p:pic>
        <p:pic>
          <p:nvPicPr>
            <p:cNvPr id="18" name="Picture 17">
              <a:extLst>
                <a:ext uri="{FF2B5EF4-FFF2-40B4-BE49-F238E27FC236}">
                  <a16:creationId xmlns:a16="http://schemas.microsoft.com/office/drawing/2014/main" id="{03D286D8-F49C-42D5-CD35-9BBBA53E0A17}"/>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bwMode="gray">
            <a:xfrm>
              <a:off x="4160429" y="1684957"/>
              <a:ext cx="1105408" cy="621792"/>
            </a:xfrm>
            <a:prstGeom prst="rect">
              <a:avLst/>
            </a:prstGeom>
          </p:spPr>
        </p:pic>
        <p:pic>
          <p:nvPicPr>
            <p:cNvPr id="20" name="Picture 19">
              <a:extLst>
                <a:ext uri="{FF2B5EF4-FFF2-40B4-BE49-F238E27FC236}">
                  <a16:creationId xmlns:a16="http://schemas.microsoft.com/office/drawing/2014/main" id="{E30B15D4-991F-65CF-877B-739C17764063}"/>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bwMode="gray">
            <a:xfrm>
              <a:off x="5363876" y="1684957"/>
              <a:ext cx="1105408" cy="621792"/>
            </a:xfrm>
            <a:prstGeom prst="rect">
              <a:avLst/>
            </a:prstGeom>
          </p:spPr>
        </p:pic>
        <p:pic>
          <p:nvPicPr>
            <p:cNvPr id="21" name="Picture 20">
              <a:extLst>
                <a:ext uri="{FF2B5EF4-FFF2-40B4-BE49-F238E27FC236}">
                  <a16:creationId xmlns:a16="http://schemas.microsoft.com/office/drawing/2014/main" id="{4E8B6E12-32F8-3745-BBEE-F946831AD4CD}"/>
                </a:ext>
              </a:extLst>
            </p:cNvPr>
            <p:cNvPicPr>
              <a:picLocks noChangeAspect="1"/>
            </p:cNvPicPr>
            <p:nvPr userDrawn="1"/>
          </p:nvPicPr>
          <p:blipFill>
            <a:blip r:embed="rId10" cstate="screen">
              <a:extLst>
                <a:ext uri="{28A0092B-C50C-407E-A947-70E740481C1C}">
                  <a14:useLocalDpi xmlns:a14="http://schemas.microsoft.com/office/drawing/2010/main"/>
                </a:ext>
              </a:extLst>
            </a:blip>
            <a:stretch>
              <a:fillRect/>
            </a:stretch>
          </p:blipFill>
          <p:spPr bwMode="gray">
            <a:xfrm>
              <a:off x="6569402" y="1684957"/>
              <a:ext cx="1105408" cy="621792"/>
            </a:xfrm>
            <a:prstGeom prst="rect">
              <a:avLst/>
            </a:prstGeom>
          </p:spPr>
        </p:pic>
        <p:pic>
          <p:nvPicPr>
            <p:cNvPr id="22" name="Picture 21">
              <a:extLst>
                <a:ext uri="{FF2B5EF4-FFF2-40B4-BE49-F238E27FC236}">
                  <a16:creationId xmlns:a16="http://schemas.microsoft.com/office/drawing/2014/main" id="{A04822AF-AEE7-6243-989B-CC9D24B294FE}"/>
                </a:ext>
              </a:extLst>
            </p:cNvPr>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bwMode="gray">
            <a:xfrm>
              <a:off x="7774929" y="1684957"/>
              <a:ext cx="1105408" cy="621792"/>
            </a:xfrm>
            <a:prstGeom prst="rect">
              <a:avLst/>
            </a:prstGeom>
          </p:spPr>
        </p:pic>
        <p:pic>
          <p:nvPicPr>
            <p:cNvPr id="25" name="Picture 24">
              <a:extLst>
                <a:ext uri="{FF2B5EF4-FFF2-40B4-BE49-F238E27FC236}">
                  <a16:creationId xmlns:a16="http://schemas.microsoft.com/office/drawing/2014/main" id="{DFCE55B6-9A4B-258D-C03B-AAF6D9F8E5B3}"/>
                </a:ext>
              </a:extLst>
            </p:cNvPr>
            <p:cNvPicPr>
              <a:picLocks noChangeAspect="1"/>
            </p:cNvPicPr>
            <p:nvPr userDrawn="1"/>
          </p:nvPicPr>
          <p:blipFill>
            <a:blip r:embed="rId12" cstate="screen">
              <a:extLst>
                <a:ext uri="{28A0092B-C50C-407E-A947-70E740481C1C}">
                  <a14:useLocalDpi xmlns:a14="http://schemas.microsoft.com/office/drawing/2010/main"/>
                </a:ext>
              </a:extLst>
            </a:blip>
            <a:stretch>
              <a:fillRect/>
            </a:stretch>
          </p:blipFill>
          <p:spPr bwMode="gray">
            <a:xfrm>
              <a:off x="8980456" y="1684957"/>
              <a:ext cx="1105408" cy="621792"/>
            </a:xfrm>
            <a:prstGeom prst="rect">
              <a:avLst/>
            </a:prstGeom>
          </p:spPr>
        </p:pic>
        <p:pic>
          <p:nvPicPr>
            <p:cNvPr id="27" name="Picture 26">
              <a:extLst>
                <a:ext uri="{FF2B5EF4-FFF2-40B4-BE49-F238E27FC236}">
                  <a16:creationId xmlns:a16="http://schemas.microsoft.com/office/drawing/2014/main" id="{62E30D87-F710-8DF6-6EF4-2D8B3AA2AC44}"/>
                </a:ext>
              </a:extLst>
            </p:cNvPr>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bwMode="gray">
            <a:xfrm>
              <a:off x="10188063" y="1684957"/>
              <a:ext cx="1105408" cy="621792"/>
            </a:xfrm>
            <a:prstGeom prst="rect">
              <a:avLst/>
            </a:prstGeom>
          </p:spPr>
        </p:pic>
        <p:pic>
          <p:nvPicPr>
            <p:cNvPr id="55" name="Picture 54">
              <a:extLst>
                <a:ext uri="{FF2B5EF4-FFF2-40B4-BE49-F238E27FC236}">
                  <a16:creationId xmlns:a16="http://schemas.microsoft.com/office/drawing/2014/main" id="{03EEC3DC-9FF2-866B-2554-BBC1BF9421FD}"/>
                </a:ext>
              </a:extLst>
            </p:cNvPr>
            <p:cNvPicPr>
              <a:picLocks noChangeAspect="1"/>
            </p:cNvPicPr>
            <p:nvPr userDrawn="1"/>
          </p:nvPicPr>
          <p:blipFill>
            <a:blip r:embed="rId14" cstate="screen">
              <a:extLst>
                <a:ext uri="{28A0092B-C50C-407E-A947-70E740481C1C}">
                  <a14:useLocalDpi xmlns:a14="http://schemas.microsoft.com/office/drawing/2010/main"/>
                </a:ext>
              </a:extLst>
            </a:blip>
            <a:stretch>
              <a:fillRect/>
            </a:stretch>
          </p:blipFill>
          <p:spPr bwMode="gray">
            <a:xfrm>
              <a:off x="4160429" y="2410619"/>
              <a:ext cx="1105408" cy="621792"/>
            </a:xfrm>
            <a:prstGeom prst="rect">
              <a:avLst/>
            </a:prstGeom>
          </p:spPr>
        </p:pic>
        <p:pic>
          <p:nvPicPr>
            <p:cNvPr id="56" name="Picture 55">
              <a:extLst>
                <a:ext uri="{FF2B5EF4-FFF2-40B4-BE49-F238E27FC236}">
                  <a16:creationId xmlns:a16="http://schemas.microsoft.com/office/drawing/2014/main" id="{801F378E-F3A3-803C-07BE-E74026F939D2}"/>
                </a:ext>
              </a:extLst>
            </p:cNvPr>
            <p:cNvPicPr>
              <a:picLocks noChangeAspect="1"/>
            </p:cNvPicPr>
            <p:nvPr userDrawn="1"/>
          </p:nvPicPr>
          <p:blipFill>
            <a:blip r:embed="rId15" cstate="screen">
              <a:extLst>
                <a:ext uri="{28A0092B-C50C-407E-A947-70E740481C1C}">
                  <a14:useLocalDpi xmlns:a14="http://schemas.microsoft.com/office/drawing/2010/main"/>
                </a:ext>
              </a:extLst>
            </a:blip>
            <a:stretch>
              <a:fillRect/>
            </a:stretch>
          </p:blipFill>
          <p:spPr bwMode="gray">
            <a:xfrm>
              <a:off x="5365956" y="2411788"/>
              <a:ext cx="1105408" cy="621792"/>
            </a:xfrm>
            <a:prstGeom prst="rect">
              <a:avLst/>
            </a:prstGeom>
          </p:spPr>
        </p:pic>
        <p:pic>
          <p:nvPicPr>
            <p:cNvPr id="57" name="Picture 56">
              <a:extLst>
                <a:ext uri="{FF2B5EF4-FFF2-40B4-BE49-F238E27FC236}">
                  <a16:creationId xmlns:a16="http://schemas.microsoft.com/office/drawing/2014/main" id="{BCD5251F-1E60-4946-9146-8AE238592005}"/>
                </a:ext>
              </a:extLst>
            </p:cNvPr>
            <p:cNvPicPr>
              <a:picLocks noChangeAspect="1"/>
            </p:cNvPicPr>
            <p:nvPr userDrawn="1"/>
          </p:nvPicPr>
          <p:blipFill>
            <a:blip r:embed="rId16" cstate="screen">
              <a:extLst>
                <a:ext uri="{28A0092B-C50C-407E-A947-70E740481C1C}">
                  <a14:useLocalDpi xmlns:a14="http://schemas.microsoft.com/office/drawing/2010/main"/>
                </a:ext>
              </a:extLst>
            </a:blip>
            <a:stretch>
              <a:fillRect/>
            </a:stretch>
          </p:blipFill>
          <p:spPr bwMode="gray">
            <a:xfrm>
              <a:off x="6571482" y="2411788"/>
              <a:ext cx="1105408" cy="621792"/>
            </a:xfrm>
            <a:prstGeom prst="rect">
              <a:avLst/>
            </a:prstGeom>
          </p:spPr>
        </p:pic>
        <p:pic>
          <p:nvPicPr>
            <p:cNvPr id="58" name="Picture 57">
              <a:extLst>
                <a:ext uri="{FF2B5EF4-FFF2-40B4-BE49-F238E27FC236}">
                  <a16:creationId xmlns:a16="http://schemas.microsoft.com/office/drawing/2014/main" id="{C4C6DFF0-06A0-C926-E800-F607EA645F77}"/>
                </a:ext>
              </a:extLst>
            </p:cNvPr>
            <p:cNvPicPr>
              <a:picLocks noChangeAspect="1"/>
            </p:cNvPicPr>
            <p:nvPr userDrawn="1"/>
          </p:nvPicPr>
          <p:blipFill>
            <a:blip r:embed="rId17" cstate="screen">
              <a:extLst>
                <a:ext uri="{28A0092B-C50C-407E-A947-70E740481C1C}">
                  <a14:useLocalDpi xmlns:a14="http://schemas.microsoft.com/office/drawing/2010/main"/>
                </a:ext>
              </a:extLst>
            </a:blip>
            <a:stretch>
              <a:fillRect/>
            </a:stretch>
          </p:blipFill>
          <p:spPr bwMode="gray">
            <a:xfrm>
              <a:off x="7774929" y="2411788"/>
              <a:ext cx="1105408" cy="621792"/>
            </a:xfrm>
            <a:prstGeom prst="rect">
              <a:avLst/>
            </a:prstGeom>
          </p:spPr>
        </p:pic>
        <p:pic>
          <p:nvPicPr>
            <p:cNvPr id="59" name="Picture 58">
              <a:extLst>
                <a:ext uri="{FF2B5EF4-FFF2-40B4-BE49-F238E27FC236}">
                  <a16:creationId xmlns:a16="http://schemas.microsoft.com/office/drawing/2014/main" id="{739567B3-3F70-B394-3ACD-2ED29359F59E}"/>
                </a:ext>
              </a:extLst>
            </p:cNvPr>
            <p:cNvPicPr>
              <a:picLocks noChangeAspect="1"/>
            </p:cNvPicPr>
            <p:nvPr userDrawn="1"/>
          </p:nvPicPr>
          <p:blipFill>
            <a:blip r:embed="rId18" cstate="screen">
              <a:extLst>
                <a:ext uri="{28A0092B-C50C-407E-A947-70E740481C1C}">
                  <a14:useLocalDpi xmlns:a14="http://schemas.microsoft.com/office/drawing/2010/main"/>
                </a:ext>
              </a:extLst>
            </a:blip>
            <a:stretch>
              <a:fillRect/>
            </a:stretch>
          </p:blipFill>
          <p:spPr bwMode="gray">
            <a:xfrm>
              <a:off x="8980456" y="2411788"/>
              <a:ext cx="1105408" cy="621792"/>
            </a:xfrm>
            <a:prstGeom prst="rect">
              <a:avLst/>
            </a:prstGeom>
          </p:spPr>
        </p:pic>
        <p:pic>
          <p:nvPicPr>
            <p:cNvPr id="61" name="Picture 60">
              <a:extLst>
                <a:ext uri="{FF2B5EF4-FFF2-40B4-BE49-F238E27FC236}">
                  <a16:creationId xmlns:a16="http://schemas.microsoft.com/office/drawing/2014/main" id="{BD9EFB8F-2918-E2AE-FABB-B8BC423E05F3}"/>
                </a:ext>
              </a:extLst>
            </p:cNvPr>
            <p:cNvPicPr>
              <a:picLocks noChangeAspect="1"/>
            </p:cNvPicPr>
            <p:nvPr userDrawn="1"/>
          </p:nvPicPr>
          <p:blipFill>
            <a:blip r:embed="rId19" cstate="screen">
              <a:extLst>
                <a:ext uri="{28A0092B-C50C-407E-A947-70E740481C1C}">
                  <a14:useLocalDpi xmlns:a14="http://schemas.microsoft.com/office/drawing/2010/main"/>
                </a:ext>
              </a:extLst>
            </a:blip>
            <a:stretch>
              <a:fillRect/>
            </a:stretch>
          </p:blipFill>
          <p:spPr bwMode="gray">
            <a:xfrm>
              <a:off x="10185983" y="2411788"/>
              <a:ext cx="1105408" cy="621792"/>
            </a:xfrm>
            <a:prstGeom prst="rect">
              <a:avLst/>
            </a:prstGeom>
          </p:spPr>
        </p:pic>
        <p:pic>
          <p:nvPicPr>
            <p:cNvPr id="62" name="Picture 61">
              <a:extLst>
                <a:ext uri="{FF2B5EF4-FFF2-40B4-BE49-F238E27FC236}">
                  <a16:creationId xmlns:a16="http://schemas.microsoft.com/office/drawing/2014/main" id="{B67BB396-5E3B-5107-6207-E6E5AF87C3FB}"/>
                </a:ext>
              </a:extLst>
            </p:cNvPr>
            <p:cNvPicPr>
              <a:picLocks noChangeAspect="1"/>
            </p:cNvPicPr>
            <p:nvPr userDrawn="1"/>
          </p:nvPicPr>
          <p:blipFill>
            <a:blip r:embed="rId20" cstate="screen">
              <a:extLst>
                <a:ext uri="{28A0092B-C50C-407E-A947-70E740481C1C}">
                  <a14:useLocalDpi xmlns:a14="http://schemas.microsoft.com/office/drawing/2010/main"/>
                </a:ext>
              </a:extLst>
            </a:blip>
            <a:stretch>
              <a:fillRect/>
            </a:stretch>
          </p:blipFill>
          <p:spPr bwMode="gray">
            <a:xfrm>
              <a:off x="5365956" y="3543128"/>
              <a:ext cx="1105408" cy="621792"/>
            </a:xfrm>
            <a:prstGeom prst="rect">
              <a:avLst/>
            </a:prstGeom>
          </p:spPr>
        </p:pic>
        <p:pic>
          <p:nvPicPr>
            <p:cNvPr id="63" name="Picture 62">
              <a:extLst>
                <a:ext uri="{FF2B5EF4-FFF2-40B4-BE49-F238E27FC236}">
                  <a16:creationId xmlns:a16="http://schemas.microsoft.com/office/drawing/2014/main" id="{639D0293-9785-B2AD-F572-263F950C83FF}"/>
                </a:ext>
              </a:extLst>
            </p:cNvPr>
            <p:cNvPicPr>
              <a:picLocks noChangeAspect="1"/>
            </p:cNvPicPr>
            <p:nvPr userDrawn="1"/>
          </p:nvPicPr>
          <p:blipFill>
            <a:blip r:embed="rId21" cstate="screen">
              <a:extLst>
                <a:ext uri="{28A0092B-C50C-407E-A947-70E740481C1C}">
                  <a14:useLocalDpi xmlns:a14="http://schemas.microsoft.com/office/drawing/2010/main"/>
                </a:ext>
              </a:extLst>
            </a:blip>
            <a:stretch>
              <a:fillRect/>
            </a:stretch>
          </p:blipFill>
          <p:spPr bwMode="gray">
            <a:xfrm>
              <a:off x="6571482" y="3543128"/>
              <a:ext cx="1105408" cy="621792"/>
            </a:xfrm>
            <a:prstGeom prst="rect">
              <a:avLst/>
            </a:prstGeom>
          </p:spPr>
        </p:pic>
        <p:pic>
          <p:nvPicPr>
            <p:cNvPr id="64" name="Picture 63">
              <a:extLst>
                <a:ext uri="{FF2B5EF4-FFF2-40B4-BE49-F238E27FC236}">
                  <a16:creationId xmlns:a16="http://schemas.microsoft.com/office/drawing/2014/main" id="{160E2FA0-946F-8EA1-015E-25CB26FE841C}"/>
                </a:ext>
              </a:extLst>
            </p:cNvPr>
            <p:cNvPicPr>
              <a:picLocks noChangeAspect="1"/>
            </p:cNvPicPr>
            <p:nvPr userDrawn="1"/>
          </p:nvPicPr>
          <p:blipFill>
            <a:blip r:embed="rId22" cstate="screen">
              <a:extLst>
                <a:ext uri="{28A0092B-C50C-407E-A947-70E740481C1C}">
                  <a14:useLocalDpi xmlns:a14="http://schemas.microsoft.com/office/drawing/2010/main"/>
                </a:ext>
              </a:extLst>
            </a:blip>
            <a:stretch>
              <a:fillRect/>
            </a:stretch>
          </p:blipFill>
          <p:spPr bwMode="gray">
            <a:xfrm>
              <a:off x="7777009" y="3543128"/>
              <a:ext cx="1105408" cy="621792"/>
            </a:xfrm>
            <a:prstGeom prst="rect">
              <a:avLst/>
            </a:prstGeom>
          </p:spPr>
        </p:pic>
        <p:pic>
          <p:nvPicPr>
            <p:cNvPr id="65" name="Picture 64">
              <a:extLst>
                <a:ext uri="{FF2B5EF4-FFF2-40B4-BE49-F238E27FC236}">
                  <a16:creationId xmlns:a16="http://schemas.microsoft.com/office/drawing/2014/main" id="{5C91A967-F6B3-D565-766B-1C026FA606E1}"/>
                </a:ext>
              </a:extLst>
            </p:cNvPr>
            <p:cNvPicPr>
              <a:picLocks noChangeAspect="1"/>
            </p:cNvPicPr>
            <p:nvPr userDrawn="1"/>
          </p:nvPicPr>
          <p:blipFill>
            <a:blip r:embed="rId23" cstate="screen">
              <a:extLst>
                <a:ext uri="{28A0092B-C50C-407E-A947-70E740481C1C}">
                  <a14:useLocalDpi xmlns:a14="http://schemas.microsoft.com/office/drawing/2010/main"/>
                </a:ext>
              </a:extLst>
            </a:blip>
            <a:stretch>
              <a:fillRect/>
            </a:stretch>
          </p:blipFill>
          <p:spPr bwMode="gray">
            <a:xfrm>
              <a:off x="8982536" y="3543128"/>
              <a:ext cx="1105408" cy="621792"/>
            </a:xfrm>
            <a:prstGeom prst="rect">
              <a:avLst/>
            </a:prstGeom>
          </p:spPr>
        </p:pic>
        <p:pic>
          <p:nvPicPr>
            <p:cNvPr id="67" name="Picture 66">
              <a:extLst>
                <a:ext uri="{FF2B5EF4-FFF2-40B4-BE49-F238E27FC236}">
                  <a16:creationId xmlns:a16="http://schemas.microsoft.com/office/drawing/2014/main" id="{59A96939-A2A8-F422-F099-BA602595EA7E}"/>
                </a:ext>
              </a:extLst>
            </p:cNvPr>
            <p:cNvPicPr>
              <a:picLocks noChangeAspect="1"/>
            </p:cNvPicPr>
            <p:nvPr userDrawn="1"/>
          </p:nvPicPr>
          <p:blipFill>
            <a:blip r:embed="rId24" cstate="screen">
              <a:extLst>
                <a:ext uri="{28A0092B-C50C-407E-A947-70E740481C1C}">
                  <a14:useLocalDpi xmlns:a14="http://schemas.microsoft.com/office/drawing/2010/main"/>
                </a:ext>
              </a:extLst>
            </a:blip>
            <a:stretch>
              <a:fillRect/>
            </a:stretch>
          </p:blipFill>
          <p:spPr bwMode="gray">
            <a:xfrm>
              <a:off x="10188063" y="3543128"/>
              <a:ext cx="1105408" cy="621792"/>
            </a:xfrm>
            <a:prstGeom prst="rect">
              <a:avLst/>
            </a:prstGeom>
          </p:spPr>
        </p:pic>
        <p:pic>
          <p:nvPicPr>
            <p:cNvPr id="68" name="Picture 67">
              <a:extLst>
                <a:ext uri="{FF2B5EF4-FFF2-40B4-BE49-F238E27FC236}">
                  <a16:creationId xmlns:a16="http://schemas.microsoft.com/office/drawing/2014/main" id="{020F7A9E-6460-956F-4C53-6F65BECAB2F1}"/>
                </a:ext>
              </a:extLst>
            </p:cNvPr>
            <p:cNvPicPr>
              <a:picLocks noChangeAspect="1"/>
            </p:cNvPicPr>
            <p:nvPr userDrawn="1"/>
          </p:nvPicPr>
          <p:blipFill>
            <a:blip r:embed="rId25" cstate="screen">
              <a:extLst>
                <a:ext uri="{28A0092B-C50C-407E-A947-70E740481C1C}">
                  <a14:useLocalDpi xmlns:a14="http://schemas.microsoft.com/office/drawing/2010/main"/>
                </a:ext>
              </a:extLst>
            </a:blip>
            <a:stretch>
              <a:fillRect/>
            </a:stretch>
          </p:blipFill>
          <p:spPr bwMode="gray">
            <a:xfrm>
              <a:off x="5365956" y="4269958"/>
              <a:ext cx="1105408" cy="621792"/>
            </a:xfrm>
            <a:prstGeom prst="rect">
              <a:avLst/>
            </a:prstGeom>
          </p:spPr>
        </p:pic>
        <p:pic>
          <p:nvPicPr>
            <p:cNvPr id="69" name="Picture 68">
              <a:extLst>
                <a:ext uri="{FF2B5EF4-FFF2-40B4-BE49-F238E27FC236}">
                  <a16:creationId xmlns:a16="http://schemas.microsoft.com/office/drawing/2014/main" id="{B1F9C62C-AC2F-2B6B-6644-4D21B9468B14}"/>
                </a:ext>
              </a:extLst>
            </p:cNvPr>
            <p:cNvPicPr>
              <a:picLocks noChangeAspect="1"/>
            </p:cNvPicPr>
            <p:nvPr userDrawn="1"/>
          </p:nvPicPr>
          <p:blipFill>
            <a:blip r:embed="rId26" cstate="screen">
              <a:extLst>
                <a:ext uri="{28A0092B-C50C-407E-A947-70E740481C1C}">
                  <a14:useLocalDpi xmlns:a14="http://schemas.microsoft.com/office/drawing/2010/main"/>
                </a:ext>
              </a:extLst>
            </a:blip>
            <a:srcRect/>
            <a:stretch/>
          </p:blipFill>
          <p:spPr bwMode="gray">
            <a:xfrm>
              <a:off x="6571482" y="4269958"/>
              <a:ext cx="1105408" cy="621792"/>
            </a:xfrm>
            <a:prstGeom prst="rect">
              <a:avLst/>
            </a:prstGeom>
          </p:spPr>
        </p:pic>
        <p:pic>
          <p:nvPicPr>
            <p:cNvPr id="70" name="Picture 69">
              <a:extLst>
                <a:ext uri="{FF2B5EF4-FFF2-40B4-BE49-F238E27FC236}">
                  <a16:creationId xmlns:a16="http://schemas.microsoft.com/office/drawing/2014/main" id="{043F7ABF-6637-3AAD-A308-8AB996DB867B}"/>
                </a:ext>
              </a:extLst>
            </p:cNvPr>
            <p:cNvPicPr>
              <a:picLocks noChangeAspect="1"/>
            </p:cNvPicPr>
            <p:nvPr userDrawn="1"/>
          </p:nvPicPr>
          <p:blipFill>
            <a:blip r:embed="rId27" cstate="screen">
              <a:extLst>
                <a:ext uri="{28A0092B-C50C-407E-A947-70E740481C1C}">
                  <a14:useLocalDpi xmlns:a14="http://schemas.microsoft.com/office/drawing/2010/main"/>
                </a:ext>
              </a:extLst>
            </a:blip>
            <a:srcRect/>
            <a:stretch/>
          </p:blipFill>
          <p:spPr bwMode="gray">
            <a:xfrm>
              <a:off x="7778031" y="4269958"/>
              <a:ext cx="1103364" cy="621792"/>
            </a:xfrm>
            <a:prstGeom prst="rect">
              <a:avLst/>
            </a:prstGeom>
          </p:spPr>
        </p:pic>
        <p:pic>
          <p:nvPicPr>
            <p:cNvPr id="71" name="Picture 70">
              <a:extLst>
                <a:ext uri="{FF2B5EF4-FFF2-40B4-BE49-F238E27FC236}">
                  <a16:creationId xmlns:a16="http://schemas.microsoft.com/office/drawing/2014/main" id="{F64306E9-970C-D941-BD4D-53A9EEC80108}"/>
                </a:ext>
              </a:extLst>
            </p:cNvPr>
            <p:cNvPicPr>
              <a:picLocks noChangeAspect="1"/>
            </p:cNvPicPr>
            <p:nvPr userDrawn="1"/>
          </p:nvPicPr>
          <p:blipFill>
            <a:blip r:embed="rId28" cstate="screen">
              <a:extLst>
                <a:ext uri="{28A0092B-C50C-407E-A947-70E740481C1C}">
                  <a14:useLocalDpi xmlns:a14="http://schemas.microsoft.com/office/drawing/2010/main"/>
                </a:ext>
              </a:extLst>
            </a:blip>
            <a:srcRect/>
            <a:stretch/>
          </p:blipFill>
          <p:spPr bwMode="gray">
            <a:xfrm>
              <a:off x="8983558" y="4269958"/>
              <a:ext cx="1103364" cy="621792"/>
            </a:xfrm>
            <a:prstGeom prst="rect">
              <a:avLst/>
            </a:prstGeom>
          </p:spPr>
        </p:pic>
        <p:pic>
          <p:nvPicPr>
            <p:cNvPr id="72" name="Picture 71">
              <a:extLst>
                <a:ext uri="{FF2B5EF4-FFF2-40B4-BE49-F238E27FC236}">
                  <a16:creationId xmlns:a16="http://schemas.microsoft.com/office/drawing/2014/main" id="{1DAE7461-B76B-7C02-FB0E-10926A8F4077}"/>
                </a:ext>
              </a:extLst>
            </p:cNvPr>
            <p:cNvPicPr>
              <a:picLocks noChangeAspect="1"/>
            </p:cNvPicPr>
            <p:nvPr userDrawn="1"/>
          </p:nvPicPr>
          <p:blipFill>
            <a:blip r:embed="rId29" cstate="screen">
              <a:extLst>
                <a:ext uri="{28A0092B-C50C-407E-A947-70E740481C1C}">
                  <a14:useLocalDpi xmlns:a14="http://schemas.microsoft.com/office/drawing/2010/main"/>
                </a:ext>
              </a:extLst>
            </a:blip>
            <a:srcRect/>
            <a:stretch/>
          </p:blipFill>
          <p:spPr bwMode="gray">
            <a:xfrm>
              <a:off x="10188063" y="4269958"/>
              <a:ext cx="1105408" cy="621792"/>
            </a:xfrm>
            <a:prstGeom prst="rect">
              <a:avLst/>
            </a:prstGeom>
          </p:spPr>
        </p:pic>
        <p:pic>
          <p:nvPicPr>
            <p:cNvPr id="73" name="Picture 72">
              <a:extLst>
                <a:ext uri="{FF2B5EF4-FFF2-40B4-BE49-F238E27FC236}">
                  <a16:creationId xmlns:a16="http://schemas.microsoft.com/office/drawing/2014/main" id="{51CAD9AD-E0A5-CA8C-AF8F-ED9D954951CC}"/>
                </a:ext>
              </a:extLst>
            </p:cNvPr>
            <p:cNvPicPr>
              <a:picLocks noChangeAspect="1"/>
            </p:cNvPicPr>
            <p:nvPr userDrawn="1"/>
          </p:nvPicPr>
          <p:blipFill>
            <a:blip r:embed="rId30" cstate="screen">
              <a:extLst>
                <a:ext uri="{28A0092B-C50C-407E-A947-70E740481C1C}">
                  <a14:useLocalDpi xmlns:a14="http://schemas.microsoft.com/office/drawing/2010/main"/>
                </a:ext>
              </a:extLst>
            </a:blip>
            <a:stretch>
              <a:fillRect/>
            </a:stretch>
          </p:blipFill>
          <p:spPr bwMode="gray">
            <a:xfrm>
              <a:off x="4160429" y="4996787"/>
              <a:ext cx="1105408" cy="621792"/>
            </a:xfrm>
            <a:prstGeom prst="rect">
              <a:avLst/>
            </a:prstGeom>
          </p:spPr>
        </p:pic>
        <p:pic>
          <p:nvPicPr>
            <p:cNvPr id="74" name="Picture 73">
              <a:extLst>
                <a:ext uri="{FF2B5EF4-FFF2-40B4-BE49-F238E27FC236}">
                  <a16:creationId xmlns:a16="http://schemas.microsoft.com/office/drawing/2014/main" id="{8B6092C6-391A-2E3E-2E08-619FFD48B7A7}"/>
                </a:ext>
              </a:extLst>
            </p:cNvPr>
            <p:cNvPicPr>
              <a:picLocks noChangeAspect="1"/>
            </p:cNvPicPr>
            <p:nvPr userDrawn="1"/>
          </p:nvPicPr>
          <p:blipFill>
            <a:blip r:embed="rId31" cstate="screen">
              <a:extLst>
                <a:ext uri="{28A0092B-C50C-407E-A947-70E740481C1C}">
                  <a14:useLocalDpi xmlns:a14="http://schemas.microsoft.com/office/drawing/2010/main"/>
                </a:ext>
              </a:extLst>
            </a:blip>
            <a:stretch>
              <a:fillRect/>
            </a:stretch>
          </p:blipFill>
          <p:spPr bwMode="gray">
            <a:xfrm>
              <a:off x="5365956" y="4996787"/>
              <a:ext cx="1105408" cy="621792"/>
            </a:xfrm>
            <a:prstGeom prst="rect">
              <a:avLst/>
            </a:prstGeom>
          </p:spPr>
        </p:pic>
        <p:pic>
          <p:nvPicPr>
            <p:cNvPr id="75" name="Picture 74">
              <a:extLst>
                <a:ext uri="{FF2B5EF4-FFF2-40B4-BE49-F238E27FC236}">
                  <a16:creationId xmlns:a16="http://schemas.microsoft.com/office/drawing/2014/main" id="{5C6919D1-868A-C02E-BA99-866426BFF8CD}"/>
                </a:ext>
              </a:extLst>
            </p:cNvPr>
            <p:cNvPicPr>
              <a:picLocks noChangeAspect="1"/>
            </p:cNvPicPr>
            <p:nvPr userDrawn="1"/>
          </p:nvPicPr>
          <p:blipFill>
            <a:blip r:embed="rId32" cstate="screen">
              <a:extLst>
                <a:ext uri="{28A0092B-C50C-407E-A947-70E740481C1C}">
                  <a14:useLocalDpi xmlns:a14="http://schemas.microsoft.com/office/drawing/2010/main"/>
                </a:ext>
              </a:extLst>
            </a:blip>
            <a:stretch>
              <a:fillRect/>
            </a:stretch>
          </p:blipFill>
          <p:spPr bwMode="gray">
            <a:xfrm>
              <a:off x="6571482" y="4996787"/>
              <a:ext cx="1105408" cy="621792"/>
            </a:xfrm>
            <a:prstGeom prst="rect">
              <a:avLst/>
            </a:prstGeom>
          </p:spPr>
        </p:pic>
        <p:pic>
          <p:nvPicPr>
            <p:cNvPr id="77" name="Picture 76">
              <a:extLst>
                <a:ext uri="{FF2B5EF4-FFF2-40B4-BE49-F238E27FC236}">
                  <a16:creationId xmlns:a16="http://schemas.microsoft.com/office/drawing/2014/main" id="{EB6B8E21-3E51-2054-F932-A427F9C69B8E}"/>
                </a:ext>
              </a:extLst>
            </p:cNvPr>
            <p:cNvPicPr>
              <a:picLocks noChangeAspect="1"/>
            </p:cNvPicPr>
            <p:nvPr userDrawn="1"/>
          </p:nvPicPr>
          <p:blipFill>
            <a:blip r:embed="rId33" cstate="screen">
              <a:extLst>
                <a:ext uri="{28A0092B-C50C-407E-A947-70E740481C1C}">
                  <a14:useLocalDpi xmlns:a14="http://schemas.microsoft.com/office/drawing/2010/main"/>
                </a:ext>
              </a:extLst>
            </a:blip>
            <a:stretch>
              <a:fillRect/>
            </a:stretch>
          </p:blipFill>
          <p:spPr bwMode="gray">
            <a:xfrm>
              <a:off x="4160429" y="5724787"/>
              <a:ext cx="1105408" cy="621792"/>
            </a:xfrm>
            <a:prstGeom prst="rect">
              <a:avLst/>
            </a:prstGeom>
            <a:ln w="3175">
              <a:solidFill>
                <a:srgbClr val="C1BFFF"/>
              </a:solidFill>
            </a:ln>
          </p:spPr>
        </p:pic>
        <p:pic>
          <p:nvPicPr>
            <p:cNvPr id="78" name="Picture 77">
              <a:extLst>
                <a:ext uri="{FF2B5EF4-FFF2-40B4-BE49-F238E27FC236}">
                  <a16:creationId xmlns:a16="http://schemas.microsoft.com/office/drawing/2014/main" id="{2F3852BC-79FB-6E5A-A4E7-9D6684D7BCB0}"/>
                </a:ext>
              </a:extLst>
            </p:cNvPr>
            <p:cNvPicPr>
              <a:picLocks noChangeAspect="1"/>
            </p:cNvPicPr>
            <p:nvPr userDrawn="1"/>
          </p:nvPicPr>
          <p:blipFill>
            <a:blip r:embed="rId34" cstate="screen">
              <a:extLst>
                <a:ext uri="{28A0092B-C50C-407E-A947-70E740481C1C}">
                  <a14:useLocalDpi xmlns:a14="http://schemas.microsoft.com/office/drawing/2010/main"/>
                </a:ext>
              </a:extLst>
            </a:blip>
            <a:stretch>
              <a:fillRect/>
            </a:stretch>
          </p:blipFill>
          <p:spPr bwMode="gray">
            <a:xfrm>
              <a:off x="5365956" y="5725957"/>
              <a:ext cx="1105408" cy="621792"/>
            </a:xfrm>
            <a:prstGeom prst="rect">
              <a:avLst/>
            </a:prstGeom>
          </p:spPr>
        </p:pic>
        <p:pic>
          <p:nvPicPr>
            <p:cNvPr id="80" name="Picture 79">
              <a:extLst>
                <a:ext uri="{FF2B5EF4-FFF2-40B4-BE49-F238E27FC236}">
                  <a16:creationId xmlns:a16="http://schemas.microsoft.com/office/drawing/2014/main" id="{A6BE448B-97EB-D52F-9329-38D13EAF526E}"/>
                </a:ext>
              </a:extLst>
            </p:cNvPr>
            <p:cNvPicPr>
              <a:picLocks noChangeAspect="1"/>
            </p:cNvPicPr>
            <p:nvPr userDrawn="1"/>
          </p:nvPicPr>
          <p:blipFill>
            <a:blip r:embed="rId35" cstate="screen">
              <a:extLst>
                <a:ext uri="{28A0092B-C50C-407E-A947-70E740481C1C}">
                  <a14:useLocalDpi xmlns:a14="http://schemas.microsoft.com/office/drawing/2010/main"/>
                </a:ext>
              </a:extLst>
            </a:blip>
            <a:srcRect/>
            <a:stretch/>
          </p:blipFill>
          <p:spPr bwMode="gray">
            <a:xfrm>
              <a:off x="8982536" y="4996787"/>
              <a:ext cx="1105408" cy="621792"/>
            </a:xfrm>
            <a:prstGeom prst="rect">
              <a:avLst/>
            </a:prstGeom>
          </p:spPr>
        </p:pic>
        <p:pic>
          <p:nvPicPr>
            <p:cNvPr id="85" name="Picture 84">
              <a:extLst>
                <a:ext uri="{FF2B5EF4-FFF2-40B4-BE49-F238E27FC236}">
                  <a16:creationId xmlns:a16="http://schemas.microsoft.com/office/drawing/2014/main" id="{D3CDEC16-9C50-5BD9-8C4D-D51917E7BADB}"/>
                </a:ext>
              </a:extLst>
            </p:cNvPr>
            <p:cNvPicPr>
              <a:picLocks noChangeAspect="1"/>
            </p:cNvPicPr>
            <p:nvPr userDrawn="1"/>
          </p:nvPicPr>
          <p:blipFill>
            <a:blip r:embed="rId36" cstate="screen">
              <a:extLst>
                <a:ext uri="{28A0092B-C50C-407E-A947-70E740481C1C}">
                  <a14:useLocalDpi xmlns:a14="http://schemas.microsoft.com/office/drawing/2010/main"/>
                </a:ext>
              </a:extLst>
            </a:blip>
            <a:stretch>
              <a:fillRect/>
            </a:stretch>
          </p:blipFill>
          <p:spPr bwMode="gray">
            <a:xfrm>
              <a:off x="6571482" y="5724787"/>
              <a:ext cx="1105408" cy="621792"/>
            </a:xfrm>
            <a:prstGeom prst="rect">
              <a:avLst/>
            </a:prstGeom>
          </p:spPr>
        </p:pic>
        <p:pic>
          <p:nvPicPr>
            <p:cNvPr id="86" name="Picture 85">
              <a:extLst>
                <a:ext uri="{FF2B5EF4-FFF2-40B4-BE49-F238E27FC236}">
                  <a16:creationId xmlns:a16="http://schemas.microsoft.com/office/drawing/2014/main" id="{0230FE7D-BA67-BBEE-3A2C-EF76180AE360}"/>
                </a:ext>
              </a:extLst>
            </p:cNvPr>
            <p:cNvPicPr>
              <a:picLocks noChangeAspect="1"/>
            </p:cNvPicPr>
            <p:nvPr userDrawn="1"/>
          </p:nvPicPr>
          <p:blipFill>
            <a:blip r:embed="rId37" cstate="screen">
              <a:extLst>
                <a:ext uri="{28A0092B-C50C-407E-A947-70E740481C1C}">
                  <a14:useLocalDpi xmlns:a14="http://schemas.microsoft.com/office/drawing/2010/main"/>
                </a:ext>
              </a:extLst>
            </a:blip>
            <a:stretch>
              <a:fillRect/>
            </a:stretch>
          </p:blipFill>
          <p:spPr bwMode="gray">
            <a:xfrm>
              <a:off x="8984616" y="5724787"/>
              <a:ext cx="1105408" cy="621792"/>
            </a:xfrm>
            <a:prstGeom prst="rect">
              <a:avLst/>
            </a:prstGeom>
          </p:spPr>
        </p:pic>
        <p:pic>
          <p:nvPicPr>
            <p:cNvPr id="92" name="Picture 91">
              <a:extLst>
                <a:ext uri="{FF2B5EF4-FFF2-40B4-BE49-F238E27FC236}">
                  <a16:creationId xmlns:a16="http://schemas.microsoft.com/office/drawing/2014/main" id="{FDCCE496-A02E-C94E-587F-44917E6DA0AB}"/>
                </a:ext>
              </a:extLst>
            </p:cNvPr>
            <p:cNvPicPr>
              <a:picLocks noChangeAspect="1"/>
            </p:cNvPicPr>
            <p:nvPr userDrawn="1"/>
          </p:nvPicPr>
          <p:blipFill>
            <a:blip r:embed="rId38" cstate="screen">
              <a:extLst>
                <a:ext uri="{28A0092B-C50C-407E-A947-70E740481C1C}">
                  <a14:useLocalDpi xmlns:a14="http://schemas.microsoft.com/office/drawing/2010/main"/>
                </a:ext>
              </a:extLst>
            </a:blip>
            <a:stretch>
              <a:fillRect/>
            </a:stretch>
          </p:blipFill>
          <p:spPr bwMode="gray">
            <a:xfrm>
              <a:off x="7774929" y="5724787"/>
              <a:ext cx="1105408" cy="621792"/>
            </a:xfrm>
            <a:prstGeom prst="rect">
              <a:avLst/>
            </a:prstGeom>
          </p:spPr>
        </p:pic>
        <p:pic>
          <p:nvPicPr>
            <p:cNvPr id="93" name="Picture 92">
              <a:extLst>
                <a:ext uri="{FF2B5EF4-FFF2-40B4-BE49-F238E27FC236}">
                  <a16:creationId xmlns:a16="http://schemas.microsoft.com/office/drawing/2014/main" id="{F3E8AFE3-647E-6D78-A60C-2E9199D4DE47}"/>
                </a:ext>
              </a:extLst>
            </p:cNvPr>
            <p:cNvPicPr>
              <a:picLocks noChangeAspect="1"/>
            </p:cNvPicPr>
            <p:nvPr userDrawn="1"/>
          </p:nvPicPr>
          <p:blipFill>
            <a:blip r:embed="rId39" cstate="screen">
              <a:extLst>
                <a:ext uri="{28A0092B-C50C-407E-A947-70E740481C1C}">
                  <a14:useLocalDpi xmlns:a14="http://schemas.microsoft.com/office/drawing/2010/main"/>
                </a:ext>
              </a:extLst>
            </a:blip>
            <a:stretch>
              <a:fillRect/>
            </a:stretch>
          </p:blipFill>
          <p:spPr bwMode="gray">
            <a:xfrm>
              <a:off x="10188063" y="5724787"/>
              <a:ext cx="1105408" cy="621792"/>
            </a:xfrm>
            <a:prstGeom prst="rect">
              <a:avLst/>
            </a:prstGeom>
          </p:spPr>
        </p:pic>
        <p:pic>
          <p:nvPicPr>
            <p:cNvPr id="94" name="Picture 93">
              <a:extLst>
                <a:ext uri="{FF2B5EF4-FFF2-40B4-BE49-F238E27FC236}">
                  <a16:creationId xmlns:a16="http://schemas.microsoft.com/office/drawing/2014/main" id="{FDEA782B-4F01-8BE7-DDB5-4798678227B9}"/>
                </a:ext>
              </a:extLst>
            </p:cNvPr>
            <p:cNvPicPr>
              <a:picLocks noChangeAspect="1"/>
            </p:cNvPicPr>
            <p:nvPr userDrawn="1"/>
          </p:nvPicPr>
          <p:blipFill>
            <a:blip r:embed="rId40" cstate="screen">
              <a:extLst>
                <a:ext uri="{28A0092B-C50C-407E-A947-70E740481C1C}">
                  <a14:useLocalDpi xmlns:a14="http://schemas.microsoft.com/office/drawing/2010/main"/>
                </a:ext>
              </a:extLst>
            </a:blip>
            <a:stretch>
              <a:fillRect/>
            </a:stretch>
          </p:blipFill>
          <p:spPr bwMode="gray">
            <a:xfrm>
              <a:off x="7777009" y="4996787"/>
              <a:ext cx="1105408" cy="621792"/>
            </a:xfrm>
            <a:prstGeom prst="rect">
              <a:avLst/>
            </a:prstGeom>
            <a:ln w="3175">
              <a:solidFill>
                <a:srgbClr val="C1BFFF"/>
              </a:solidFill>
            </a:ln>
          </p:spPr>
        </p:pic>
        <p:pic>
          <p:nvPicPr>
            <p:cNvPr id="95" name="Picture 94">
              <a:extLst>
                <a:ext uri="{FF2B5EF4-FFF2-40B4-BE49-F238E27FC236}">
                  <a16:creationId xmlns:a16="http://schemas.microsoft.com/office/drawing/2014/main" id="{18ECF928-65B1-21C5-4712-15551645D2A6}"/>
                </a:ext>
              </a:extLst>
            </p:cNvPr>
            <p:cNvPicPr>
              <a:picLocks noChangeAspect="1"/>
            </p:cNvPicPr>
            <p:nvPr userDrawn="1"/>
          </p:nvPicPr>
          <p:blipFill>
            <a:blip r:embed="rId41" cstate="screen">
              <a:extLst>
                <a:ext uri="{28A0092B-C50C-407E-A947-70E740481C1C}">
                  <a14:useLocalDpi xmlns:a14="http://schemas.microsoft.com/office/drawing/2010/main"/>
                </a:ext>
              </a:extLst>
            </a:blip>
            <a:stretch>
              <a:fillRect/>
            </a:stretch>
          </p:blipFill>
          <p:spPr>
            <a:xfrm>
              <a:off x="10188063" y="4996787"/>
              <a:ext cx="1105408" cy="621792"/>
            </a:xfrm>
            <a:prstGeom prst="rect">
              <a:avLst/>
            </a:prstGeom>
          </p:spPr>
        </p:pic>
        <p:pic>
          <p:nvPicPr>
            <p:cNvPr id="96" name="Picture 95">
              <a:extLst>
                <a:ext uri="{FF2B5EF4-FFF2-40B4-BE49-F238E27FC236}">
                  <a16:creationId xmlns:a16="http://schemas.microsoft.com/office/drawing/2014/main" id="{B32ECE45-393E-086E-5CFD-AF12745EF2F3}"/>
                </a:ext>
              </a:extLst>
            </p:cNvPr>
            <p:cNvPicPr>
              <a:picLocks noChangeAspect="1"/>
            </p:cNvPicPr>
            <p:nvPr userDrawn="1"/>
          </p:nvPicPr>
          <p:blipFill>
            <a:blip r:embed="rId42" cstate="screen">
              <a:extLst>
                <a:ext uri="{28A0092B-C50C-407E-A947-70E740481C1C}">
                  <a14:useLocalDpi xmlns:a14="http://schemas.microsoft.com/office/drawing/2010/main"/>
                </a:ext>
              </a:extLst>
            </a:blip>
            <a:stretch>
              <a:fillRect/>
            </a:stretch>
          </p:blipFill>
          <p:spPr>
            <a:xfrm>
              <a:off x="4160429" y="3544298"/>
              <a:ext cx="1105408" cy="621792"/>
            </a:xfrm>
            <a:prstGeom prst="rect">
              <a:avLst/>
            </a:prstGeom>
          </p:spPr>
        </p:pic>
        <p:pic>
          <p:nvPicPr>
            <p:cNvPr id="97" name="Picture 96">
              <a:extLst>
                <a:ext uri="{FF2B5EF4-FFF2-40B4-BE49-F238E27FC236}">
                  <a16:creationId xmlns:a16="http://schemas.microsoft.com/office/drawing/2014/main" id="{AE2F008B-F2E9-76EF-DFA7-5D1427606CDC}"/>
                </a:ext>
              </a:extLst>
            </p:cNvPr>
            <p:cNvPicPr>
              <a:picLocks noChangeAspect="1"/>
            </p:cNvPicPr>
            <p:nvPr userDrawn="1"/>
          </p:nvPicPr>
          <p:blipFill>
            <a:blip r:embed="rId43" cstate="screen">
              <a:extLst>
                <a:ext uri="{28A0092B-C50C-407E-A947-70E740481C1C}">
                  <a14:useLocalDpi xmlns:a14="http://schemas.microsoft.com/office/drawing/2010/main"/>
                </a:ext>
              </a:extLst>
            </a:blip>
            <a:stretch>
              <a:fillRect/>
            </a:stretch>
          </p:blipFill>
          <p:spPr>
            <a:xfrm>
              <a:off x="4160429" y="4269958"/>
              <a:ext cx="1105408" cy="621792"/>
            </a:xfrm>
            <a:prstGeom prst="rect">
              <a:avLst/>
            </a:prstGeom>
          </p:spPr>
        </p:pic>
      </p:grpSp>
      <p:sp>
        <p:nvSpPr>
          <p:cNvPr id="98" name="Footer">
            <a:extLst>
              <a:ext uri="{FF2B5EF4-FFF2-40B4-BE49-F238E27FC236}">
                <a16:creationId xmlns:a16="http://schemas.microsoft.com/office/drawing/2014/main" id="{9080A08D-DF3C-5CF5-0A36-2D712E6DBD66}"/>
              </a:ext>
            </a:extLst>
          </p:cNvPr>
          <p:cNvSpPr>
            <a:spLocks noGrp="1"/>
          </p:cNvSpPr>
          <p:nvPr>
            <p:ph type="ftr" sz="quarter" idx="11"/>
          </p:nvPr>
        </p:nvSpPr>
        <p:spPr bwMode="gray">
          <a:xfrm>
            <a:off x="550164" y="6439710"/>
            <a:ext cx="2666111" cy="418289"/>
          </a:xfrm>
        </p:spPr>
        <p:txBody>
          <a:bodyPr/>
          <a:lstStyle/>
          <a:p>
            <a:r>
              <a:rPr lang="en-US" noProof="0" dirty="0"/>
              <a:t>Copyright 2026 Pearson. All rights reserved.</a:t>
            </a:r>
          </a:p>
        </p:txBody>
      </p:sp>
      <p:sp>
        <p:nvSpPr>
          <p:cNvPr id="99" name="Slide Number">
            <a:extLst>
              <a:ext uri="{FF2B5EF4-FFF2-40B4-BE49-F238E27FC236}">
                <a16:creationId xmlns:a16="http://schemas.microsoft.com/office/drawing/2014/main" id="{1CC60CD2-D2DE-121F-AEBF-F28CACF3B2D2}"/>
              </a:ext>
            </a:extLst>
          </p:cNvPr>
          <p:cNvSpPr>
            <a:spLocks noGrp="1"/>
          </p:cNvSpPr>
          <p:nvPr>
            <p:ph type="sldNum" sz="quarter" idx="12"/>
          </p:nvPr>
        </p:nvSpPr>
        <p:spPr bwMode="gray">
          <a:xfrm>
            <a:off x="9908540" y="6439710"/>
            <a:ext cx="1734820" cy="418290"/>
          </a:xfrm>
        </p:spPr>
        <p:txBody>
          <a:bodyPr/>
          <a:lstStyle>
            <a:lvl1pPr>
              <a:defRPr>
                <a:solidFill>
                  <a:schemeClr val="tx2"/>
                </a:solidFill>
              </a:defRPr>
            </a:lvl1pPr>
          </a:lstStyle>
          <a:p>
            <a:fld id="{27BB625B-AB5A-C845-B50B-ED205C3DDF7A}" type="slidenum">
              <a:rPr lang="en-US" noProof="0" smtClean="0"/>
              <a:pPr/>
              <a:t>‹#›</a:t>
            </a:fld>
            <a:endParaRPr lang="en-US" noProof="0"/>
          </a:p>
        </p:txBody>
      </p:sp>
    </p:spTree>
    <p:extLst>
      <p:ext uri="{BB962C8B-B14F-4D97-AF65-F5344CB8AC3E}">
        <p14:creationId xmlns:p14="http://schemas.microsoft.com/office/powerpoint/2010/main" val="348819328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User Guide: Color Palette">
    <p:bg>
      <p:bgPr>
        <a:solidFill>
          <a:srgbClr val="FFFFFF"/>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A34BAF-57A8-2477-9162-A0C11600D986}"/>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 name="Section">
            <a:extLst>
              <a:ext uri="{FF2B5EF4-FFF2-40B4-BE49-F238E27FC236}">
                <a16:creationId xmlns:a16="http://schemas.microsoft.com/office/drawing/2014/main" id="{267FD5A7-2F40-29A2-DD34-E71622772FED}"/>
              </a:ext>
            </a:extLst>
          </p:cNvPr>
          <p:cNvSpPr txBox="1"/>
          <p:nvPr/>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11" name="Title 1">
            <a:extLst>
              <a:ext uri="{FF2B5EF4-FFF2-40B4-BE49-F238E27FC236}">
                <a16:creationId xmlns:a16="http://schemas.microsoft.com/office/drawing/2014/main" id="{9F569392-7410-5E80-76E3-002E14CCB93F}"/>
              </a:ext>
            </a:extLst>
          </p:cNvPr>
          <p:cNvSpPr txBox="1">
            <a:spLocks/>
          </p:cNvSpPr>
          <p:nvPr/>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Color palette</a:t>
            </a:r>
          </a:p>
        </p:txBody>
      </p:sp>
      <p:sp>
        <p:nvSpPr>
          <p:cNvPr id="14" name="Text Placeholder 1">
            <a:extLst>
              <a:ext uri="{FF2B5EF4-FFF2-40B4-BE49-F238E27FC236}">
                <a16:creationId xmlns:a16="http://schemas.microsoft.com/office/drawing/2014/main" id="{385A84BD-04C7-0208-E294-9B5715738F9A}"/>
              </a:ext>
            </a:extLst>
          </p:cNvPr>
          <p:cNvSpPr txBox="1">
            <a:spLocks/>
          </p:cNvSpPr>
          <p:nvPr/>
        </p:nvSpPr>
        <p:spPr bwMode="gray">
          <a:xfrm>
            <a:off x="550164" y="1625600"/>
            <a:ext cx="2364486" cy="4410076"/>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1" noProof="0"/>
              <a:t>Pearson Purple is the cornerstone of our brand identity. This lead color is the foundation for all design and branding touchpoints, supported by the primary purples.</a:t>
            </a:r>
          </a:p>
          <a:p>
            <a:r>
              <a:rPr lang="en-US" b="1" noProof="0"/>
              <a:t>Primary colors: </a:t>
            </a:r>
            <a:r>
              <a:rPr lang="en-US" noProof="0"/>
              <a:t>The key supporting colors, reinforcing Pearson Purple as the backbone of this brand system. Use these in backgrounds, gradients, and as primary colors within graphic elements.</a:t>
            </a:r>
          </a:p>
          <a:p>
            <a:r>
              <a:rPr lang="en-US" b="1" noProof="0"/>
              <a:t>Secondary color: </a:t>
            </a:r>
            <a:r>
              <a:rPr lang="en-US" noProof="0"/>
              <a:t>Use Amethyst to complement the primary palette and to emphasize shifts in content or highlight key messaging. </a:t>
            </a:r>
          </a:p>
          <a:p>
            <a:r>
              <a:rPr lang="en-US" b="1" noProof="0"/>
              <a:t>Accent colors: </a:t>
            </a:r>
            <a:r>
              <a:rPr lang="en-US" noProof="0"/>
              <a:t>Whenever possible, use the full-strength version of each accent color. When differentiation is needed, tints of these colors can be applied thoughtfully to maintain visual clarity and consistency.</a:t>
            </a:r>
          </a:p>
          <a:p>
            <a:endParaRPr lang="en-US" noProof="0"/>
          </a:p>
        </p:txBody>
      </p:sp>
      <p:grpSp>
        <p:nvGrpSpPr>
          <p:cNvPr id="20" name="Group 19">
            <a:extLst>
              <a:ext uri="{FF2B5EF4-FFF2-40B4-BE49-F238E27FC236}">
                <a16:creationId xmlns:a16="http://schemas.microsoft.com/office/drawing/2014/main" id="{D1107CD9-65E0-13D9-46AB-8F5EBBCC8A4D}"/>
              </a:ext>
              <a:ext uri="{C183D7F6-B498-43B3-948B-1728B52AA6E4}">
                <adec:decorative xmlns:adec="http://schemas.microsoft.com/office/drawing/2017/decorative" val="1"/>
              </a:ext>
            </a:extLst>
          </p:cNvPr>
          <p:cNvGrpSpPr/>
          <p:nvPr/>
        </p:nvGrpSpPr>
        <p:grpSpPr bwMode="gray">
          <a:xfrm>
            <a:off x="4294187" y="1185478"/>
            <a:ext cx="1730376" cy="4833245"/>
            <a:chOff x="4294187" y="1368396"/>
            <a:chExt cx="1730376" cy="4273416"/>
          </a:xfrm>
        </p:grpSpPr>
        <p:sp>
          <p:nvSpPr>
            <p:cNvPr id="21" name="Rectangle 20">
              <a:extLst>
                <a:ext uri="{FF2B5EF4-FFF2-40B4-BE49-F238E27FC236}">
                  <a16:creationId xmlns:a16="http://schemas.microsoft.com/office/drawing/2014/main" id="{6E986EC7-2AD2-DB77-AF26-C6EE859722EC}"/>
                </a:ext>
              </a:extLst>
            </p:cNvPr>
            <p:cNvSpPr/>
            <p:nvPr/>
          </p:nvSpPr>
          <p:spPr bwMode="gray">
            <a:xfrm>
              <a:off x="4294188" y="1368396"/>
              <a:ext cx="1730374" cy="2177551"/>
            </a:xfrm>
            <a:prstGeom prst="rect">
              <a:avLst/>
            </a:prstGeom>
            <a:solidFill>
              <a:srgbClr val="0D00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2" name="Rectangle 21">
              <a:extLst>
                <a:ext uri="{FF2B5EF4-FFF2-40B4-BE49-F238E27FC236}">
                  <a16:creationId xmlns:a16="http://schemas.microsoft.com/office/drawing/2014/main" id="{0A324378-83D1-D5EF-0BBE-1EE2FF67E0F3}"/>
                </a:ext>
              </a:extLst>
            </p:cNvPr>
            <p:cNvSpPr/>
            <p:nvPr/>
          </p:nvSpPr>
          <p:spPr bwMode="gray">
            <a:xfrm>
              <a:off x="4294187" y="3545947"/>
              <a:ext cx="930483" cy="1110902"/>
            </a:xfrm>
            <a:prstGeom prst="rect">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grpSp>
          <p:nvGrpSpPr>
            <p:cNvPr id="23" name="Group 22">
              <a:extLst>
                <a:ext uri="{FF2B5EF4-FFF2-40B4-BE49-F238E27FC236}">
                  <a16:creationId xmlns:a16="http://schemas.microsoft.com/office/drawing/2014/main" id="{727E7931-7069-B7D5-BFF3-4D9B6A8D692E}"/>
                </a:ext>
              </a:extLst>
            </p:cNvPr>
            <p:cNvGrpSpPr/>
            <p:nvPr/>
          </p:nvGrpSpPr>
          <p:grpSpPr bwMode="gray">
            <a:xfrm>
              <a:off x="4294187" y="5083857"/>
              <a:ext cx="1730374" cy="557955"/>
              <a:chOff x="548639" y="5537577"/>
              <a:chExt cx="2667635" cy="640052"/>
            </a:xfrm>
          </p:grpSpPr>
          <p:sp>
            <p:nvSpPr>
              <p:cNvPr id="31" name="Rectangle 30">
                <a:extLst>
                  <a:ext uri="{FF2B5EF4-FFF2-40B4-BE49-F238E27FC236}">
                    <a16:creationId xmlns:a16="http://schemas.microsoft.com/office/drawing/2014/main" id="{037ECA06-D18B-8942-7506-9CB037696E8D}"/>
                  </a:ext>
                </a:extLst>
              </p:cNvPr>
              <p:cNvSpPr/>
              <p:nvPr/>
            </p:nvSpPr>
            <p:spPr bwMode="gray">
              <a:xfrm>
                <a:off x="548639" y="5537577"/>
                <a:ext cx="2667635" cy="213217"/>
              </a:xfrm>
              <a:prstGeom prst="rect">
                <a:avLst/>
              </a:prstGeom>
              <a:solidFill>
                <a:srgbClr val="DF41C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32" name="Rectangle 31">
                <a:extLst>
                  <a:ext uri="{FF2B5EF4-FFF2-40B4-BE49-F238E27FC236}">
                    <a16:creationId xmlns:a16="http://schemas.microsoft.com/office/drawing/2014/main" id="{77973ED2-1002-5E34-F5B7-F2852DD59D30}"/>
                  </a:ext>
                </a:extLst>
              </p:cNvPr>
              <p:cNvSpPr/>
              <p:nvPr/>
            </p:nvSpPr>
            <p:spPr bwMode="gray">
              <a:xfrm>
                <a:off x="548639" y="5752812"/>
                <a:ext cx="2667635" cy="213218"/>
              </a:xfrm>
              <a:prstGeom prst="rect">
                <a:avLst/>
              </a:prstGeom>
              <a:solidFill>
                <a:srgbClr val="FFCE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33" name="Rectangle 32">
                <a:extLst>
                  <a:ext uri="{FF2B5EF4-FFF2-40B4-BE49-F238E27FC236}">
                    <a16:creationId xmlns:a16="http://schemas.microsoft.com/office/drawing/2014/main" id="{25103BCF-85AC-430B-A63D-42C6A6AB8E7A}"/>
                  </a:ext>
                </a:extLst>
              </p:cNvPr>
              <p:cNvSpPr/>
              <p:nvPr/>
            </p:nvSpPr>
            <p:spPr bwMode="gray">
              <a:xfrm>
                <a:off x="548639" y="5964411"/>
                <a:ext cx="2667635" cy="213218"/>
              </a:xfrm>
              <a:prstGeom prst="rect">
                <a:avLst/>
              </a:prstGeom>
              <a:solidFill>
                <a:srgbClr val="56E2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grpSp>
        <p:sp>
          <p:nvSpPr>
            <p:cNvPr id="24" name="Rectangle 23">
              <a:extLst>
                <a:ext uri="{FF2B5EF4-FFF2-40B4-BE49-F238E27FC236}">
                  <a16:creationId xmlns:a16="http://schemas.microsoft.com/office/drawing/2014/main" id="{0006FF7A-B2F1-65D5-E5F7-D46AB47010AF}"/>
                </a:ext>
              </a:extLst>
            </p:cNvPr>
            <p:cNvSpPr/>
            <p:nvPr/>
          </p:nvSpPr>
          <p:spPr bwMode="gray">
            <a:xfrm>
              <a:off x="5623493" y="1368396"/>
              <a:ext cx="401070" cy="2177551"/>
            </a:xfrm>
            <a:prstGeom prst="rect">
              <a:avLst/>
            </a:prstGeom>
            <a:solidFill>
              <a:srgbClr val="0D00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5" name="Rectangle 24">
              <a:extLst>
                <a:ext uri="{FF2B5EF4-FFF2-40B4-BE49-F238E27FC236}">
                  <a16:creationId xmlns:a16="http://schemas.microsoft.com/office/drawing/2014/main" id="{7A7CA108-34F3-55BF-57C4-C08DFB86A5B3}"/>
                </a:ext>
              </a:extLst>
            </p:cNvPr>
            <p:cNvSpPr/>
            <p:nvPr/>
          </p:nvSpPr>
          <p:spPr bwMode="gray">
            <a:xfrm>
              <a:off x="5224670" y="3545947"/>
              <a:ext cx="799893" cy="1110902"/>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grpSp>
          <p:nvGrpSpPr>
            <p:cNvPr id="26" name="Group 25">
              <a:extLst>
                <a:ext uri="{FF2B5EF4-FFF2-40B4-BE49-F238E27FC236}">
                  <a16:creationId xmlns:a16="http://schemas.microsoft.com/office/drawing/2014/main" id="{F56274A5-8035-D7CC-D422-F52877731AA3}"/>
                </a:ext>
              </a:extLst>
            </p:cNvPr>
            <p:cNvGrpSpPr/>
            <p:nvPr/>
          </p:nvGrpSpPr>
          <p:grpSpPr bwMode="gray">
            <a:xfrm>
              <a:off x="5623493" y="5083857"/>
              <a:ext cx="401070" cy="557954"/>
              <a:chOff x="548639" y="5537577"/>
              <a:chExt cx="2667635" cy="640052"/>
            </a:xfrm>
          </p:grpSpPr>
          <p:sp>
            <p:nvSpPr>
              <p:cNvPr id="28" name="Rectangle 27">
                <a:extLst>
                  <a:ext uri="{FF2B5EF4-FFF2-40B4-BE49-F238E27FC236}">
                    <a16:creationId xmlns:a16="http://schemas.microsoft.com/office/drawing/2014/main" id="{8ACB260B-5130-A7C0-D074-374147DE992E}"/>
                  </a:ext>
                </a:extLst>
              </p:cNvPr>
              <p:cNvSpPr/>
              <p:nvPr/>
            </p:nvSpPr>
            <p:spPr bwMode="gray">
              <a:xfrm>
                <a:off x="548639" y="5537577"/>
                <a:ext cx="2667635" cy="213218"/>
              </a:xfrm>
              <a:prstGeom prst="rect">
                <a:avLst/>
              </a:prstGeom>
              <a:solidFill>
                <a:srgbClr val="EFA0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29" name="Rectangle 28">
                <a:extLst>
                  <a:ext uri="{FF2B5EF4-FFF2-40B4-BE49-F238E27FC236}">
                    <a16:creationId xmlns:a16="http://schemas.microsoft.com/office/drawing/2014/main" id="{D90D97F1-4994-E763-7575-9C7294D22915}"/>
                  </a:ext>
                </a:extLst>
              </p:cNvPr>
              <p:cNvSpPr/>
              <p:nvPr/>
            </p:nvSpPr>
            <p:spPr bwMode="gray">
              <a:xfrm>
                <a:off x="548639" y="5752813"/>
                <a:ext cx="2667635" cy="213218"/>
              </a:xfrm>
              <a:prstGeom prst="rect">
                <a:avLst/>
              </a:prstGeom>
              <a:solidFill>
                <a:srgbClr val="FFE6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30" name="Rectangle 29">
                <a:extLst>
                  <a:ext uri="{FF2B5EF4-FFF2-40B4-BE49-F238E27FC236}">
                    <a16:creationId xmlns:a16="http://schemas.microsoft.com/office/drawing/2014/main" id="{24DC421A-46CF-147D-E315-C11ED06596C6}"/>
                  </a:ext>
                </a:extLst>
              </p:cNvPr>
              <p:cNvSpPr/>
              <p:nvPr/>
            </p:nvSpPr>
            <p:spPr bwMode="gray">
              <a:xfrm>
                <a:off x="548639" y="5964411"/>
                <a:ext cx="2667635" cy="213218"/>
              </a:xfrm>
              <a:prstGeom prst="rect">
                <a:avLst/>
              </a:prstGeom>
              <a:solidFill>
                <a:srgbClr val="B3F2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grpSp>
        <p:sp>
          <p:nvSpPr>
            <p:cNvPr id="27" name="Rectangle 26">
              <a:extLst>
                <a:ext uri="{FF2B5EF4-FFF2-40B4-BE49-F238E27FC236}">
                  <a16:creationId xmlns:a16="http://schemas.microsoft.com/office/drawing/2014/main" id="{C5650621-A00F-C333-274D-C7A743B381FA}"/>
                </a:ext>
              </a:extLst>
            </p:cNvPr>
            <p:cNvSpPr/>
            <p:nvPr/>
          </p:nvSpPr>
          <p:spPr bwMode="gray">
            <a:xfrm>
              <a:off x="4294187" y="4648757"/>
              <a:ext cx="1730374" cy="442414"/>
            </a:xfrm>
            <a:prstGeom prst="rect">
              <a:avLst/>
            </a:prstGeom>
            <a:solidFill>
              <a:srgbClr val="512E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grpSp>
      <p:sp>
        <p:nvSpPr>
          <p:cNvPr id="34" name="Subhead 1">
            <a:extLst>
              <a:ext uri="{FF2B5EF4-FFF2-40B4-BE49-F238E27FC236}">
                <a16:creationId xmlns:a16="http://schemas.microsoft.com/office/drawing/2014/main" id="{052232CE-5162-C5BC-3B5C-E6129E74FC2C}"/>
              </a:ext>
            </a:extLst>
          </p:cNvPr>
          <p:cNvSpPr txBox="1">
            <a:spLocks/>
          </p:cNvSpPr>
          <p:nvPr/>
        </p:nvSpPr>
        <p:spPr bwMode="gray">
          <a:xfrm>
            <a:off x="7094973" y="938169"/>
            <a:ext cx="800175" cy="247309"/>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Pearson Purple</a:t>
            </a:r>
          </a:p>
        </p:txBody>
      </p:sp>
      <p:cxnSp>
        <p:nvCxnSpPr>
          <p:cNvPr id="35" name="Straight Connector 34">
            <a:extLst>
              <a:ext uri="{FF2B5EF4-FFF2-40B4-BE49-F238E27FC236}">
                <a16:creationId xmlns:a16="http://schemas.microsoft.com/office/drawing/2014/main" id="{A876E7CF-68A5-1193-2438-A9FFF99E4169}"/>
              </a:ext>
              <a:ext uri="{C183D7F6-B498-43B3-948B-1728B52AA6E4}">
                <adec:decorative xmlns:adec="http://schemas.microsoft.com/office/drawing/2017/decorative" val="1"/>
              </a:ext>
            </a:extLst>
          </p:cNvPr>
          <p:cNvCxnSpPr>
            <a:cxnSpLocks/>
          </p:cNvCxnSpPr>
          <p:nvPr/>
        </p:nvCxnSpPr>
        <p:spPr bwMode="gray">
          <a:xfrm>
            <a:off x="7094972" y="1185478"/>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36" name="Swatch 1">
            <a:extLst>
              <a:ext uri="{FF2B5EF4-FFF2-40B4-BE49-F238E27FC236}">
                <a16:creationId xmlns:a16="http://schemas.microsoft.com/office/drawing/2014/main" id="{1CE9060D-0348-F49D-2593-609CB6832DD0}"/>
              </a:ext>
              <a:ext uri="{C183D7F6-B498-43B3-948B-1728B52AA6E4}">
                <adec:decorative xmlns:adec="http://schemas.microsoft.com/office/drawing/2017/decorative" val="1"/>
              </a:ext>
            </a:extLst>
          </p:cNvPr>
          <p:cNvSpPr/>
          <p:nvPr/>
        </p:nvSpPr>
        <p:spPr bwMode="gray">
          <a:xfrm>
            <a:off x="7094972" y="1270515"/>
            <a:ext cx="800175" cy="244360"/>
          </a:xfrm>
          <a:prstGeom prst="rect">
            <a:avLst/>
          </a:prstGeom>
          <a:solidFill>
            <a:srgbClr val="0D00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solidFill>
                <a:effectLst/>
                <a:uLnTx/>
                <a:uFillTx/>
                <a:latin typeface="Plus Jakarta Sans Medium" panose="020B0604030504040204"/>
                <a:ea typeface="+mn-ea"/>
                <a:cs typeface="+mn-cs"/>
              </a:rPr>
              <a:t>Text</a:t>
            </a:r>
          </a:p>
        </p:txBody>
      </p:sp>
      <p:sp>
        <p:nvSpPr>
          <p:cNvPr id="37" name="Color 1">
            <a:extLst>
              <a:ext uri="{FF2B5EF4-FFF2-40B4-BE49-F238E27FC236}">
                <a16:creationId xmlns:a16="http://schemas.microsoft.com/office/drawing/2014/main" id="{4E5B2A94-D280-1CEA-36AD-3DC041FD9E6A}"/>
              </a:ext>
            </a:extLst>
          </p:cNvPr>
          <p:cNvSpPr txBox="1">
            <a:spLocks/>
          </p:cNvSpPr>
          <p:nvPr/>
        </p:nvSpPr>
        <p:spPr bwMode="gray">
          <a:xfrm>
            <a:off x="8029411" y="1270516"/>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Pearson Purple</a:t>
            </a:r>
          </a:p>
        </p:txBody>
      </p:sp>
      <p:sp>
        <p:nvSpPr>
          <p:cNvPr id="38" name="HEX 1">
            <a:extLst>
              <a:ext uri="{FF2B5EF4-FFF2-40B4-BE49-F238E27FC236}">
                <a16:creationId xmlns:a16="http://schemas.microsoft.com/office/drawing/2014/main" id="{0C326F51-2D19-C1F1-E825-5F7E224F9F3B}"/>
              </a:ext>
            </a:extLst>
          </p:cNvPr>
          <p:cNvSpPr txBox="1">
            <a:spLocks/>
          </p:cNvSpPr>
          <p:nvPr/>
        </p:nvSpPr>
        <p:spPr bwMode="gray">
          <a:xfrm>
            <a:off x="8971017" y="1270516"/>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#0D004D</a:t>
            </a:r>
          </a:p>
        </p:txBody>
      </p:sp>
      <p:sp>
        <p:nvSpPr>
          <p:cNvPr id="39" name="RGB 1">
            <a:extLst>
              <a:ext uri="{FF2B5EF4-FFF2-40B4-BE49-F238E27FC236}">
                <a16:creationId xmlns:a16="http://schemas.microsoft.com/office/drawing/2014/main" id="{629845AA-E2D2-0003-4C13-6046322A95E0}"/>
              </a:ext>
            </a:extLst>
          </p:cNvPr>
          <p:cNvSpPr txBox="1">
            <a:spLocks/>
          </p:cNvSpPr>
          <p:nvPr/>
        </p:nvSpPr>
        <p:spPr bwMode="gray">
          <a:xfrm>
            <a:off x="9765449" y="1270516"/>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R13 G0 B77</a:t>
            </a:r>
          </a:p>
        </p:txBody>
      </p:sp>
      <p:sp>
        <p:nvSpPr>
          <p:cNvPr id="40" name="Subhead 2">
            <a:extLst>
              <a:ext uri="{FF2B5EF4-FFF2-40B4-BE49-F238E27FC236}">
                <a16:creationId xmlns:a16="http://schemas.microsoft.com/office/drawing/2014/main" id="{D69037FD-5176-4397-664D-2A2294443715}"/>
              </a:ext>
            </a:extLst>
          </p:cNvPr>
          <p:cNvSpPr txBox="1">
            <a:spLocks/>
          </p:cNvSpPr>
          <p:nvPr/>
        </p:nvSpPr>
        <p:spPr bwMode="gray">
          <a:xfrm>
            <a:off x="7094973" y="1774883"/>
            <a:ext cx="800175" cy="247309"/>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Primary Colors</a:t>
            </a:r>
          </a:p>
        </p:txBody>
      </p:sp>
      <p:cxnSp>
        <p:nvCxnSpPr>
          <p:cNvPr id="41" name="Straight Connector 40">
            <a:extLst>
              <a:ext uri="{FF2B5EF4-FFF2-40B4-BE49-F238E27FC236}">
                <a16:creationId xmlns:a16="http://schemas.microsoft.com/office/drawing/2014/main" id="{18890CAB-CB18-F8DC-DA2B-77F8A906FF73}"/>
              </a:ext>
              <a:ext uri="{C183D7F6-B498-43B3-948B-1728B52AA6E4}">
                <adec:decorative xmlns:adec="http://schemas.microsoft.com/office/drawing/2017/decorative" val="1"/>
              </a:ext>
            </a:extLst>
          </p:cNvPr>
          <p:cNvCxnSpPr>
            <a:cxnSpLocks/>
          </p:cNvCxnSpPr>
          <p:nvPr/>
        </p:nvCxnSpPr>
        <p:spPr bwMode="gray">
          <a:xfrm>
            <a:off x="7094972" y="2022019"/>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42" name="Swatch 2">
            <a:extLst>
              <a:ext uri="{FF2B5EF4-FFF2-40B4-BE49-F238E27FC236}">
                <a16:creationId xmlns:a16="http://schemas.microsoft.com/office/drawing/2014/main" id="{B4CC379D-2B26-06C3-B433-AC2F54D6A098}"/>
              </a:ext>
              <a:ext uri="{C183D7F6-B498-43B3-948B-1728B52AA6E4}">
                <adec:decorative xmlns:adec="http://schemas.microsoft.com/office/drawing/2017/decorative" val="1"/>
              </a:ext>
            </a:extLst>
          </p:cNvPr>
          <p:cNvSpPr/>
          <p:nvPr/>
        </p:nvSpPr>
        <p:spPr bwMode="gray">
          <a:xfrm>
            <a:off x="7094972" y="2082882"/>
            <a:ext cx="800175" cy="244360"/>
          </a:xfrm>
          <a:prstGeom prst="rect">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D004D"/>
                </a:solidFill>
                <a:effectLst/>
                <a:uLnTx/>
                <a:uFillTx/>
                <a:latin typeface="Plus Jakarta Sans Medium" panose="020B0604030504040204"/>
                <a:ea typeface="+mn-ea"/>
                <a:cs typeface="+mn-cs"/>
              </a:rPr>
              <a:t>Text</a:t>
            </a:r>
          </a:p>
        </p:txBody>
      </p:sp>
      <p:sp>
        <p:nvSpPr>
          <p:cNvPr id="43" name="Color 2">
            <a:extLst>
              <a:ext uri="{FF2B5EF4-FFF2-40B4-BE49-F238E27FC236}">
                <a16:creationId xmlns:a16="http://schemas.microsoft.com/office/drawing/2014/main" id="{ACEB3293-F257-0271-2A15-9E55FE2F8444}"/>
              </a:ext>
            </a:extLst>
          </p:cNvPr>
          <p:cNvSpPr txBox="1">
            <a:spLocks/>
          </p:cNvSpPr>
          <p:nvPr/>
        </p:nvSpPr>
        <p:spPr bwMode="gray">
          <a:xfrm>
            <a:off x="8029411" y="2082883"/>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Light Purple</a:t>
            </a:r>
          </a:p>
        </p:txBody>
      </p:sp>
      <p:sp>
        <p:nvSpPr>
          <p:cNvPr id="44" name="HEX 2">
            <a:extLst>
              <a:ext uri="{FF2B5EF4-FFF2-40B4-BE49-F238E27FC236}">
                <a16:creationId xmlns:a16="http://schemas.microsoft.com/office/drawing/2014/main" id="{73A8D1E7-C90F-3253-DDE2-ED90603FBD48}"/>
              </a:ext>
            </a:extLst>
          </p:cNvPr>
          <p:cNvSpPr txBox="1">
            <a:spLocks/>
          </p:cNvSpPr>
          <p:nvPr/>
        </p:nvSpPr>
        <p:spPr bwMode="gray">
          <a:xfrm>
            <a:off x="8971017" y="2082883"/>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#C1BFFF</a:t>
            </a:r>
          </a:p>
        </p:txBody>
      </p:sp>
      <p:sp>
        <p:nvSpPr>
          <p:cNvPr id="45" name="RGB 2">
            <a:extLst>
              <a:ext uri="{FF2B5EF4-FFF2-40B4-BE49-F238E27FC236}">
                <a16:creationId xmlns:a16="http://schemas.microsoft.com/office/drawing/2014/main" id="{57F1D5CE-12CB-EC70-9F7A-958836867956}"/>
              </a:ext>
            </a:extLst>
          </p:cNvPr>
          <p:cNvSpPr txBox="1">
            <a:spLocks/>
          </p:cNvSpPr>
          <p:nvPr/>
        </p:nvSpPr>
        <p:spPr bwMode="gray">
          <a:xfrm>
            <a:off x="9765449" y="2082883"/>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R193 G191 B255</a:t>
            </a:r>
          </a:p>
        </p:txBody>
      </p:sp>
      <p:cxnSp>
        <p:nvCxnSpPr>
          <p:cNvPr id="46" name="Straight Connector 45">
            <a:extLst>
              <a:ext uri="{FF2B5EF4-FFF2-40B4-BE49-F238E27FC236}">
                <a16:creationId xmlns:a16="http://schemas.microsoft.com/office/drawing/2014/main" id="{5B0E85AD-5A5F-1607-2BD4-344A8FD66C96}"/>
              </a:ext>
              <a:ext uri="{C183D7F6-B498-43B3-948B-1728B52AA6E4}">
                <adec:decorative xmlns:adec="http://schemas.microsoft.com/office/drawing/2017/decorative" val="1"/>
              </a:ext>
            </a:extLst>
          </p:cNvPr>
          <p:cNvCxnSpPr>
            <a:cxnSpLocks/>
          </p:cNvCxnSpPr>
          <p:nvPr/>
        </p:nvCxnSpPr>
        <p:spPr bwMode="gray">
          <a:xfrm>
            <a:off x="7094972" y="2390083"/>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47" name="Swatch 3">
            <a:extLst>
              <a:ext uri="{FF2B5EF4-FFF2-40B4-BE49-F238E27FC236}">
                <a16:creationId xmlns:a16="http://schemas.microsoft.com/office/drawing/2014/main" id="{FACD8218-F95B-1BD2-E107-E86FF79E5167}"/>
              </a:ext>
              <a:ext uri="{C183D7F6-B498-43B3-948B-1728B52AA6E4}">
                <adec:decorative xmlns:adec="http://schemas.microsoft.com/office/drawing/2017/decorative" val="1"/>
              </a:ext>
            </a:extLst>
          </p:cNvPr>
          <p:cNvSpPr/>
          <p:nvPr/>
        </p:nvSpPr>
        <p:spPr bwMode="gray">
          <a:xfrm>
            <a:off x="7094972" y="2453362"/>
            <a:ext cx="800175" cy="24436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0D004D"/>
              </a:solidFill>
              <a:effectLst/>
              <a:uLnTx/>
              <a:uFillTx/>
              <a:latin typeface="Plus Jakarta Sans Medium" panose="020B0604030504040204"/>
              <a:ea typeface="+mn-ea"/>
              <a:cs typeface="+mn-cs"/>
            </a:endParaRPr>
          </a:p>
        </p:txBody>
      </p:sp>
      <p:sp>
        <p:nvSpPr>
          <p:cNvPr id="48" name="Color 3">
            <a:extLst>
              <a:ext uri="{FF2B5EF4-FFF2-40B4-BE49-F238E27FC236}">
                <a16:creationId xmlns:a16="http://schemas.microsoft.com/office/drawing/2014/main" id="{34D8ACCD-355F-B4F3-9DCC-9D2063A75624}"/>
              </a:ext>
            </a:extLst>
          </p:cNvPr>
          <p:cNvSpPr txBox="1">
            <a:spLocks/>
          </p:cNvSpPr>
          <p:nvPr/>
        </p:nvSpPr>
        <p:spPr bwMode="gray">
          <a:xfrm>
            <a:off x="8029411" y="2453363"/>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Mist Purple</a:t>
            </a:r>
          </a:p>
        </p:txBody>
      </p:sp>
      <p:sp>
        <p:nvSpPr>
          <p:cNvPr id="49" name="HEX 3">
            <a:extLst>
              <a:ext uri="{FF2B5EF4-FFF2-40B4-BE49-F238E27FC236}">
                <a16:creationId xmlns:a16="http://schemas.microsoft.com/office/drawing/2014/main" id="{38604BEF-9E86-68CE-5660-C6AD4EB471BB}"/>
              </a:ext>
            </a:extLst>
          </p:cNvPr>
          <p:cNvSpPr txBox="1">
            <a:spLocks/>
          </p:cNvSpPr>
          <p:nvPr/>
        </p:nvSpPr>
        <p:spPr bwMode="gray">
          <a:xfrm>
            <a:off x="8971017" y="2453363"/>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#EDECF6</a:t>
            </a:r>
          </a:p>
        </p:txBody>
      </p:sp>
      <p:sp>
        <p:nvSpPr>
          <p:cNvPr id="50" name="RGB 3">
            <a:extLst>
              <a:ext uri="{FF2B5EF4-FFF2-40B4-BE49-F238E27FC236}">
                <a16:creationId xmlns:a16="http://schemas.microsoft.com/office/drawing/2014/main" id="{0D9BE44A-C2D2-7CCF-0B49-2E8C1EBB1751}"/>
              </a:ext>
            </a:extLst>
          </p:cNvPr>
          <p:cNvSpPr txBox="1">
            <a:spLocks/>
          </p:cNvSpPr>
          <p:nvPr/>
        </p:nvSpPr>
        <p:spPr bwMode="gray">
          <a:xfrm>
            <a:off x="9765449" y="2453363"/>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R237 G236 B246</a:t>
            </a:r>
          </a:p>
        </p:txBody>
      </p:sp>
      <p:sp>
        <p:nvSpPr>
          <p:cNvPr id="51" name="Subhead 3">
            <a:extLst>
              <a:ext uri="{FF2B5EF4-FFF2-40B4-BE49-F238E27FC236}">
                <a16:creationId xmlns:a16="http://schemas.microsoft.com/office/drawing/2014/main" id="{FD988E66-8E42-9FBF-A57A-BE979756051D}"/>
              </a:ext>
            </a:extLst>
          </p:cNvPr>
          <p:cNvSpPr txBox="1">
            <a:spLocks/>
          </p:cNvSpPr>
          <p:nvPr/>
        </p:nvSpPr>
        <p:spPr bwMode="gray">
          <a:xfrm>
            <a:off x="7094973" y="2931330"/>
            <a:ext cx="1115200" cy="247309"/>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Secondary Color</a:t>
            </a:r>
          </a:p>
        </p:txBody>
      </p:sp>
      <p:cxnSp>
        <p:nvCxnSpPr>
          <p:cNvPr id="52" name="Straight Connector 51">
            <a:extLst>
              <a:ext uri="{FF2B5EF4-FFF2-40B4-BE49-F238E27FC236}">
                <a16:creationId xmlns:a16="http://schemas.microsoft.com/office/drawing/2014/main" id="{776F1FEA-33F7-7BB2-7EE0-A8C1A473891F}"/>
              </a:ext>
              <a:ext uri="{C183D7F6-B498-43B3-948B-1728B52AA6E4}">
                <adec:decorative xmlns:adec="http://schemas.microsoft.com/office/drawing/2017/decorative" val="1"/>
              </a:ext>
            </a:extLst>
          </p:cNvPr>
          <p:cNvCxnSpPr>
            <a:cxnSpLocks/>
          </p:cNvCxnSpPr>
          <p:nvPr/>
        </p:nvCxnSpPr>
        <p:spPr bwMode="gray">
          <a:xfrm>
            <a:off x="7094972" y="3179215"/>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53" name="Swatch 4">
            <a:extLst>
              <a:ext uri="{FF2B5EF4-FFF2-40B4-BE49-F238E27FC236}">
                <a16:creationId xmlns:a16="http://schemas.microsoft.com/office/drawing/2014/main" id="{2A7595F5-D95F-C513-5A14-0B713B2A3BE1}"/>
              </a:ext>
              <a:ext uri="{C183D7F6-B498-43B3-948B-1728B52AA6E4}">
                <adec:decorative xmlns:adec="http://schemas.microsoft.com/office/drawing/2017/decorative" val="1"/>
              </a:ext>
            </a:extLst>
          </p:cNvPr>
          <p:cNvSpPr/>
          <p:nvPr/>
        </p:nvSpPr>
        <p:spPr bwMode="gray">
          <a:xfrm>
            <a:off x="7094972" y="3243212"/>
            <a:ext cx="800175" cy="244360"/>
          </a:xfrm>
          <a:prstGeom prst="rect">
            <a:avLst/>
          </a:prstGeom>
          <a:solidFill>
            <a:srgbClr val="512E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solidFill>
                <a:effectLst/>
                <a:uLnTx/>
                <a:uFillTx/>
                <a:latin typeface="Plus Jakarta Sans Medium" panose="020B0604030504040204"/>
                <a:ea typeface="+mn-ea"/>
                <a:cs typeface="+mn-cs"/>
              </a:rPr>
              <a:t>Text</a:t>
            </a:r>
          </a:p>
        </p:txBody>
      </p:sp>
      <p:sp>
        <p:nvSpPr>
          <p:cNvPr id="54" name="Color 4">
            <a:extLst>
              <a:ext uri="{FF2B5EF4-FFF2-40B4-BE49-F238E27FC236}">
                <a16:creationId xmlns:a16="http://schemas.microsoft.com/office/drawing/2014/main" id="{6DDE742A-49BE-D347-177C-8E62614B8298}"/>
              </a:ext>
            </a:extLst>
          </p:cNvPr>
          <p:cNvSpPr txBox="1">
            <a:spLocks/>
          </p:cNvSpPr>
          <p:nvPr/>
        </p:nvSpPr>
        <p:spPr bwMode="gray">
          <a:xfrm>
            <a:off x="8029411" y="3243213"/>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Amethyst</a:t>
            </a:r>
          </a:p>
        </p:txBody>
      </p:sp>
      <p:sp>
        <p:nvSpPr>
          <p:cNvPr id="87" name="HEX 4">
            <a:extLst>
              <a:ext uri="{FF2B5EF4-FFF2-40B4-BE49-F238E27FC236}">
                <a16:creationId xmlns:a16="http://schemas.microsoft.com/office/drawing/2014/main" id="{F542E182-5F51-1965-B10D-509006FFC9C8}"/>
              </a:ext>
            </a:extLst>
          </p:cNvPr>
          <p:cNvSpPr txBox="1">
            <a:spLocks/>
          </p:cNvSpPr>
          <p:nvPr/>
        </p:nvSpPr>
        <p:spPr bwMode="gray">
          <a:xfrm>
            <a:off x="8971017" y="3243213"/>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#512EAB</a:t>
            </a:r>
          </a:p>
        </p:txBody>
      </p:sp>
      <p:sp>
        <p:nvSpPr>
          <p:cNvPr id="88" name="RGB 4">
            <a:extLst>
              <a:ext uri="{FF2B5EF4-FFF2-40B4-BE49-F238E27FC236}">
                <a16:creationId xmlns:a16="http://schemas.microsoft.com/office/drawing/2014/main" id="{3F6DED43-FE9A-C5E4-DB90-7CC689EDEEA0}"/>
              </a:ext>
            </a:extLst>
          </p:cNvPr>
          <p:cNvSpPr txBox="1">
            <a:spLocks/>
          </p:cNvSpPr>
          <p:nvPr/>
        </p:nvSpPr>
        <p:spPr bwMode="gray">
          <a:xfrm>
            <a:off x="9765449" y="3243213"/>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R81 G46 B171</a:t>
            </a:r>
          </a:p>
        </p:txBody>
      </p:sp>
      <p:sp>
        <p:nvSpPr>
          <p:cNvPr id="89" name="Subhead 4">
            <a:extLst>
              <a:ext uri="{FF2B5EF4-FFF2-40B4-BE49-F238E27FC236}">
                <a16:creationId xmlns:a16="http://schemas.microsoft.com/office/drawing/2014/main" id="{5AC652B5-AA78-9A4A-E79F-91EAB159650A}"/>
              </a:ext>
            </a:extLst>
          </p:cNvPr>
          <p:cNvSpPr txBox="1">
            <a:spLocks/>
          </p:cNvSpPr>
          <p:nvPr/>
        </p:nvSpPr>
        <p:spPr bwMode="gray">
          <a:xfrm>
            <a:off x="7094973" y="3630577"/>
            <a:ext cx="800175" cy="247309"/>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Accent Colors</a:t>
            </a:r>
          </a:p>
        </p:txBody>
      </p:sp>
      <p:cxnSp>
        <p:nvCxnSpPr>
          <p:cNvPr id="90" name="Straight Connector 89">
            <a:extLst>
              <a:ext uri="{FF2B5EF4-FFF2-40B4-BE49-F238E27FC236}">
                <a16:creationId xmlns:a16="http://schemas.microsoft.com/office/drawing/2014/main" id="{788D7C84-EBBC-CB3B-6524-487DBC32AB08}"/>
              </a:ext>
              <a:ext uri="{C183D7F6-B498-43B3-948B-1728B52AA6E4}">
                <adec:decorative xmlns:adec="http://schemas.microsoft.com/office/drawing/2017/decorative" val="1"/>
              </a:ext>
            </a:extLst>
          </p:cNvPr>
          <p:cNvCxnSpPr>
            <a:cxnSpLocks/>
          </p:cNvCxnSpPr>
          <p:nvPr/>
        </p:nvCxnSpPr>
        <p:spPr bwMode="gray">
          <a:xfrm>
            <a:off x="7094972" y="3873368"/>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91" name="Swatch 5">
            <a:extLst>
              <a:ext uri="{FF2B5EF4-FFF2-40B4-BE49-F238E27FC236}">
                <a16:creationId xmlns:a16="http://schemas.microsoft.com/office/drawing/2014/main" id="{BEF4A4E1-1162-A7E7-88E3-433E97DC2935}"/>
              </a:ext>
              <a:ext uri="{C183D7F6-B498-43B3-948B-1728B52AA6E4}">
                <adec:decorative xmlns:adec="http://schemas.microsoft.com/office/drawing/2017/decorative" val="1"/>
              </a:ext>
            </a:extLst>
          </p:cNvPr>
          <p:cNvSpPr/>
          <p:nvPr/>
        </p:nvSpPr>
        <p:spPr bwMode="gray">
          <a:xfrm>
            <a:off x="7094972" y="3949014"/>
            <a:ext cx="800175" cy="244360"/>
          </a:xfrm>
          <a:prstGeom prst="rect">
            <a:avLst/>
          </a:prstGeom>
          <a:solidFill>
            <a:srgbClr val="DF41C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92" name="Color 5">
            <a:extLst>
              <a:ext uri="{FF2B5EF4-FFF2-40B4-BE49-F238E27FC236}">
                <a16:creationId xmlns:a16="http://schemas.microsoft.com/office/drawing/2014/main" id="{54026D56-DAC2-8B2F-6587-ACF45F5EB602}"/>
              </a:ext>
            </a:extLst>
          </p:cNvPr>
          <p:cNvSpPr txBox="1">
            <a:spLocks/>
          </p:cNvSpPr>
          <p:nvPr/>
        </p:nvSpPr>
        <p:spPr bwMode="gray">
          <a:xfrm>
            <a:off x="8029411" y="3949015"/>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Fuchsia</a:t>
            </a:r>
          </a:p>
        </p:txBody>
      </p:sp>
      <p:sp>
        <p:nvSpPr>
          <p:cNvPr id="93" name="HEX 5">
            <a:extLst>
              <a:ext uri="{FF2B5EF4-FFF2-40B4-BE49-F238E27FC236}">
                <a16:creationId xmlns:a16="http://schemas.microsoft.com/office/drawing/2014/main" id="{EDA6BE34-41F3-7F94-7DE7-428BD2FCFD5E}"/>
              </a:ext>
            </a:extLst>
          </p:cNvPr>
          <p:cNvSpPr txBox="1">
            <a:spLocks/>
          </p:cNvSpPr>
          <p:nvPr/>
        </p:nvSpPr>
        <p:spPr bwMode="gray">
          <a:xfrm>
            <a:off x="8971017" y="3949015"/>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#DF41CF</a:t>
            </a:r>
          </a:p>
        </p:txBody>
      </p:sp>
      <p:sp>
        <p:nvSpPr>
          <p:cNvPr id="94" name="RGB 5">
            <a:extLst>
              <a:ext uri="{FF2B5EF4-FFF2-40B4-BE49-F238E27FC236}">
                <a16:creationId xmlns:a16="http://schemas.microsoft.com/office/drawing/2014/main" id="{10CD26E1-6DCF-69A1-DF8B-7CEC9809054D}"/>
              </a:ext>
            </a:extLst>
          </p:cNvPr>
          <p:cNvSpPr txBox="1">
            <a:spLocks/>
          </p:cNvSpPr>
          <p:nvPr/>
        </p:nvSpPr>
        <p:spPr bwMode="gray">
          <a:xfrm>
            <a:off x="9765449" y="3949015"/>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R223 G65 B207</a:t>
            </a:r>
          </a:p>
        </p:txBody>
      </p:sp>
      <p:cxnSp>
        <p:nvCxnSpPr>
          <p:cNvPr id="95" name="Straight Connector 94">
            <a:extLst>
              <a:ext uri="{FF2B5EF4-FFF2-40B4-BE49-F238E27FC236}">
                <a16:creationId xmlns:a16="http://schemas.microsoft.com/office/drawing/2014/main" id="{32C27058-4373-9F93-D21F-C50BC41AA53C}"/>
              </a:ext>
              <a:ext uri="{C183D7F6-B498-43B3-948B-1728B52AA6E4}">
                <adec:decorative xmlns:adec="http://schemas.microsoft.com/office/drawing/2017/decorative" val="1"/>
              </a:ext>
            </a:extLst>
          </p:cNvPr>
          <p:cNvCxnSpPr>
            <a:cxnSpLocks/>
          </p:cNvCxnSpPr>
          <p:nvPr/>
        </p:nvCxnSpPr>
        <p:spPr bwMode="gray">
          <a:xfrm>
            <a:off x="7094972" y="4241432"/>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96" name="Swatch 6">
            <a:extLst>
              <a:ext uri="{FF2B5EF4-FFF2-40B4-BE49-F238E27FC236}">
                <a16:creationId xmlns:a16="http://schemas.microsoft.com/office/drawing/2014/main" id="{7C86E24B-E2BE-76AA-03CE-9C5C01AE70CC}"/>
              </a:ext>
              <a:ext uri="{C183D7F6-B498-43B3-948B-1728B52AA6E4}">
                <adec:decorative xmlns:adec="http://schemas.microsoft.com/office/drawing/2017/decorative" val="1"/>
              </a:ext>
            </a:extLst>
          </p:cNvPr>
          <p:cNvSpPr/>
          <p:nvPr/>
        </p:nvSpPr>
        <p:spPr bwMode="gray">
          <a:xfrm>
            <a:off x="7094972" y="4315200"/>
            <a:ext cx="800175" cy="244360"/>
          </a:xfrm>
          <a:prstGeom prst="rect">
            <a:avLst/>
          </a:prstGeom>
          <a:solidFill>
            <a:srgbClr val="EFA0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97" name="Color 6">
            <a:extLst>
              <a:ext uri="{FF2B5EF4-FFF2-40B4-BE49-F238E27FC236}">
                <a16:creationId xmlns:a16="http://schemas.microsoft.com/office/drawing/2014/main" id="{71DDD714-C6DA-67F6-FDBF-E1958DC9B9EF}"/>
              </a:ext>
            </a:extLst>
          </p:cNvPr>
          <p:cNvSpPr txBox="1">
            <a:spLocks/>
          </p:cNvSpPr>
          <p:nvPr/>
        </p:nvSpPr>
        <p:spPr bwMode="gray">
          <a:xfrm>
            <a:off x="8029411" y="4315201"/>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Fuchsia Tint</a:t>
            </a:r>
          </a:p>
        </p:txBody>
      </p:sp>
      <p:sp>
        <p:nvSpPr>
          <p:cNvPr id="98" name="HEX 6">
            <a:extLst>
              <a:ext uri="{FF2B5EF4-FFF2-40B4-BE49-F238E27FC236}">
                <a16:creationId xmlns:a16="http://schemas.microsoft.com/office/drawing/2014/main" id="{E499438C-EB29-960E-E878-6C9218A27FB3}"/>
              </a:ext>
            </a:extLst>
          </p:cNvPr>
          <p:cNvSpPr txBox="1">
            <a:spLocks/>
          </p:cNvSpPr>
          <p:nvPr/>
        </p:nvSpPr>
        <p:spPr bwMode="gray">
          <a:xfrm>
            <a:off x="8971017" y="4315201"/>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#EFA0E7</a:t>
            </a:r>
          </a:p>
        </p:txBody>
      </p:sp>
      <p:sp>
        <p:nvSpPr>
          <p:cNvPr id="99" name="RGB 6">
            <a:extLst>
              <a:ext uri="{FF2B5EF4-FFF2-40B4-BE49-F238E27FC236}">
                <a16:creationId xmlns:a16="http://schemas.microsoft.com/office/drawing/2014/main" id="{7D970AEE-B073-0324-E1E7-5449620DE0F7}"/>
              </a:ext>
            </a:extLst>
          </p:cNvPr>
          <p:cNvSpPr txBox="1">
            <a:spLocks/>
          </p:cNvSpPr>
          <p:nvPr/>
        </p:nvSpPr>
        <p:spPr bwMode="gray">
          <a:xfrm>
            <a:off x="9765449" y="4315201"/>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R239 G160 B231</a:t>
            </a:r>
          </a:p>
        </p:txBody>
      </p:sp>
      <p:cxnSp>
        <p:nvCxnSpPr>
          <p:cNvPr id="100" name="Straight Connector 99">
            <a:extLst>
              <a:ext uri="{FF2B5EF4-FFF2-40B4-BE49-F238E27FC236}">
                <a16:creationId xmlns:a16="http://schemas.microsoft.com/office/drawing/2014/main" id="{1A7028D4-40D0-AEAD-07EF-1A36B2DB43DB}"/>
              </a:ext>
              <a:ext uri="{C183D7F6-B498-43B3-948B-1728B52AA6E4}">
                <adec:decorative xmlns:adec="http://schemas.microsoft.com/office/drawing/2017/decorative" val="1"/>
              </a:ext>
            </a:extLst>
          </p:cNvPr>
          <p:cNvCxnSpPr>
            <a:cxnSpLocks/>
          </p:cNvCxnSpPr>
          <p:nvPr/>
        </p:nvCxnSpPr>
        <p:spPr bwMode="gray">
          <a:xfrm>
            <a:off x="7094972" y="4609496"/>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101" name="Swatch 7">
            <a:extLst>
              <a:ext uri="{FF2B5EF4-FFF2-40B4-BE49-F238E27FC236}">
                <a16:creationId xmlns:a16="http://schemas.microsoft.com/office/drawing/2014/main" id="{A79C73E4-4B4D-4C09-6F99-B9E7D0F57209}"/>
              </a:ext>
              <a:ext uri="{C183D7F6-B498-43B3-948B-1728B52AA6E4}">
                <adec:decorative xmlns:adec="http://schemas.microsoft.com/office/drawing/2017/decorative" val="1"/>
              </a:ext>
            </a:extLst>
          </p:cNvPr>
          <p:cNvSpPr/>
          <p:nvPr/>
        </p:nvSpPr>
        <p:spPr bwMode="gray">
          <a:xfrm>
            <a:off x="7094972" y="4681386"/>
            <a:ext cx="800175" cy="244360"/>
          </a:xfrm>
          <a:prstGeom prst="rect">
            <a:avLst/>
          </a:prstGeom>
          <a:solidFill>
            <a:srgbClr val="FFCE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02" name="Color 7">
            <a:extLst>
              <a:ext uri="{FF2B5EF4-FFF2-40B4-BE49-F238E27FC236}">
                <a16:creationId xmlns:a16="http://schemas.microsoft.com/office/drawing/2014/main" id="{4B1B38BB-DE58-A312-08F9-0A7A38180381}"/>
              </a:ext>
            </a:extLst>
          </p:cNvPr>
          <p:cNvSpPr txBox="1">
            <a:spLocks/>
          </p:cNvSpPr>
          <p:nvPr/>
        </p:nvSpPr>
        <p:spPr bwMode="gray">
          <a:xfrm>
            <a:off x="8029411" y="4681387"/>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Amber</a:t>
            </a:r>
          </a:p>
        </p:txBody>
      </p:sp>
      <p:sp>
        <p:nvSpPr>
          <p:cNvPr id="103" name="HEX 7">
            <a:extLst>
              <a:ext uri="{FF2B5EF4-FFF2-40B4-BE49-F238E27FC236}">
                <a16:creationId xmlns:a16="http://schemas.microsoft.com/office/drawing/2014/main" id="{84DE7ECA-C3C3-0836-0A59-6EB424A538A7}"/>
              </a:ext>
            </a:extLst>
          </p:cNvPr>
          <p:cNvSpPr txBox="1">
            <a:spLocks/>
          </p:cNvSpPr>
          <p:nvPr/>
        </p:nvSpPr>
        <p:spPr bwMode="gray">
          <a:xfrm>
            <a:off x="8971017" y="4681387"/>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#FFCE00</a:t>
            </a:r>
          </a:p>
        </p:txBody>
      </p:sp>
      <p:sp>
        <p:nvSpPr>
          <p:cNvPr id="104" name="RGB 7">
            <a:extLst>
              <a:ext uri="{FF2B5EF4-FFF2-40B4-BE49-F238E27FC236}">
                <a16:creationId xmlns:a16="http://schemas.microsoft.com/office/drawing/2014/main" id="{FE58B3E4-70FE-8BCE-E4CC-4FE4F914A0A1}"/>
              </a:ext>
            </a:extLst>
          </p:cNvPr>
          <p:cNvSpPr txBox="1">
            <a:spLocks/>
          </p:cNvSpPr>
          <p:nvPr/>
        </p:nvSpPr>
        <p:spPr bwMode="gray">
          <a:xfrm>
            <a:off x="9765449" y="4681387"/>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R255 G206 B0</a:t>
            </a:r>
          </a:p>
        </p:txBody>
      </p:sp>
      <p:cxnSp>
        <p:nvCxnSpPr>
          <p:cNvPr id="105" name="Straight Connector 104">
            <a:extLst>
              <a:ext uri="{FF2B5EF4-FFF2-40B4-BE49-F238E27FC236}">
                <a16:creationId xmlns:a16="http://schemas.microsoft.com/office/drawing/2014/main" id="{BE5741B2-B402-C50C-5F24-CB4A487C6803}"/>
              </a:ext>
              <a:ext uri="{C183D7F6-B498-43B3-948B-1728B52AA6E4}">
                <adec:decorative xmlns:adec="http://schemas.microsoft.com/office/drawing/2017/decorative" val="1"/>
              </a:ext>
            </a:extLst>
          </p:cNvPr>
          <p:cNvCxnSpPr>
            <a:cxnSpLocks/>
          </p:cNvCxnSpPr>
          <p:nvPr/>
        </p:nvCxnSpPr>
        <p:spPr bwMode="gray">
          <a:xfrm>
            <a:off x="7094972" y="4977560"/>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106" name="Swatch 8">
            <a:extLst>
              <a:ext uri="{FF2B5EF4-FFF2-40B4-BE49-F238E27FC236}">
                <a16:creationId xmlns:a16="http://schemas.microsoft.com/office/drawing/2014/main" id="{2D39DF79-C8B4-8F53-ECD3-90EB57EC50D0}"/>
              </a:ext>
              <a:ext uri="{C183D7F6-B498-43B3-948B-1728B52AA6E4}">
                <adec:decorative xmlns:adec="http://schemas.microsoft.com/office/drawing/2017/decorative" val="1"/>
              </a:ext>
            </a:extLst>
          </p:cNvPr>
          <p:cNvSpPr/>
          <p:nvPr/>
        </p:nvSpPr>
        <p:spPr bwMode="gray">
          <a:xfrm>
            <a:off x="7094972" y="5047573"/>
            <a:ext cx="800175" cy="244360"/>
          </a:xfrm>
          <a:prstGeom prst="rect">
            <a:avLst/>
          </a:prstGeom>
          <a:solidFill>
            <a:srgbClr val="FFE6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07" name="Color 8">
            <a:extLst>
              <a:ext uri="{FF2B5EF4-FFF2-40B4-BE49-F238E27FC236}">
                <a16:creationId xmlns:a16="http://schemas.microsoft.com/office/drawing/2014/main" id="{E29B0DEF-F719-83C6-BF87-E57CC2A20C5B}"/>
              </a:ext>
            </a:extLst>
          </p:cNvPr>
          <p:cNvSpPr txBox="1">
            <a:spLocks/>
          </p:cNvSpPr>
          <p:nvPr/>
        </p:nvSpPr>
        <p:spPr bwMode="gray">
          <a:xfrm>
            <a:off x="8029411" y="5047573"/>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Amber Tint</a:t>
            </a:r>
          </a:p>
        </p:txBody>
      </p:sp>
      <p:sp>
        <p:nvSpPr>
          <p:cNvPr id="108" name="HEX 8">
            <a:extLst>
              <a:ext uri="{FF2B5EF4-FFF2-40B4-BE49-F238E27FC236}">
                <a16:creationId xmlns:a16="http://schemas.microsoft.com/office/drawing/2014/main" id="{0838F0BC-A19A-1D1E-71AF-51FDE07C631A}"/>
              </a:ext>
            </a:extLst>
          </p:cNvPr>
          <p:cNvSpPr txBox="1">
            <a:spLocks/>
          </p:cNvSpPr>
          <p:nvPr/>
        </p:nvSpPr>
        <p:spPr bwMode="gray">
          <a:xfrm>
            <a:off x="8971017" y="5047573"/>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#FFE67F</a:t>
            </a:r>
          </a:p>
        </p:txBody>
      </p:sp>
      <p:sp>
        <p:nvSpPr>
          <p:cNvPr id="109" name="RGB 8">
            <a:extLst>
              <a:ext uri="{FF2B5EF4-FFF2-40B4-BE49-F238E27FC236}">
                <a16:creationId xmlns:a16="http://schemas.microsoft.com/office/drawing/2014/main" id="{741FD6EF-0DCF-CFE0-0035-F871085B0F76}"/>
              </a:ext>
            </a:extLst>
          </p:cNvPr>
          <p:cNvSpPr txBox="1">
            <a:spLocks/>
          </p:cNvSpPr>
          <p:nvPr/>
        </p:nvSpPr>
        <p:spPr bwMode="gray">
          <a:xfrm>
            <a:off x="9765449" y="5047573"/>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R255 G230 B127</a:t>
            </a:r>
          </a:p>
        </p:txBody>
      </p:sp>
      <p:cxnSp>
        <p:nvCxnSpPr>
          <p:cNvPr id="110" name="Straight Connector 109">
            <a:extLst>
              <a:ext uri="{FF2B5EF4-FFF2-40B4-BE49-F238E27FC236}">
                <a16:creationId xmlns:a16="http://schemas.microsoft.com/office/drawing/2014/main" id="{C29F2BC4-A467-0D3B-79EB-C9AD91B93BBA}"/>
              </a:ext>
              <a:ext uri="{C183D7F6-B498-43B3-948B-1728B52AA6E4}">
                <adec:decorative xmlns:adec="http://schemas.microsoft.com/office/drawing/2017/decorative" val="1"/>
              </a:ext>
            </a:extLst>
          </p:cNvPr>
          <p:cNvCxnSpPr>
            <a:cxnSpLocks/>
          </p:cNvCxnSpPr>
          <p:nvPr/>
        </p:nvCxnSpPr>
        <p:spPr bwMode="gray">
          <a:xfrm>
            <a:off x="7094972" y="5345624"/>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111" name="Swatch 9">
            <a:extLst>
              <a:ext uri="{FF2B5EF4-FFF2-40B4-BE49-F238E27FC236}">
                <a16:creationId xmlns:a16="http://schemas.microsoft.com/office/drawing/2014/main" id="{C0E15434-6202-85AE-471F-C9ACDBF7DD05}"/>
              </a:ext>
              <a:ext uri="{C183D7F6-B498-43B3-948B-1728B52AA6E4}">
                <adec:decorative xmlns:adec="http://schemas.microsoft.com/office/drawing/2017/decorative" val="1"/>
              </a:ext>
            </a:extLst>
          </p:cNvPr>
          <p:cNvSpPr/>
          <p:nvPr/>
        </p:nvSpPr>
        <p:spPr bwMode="gray">
          <a:xfrm>
            <a:off x="7094972" y="5413759"/>
            <a:ext cx="800175" cy="244360"/>
          </a:xfrm>
          <a:prstGeom prst="rect">
            <a:avLst/>
          </a:prstGeom>
          <a:solidFill>
            <a:srgbClr val="56E2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12" name="Color 9">
            <a:extLst>
              <a:ext uri="{FF2B5EF4-FFF2-40B4-BE49-F238E27FC236}">
                <a16:creationId xmlns:a16="http://schemas.microsoft.com/office/drawing/2014/main" id="{B8A6972A-2E7F-E477-088E-1D182990F567}"/>
              </a:ext>
            </a:extLst>
          </p:cNvPr>
          <p:cNvSpPr txBox="1">
            <a:spLocks/>
          </p:cNvSpPr>
          <p:nvPr/>
        </p:nvSpPr>
        <p:spPr bwMode="gray">
          <a:xfrm>
            <a:off x="8029411" y="5413759"/>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Turquoise</a:t>
            </a:r>
          </a:p>
        </p:txBody>
      </p:sp>
      <p:sp>
        <p:nvSpPr>
          <p:cNvPr id="113" name="HEX 9">
            <a:extLst>
              <a:ext uri="{FF2B5EF4-FFF2-40B4-BE49-F238E27FC236}">
                <a16:creationId xmlns:a16="http://schemas.microsoft.com/office/drawing/2014/main" id="{CD616D9B-B470-BAE8-C5B1-02ED39F926A3}"/>
              </a:ext>
            </a:extLst>
          </p:cNvPr>
          <p:cNvSpPr txBox="1">
            <a:spLocks/>
          </p:cNvSpPr>
          <p:nvPr/>
        </p:nvSpPr>
        <p:spPr bwMode="gray">
          <a:xfrm>
            <a:off x="8971017" y="5413759"/>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#56E2E1</a:t>
            </a:r>
          </a:p>
        </p:txBody>
      </p:sp>
      <p:sp>
        <p:nvSpPr>
          <p:cNvPr id="114" name="RGB 9">
            <a:extLst>
              <a:ext uri="{FF2B5EF4-FFF2-40B4-BE49-F238E27FC236}">
                <a16:creationId xmlns:a16="http://schemas.microsoft.com/office/drawing/2014/main" id="{8B0B3B02-BA99-AA2F-3F6A-2B0E0FDC0C61}"/>
              </a:ext>
            </a:extLst>
          </p:cNvPr>
          <p:cNvSpPr txBox="1">
            <a:spLocks/>
          </p:cNvSpPr>
          <p:nvPr/>
        </p:nvSpPr>
        <p:spPr bwMode="gray">
          <a:xfrm>
            <a:off x="9765449" y="5413759"/>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R86 G226 B225</a:t>
            </a:r>
          </a:p>
        </p:txBody>
      </p:sp>
      <p:cxnSp>
        <p:nvCxnSpPr>
          <p:cNvPr id="115" name="Straight Connector 114">
            <a:extLst>
              <a:ext uri="{FF2B5EF4-FFF2-40B4-BE49-F238E27FC236}">
                <a16:creationId xmlns:a16="http://schemas.microsoft.com/office/drawing/2014/main" id="{6BB486C0-4784-9AAE-CA5E-3C862F1ABA36}"/>
              </a:ext>
              <a:ext uri="{C183D7F6-B498-43B3-948B-1728B52AA6E4}">
                <adec:decorative xmlns:adec="http://schemas.microsoft.com/office/drawing/2017/decorative" val="1"/>
              </a:ext>
            </a:extLst>
          </p:cNvPr>
          <p:cNvCxnSpPr>
            <a:cxnSpLocks/>
          </p:cNvCxnSpPr>
          <p:nvPr/>
        </p:nvCxnSpPr>
        <p:spPr bwMode="gray">
          <a:xfrm>
            <a:off x="7094972" y="5713688"/>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116" name="Swatch 10">
            <a:extLst>
              <a:ext uri="{FF2B5EF4-FFF2-40B4-BE49-F238E27FC236}">
                <a16:creationId xmlns:a16="http://schemas.microsoft.com/office/drawing/2014/main" id="{4226C638-35FB-335A-2FA1-670701D45299}"/>
              </a:ext>
              <a:ext uri="{C183D7F6-B498-43B3-948B-1728B52AA6E4}">
                <adec:decorative xmlns:adec="http://schemas.microsoft.com/office/drawing/2017/decorative" val="1"/>
              </a:ext>
            </a:extLst>
          </p:cNvPr>
          <p:cNvSpPr/>
          <p:nvPr/>
        </p:nvSpPr>
        <p:spPr bwMode="gray">
          <a:xfrm>
            <a:off x="7094972" y="5779945"/>
            <a:ext cx="800175" cy="244360"/>
          </a:xfrm>
          <a:prstGeom prst="rect">
            <a:avLst/>
          </a:prstGeom>
          <a:solidFill>
            <a:srgbClr val="B3F2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17" name="Color 10">
            <a:extLst>
              <a:ext uri="{FF2B5EF4-FFF2-40B4-BE49-F238E27FC236}">
                <a16:creationId xmlns:a16="http://schemas.microsoft.com/office/drawing/2014/main" id="{8421B9AB-37F9-BFE4-3696-BC62178F54E5}"/>
              </a:ext>
            </a:extLst>
          </p:cNvPr>
          <p:cNvSpPr txBox="1">
            <a:spLocks/>
          </p:cNvSpPr>
          <p:nvPr/>
        </p:nvSpPr>
        <p:spPr bwMode="gray">
          <a:xfrm>
            <a:off x="8029411" y="5779946"/>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Turquoise Tint</a:t>
            </a:r>
          </a:p>
        </p:txBody>
      </p:sp>
      <p:sp>
        <p:nvSpPr>
          <p:cNvPr id="118" name="HEX 10">
            <a:extLst>
              <a:ext uri="{FF2B5EF4-FFF2-40B4-BE49-F238E27FC236}">
                <a16:creationId xmlns:a16="http://schemas.microsoft.com/office/drawing/2014/main" id="{A326827D-F4ED-7CE5-6E66-45C9D2A03C56}"/>
              </a:ext>
            </a:extLst>
          </p:cNvPr>
          <p:cNvSpPr txBox="1">
            <a:spLocks/>
          </p:cNvSpPr>
          <p:nvPr/>
        </p:nvSpPr>
        <p:spPr bwMode="gray">
          <a:xfrm>
            <a:off x="8971017" y="5779945"/>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#B3F2F1</a:t>
            </a:r>
          </a:p>
        </p:txBody>
      </p:sp>
      <p:sp>
        <p:nvSpPr>
          <p:cNvPr id="119" name="RGB 10">
            <a:extLst>
              <a:ext uri="{FF2B5EF4-FFF2-40B4-BE49-F238E27FC236}">
                <a16:creationId xmlns:a16="http://schemas.microsoft.com/office/drawing/2014/main" id="{F9DEF901-1610-995A-2B8E-CF937E813B3A}"/>
              </a:ext>
            </a:extLst>
          </p:cNvPr>
          <p:cNvSpPr txBox="1">
            <a:spLocks/>
          </p:cNvSpPr>
          <p:nvPr/>
        </p:nvSpPr>
        <p:spPr bwMode="gray">
          <a:xfrm>
            <a:off x="9765449" y="5779945"/>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R179 G242 B241</a:t>
            </a:r>
          </a:p>
        </p:txBody>
      </p:sp>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bwMode="gray">
          <a:xfrm>
            <a:off x="550164" y="6439710"/>
            <a:ext cx="2666111" cy="418289"/>
          </a:xfrm>
        </p:spPr>
        <p:txBody>
          <a:body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gray"/>
        <p:txBody>
          <a:bodyPr/>
          <a:lstStyle>
            <a:lvl1pPr>
              <a:defRPr>
                <a:solidFill>
                  <a:schemeClr val="tx2"/>
                </a:solidFill>
              </a:defRPr>
            </a:lvl1pPr>
          </a:lstStyle>
          <a:p>
            <a:fld id="{27BB625B-AB5A-C845-B50B-ED205C3DDF7A}" type="slidenum">
              <a:rPr lang="en-US" noProof="0" smtClean="0"/>
              <a:pPr/>
              <a:t>‹#›</a:t>
            </a:fld>
            <a:endParaRPr lang="en-US" noProof="0"/>
          </a:p>
        </p:txBody>
      </p:sp>
      <p:sp>
        <p:nvSpPr>
          <p:cNvPr id="3" name="Rectangle 2">
            <a:extLst>
              <a:ext uri="{FF2B5EF4-FFF2-40B4-BE49-F238E27FC236}">
                <a16:creationId xmlns:a16="http://schemas.microsoft.com/office/drawing/2014/main" id="{96F6341B-153E-C9AB-7BCA-267281C117F2}"/>
              </a:ext>
              <a:ext uri="{C183D7F6-B498-43B3-948B-1728B52AA6E4}">
                <adec:decorative xmlns:adec="http://schemas.microsoft.com/office/drawing/2017/decorative" val="1"/>
              </a:ext>
            </a:extLst>
          </p:cNvPr>
          <p:cNvSpPr/>
          <p:nvPr userDrawn="1"/>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7" name="Section">
            <a:extLst>
              <a:ext uri="{FF2B5EF4-FFF2-40B4-BE49-F238E27FC236}">
                <a16:creationId xmlns:a16="http://schemas.microsoft.com/office/drawing/2014/main" id="{0324952F-8B45-E697-ED45-EF2F1A5E55F1}"/>
              </a:ext>
            </a:extLst>
          </p:cNvPr>
          <p:cNvSpPr txBox="1"/>
          <p:nvPr userDrawn="1"/>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8" name="Title 1">
            <a:extLst>
              <a:ext uri="{FF2B5EF4-FFF2-40B4-BE49-F238E27FC236}">
                <a16:creationId xmlns:a16="http://schemas.microsoft.com/office/drawing/2014/main" id="{AB040085-6E16-98B8-2B1B-34F5DCC796C0}"/>
              </a:ext>
            </a:extLst>
          </p:cNvPr>
          <p:cNvSpPr txBox="1">
            <a:spLocks/>
          </p:cNvSpPr>
          <p:nvPr userDrawn="1"/>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Color palette</a:t>
            </a:r>
          </a:p>
        </p:txBody>
      </p:sp>
      <p:sp>
        <p:nvSpPr>
          <p:cNvPr id="9" name="Text Placeholder 1">
            <a:extLst>
              <a:ext uri="{FF2B5EF4-FFF2-40B4-BE49-F238E27FC236}">
                <a16:creationId xmlns:a16="http://schemas.microsoft.com/office/drawing/2014/main" id="{BAD39A14-1BF9-E6B8-7BA3-6F8D950E7BB8}"/>
              </a:ext>
            </a:extLst>
          </p:cNvPr>
          <p:cNvSpPr txBox="1">
            <a:spLocks/>
          </p:cNvSpPr>
          <p:nvPr userDrawn="1"/>
        </p:nvSpPr>
        <p:spPr bwMode="gray">
          <a:xfrm>
            <a:off x="550164" y="1625600"/>
            <a:ext cx="2364486" cy="4410076"/>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1" noProof="0"/>
              <a:t>Pearson Purple is the cornerstone of our brand identity. This lead color is the foundation for all design and branding touchpoints, supported by the primary purples.</a:t>
            </a:r>
          </a:p>
          <a:p>
            <a:r>
              <a:rPr lang="en-US" b="1" noProof="0"/>
              <a:t>Primary colors: </a:t>
            </a:r>
            <a:r>
              <a:rPr lang="en-US" noProof="0"/>
              <a:t>The key supporting colors, reinforcing Pearson Purple as the backbone of this brand system. Use these in backgrounds, gradients, and as primary colors within graphic elements.</a:t>
            </a:r>
          </a:p>
          <a:p>
            <a:r>
              <a:rPr lang="en-US" b="1" noProof="0"/>
              <a:t>Secondary color: </a:t>
            </a:r>
            <a:r>
              <a:rPr lang="en-US" noProof="0"/>
              <a:t>Use Amethyst to complement the primary palette and to emphasize shifts in content or highlight key messaging. </a:t>
            </a:r>
          </a:p>
          <a:p>
            <a:r>
              <a:rPr lang="en-US" b="1" noProof="0"/>
              <a:t>Accent colors: </a:t>
            </a:r>
            <a:r>
              <a:rPr lang="en-US" noProof="0"/>
              <a:t>Whenever possible, use the full-strength version of each accent color. When differentiation is needed, tints of these colors can be applied thoughtfully to maintain visual clarity and consistency.</a:t>
            </a:r>
          </a:p>
          <a:p>
            <a:endParaRPr lang="en-US" noProof="0"/>
          </a:p>
        </p:txBody>
      </p:sp>
      <p:grpSp>
        <p:nvGrpSpPr>
          <p:cNvPr id="10" name="Group 9">
            <a:extLst>
              <a:ext uri="{FF2B5EF4-FFF2-40B4-BE49-F238E27FC236}">
                <a16:creationId xmlns:a16="http://schemas.microsoft.com/office/drawing/2014/main" id="{8A440943-7ADD-9501-3CE4-F008211F100E}"/>
              </a:ext>
              <a:ext uri="{C183D7F6-B498-43B3-948B-1728B52AA6E4}">
                <adec:decorative xmlns:adec="http://schemas.microsoft.com/office/drawing/2017/decorative" val="1"/>
              </a:ext>
            </a:extLst>
          </p:cNvPr>
          <p:cNvGrpSpPr/>
          <p:nvPr userDrawn="1"/>
        </p:nvGrpSpPr>
        <p:grpSpPr bwMode="gray">
          <a:xfrm>
            <a:off x="4294187" y="1185478"/>
            <a:ext cx="1730376" cy="4833245"/>
            <a:chOff x="4294187" y="1368396"/>
            <a:chExt cx="1730376" cy="4273416"/>
          </a:xfrm>
        </p:grpSpPr>
        <p:sp>
          <p:nvSpPr>
            <p:cNvPr id="12" name="Rectangle 11">
              <a:extLst>
                <a:ext uri="{FF2B5EF4-FFF2-40B4-BE49-F238E27FC236}">
                  <a16:creationId xmlns:a16="http://schemas.microsoft.com/office/drawing/2014/main" id="{8563D777-3785-7AA6-B868-D2A3A7CBC066}"/>
                </a:ext>
              </a:extLst>
            </p:cNvPr>
            <p:cNvSpPr/>
            <p:nvPr/>
          </p:nvSpPr>
          <p:spPr bwMode="gray">
            <a:xfrm>
              <a:off x="4294188" y="1368396"/>
              <a:ext cx="1730374" cy="2177551"/>
            </a:xfrm>
            <a:prstGeom prst="rect">
              <a:avLst/>
            </a:prstGeom>
            <a:solidFill>
              <a:srgbClr val="0D00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3" name="Rectangle 12">
              <a:extLst>
                <a:ext uri="{FF2B5EF4-FFF2-40B4-BE49-F238E27FC236}">
                  <a16:creationId xmlns:a16="http://schemas.microsoft.com/office/drawing/2014/main" id="{D6AD428B-463F-59AC-91E5-33DFFC267370}"/>
                </a:ext>
              </a:extLst>
            </p:cNvPr>
            <p:cNvSpPr/>
            <p:nvPr/>
          </p:nvSpPr>
          <p:spPr bwMode="gray">
            <a:xfrm>
              <a:off x="4294187" y="3545947"/>
              <a:ext cx="930483" cy="1110902"/>
            </a:xfrm>
            <a:prstGeom prst="rect">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grpSp>
          <p:nvGrpSpPr>
            <p:cNvPr id="15" name="Group 14">
              <a:extLst>
                <a:ext uri="{FF2B5EF4-FFF2-40B4-BE49-F238E27FC236}">
                  <a16:creationId xmlns:a16="http://schemas.microsoft.com/office/drawing/2014/main" id="{1F7345B4-29F1-8AE0-A4AC-0C561126DBAC}"/>
                </a:ext>
              </a:extLst>
            </p:cNvPr>
            <p:cNvGrpSpPr/>
            <p:nvPr/>
          </p:nvGrpSpPr>
          <p:grpSpPr bwMode="gray">
            <a:xfrm>
              <a:off x="4294187" y="5083857"/>
              <a:ext cx="1730374" cy="557955"/>
              <a:chOff x="548639" y="5537577"/>
              <a:chExt cx="2667635" cy="640052"/>
            </a:xfrm>
          </p:grpSpPr>
          <p:sp>
            <p:nvSpPr>
              <p:cNvPr id="58" name="Rectangle 57">
                <a:extLst>
                  <a:ext uri="{FF2B5EF4-FFF2-40B4-BE49-F238E27FC236}">
                    <a16:creationId xmlns:a16="http://schemas.microsoft.com/office/drawing/2014/main" id="{67F49D90-FB6B-F831-F3C0-742DBD41E850}"/>
                  </a:ext>
                </a:extLst>
              </p:cNvPr>
              <p:cNvSpPr/>
              <p:nvPr/>
            </p:nvSpPr>
            <p:spPr bwMode="gray">
              <a:xfrm>
                <a:off x="548639" y="5537577"/>
                <a:ext cx="2667635" cy="213217"/>
              </a:xfrm>
              <a:prstGeom prst="rect">
                <a:avLst/>
              </a:prstGeom>
              <a:solidFill>
                <a:srgbClr val="DF41C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59" name="Rectangle 58">
                <a:extLst>
                  <a:ext uri="{FF2B5EF4-FFF2-40B4-BE49-F238E27FC236}">
                    <a16:creationId xmlns:a16="http://schemas.microsoft.com/office/drawing/2014/main" id="{5CDE2474-77F5-B4A1-2EAA-1BDE5D7BD7FE}"/>
                  </a:ext>
                </a:extLst>
              </p:cNvPr>
              <p:cNvSpPr/>
              <p:nvPr/>
            </p:nvSpPr>
            <p:spPr bwMode="gray">
              <a:xfrm>
                <a:off x="548639" y="5752812"/>
                <a:ext cx="2667635" cy="213218"/>
              </a:xfrm>
              <a:prstGeom prst="rect">
                <a:avLst/>
              </a:prstGeom>
              <a:solidFill>
                <a:srgbClr val="FFCE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60" name="Rectangle 59">
                <a:extLst>
                  <a:ext uri="{FF2B5EF4-FFF2-40B4-BE49-F238E27FC236}">
                    <a16:creationId xmlns:a16="http://schemas.microsoft.com/office/drawing/2014/main" id="{3E06EB9C-AE19-0E02-D984-32A24677FB41}"/>
                  </a:ext>
                </a:extLst>
              </p:cNvPr>
              <p:cNvSpPr/>
              <p:nvPr/>
            </p:nvSpPr>
            <p:spPr bwMode="gray">
              <a:xfrm>
                <a:off x="548639" y="5964411"/>
                <a:ext cx="2667635" cy="213218"/>
              </a:xfrm>
              <a:prstGeom prst="rect">
                <a:avLst/>
              </a:prstGeom>
              <a:solidFill>
                <a:srgbClr val="56E2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grpSp>
        <p:sp>
          <p:nvSpPr>
            <p:cNvPr id="16" name="Rectangle 15">
              <a:extLst>
                <a:ext uri="{FF2B5EF4-FFF2-40B4-BE49-F238E27FC236}">
                  <a16:creationId xmlns:a16="http://schemas.microsoft.com/office/drawing/2014/main" id="{0A0F5363-49E5-1E14-0D92-D58393492C44}"/>
                </a:ext>
              </a:extLst>
            </p:cNvPr>
            <p:cNvSpPr/>
            <p:nvPr/>
          </p:nvSpPr>
          <p:spPr bwMode="gray">
            <a:xfrm>
              <a:off x="5623493" y="1368396"/>
              <a:ext cx="401070" cy="2177551"/>
            </a:xfrm>
            <a:prstGeom prst="rect">
              <a:avLst/>
            </a:prstGeom>
            <a:solidFill>
              <a:srgbClr val="0D00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7" name="Rectangle 16">
              <a:extLst>
                <a:ext uri="{FF2B5EF4-FFF2-40B4-BE49-F238E27FC236}">
                  <a16:creationId xmlns:a16="http://schemas.microsoft.com/office/drawing/2014/main" id="{6690F9FE-8FEB-BB92-B018-3BCDFC320465}"/>
                </a:ext>
              </a:extLst>
            </p:cNvPr>
            <p:cNvSpPr/>
            <p:nvPr/>
          </p:nvSpPr>
          <p:spPr bwMode="gray">
            <a:xfrm>
              <a:off x="5224670" y="3545947"/>
              <a:ext cx="799893" cy="1110902"/>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grpSp>
          <p:nvGrpSpPr>
            <p:cNvPr id="18" name="Group 17">
              <a:extLst>
                <a:ext uri="{FF2B5EF4-FFF2-40B4-BE49-F238E27FC236}">
                  <a16:creationId xmlns:a16="http://schemas.microsoft.com/office/drawing/2014/main" id="{91EA2AF9-7DFF-7DC2-77E7-326FD697C1AA}"/>
                </a:ext>
              </a:extLst>
            </p:cNvPr>
            <p:cNvGrpSpPr/>
            <p:nvPr/>
          </p:nvGrpSpPr>
          <p:grpSpPr bwMode="gray">
            <a:xfrm>
              <a:off x="5623493" y="5083857"/>
              <a:ext cx="401070" cy="557954"/>
              <a:chOff x="548639" y="5537577"/>
              <a:chExt cx="2667635" cy="640052"/>
            </a:xfrm>
          </p:grpSpPr>
          <p:sp>
            <p:nvSpPr>
              <p:cNvPr id="55" name="Rectangle 54">
                <a:extLst>
                  <a:ext uri="{FF2B5EF4-FFF2-40B4-BE49-F238E27FC236}">
                    <a16:creationId xmlns:a16="http://schemas.microsoft.com/office/drawing/2014/main" id="{FA7BB68B-3262-D79E-7DDF-5987255AD34C}"/>
                  </a:ext>
                </a:extLst>
              </p:cNvPr>
              <p:cNvSpPr/>
              <p:nvPr/>
            </p:nvSpPr>
            <p:spPr bwMode="gray">
              <a:xfrm>
                <a:off x="548639" y="5537577"/>
                <a:ext cx="2667635" cy="213218"/>
              </a:xfrm>
              <a:prstGeom prst="rect">
                <a:avLst/>
              </a:prstGeom>
              <a:solidFill>
                <a:srgbClr val="EFA0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56" name="Rectangle 55">
                <a:extLst>
                  <a:ext uri="{FF2B5EF4-FFF2-40B4-BE49-F238E27FC236}">
                    <a16:creationId xmlns:a16="http://schemas.microsoft.com/office/drawing/2014/main" id="{27444F63-406F-87F6-A7A3-57194EE08D04}"/>
                  </a:ext>
                </a:extLst>
              </p:cNvPr>
              <p:cNvSpPr/>
              <p:nvPr/>
            </p:nvSpPr>
            <p:spPr bwMode="gray">
              <a:xfrm>
                <a:off x="548639" y="5752813"/>
                <a:ext cx="2667635" cy="213218"/>
              </a:xfrm>
              <a:prstGeom prst="rect">
                <a:avLst/>
              </a:prstGeom>
              <a:solidFill>
                <a:srgbClr val="FFE6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57" name="Rectangle 56">
                <a:extLst>
                  <a:ext uri="{FF2B5EF4-FFF2-40B4-BE49-F238E27FC236}">
                    <a16:creationId xmlns:a16="http://schemas.microsoft.com/office/drawing/2014/main" id="{D5334C80-6B71-C9F9-3CAE-41080E92AACC}"/>
                  </a:ext>
                </a:extLst>
              </p:cNvPr>
              <p:cNvSpPr/>
              <p:nvPr/>
            </p:nvSpPr>
            <p:spPr bwMode="gray">
              <a:xfrm>
                <a:off x="548639" y="5964411"/>
                <a:ext cx="2667635" cy="213218"/>
              </a:xfrm>
              <a:prstGeom prst="rect">
                <a:avLst/>
              </a:prstGeom>
              <a:solidFill>
                <a:srgbClr val="B3F2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grpSp>
        <p:sp>
          <p:nvSpPr>
            <p:cNvPr id="19" name="Rectangle 18">
              <a:extLst>
                <a:ext uri="{FF2B5EF4-FFF2-40B4-BE49-F238E27FC236}">
                  <a16:creationId xmlns:a16="http://schemas.microsoft.com/office/drawing/2014/main" id="{8B822E5A-2E63-D887-EA62-0B2948E2F1E7}"/>
                </a:ext>
              </a:extLst>
            </p:cNvPr>
            <p:cNvSpPr/>
            <p:nvPr/>
          </p:nvSpPr>
          <p:spPr bwMode="gray">
            <a:xfrm>
              <a:off x="4294187" y="4648757"/>
              <a:ext cx="1730374" cy="442414"/>
            </a:xfrm>
            <a:prstGeom prst="rect">
              <a:avLst/>
            </a:prstGeom>
            <a:solidFill>
              <a:srgbClr val="512E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grpSp>
      <p:sp>
        <p:nvSpPr>
          <p:cNvPr id="61" name="Subhead 1">
            <a:extLst>
              <a:ext uri="{FF2B5EF4-FFF2-40B4-BE49-F238E27FC236}">
                <a16:creationId xmlns:a16="http://schemas.microsoft.com/office/drawing/2014/main" id="{AAF90A57-2C7B-3E75-5E20-2D6E30B235C9}"/>
              </a:ext>
            </a:extLst>
          </p:cNvPr>
          <p:cNvSpPr txBox="1">
            <a:spLocks/>
          </p:cNvSpPr>
          <p:nvPr userDrawn="1"/>
        </p:nvSpPr>
        <p:spPr bwMode="gray">
          <a:xfrm>
            <a:off x="7094973" y="938169"/>
            <a:ext cx="800175" cy="247309"/>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Pearson Purple</a:t>
            </a:r>
          </a:p>
        </p:txBody>
      </p:sp>
      <p:cxnSp>
        <p:nvCxnSpPr>
          <p:cNvPr id="62" name="Straight Connector 61">
            <a:extLst>
              <a:ext uri="{FF2B5EF4-FFF2-40B4-BE49-F238E27FC236}">
                <a16:creationId xmlns:a16="http://schemas.microsoft.com/office/drawing/2014/main" id="{9D63522A-AC95-35C3-6705-5EDBA8ED1959}"/>
              </a:ext>
              <a:ext uri="{C183D7F6-B498-43B3-948B-1728B52AA6E4}">
                <adec:decorative xmlns:adec="http://schemas.microsoft.com/office/drawing/2017/decorative" val="1"/>
              </a:ext>
            </a:extLst>
          </p:cNvPr>
          <p:cNvCxnSpPr>
            <a:cxnSpLocks/>
          </p:cNvCxnSpPr>
          <p:nvPr userDrawn="1"/>
        </p:nvCxnSpPr>
        <p:spPr bwMode="gray">
          <a:xfrm>
            <a:off x="7094972" y="1185478"/>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63" name="Swatch 1">
            <a:extLst>
              <a:ext uri="{FF2B5EF4-FFF2-40B4-BE49-F238E27FC236}">
                <a16:creationId xmlns:a16="http://schemas.microsoft.com/office/drawing/2014/main" id="{B0F2E9F3-26B8-179F-8CB8-15CED04202B8}"/>
              </a:ext>
              <a:ext uri="{C183D7F6-B498-43B3-948B-1728B52AA6E4}">
                <adec:decorative xmlns:adec="http://schemas.microsoft.com/office/drawing/2017/decorative" val="1"/>
              </a:ext>
            </a:extLst>
          </p:cNvPr>
          <p:cNvSpPr/>
          <p:nvPr userDrawn="1"/>
        </p:nvSpPr>
        <p:spPr bwMode="gray">
          <a:xfrm>
            <a:off x="7094972" y="1270515"/>
            <a:ext cx="800175" cy="244360"/>
          </a:xfrm>
          <a:prstGeom prst="rect">
            <a:avLst/>
          </a:prstGeom>
          <a:solidFill>
            <a:srgbClr val="0D00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solidFill>
                <a:effectLst/>
                <a:uLnTx/>
                <a:uFillTx/>
                <a:latin typeface="Plus Jakarta Sans Medium" panose="020B0604030504040204"/>
                <a:ea typeface="+mn-ea"/>
                <a:cs typeface="+mn-cs"/>
              </a:rPr>
              <a:t>Text</a:t>
            </a:r>
          </a:p>
        </p:txBody>
      </p:sp>
      <p:sp>
        <p:nvSpPr>
          <p:cNvPr id="64" name="Color 1">
            <a:extLst>
              <a:ext uri="{FF2B5EF4-FFF2-40B4-BE49-F238E27FC236}">
                <a16:creationId xmlns:a16="http://schemas.microsoft.com/office/drawing/2014/main" id="{96FE0E8F-F657-DE92-23B1-280F417D4E02}"/>
              </a:ext>
            </a:extLst>
          </p:cNvPr>
          <p:cNvSpPr txBox="1">
            <a:spLocks/>
          </p:cNvSpPr>
          <p:nvPr userDrawn="1"/>
        </p:nvSpPr>
        <p:spPr bwMode="gray">
          <a:xfrm>
            <a:off x="8029411" y="1270516"/>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Pearson Purple</a:t>
            </a:r>
          </a:p>
        </p:txBody>
      </p:sp>
      <p:sp>
        <p:nvSpPr>
          <p:cNvPr id="65" name="HEX 1">
            <a:extLst>
              <a:ext uri="{FF2B5EF4-FFF2-40B4-BE49-F238E27FC236}">
                <a16:creationId xmlns:a16="http://schemas.microsoft.com/office/drawing/2014/main" id="{21753FE6-F4EA-F3AF-AE23-70F2B21B44C8}"/>
              </a:ext>
            </a:extLst>
          </p:cNvPr>
          <p:cNvSpPr txBox="1">
            <a:spLocks/>
          </p:cNvSpPr>
          <p:nvPr userDrawn="1"/>
        </p:nvSpPr>
        <p:spPr bwMode="gray">
          <a:xfrm>
            <a:off x="8971017" y="1270516"/>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#0D004D</a:t>
            </a:r>
          </a:p>
        </p:txBody>
      </p:sp>
      <p:sp>
        <p:nvSpPr>
          <p:cNvPr id="66" name="RGB 1">
            <a:extLst>
              <a:ext uri="{FF2B5EF4-FFF2-40B4-BE49-F238E27FC236}">
                <a16:creationId xmlns:a16="http://schemas.microsoft.com/office/drawing/2014/main" id="{770E4AAC-DE16-887C-6F5E-DFC1638CFD92}"/>
              </a:ext>
            </a:extLst>
          </p:cNvPr>
          <p:cNvSpPr txBox="1">
            <a:spLocks/>
          </p:cNvSpPr>
          <p:nvPr userDrawn="1"/>
        </p:nvSpPr>
        <p:spPr bwMode="gray">
          <a:xfrm>
            <a:off x="9765449" y="1270516"/>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R13 G0 B77</a:t>
            </a:r>
          </a:p>
        </p:txBody>
      </p:sp>
      <p:sp>
        <p:nvSpPr>
          <p:cNvPr id="67" name="Subhead 2">
            <a:extLst>
              <a:ext uri="{FF2B5EF4-FFF2-40B4-BE49-F238E27FC236}">
                <a16:creationId xmlns:a16="http://schemas.microsoft.com/office/drawing/2014/main" id="{85C870D3-A22B-3ECF-CDB8-9439073241FA}"/>
              </a:ext>
            </a:extLst>
          </p:cNvPr>
          <p:cNvSpPr txBox="1">
            <a:spLocks/>
          </p:cNvSpPr>
          <p:nvPr userDrawn="1"/>
        </p:nvSpPr>
        <p:spPr bwMode="gray">
          <a:xfrm>
            <a:off x="7094973" y="1774883"/>
            <a:ext cx="800175" cy="247309"/>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Primary Colors</a:t>
            </a:r>
          </a:p>
        </p:txBody>
      </p:sp>
      <p:cxnSp>
        <p:nvCxnSpPr>
          <p:cNvPr id="68" name="Straight Connector 67">
            <a:extLst>
              <a:ext uri="{FF2B5EF4-FFF2-40B4-BE49-F238E27FC236}">
                <a16:creationId xmlns:a16="http://schemas.microsoft.com/office/drawing/2014/main" id="{E9408799-4A33-BC07-3739-D58561DAB7D1}"/>
              </a:ext>
              <a:ext uri="{C183D7F6-B498-43B3-948B-1728B52AA6E4}">
                <adec:decorative xmlns:adec="http://schemas.microsoft.com/office/drawing/2017/decorative" val="1"/>
              </a:ext>
            </a:extLst>
          </p:cNvPr>
          <p:cNvCxnSpPr>
            <a:cxnSpLocks/>
          </p:cNvCxnSpPr>
          <p:nvPr userDrawn="1"/>
        </p:nvCxnSpPr>
        <p:spPr bwMode="gray">
          <a:xfrm>
            <a:off x="7094972" y="2022019"/>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69" name="Swatch 2">
            <a:extLst>
              <a:ext uri="{FF2B5EF4-FFF2-40B4-BE49-F238E27FC236}">
                <a16:creationId xmlns:a16="http://schemas.microsoft.com/office/drawing/2014/main" id="{E1A093FE-B923-ADE1-09BA-63D63C28091C}"/>
              </a:ext>
              <a:ext uri="{C183D7F6-B498-43B3-948B-1728B52AA6E4}">
                <adec:decorative xmlns:adec="http://schemas.microsoft.com/office/drawing/2017/decorative" val="1"/>
              </a:ext>
            </a:extLst>
          </p:cNvPr>
          <p:cNvSpPr/>
          <p:nvPr userDrawn="1"/>
        </p:nvSpPr>
        <p:spPr bwMode="gray">
          <a:xfrm>
            <a:off x="7094972" y="2082882"/>
            <a:ext cx="800175" cy="244360"/>
          </a:xfrm>
          <a:prstGeom prst="rect">
            <a:avLst/>
          </a:prstGeom>
          <a:solidFill>
            <a:srgbClr val="C1B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D004D"/>
                </a:solidFill>
                <a:effectLst/>
                <a:uLnTx/>
                <a:uFillTx/>
                <a:latin typeface="Plus Jakarta Sans Medium" panose="020B0604030504040204"/>
                <a:ea typeface="+mn-ea"/>
                <a:cs typeface="+mn-cs"/>
              </a:rPr>
              <a:t>Text</a:t>
            </a:r>
          </a:p>
        </p:txBody>
      </p:sp>
      <p:sp>
        <p:nvSpPr>
          <p:cNvPr id="70" name="Color 2">
            <a:extLst>
              <a:ext uri="{FF2B5EF4-FFF2-40B4-BE49-F238E27FC236}">
                <a16:creationId xmlns:a16="http://schemas.microsoft.com/office/drawing/2014/main" id="{3F252334-013F-9BFC-3140-A998AFE63DAB}"/>
              </a:ext>
            </a:extLst>
          </p:cNvPr>
          <p:cNvSpPr txBox="1">
            <a:spLocks/>
          </p:cNvSpPr>
          <p:nvPr userDrawn="1"/>
        </p:nvSpPr>
        <p:spPr bwMode="gray">
          <a:xfrm>
            <a:off x="8029411" y="2082883"/>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Light Purple</a:t>
            </a:r>
          </a:p>
        </p:txBody>
      </p:sp>
      <p:sp>
        <p:nvSpPr>
          <p:cNvPr id="71" name="HEX 2">
            <a:extLst>
              <a:ext uri="{FF2B5EF4-FFF2-40B4-BE49-F238E27FC236}">
                <a16:creationId xmlns:a16="http://schemas.microsoft.com/office/drawing/2014/main" id="{839FD6F1-7362-471E-DB56-446C314EA3A9}"/>
              </a:ext>
            </a:extLst>
          </p:cNvPr>
          <p:cNvSpPr txBox="1">
            <a:spLocks/>
          </p:cNvSpPr>
          <p:nvPr userDrawn="1"/>
        </p:nvSpPr>
        <p:spPr bwMode="gray">
          <a:xfrm>
            <a:off x="8971017" y="2082883"/>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#C1BFFF</a:t>
            </a:r>
          </a:p>
        </p:txBody>
      </p:sp>
      <p:sp>
        <p:nvSpPr>
          <p:cNvPr id="72" name="RGB 2">
            <a:extLst>
              <a:ext uri="{FF2B5EF4-FFF2-40B4-BE49-F238E27FC236}">
                <a16:creationId xmlns:a16="http://schemas.microsoft.com/office/drawing/2014/main" id="{F83271C9-140C-D825-B927-6948365FB92D}"/>
              </a:ext>
            </a:extLst>
          </p:cNvPr>
          <p:cNvSpPr txBox="1">
            <a:spLocks/>
          </p:cNvSpPr>
          <p:nvPr userDrawn="1"/>
        </p:nvSpPr>
        <p:spPr bwMode="gray">
          <a:xfrm>
            <a:off x="9765449" y="2082883"/>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R193 G191 B255</a:t>
            </a:r>
          </a:p>
        </p:txBody>
      </p:sp>
      <p:cxnSp>
        <p:nvCxnSpPr>
          <p:cNvPr id="73" name="Straight Connector 72">
            <a:extLst>
              <a:ext uri="{FF2B5EF4-FFF2-40B4-BE49-F238E27FC236}">
                <a16:creationId xmlns:a16="http://schemas.microsoft.com/office/drawing/2014/main" id="{BC275C8C-FA70-6A78-C083-3F1539134BBD}"/>
              </a:ext>
              <a:ext uri="{C183D7F6-B498-43B3-948B-1728B52AA6E4}">
                <adec:decorative xmlns:adec="http://schemas.microsoft.com/office/drawing/2017/decorative" val="1"/>
              </a:ext>
            </a:extLst>
          </p:cNvPr>
          <p:cNvCxnSpPr>
            <a:cxnSpLocks/>
          </p:cNvCxnSpPr>
          <p:nvPr userDrawn="1"/>
        </p:nvCxnSpPr>
        <p:spPr bwMode="gray">
          <a:xfrm>
            <a:off x="7094972" y="2390083"/>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74" name="Swatch 3">
            <a:extLst>
              <a:ext uri="{FF2B5EF4-FFF2-40B4-BE49-F238E27FC236}">
                <a16:creationId xmlns:a16="http://schemas.microsoft.com/office/drawing/2014/main" id="{82795B3B-5809-091A-E71A-9A6471A1BFD5}"/>
              </a:ext>
              <a:ext uri="{C183D7F6-B498-43B3-948B-1728B52AA6E4}">
                <adec:decorative xmlns:adec="http://schemas.microsoft.com/office/drawing/2017/decorative" val="1"/>
              </a:ext>
            </a:extLst>
          </p:cNvPr>
          <p:cNvSpPr/>
          <p:nvPr userDrawn="1"/>
        </p:nvSpPr>
        <p:spPr bwMode="gray">
          <a:xfrm>
            <a:off x="7094972" y="2453362"/>
            <a:ext cx="800175" cy="24436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0D004D"/>
              </a:solidFill>
              <a:effectLst/>
              <a:uLnTx/>
              <a:uFillTx/>
              <a:latin typeface="Plus Jakarta Sans Medium" panose="020B0604030504040204"/>
              <a:ea typeface="+mn-ea"/>
              <a:cs typeface="+mn-cs"/>
            </a:endParaRPr>
          </a:p>
        </p:txBody>
      </p:sp>
      <p:sp>
        <p:nvSpPr>
          <p:cNvPr id="75" name="Color 3">
            <a:extLst>
              <a:ext uri="{FF2B5EF4-FFF2-40B4-BE49-F238E27FC236}">
                <a16:creationId xmlns:a16="http://schemas.microsoft.com/office/drawing/2014/main" id="{EF9CE3B5-64D9-71C0-0DBE-FC228175B825}"/>
              </a:ext>
            </a:extLst>
          </p:cNvPr>
          <p:cNvSpPr txBox="1">
            <a:spLocks/>
          </p:cNvSpPr>
          <p:nvPr userDrawn="1"/>
        </p:nvSpPr>
        <p:spPr bwMode="gray">
          <a:xfrm>
            <a:off x="8029411" y="2453363"/>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Mist Purple</a:t>
            </a:r>
          </a:p>
        </p:txBody>
      </p:sp>
      <p:sp>
        <p:nvSpPr>
          <p:cNvPr id="76" name="HEX 3">
            <a:extLst>
              <a:ext uri="{FF2B5EF4-FFF2-40B4-BE49-F238E27FC236}">
                <a16:creationId xmlns:a16="http://schemas.microsoft.com/office/drawing/2014/main" id="{D216C86F-99B9-C0B1-A94C-907DC9F2DF81}"/>
              </a:ext>
            </a:extLst>
          </p:cNvPr>
          <p:cNvSpPr txBox="1">
            <a:spLocks/>
          </p:cNvSpPr>
          <p:nvPr userDrawn="1"/>
        </p:nvSpPr>
        <p:spPr bwMode="gray">
          <a:xfrm>
            <a:off x="8971017" y="2453363"/>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#EDECF6</a:t>
            </a:r>
          </a:p>
        </p:txBody>
      </p:sp>
      <p:sp>
        <p:nvSpPr>
          <p:cNvPr id="77" name="RGB 3">
            <a:extLst>
              <a:ext uri="{FF2B5EF4-FFF2-40B4-BE49-F238E27FC236}">
                <a16:creationId xmlns:a16="http://schemas.microsoft.com/office/drawing/2014/main" id="{4ADE8046-634F-AE2B-3793-7393AC70C278}"/>
              </a:ext>
            </a:extLst>
          </p:cNvPr>
          <p:cNvSpPr txBox="1">
            <a:spLocks/>
          </p:cNvSpPr>
          <p:nvPr userDrawn="1"/>
        </p:nvSpPr>
        <p:spPr bwMode="gray">
          <a:xfrm>
            <a:off x="9765449" y="2453363"/>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R237 G236 B246</a:t>
            </a:r>
          </a:p>
        </p:txBody>
      </p:sp>
      <p:sp>
        <p:nvSpPr>
          <p:cNvPr id="78" name="Subhead 3">
            <a:extLst>
              <a:ext uri="{FF2B5EF4-FFF2-40B4-BE49-F238E27FC236}">
                <a16:creationId xmlns:a16="http://schemas.microsoft.com/office/drawing/2014/main" id="{7326391D-FD93-BF92-1A85-84607B527495}"/>
              </a:ext>
            </a:extLst>
          </p:cNvPr>
          <p:cNvSpPr txBox="1">
            <a:spLocks/>
          </p:cNvSpPr>
          <p:nvPr userDrawn="1"/>
        </p:nvSpPr>
        <p:spPr bwMode="gray">
          <a:xfrm>
            <a:off x="7094973" y="2931330"/>
            <a:ext cx="1115200" cy="247309"/>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Secondary Color</a:t>
            </a:r>
          </a:p>
        </p:txBody>
      </p:sp>
      <p:cxnSp>
        <p:nvCxnSpPr>
          <p:cNvPr id="79" name="Straight Connector 78">
            <a:extLst>
              <a:ext uri="{FF2B5EF4-FFF2-40B4-BE49-F238E27FC236}">
                <a16:creationId xmlns:a16="http://schemas.microsoft.com/office/drawing/2014/main" id="{47790DAC-B4E5-CD72-7F20-6CABEA05EDA3}"/>
              </a:ext>
              <a:ext uri="{C183D7F6-B498-43B3-948B-1728B52AA6E4}">
                <adec:decorative xmlns:adec="http://schemas.microsoft.com/office/drawing/2017/decorative" val="1"/>
              </a:ext>
            </a:extLst>
          </p:cNvPr>
          <p:cNvCxnSpPr>
            <a:cxnSpLocks/>
          </p:cNvCxnSpPr>
          <p:nvPr userDrawn="1"/>
        </p:nvCxnSpPr>
        <p:spPr bwMode="gray">
          <a:xfrm>
            <a:off x="7094972" y="3179215"/>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80" name="Swatch 4">
            <a:extLst>
              <a:ext uri="{FF2B5EF4-FFF2-40B4-BE49-F238E27FC236}">
                <a16:creationId xmlns:a16="http://schemas.microsoft.com/office/drawing/2014/main" id="{77801AE8-20B0-B711-C809-379D28B19A5B}"/>
              </a:ext>
              <a:ext uri="{C183D7F6-B498-43B3-948B-1728B52AA6E4}">
                <adec:decorative xmlns:adec="http://schemas.microsoft.com/office/drawing/2017/decorative" val="1"/>
              </a:ext>
            </a:extLst>
          </p:cNvPr>
          <p:cNvSpPr/>
          <p:nvPr userDrawn="1"/>
        </p:nvSpPr>
        <p:spPr bwMode="gray">
          <a:xfrm>
            <a:off x="7094972" y="3243212"/>
            <a:ext cx="800175" cy="244360"/>
          </a:xfrm>
          <a:prstGeom prst="rect">
            <a:avLst/>
          </a:prstGeom>
          <a:solidFill>
            <a:srgbClr val="512E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solidFill>
                <a:effectLst/>
                <a:uLnTx/>
                <a:uFillTx/>
                <a:latin typeface="Plus Jakarta Sans Medium" panose="020B0604030504040204"/>
                <a:ea typeface="+mn-ea"/>
                <a:cs typeface="+mn-cs"/>
              </a:rPr>
              <a:t>Text</a:t>
            </a:r>
          </a:p>
        </p:txBody>
      </p:sp>
      <p:sp>
        <p:nvSpPr>
          <p:cNvPr id="81" name="Color 4">
            <a:extLst>
              <a:ext uri="{FF2B5EF4-FFF2-40B4-BE49-F238E27FC236}">
                <a16:creationId xmlns:a16="http://schemas.microsoft.com/office/drawing/2014/main" id="{864B7C13-60C7-FFB2-ED33-95D0B2082037}"/>
              </a:ext>
            </a:extLst>
          </p:cNvPr>
          <p:cNvSpPr txBox="1">
            <a:spLocks/>
          </p:cNvSpPr>
          <p:nvPr userDrawn="1"/>
        </p:nvSpPr>
        <p:spPr bwMode="gray">
          <a:xfrm>
            <a:off x="8029411" y="3243213"/>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Amethyst</a:t>
            </a:r>
          </a:p>
        </p:txBody>
      </p:sp>
      <p:sp>
        <p:nvSpPr>
          <p:cNvPr id="82" name="HEX 4">
            <a:extLst>
              <a:ext uri="{FF2B5EF4-FFF2-40B4-BE49-F238E27FC236}">
                <a16:creationId xmlns:a16="http://schemas.microsoft.com/office/drawing/2014/main" id="{1203B107-245A-A132-DD0E-30ADA50BF20A}"/>
              </a:ext>
            </a:extLst>
          </p:cNvPr>
          <p:cNvSpPr txBox="1">
            <a:spLocks/>
          </p:cNvSpPr>
          <p:nvPr userDrawn="1"/>
        </p:nvSpPr>
        <p:spPr bwMode="gray">
          <a:xfrm>
            <a:off x="8971017" y="3243213"/>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#512EAB</a:t>
            </a:r>
          </a:p>
        </p:txBody>
      </p:sp>
      <p:sp>
        <p:nvSpPr>
          <p:cNvPr id="83" name="RGB 4">
            <a:extLst>
              <a:ext uri="{FF2B5EF4-FFF2-40B4-BE49-F238E27FC236}">
                <a16:creationId xmlns:a16="http://schemas.microsoft.com/office/drawing/2014/main" id="{3EECA3ED-991F-7D05-E5CF-7177161F456D}"/>
              </a:ext>
            </a:extLst>
          </p:cNvPr>
          <p:cNvSpPr txBox="1">
            <a:spLocks/>
          </p:cNvSpPr>
          <p:nvPr userDrawn="1"/>
        </p:nvSpPr>
        <p:spPr bwMode="gray">
          <a:xfrm>
            <a:off x="9765449" y="3243213"/>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R81 G46 B171</a:t>
            </a:r>
          </a:p>
        </p:txBody>
      </p:sp>
      <p:sp>
        <p:nvSpPr>
          <p:cNvPr id="84" name="Subhead 4">
            <a:extLst>
              <a:ext uri="{FF2B5EF4-FFF2-40B4-BE49-F238E27FC236}">
                <a16:creationId xmlns:a16="http://schemas.microsoft.com/office/drawing/2014/main" id="{8DA003AF-5D2E-97A8-30AA-6E9B55E68640}"/>
              </a:ext>
            </a:extLst>
          </p:cNvPr>
          <p:cNvSpPr txBox="1">
            <a:spLocks/>
          </p:cNvSpPr>
          <p:nvPr userDrawn="1"/>
        </p:nvSpPr>
        <p:spPr bwMode="gray">
          <a:xfrm>
            <a:off x="7094973" y="3630577"/>
            <a:ext cx="800175" cy="247309"/>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Accent Colors</a:t>
            </a:r>
          </a:p>
        </p:txBody>
      </p:sp>
      <p:cxnSp>
        <p:nvCxnSpPr>
          <p:cNvPr id="85" name="Straight Connector 84">
            <a:extLst>
              <a:ext uri="{FF2B5EF4-FFF2-40B4-BE49-F238E27FC236}">
                <a16:creationId xmlns:a16="http://schemas.microsoft.com/office/drawing/2014/main" id="{B8B5E79E-403F-8A67-95C3-0C85247FB395}"/>
              </a:ext>
              <a:ext uri="{C183D7F6-B498-43B3-948B-1728B52AA6E4}">
                <adec:decorative xmlns:adec="http://schemas.microsoft.com/office/drawing/2017/decorative" val="1"/>
              </a:ext>
            </a:extLst>
          </p:cNvPr>
          <p:cNvCxnSpPr>
            <a:cxnSpLocks/>
          </p:cNvCxnSpPr>
          <p:nvPr userDrawn="1"/>
        </p:nvCxnSpPr>
        <p:spPr bwMode="gray">
          <a:xfrm>
            <a:off x="7094972" y="3873368"/>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86" name="Swatch 5">
            <a:extLst>
              <a:ext uri="{FF2B5EF4-FFF2-40B4-BE49-F238E27FC236}">
                <a16:creationId xmlns:a16="http://schemas.microsoft.com/office/drawing/2014/main" id="{0106D9CB-CE49-06AA-E406-80B4323325EC}"/>
              </a:ext>
              <a:ext uri="{C183D7F6-B498-43B3-948B-1728B52AA6E4}">
                <adec:decorative xmlns:adec="http://schemas.microsoft.com/office/drawing/2017/decorative" val="1"/>
              </a:ext>
            </a:extLst>
          </p:cNvPr>
          <p:cNvSpPr/>
          <p:nvPr userDrawn="1"/>
        </p:nvSpPr>
        <p:spPr bwMode="gray">
          <a:xfrm>
            <a:off x="7094972" y="3949014"/>
            <a:ext cx="800175" cy="244360"/>
          </a:xfrm>
          <a:prstGeom prst="rect">
            <a:avLst/>
          </a:prstGeom>
          <a:solidFill>
            <a:srgbClr val="DF41C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20" name="Color 5">
            <a:extLst>
              <a:ext uri="{FF2B5EF4-FFF2-40B4-BE49-F238E27FC236}">
                <a16:creationId xmlns:a16="http://schemas.microsoft.com/office/drawing/2014/main" id="{93A7EF65-154A-7D5D-D6B1-8C5CEFE7C41C}"/>
              </a:ext>
            </a:extLst>
          </p:cNvPr>
          <p:cNvSpPr txBox="1">
            <a:spLocks/>
          </p:cNvSpPr>
          <p:nvPr userDrawn="1"/>
        </p:nvSpPr>
        <p:spPr bwMode="gray">
          <a:xfrm>
            <a:off x="8029411" y="3949015"/>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Fuchsia</a:t>
            </a:r>
          </a:p>
        </p:txBody>
      </p:sp>
      <p:sp>
        <p:nvSpPr>
          <p:cNvPr id="121" name="HEX 5">
            <a:extLst>
              <a:ext uri="{FF2B5EF4-FFF2-40B4-BE49-F238E27FC236}">
                <a16:creationId xmlns:a16="http://schemas.microsoft.com/office/drawing/2014/main" id="{C9E82C5A-B80F-28DF-DDDA-C6528AC89065}"/>
              </a:ext>
            </a:extLst>
          </p:cNvPr>
          <p:cNvSpPr txBox="1">
            <a:spLocks/>
          </p:cNvSpPr>
          <p:nvPr userDrawn="1"/>
        </p:nvSpPr>
        <p:spPr bwMode="gray">
          <a:xfrm>
            <a:off x="8971017" y="3949015"/>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#DF41CF</a:t>
            </a:r>
          </a:p>
        </p:txBody>
      </p:sp>
      <p:sp>
        <p:nvSpPr>
          <p:cNvPr id="122" name="RGB 5">
            <a:extLst>
              <a:ext uri="{FF2B5EF4-FFF2-40B4-BE49-F238E27FC236}">
                <a16:creationId xmlns:a16="http://schemas.microsoft.com/office/drawing/2014/main" id="{48EBD924-356C-5031-A7E5-15D459C1E3D0}"/>
              </a:ext>
            </a:extLst>
          </p:cNvPr>
          <p:cNvSpPr txBox="1">
            <a:spLocks/>
          </p:cNvSpPr>
          <p:nvPr userDrawn="1"/>
        </p:nvSpPr>
        <p:spPr bwMode="gray">
          <a:xfrm>
            <a:off x="9765449" y="3949015"/>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R223 G65 B207</a:t>
            </a:r>
          </a:p>
        </p:txBody>
      </p:sp>
      <p:cxnSp>
        <p:nvCxnSpPr>
          <p:cNvPr id="123" name="Straight Connector 122">
            <a:extLst>
              <a:ext uri="{FF2B5EF4-FFF2-40B4-BE49-F238E27FC236}">
                <a16:creationId xmlns:a16="http://schemas.microsoft.com/office/drawing/2014/main" id="{2335E695-EC6C-D1AC-2AB6-4AFA8F7DB5FE}"/>
              </a:ext>
              <a:ext uri="{C183D7F6-B498-43B3-948B-1728B52AA6E4}">
                <adec:decorative xmlns:adec="http://schemas.microsoft.com/office/drawing/2017/decorative" val="1"/>
              </a:ext>
            </a:extLst>
          </p:cNvPr>
          <p:cNvCxnSpPr>
            <a:cxnSpLocks/>
          </p:cNvCxnSpPr>
          <p:nvPr userDrawn="1"/>
        </p:nvCxnSpPr>
        <p:spPr bwMode="gray">
          <a:xfrm>
            <a:off x="7094972" y="4241432"/>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124" name="Swatch 6">
            <a:extLst>
              <a:ext uri="{FF2B5EF4-FFF2-40B4-BE49-F238E27FC236}">
                <a16:creationId xmlns:a16="http://schemas.microsoft.com/office/drawing/2014/main" id="{FBCF6BFE-B723-1F03-F633-63221270DB2D}"/>
              </a:ext>
              <a:ext uri="{C183D7F6-B498-43B3-948B-1728B52AA6E4}">
                <adec:decorative xmlns:adec="http://schemas.microsoft.com/office/drawing/2017/decorative" val="1"/>
              </a:ext>
            </a:extLst>
          </p:cNvPr>
          <p:cNvSpPr/>
          <p:nvPr userDrawn="1"/>
        </p:nvSpPr>
        <p:spPr bwMode="gray">
          <a:xfrm>
            <a:off x="7094972" y="4315200"/>
            <a:ext cx="800175" cy="244360"/>
          </a:xfrm>
          <a:prstGeom prst="rect">
            <a:avLst/>
          </a:prstGeom>
          <a:solidFill>
            <a:srgbClr val="EFA0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25" name="Color 6">
            <a:extLst>
              <a:ext uri="{FF2B5EF4-FFF2-40B4-BE49-F238E27FC236}">
                <a16:creationId xmlns:a16="http://schemas.microsoft.com/office/drawing/2014/main" id="{E59D2391-1D03-3246-344E-C0EB8F93FBF7}"/>
              </a:ext>
            </a:extLst>
          </p:cNvPr>
          <p:cNvSpPr txBox="1">
            <a:spLocks/>
          </p:cNvSpPr>
          <p:nvPr userDrawn="1"/>
        </p:nvSpPr>
        <p:spPr bwMode="gray">
          <a:xfrm>
            <a:off x="8029411" y="4315201"/>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Fuchsia Tint</a:t>
            </a:r>
          </a:p>
        </p:txBody>
      </p:sp>
      <p:sp>
        <p:nvSpPr>
          <p:cNvPr id="126" name="HEX 6">
            <a:extLst>
              <a:ext uri="{FF2B5EF4-FFF2-40B4-BE49-F238E27FC236}">
                <a16:creationId xmlns:a16="http://schemas.microsoft.com/office/drawing/2014/main" id="{3A11D3D2-8C2F-1D6E-B43F-FD0911345DD9}"/>
              </a:ext>
            </a:extLst>
          </p:cNvPr>
          <p:cNvSpPr txBox="1">
            <a:spLocks/>
          </p:cNvSpPr>
          <p:nvPr userDrawn="1"/>
        </p:nvSpPr>
        <p:spPr bwMode="gray">
          <a:xfrm>
            <a:off x="8971017" y="4315201"/>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#EFA0E7</a:t>
            </a:r>
          </a:p>
        </p:txBody>
      </p:sp>
      <p:sp>
        <p:nvSpPr>
          <p:cNvPr id="127" name="RGB 6">
            <a:extLst>
              <a:ext uri="{FF2B5EF4-FFF2-40B4-BE49-F238E27FC236}">
                <a16:creationId xmlns:a16="http://schemas.microsoft.com/office/drawing/2014/main" id="{7B6EFE57-4C6D-67FB-21FB-FCF9AE3A8760}"/>
              </a:ext>
            </a:extLst>
          </p:cNvPr>
          <p:cNvSpPr txBox="1">
            <a:spLocks/>
          </p:cNvSpPr>
          <p:nvPr userDrawn="1"/>
        </p:nvSpPr>
        <p:spPr bwMode="gray">
          <a:xfrm>
            <a:off x="9765449" y="4315201"/>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R239 G160 B231</a:t>
            </a:r>
          </a:p>
        </p:txBody>
      </p:sp>
      <p:cxnSp>
        <p:nvCxnSpPr>
          <p:cNvPr id="128" name="Straight Connector 127">
            <a:extLst>
              <a:ext uri="{FF2B5EF4-FFF2-40B4-BE49-F238E27FC236}">
                <a16:creationId xmlns:a16="http://schemas.microsoft.com/office/drawing/2014/main" id="{F1B3BF9B-7D9A-A283-5DFD-82ABD0F058B1}"/>
              </a:ext>
              <a:ext uri="{C183D7F6-B498-43B3-948B-1728B52AA6E4}">
                <adec:decorative xmlns:adec="http://schemas.microsoft.com/office/drawing/2017/decorative" val="1"/>
              </a:ext>
            </a:extLst>
          </p:cNvPr>
          <p:cNvCxnSpPr>
            <a:cxnSpLocks/>
          </p:cNvCxnSpPr>
          <p:nvPr userDrawn="1"/>
        </p:nvCxnSpPr>
        <p:spPr bwMode="gray">
          <a:xfrm>
            <a:off x="7094972" y="4609496"/>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129" name="Swatch 7">
            <a:extLst>
              <a:ext uri="{FF2B5EF4-FFF2-40B4-BE49-F238E27FC236}">
                <a16:creationId xmlns:a16="http://schemas.microsoft.com/office/drawing/2014/main" id="{8623F2BB-9643-8AEC-63BF-D3599B5C9A6F}"/>
              </a:ext>
              <a:ext uri="{C183D7F6-B498-43B3-948B-1728B52AA6E4}">
                <adec:decorative xmlns:adec="http://schemas.microsoft.com/office/drawing/2017/decorative" val="1"/>
              </a:ext>
            </a:extLst>
          </p:cNvPr>
          <p:cNvSpPr/>
          <p:nvPr userDrawn="1"/>
        </p:nvSpPr>
        <p:spPr bwMode="gray">
          <a:xfrm>
            <a:off x="7094972" y="4681386"/>
            <a:ext cx="800175" cy="244360"/>
          </a:xfrm>
          <a:prstGeom prst="rect">
            <a:avLst/>
          </a:prstGeom>
          <a:solidFill>
            <a:srgbClr val="FFCE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30" name="Color 7">
            <a:extLst>
              <a:ext uri="{FF2B5EF4-FFF2-40B4-BE49-F238E27FC236}">
                <a16:creationId xmlns:a16="http://schemas.microsoft.com/office/drawing/2014/main" id="{985A2366-22F2-725F-7B03-7D522F5C2321}"/>
              </a:ext>
            </a:extLst>
          </p:cNvPr>
          <p:cNvSpPr txBox="1">
            <a:spLocks/>
          </p:cNvSpPr>
          <p:nvPr userDrawn="1"/>
        </p:nvSpPr>
        <p:spPr bwMode="gray">
          <a:xfrm>
            <a:off x="8029411" y="4681387"/>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Amber</a:t>
            </a:r>
          </a:p>
        </p:txBody>
      </p:sp>
      <p:sp>
        <p:nvSpPr>
          <p:cNvPr id="131" name="HEX 7">
            <a:extLst>
              <a:ext uri="{FF2B5EF4-FFF2-40B4-BE49-F238E27FC236}">
                <a16:creationId xmlns:a16="http://schemas.microsoft.com/office/drawing/2014/main" id="{E6EB1C00-FBEA-0331-7C7F-4A339A159856}"/>
              </a:ext>
            </a:extLst>
          </p:cNvPr>
          <p:cNvSpPr txBox="1">
            <a:spLocks/>
          </p:cNvSpPr>
          <p:nvPr userDrawn="1"/>
        </p:nvSpPr>
        <p:spPr bwMode="gray">
          <a:xfrm>
            <a:off x="8971017" y="4681387"/>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#FFCE00</a:t>
            </a:r>
          </a:p>
        </p:txBody>
      </p:sp>
      <p:sp>
        <p:nvSpPr>
          <p:cNvPr id="132" name="RGB 7">
            <a:extLst>
              <a:ext uri="{FF2B5EF4-FFF2-40B4-BE49-F238E27FC236}">
                <a16:creationId xmlns:a16="http://schemas.microsoft.com/office/drawing/2014/main" id="{AF62DD23-24FB-8F7B-9645-15D7033F665B}"/>
              </a:ext>
            </a:extLst>
          </p:cNvPr>
          <p:cNvSpPr txBox="1">
            <a:spLocks/>
          </p:cNvSpPr>
          <p:nvPr userDrawn="1"/>
        </p:nvSpPr>
        <p:spPr bwMode="gray">
          <a:xfrm>
            <a:off x="9765449" y="4681387"/>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R255 G206 B0</a:t>
            </a:r>
          </a:p>
        </p:txBody>
      </p:sp>
      <p:cxnSp>
        <p:nvCxnSpPr>
          <p:cNvPr id="133" name="Straight Connector 132">
            <a:extLst>
              <a:ext uri="{FF2B5EF4-FFF2-40B4-BE49-F238E27FC236}">
                <a16:creationId xmlns:a16="http://schemas.microsoft.com/office/drawing/2014/main" id="{FDC1B0B5-CF72-6717-2F2E-1FBDD0C7588C}"/>
              </a:ext>
              <a:ext uri="{C183D7F6-B498-43B3-948B-1728B52AA6E4}">
                <adec:decorative xmlns:adec="http://schemas.microsoft.com/office/drawing/2017/decorative" val="1"/>
              </a:ext>
            </a:extLst>
          </p:cNvPr>
          <p:cNvCxnSpPr>
            <a:cxnSpLocks/>
          </p:cNvCxnSpPr>
          <p:nvPr userDrawn="1"/>
        </p:nvCxnSpPr>
        <p:spPr bwMode="gray">
          <a:xfrm>
            <a:off x="7094972" y="4977560"/>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134" name="Swatch 8">
            <a:extLst>
              <a:ext uri="{FF2B5EF4-FFF2-40B4-BE49-F238E27FC236}">
                <a16:creationId xmlns:a16="http://schemas.microsoft.com/office/drawing/2014/main" id="{6A2F5BBD-81CC-0D72-7837-D2D476AC1719}"/>
              </a:ext>
              <a:ext uri="{C183D7F6-B498-43B3-948B-1728B52AA6E4}">
                <adec:decorative xmlns:adec="http://schemas.microsoft.com/office/drawing/2017/decorative" val="1"/>
              </a:ext>
            </a:extLst>
          </p:cNvPr>
          <p:cNvSpPr/>
          <p:nvPr userDrawn="1"/>
        </p:nvSpPr>
        <p:spPr bwMode="gray">
          <a:xfrm>
            <a:off x="7094972" y="5047573"/>
            <a:ext cx="800175" cy="244360"/>
          </a:xfrm>
          <a:prstGeom prst="rect">
            <a:avLst/>
          </a:prstGeom>
          <a:solidFill>
            <a:srgbClr val="FFE6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35" name="Color 8">
            <a:extLst>
              <a:ext uri="{FF2B5EF4-FFF2-40B4-BE49-F238E27FC236}">
                <a16:creationId xmlns:a16="http://schemas.microsoft.com/office/drawing/2014/main" id="{7D8C46B5-ED70-4DE6-C35F-3F72B31A23C2}"/>
              </a:ext>
            </a:extLst>
          </p:cNvPr>
          <p:cNvSpPr txBox="1">
            <a:spLocks/>
          </p:cNvSpPr>
          <p:nvPr userDrawn="1"/>
        </p:nvSpPr>
        <p:spPr bwMode="gray">
          <a:xfrm>
            <a:off x="8029411" y="5047573"/>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Amber Tint</a:t>
            </a:r>
          </a:p>
        </p:txBody>
      </p:sp>
      <p:sp>
        <p:nvSpPr>
          <p:cNvPr id="136" name="HEX 8">
            <a:extLst>
              <a:ext uri="{FF2B5EF4-FFF2-40B4-BE49-F238E27FC236}">
                <a16:creationId xmlns:a16="http://schemas.microsoft.com/office/drawing/2014/main" id="{D05AE670-DEF8-0842-70F0-984255A808DE}"/>
              </a:ext>
            </a:extLst>
          </p:cNvPr>
          <p:cNvSpPr txBox="1">
            <a:spLocks/>
          </p:cNvSpPr>
          <p:nvPr userDrawn="1"/>
        </p:nvSpPr>
        <p:spPr bwMode="gray">
          <a:xfrm>
            <a:off x="8971017" y="5047573"/>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#FFE67F</a:t>
            </a:r>
          </a:p>
        </p:txBody>
      </p:sp>
      <p:sp>
        <p:nvSpPr>
          <p:cNvPr id="137" name="RGB 8">
            <a:extLst>
              <a:ext uri="{FF2B5EF4-FFF2-40B4-BE49-F238E27FC236}">
                <a16:creationId xmlns:a16="http://schemas.microsoft.com/office/drawing/2014/main" id="{90B0474B-3FE1-A94A-B2B7-8A29119100B2}"/>
              </a:ext>
            </a:extLst>
          </p:cNvPr>
          <p:cNvSpPr txBox="1">
            <a:spLocks/>
          </p:cNvSpPr>
          <p:nvPr userDrawn="1"/>
        </p:nvSpPr>
        <p:spPr bwMode="gray">
          <a:xfrm>
            <a:off x="9765449" y="5047573"/>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R255 G230 B127</a:t>
            </a:r>
          </a:p>
        </p:txBody>
      </p:sp>
      <p:cxnSp>
        <p:nvCxnSpPr>
          <p:cNvPr id="138" name="Straight Connector 137">
            <a:extLst>
              <a:ext uri="{FF2B5EF4-FFF2-40B4-BE49-F238E27FC236}">
                <a16:creationId xmlns:a16="http://schemas.microsoft.com/office/drawing/2014/main" id="{B57BA52F-7C55-4909-A50C-68DD6E272CCF}"/>
              </a:ext>
              <a:ext uri="{C183D7F6-B498-43B3-948B-1728B52AA6E4}">
                <adec:decorative xmlns:adec="http://schemas.microsoft.com/office/drawing/2017/decorative" val="1"/>
              </a:ext>
            </a:extLst>
          </p:cNvPr>
          <p:cNvCxnSpPr>
            <a:cxnSpLocks/>
          </p:cNvCxnSpPr>
          <p:nvPr userDrawn="1"/>
        </p:nvCxnSpPr>
        <p:spPr bwMode="gray">
          <a:xfrm>
            <a:off x="7094972" y="5345624"/>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139" name="Swatch 9">
            <a:extLst>
              <a:ext uri="{FF2B5EF4-FFF2-40B4-BE49-F238E27FC236}">
                <a16:creationId xmlns:a16="http://schemas.microsoft.com/office/drawing/2014/main" id="{D08C528E-513D-F8CE-CF01-666AC2A60A6E}"/>
              </a:ext>
              <a:ext uri="{C183D7F6-B498-43B3-948B-1728B52AA6E4}">
                <adec:decorative xmlns:adec="http://schemas.microsoft.com/office/drawing/2017/decorative" val="1"/>
              </a:ext>
            </a:extLst>
          </p:cNvPr>
          <p:cNvSpPr/>
          <p:nvPr userDrawn="1"/>
        </p:nvSpPr>
        <p:spPr bwMode="gray">
          <a:xfrm>
            <a:off x="7094972" y="5413759"/>
            <a:ext cx="800175" cy="244360"/>
          </a:xfrm>
          <a:prstGeom prst="rect">
            <a:avLst/>
          </a:prstGeom>
          <a:solidFill>
            <a:srgbClr val="56E2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40" name="Color 9">
            <a:extLst>
              <a:ext uri="{FF2B5EF4-FFF2-40B4-BE49-F238E27FC236}">
                <a16:creationId xmlns:a16="http://schemas.microsoft.com/office/drawing/2014/main" id="{F583647D-84EC-8376-C201-FF76CEC71FB5}"/>
              </a:ext>
            </a:extLst>
          </p:cNvPr>
          <p:cNvSpPr txBox="1">
            <a:spLocks/>
          </p:cNvSpPr>
          <p:nvPr userDrawn="1"/>
        </p:nvSpPr>
        <p:spPr bwMode="gray">
          <a:xfrm>
            <a:off x="8029411" y="5413759"/>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Turquoise</a:t>
            </a:r>
          </a:p>
        </p:txBody>
      </p:sp>
      <p:sp>
        <p:nvSpPr>
          <p:cNvPr id="141" name="HEX 9">
            <a:extLst>
              <a:ext uri="{FF2B5EF4-FFF2-40B4-BE49-F238E27FC236}">
                <a16:creationId xmlns:a16="http://schemas.microsoft.com/office/drawing/2014/main" id="{483348CF-1878-B313-C84F-C91F589595F5}"/>
              </a:ext>
            </a:extLst>
          </p:cNvPr>
          <p:cNvSpPr txBox="1">
            <a:spLocks/>
          </p:cNvSpPr>
          <p:nvPr userDrawn="1"/>
        </p:nvSpPr>
        <p:spPr bwMode="gray">
          <a:xfrm>
            <a:off x="8971017" y="5413759"/>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#56E2E1</a:t>
            </a:r>
          </a:p>
        </p:txBody>
      </p:sp>
      <p:sp>
        <p:nvSpPr>
          <p:cNvPr id="142" name="RGB 9">
            <a:extLst>
              <a:ext uri="{FF2B5EF4-FFF2-40B4-BE49-F238E27FC236}">
                <a16:creationId xmlns:a16="http://schemas.microsoft.com/office/drawing/2014/main" id="{908F7DF1-01B8-35D3-5908-77D0E176EEE7}"/>
              </a:ext>
            </a:extLst>
          </p:cNvPr>
          <p:cNvSpPr txBox="1">
            <a:spLocks/>
          </p:cNvSpPr>
          <p:nvPr userDrawn="1"/>
        </p:nvSpPr>
        <p:spPr bwMode="gray">
          <a:xfrm>
            <a:off x="9765449" y="5413759"/>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R86 G226 B225</a:t>
            </a:r>
          </a:p>
        </p:txBody>
      </p:sp>
      <p:cxnSp>
        <p:nvCxnSpPr>
          <p:cNvPr id="143" name="Straight Connector 142">
            <a:extLst>
              <a:ext uri="{FF2B5EF4-FFF2-40B4-BE49-F238E27FC236}">
                <a16:creationId xmlns:a16="http://schemas.microsoft.com/office/drawing/2014/main" id="{C9621A20-F10C-E98D-C716-560FA014F1FB}"/>
              </a:ext>
              <a:ext uri="{C183D7F6-B498-43B3-948B-1728B52AA6E4}">
                <adec:decorative xmlns:adec="http://schemas.microsoft.com/office/drawing/2017/decorative" val="1"/>
              </a:ext>
            </a:extLst>
          </p:cNvPr>
          <p:cNvCxnSpPr>
            <a:cxnSpLocks/>
          </p:cNvCxnSpPr>
          <p:nvPr userDrawn="1"/>
        </p:nvCxnSpPr>
        <p:spPr bwMode="gray">
          <a:xfrm>
            <a:off x="7094972" y="5713688"/>
            <a:ext cx="3611128" cy="0"/>
          </a:xfrm>
          <a:prstGeom prst="line">
            <a:avLst/>
          </a:prstGeom>
          <a:ln w="6350">
            <a:solidFill>
              <a:schemeClr val="tx2"/>
            </a:solidFill>
          </a:ln>
        </p:spPr>
        <p:style>
          <a:lnRef idx="2">
            <a:schemeClr val="accent1"/>
          </a:lnRef>
          <a:fillRef idx="0">
            <a:schemeClr val="accent1"/>
          </a:fillRef>
          <a:effectRef idx="1">
            <a:schemeClr val="accent1"/>
          </a:effectRef>
          <a:fontRef idx="minor">
            <a:schemeClr val="tx1"/>
          </a:fontRef>
        </p:style>
      </p:cxnSp>
      <p:sp>
        <p:nvSpPr>
          <p:cNvPr id="144" name="Swatch 10">
            <a:extLst>
              <a:ext uri="{FF2B5EF4-FFF2-40B4-BE49-F238E27FC236}">
                <a16:creationId xmlns:a16="http://schemas.microsoft.com/office/drawing/2014/main" id="{6111CE33-E8CC-FF33-B1DA-AD0D5D4FC198}"/>
              </a:ext>
              <a:ext uri="{C183D7F6-B498-43B3-948B-1728B52AA6E4}">
                <adec:decorative xmlns:adec="http://schemas.microsoft.com/office/drawing/2017/decorative" val="1"/>
              </a:ext>
            </a:extLst>
          </p:cNvPr>
          <p:cNvSpPr/>
          <p:nvPr userDrawn="1"/>
        </p:nvSpPr>
        <p:spPr bwMode="gray">
          <a:xfrm>
            <a:off x="7094972" y="5779945"/>
            <a:ext cx="800175" cy="244360"/>
          </a:xfrm>
          <a:prstGeom prst="rect">
            <a:avLst/>
          </a:prstGeom>
          <a:solidFill>
            <a:srgbClr val="B3F2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145" name="Color 10">
            <a:extLst>
              <a:ext uri="{FF2B5EF4-FFF2-40B4-BE49-F238E27FC236}">
                <a16:creationId xmlns:a16="http://schemas.microsoft.com/office/drawing/2014/main" id="{A073A545-93EF-0521-32C6-36660B64A6ED}"/>
              </a:ext>
            </a:extLst>
          </p:cNvPr>
          <p:cNvSpPr txBox="1">
            <a:spLocks/>
          </p:cNvSpPr>
          <p:nvPr userDrawn="1"/>
        </p:nvSpPr>
        <p:spPr bwMode="gray">
          <a:xfrm>
            <a:off x="8029411" y="5779946"/>
            <a:ext cx="1115200"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j-ea"/>
                <a:cs typeface="+mj-cs"/>
              </a:rPr>
              <a:t>Turquoise Tint</a:t>
            </a:r>
          </a:p>
        </p:txBody>
      </p:sp>
      <p:sp>
        <p:nvSpPr>
          <p:cNvPr id="146" name="HEX 10">
            <a:extLst>
              <a:ext uri="{FF2B5EF4-FFF2-40B4-BE49-F238E27FC236}">
                <a16:creationId xmlns:a16="http://schemas.microsoft.com/office/drawing/2014/main" id="{F0E2B4D9-4089-434D-35B6-48B5379995FA}"/>
              </a:ext>
            </a:extLst>
          </p:cNvPr>
          <p:cNvSpPr txBox="1">
            <a:spLocks/>
          </p:cNvSpPr>
          <p:nvPr userDrawn="1"/>
        </p:nvSpPr>
        <p:spPr bwMode="gray">
          <a:xfrm>
            <a:off x="8971017" y="5779945"/>
            <a:ext cx="794432"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#B3F2F1</a:t>
            </a:r>
          </a:p>
        </p:txBody>
      </p:sp>
      <p:sp>
        <p:nvSpPr>
          <p:cNvPr id="147" name="RGB 10">
            <a:extLst>
              <a:ext uri="{FF2B5EF4-FFF2-40B4-BE49-F238E27FC236}">
                <a16:creationId xmlns:a16="http://schemas.microsoft.com/office/drawing/2014/main" id="{D5502A5C-D5AB-34DE-3B44-BE0ABD095446}"/>
              </a:ext>
            </a:extLst>
          </p:cNvPr>
          <p:cNvSpPr txBox="1">
            <a:spLocks/>
          </p:cNvSpPr>
          <p:nvPr userDrawn="1"/>
        </p:nvSpPr>
        <p:spPr bwMode="gray">
          <a:xfrm>
            <a:off x="9765449" y="5779945"/>
            <a:ext cx="940183" cy="238788"/>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R179 G242 B241</a:t>
            </a:r>
          </a:p>
        </p:txBody>
      </p:sp>
    </p:spTree>
    <p:extLst>
      <p:ext uri="{BB962C8B-B14F-4D97-AF65-F5344CB8AC3E}">
        <p14:creationId xmlns:p14="http://schemas.microsoft.com/office/powerpoint/2010/main" val="229511623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User Guide: Data Visualization Palette">
    <p:bg>
      <p:bgPr>
        <a:solidFill>
          <a:srgbClr val="FFFFFF"/>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A34BAF-57A8-2477-9162-A0C11600D986}"/>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73" name="Section">
            <a:extLst>
              <a:ext uri="{FF2B5EF4-FFF2-40B4-BE49-F238E27FC236}">
                <a16:creationId xmlns:a16="http://schemas.microsoft.com/office/drawing/2014/main" id="{577821E0-2938-E6D6-1996-765152085DAE}"/>
              </a:ext>
            </a:extLst>
          </p:cNvPr>
          <p:cNvSpPr txBox="1"/>
          <p:nvPr/>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11" name="Title 1">
            <a:extLst>
              <a:ext uri="{FF2B5EF4-FFF2-40B4-BE49-F238E27FC236}">
                <a16:creationId xmlns:a16="http://schemas.microsoft.com/office/drawing/2014/main" id="{9F569392-7410-5E80-76E3-002E14CCB93F}"/>
              </a:ext>
            </a:extLst>
          </p:cNvPr>
          <p:cNvSpPr txBox="1">
            <a:spLocks/>
          </p:cNvSpPr>
          <p:nvPr/>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Data visualization palette</a:t>
            </a:r>
          </a:p>
        </p:txBody>
      </p:sp>
      <p:sp>
        <p:nvSpPr>
          <p:cNvPr id="14" name="Text Placeholder 1">
            <a:extLst>
              <a:ext uri="{FF2B5EF4-FFF2-40B4-BE49-F238E27FC236}">
                <a16:creationId xmlns:a16="http://schemas.microsoft.com/office/drawing/2014/main" id="{385A84BD-04C7-0208-E294-9B5715738F9A}"/>
              </a:ext>
            </a:extLst>
          </p:cNvPr>
          <p:cNvSpPr txBox="1">
            <a:spLocks/>
          </p:cNvSpPr>
          <p:nvPr/>
        </p:nvSpPr>
        <p:spPr bwMode="gray">
          <a:xfrm>
            <a:off x="550164" y="1625600"/>
            <a:ext cx="2345436" cy="4410076"/>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0" noProof="0"/>
              <a:t>Colors to be used for data visualization stem from brand colors Turquoise, Amber, Fuchsia and Amethyst. In the event additional colors are needed due to a large number of data points, use “patterns” (i.e., cross hatch or diagonal lines) in place of creating new colors.</a:t>
            </a:r>
          </a:p>
          <a:p>
            <a:r>
              <a:rPr lang="en-US" b="1" noProof="0"/>
              <a:t>Grayscale: </a:t>
            </a:r>
            <a:r>
              <a:rPr lang="en-US" b="0" noProof="0"/>
              <a:t>Use increments of 20% to ensure differentiation between data points. Always separate with at least a 1px white space between values.</a:t>
            </a:r>
          </a:p>
          <a:p>
            <a:r>
              <a:rPr lang="en-US" b="1" noProof="0"/>
              <a:t>Traffic light: </a:t>
            </a:r>
            <a:r>
              <a:rPr lang="en-US" b="0" noProof="0"/>
              <a:t>Codes are listed at the bottom of this page. Use these for positive and negative values.</a:t>
            </a:r>
          </a:p>
          <a:p>
            <a:endParaRPr lang="en-US" b="0" noProof="0"/>
          </a:p>
        </p:txBody>
      </p:sp>
      <p:sp>
        <p:nvSpPr>
          <p:cNvPr id="10" name="Subhead 1">
            <a:extLst>
              <a:ext uri="{FF2B5EF4-FFF2-40B4-BE49-F238E27FC236}">
                <a16:creationId xmlns:a16="http://schemas.microsoft.com/office/drawing/2014/main" id="{922A121D-21BB-74B3-C165-9AC743354508}"/>
              </a:ext>
            </a:extLst>
          </p:cNvPr>
          <p:cNvSpPr txBox="1"/>
          <p:nvPr/>
        </p:nvSpPr>
        <p:spPr bwMode="gray">
          <a:xfrm>
            <a:off x="4916951" y="1373672"/>
            <a:ext cx="1131470" cy="123111"/>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Data visualization</a:t>
            </a:r>
          </a:p>
        </p:txBody>
      </p:sp>
      <p:sp>
        <p:nvSpPr>
          <p:cNvPr id="20" name="Rectangle 19">
            <a:extLst>
              <a:ext uri="{FF2B5EF4-FFF2-40B4-BE49-F238E27FC236}">
                <a16:creationId xmlns:a16="http://schemas.microsoft.com/office/drawing/2014/main" id="{F54BEEDF-BD52-D6BC-016B-66034DC5F2CA}"/>
              </a:ext>
            </a:extLst>
          </p:cNvPr>
          <p:cNvSpPr/>
          <p:nvPr/>
        </p:nvSpPr>
        <p:spPr bwMode="gray">
          <a:xfrm>
            <a:off x="4916951" y="1537838"/>
            <a:ext cx="1326458" cy="576923"/>
          </a:xfrm>
          <a:prstGeom prst="rect">
            <a:avLst/>
          </a:prstGeom>
          <a:solidFill>
            <a:srgbClr val="BAF3F2"/>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Turquoise</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Tint 01</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#BAF3F2</a:t>
            </a:r>
          </a:p>
        </p:txBody>
      </p:sp>
      <p:sp>
        <p:nvSpPr>
          <p:cNvPr id="21" name="Rectangle 20">
            <a:extLst>
              <a:ext uri="{FF2B5EF4-FFF2-40B4-BE49-F238E27FC236}">
                <a16:creationId xmlns:a16="http://schemas.microsoft.com/office/drawing/2014/main" id="{C6050C11-71B5-2588-95F8-3A5CBED4D756}"/>
              </a:ext>
            </a:extLst>
          </p:cNvPr>
          <p:cNvSpPr/>
          <p:nvPr/>
        </p:nvSpPr>
        <p:spPr bwMode="gray">
          <a:xfrm>
            <a:off x="4916951" y="2114761"/>
            <a:ext cx="1326458" cy="576923"/>
          </a:xfrm>
          <a:prstGeom prst="rect">
            <a:avLst/>
          </a:prstGeom>
          <a:solidFill>
            <a:srgbClr val="9AEEED"/>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Turquoise</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Tint 02</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#9AEEED</a:t>
            </a:r>
          </a:p>
        </p:txBody>
      </p:sp>
      <p:sp>
        <p:nvSpPr>
          <p:cNvPr id="22" name="Rectangle 21">
            <a:extLst>
              <a:ext uri="{FF2B5EF4-FFF2-40B4-BE49-F238E27FC236}">
                <a16:creationId xmlns:a16="http://schemas.microsoft.com/office/drawing/2014/main" id="{65338A0C-8D08-C797-AEE8-D9AFAAB05699}"/>
              </a:ext>
            </a:extLst>
          </p:cNvPr>
          <p:cNvSpPr/>
          <p:nvPr/>
        </p:nvSpPr>
        <p:spPr bwMode="gray">
          <a:xfrm>
            <a:off x="4916951" y="2691684"/>
            <a:ext cx="1326458" cy="576923"/>
          </a:xfrm>
          <a:prstGeom prst="rect">
            <a:avLst/>
          </a:prstGeom>
          <a:solidFill>
            <a:srgbClr val="56E2E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Turquoise</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#56E2E1</a:t>
            </a:r>
          </a:p>
        </p:txBody>
      </p:sp>
      <p:sp>
        <p:nvSpPr>
          <p:cNvPr id="23" name="Rectangle 22">
            <a:extLst>
              <a:ext uri="{FF2B5EF4-FFF2-40B4-BE49-F238E27FC236}">
                <a16:creationId xmlns:a16="http://schemas.microsoft.com/office/drawing/2014/main" id="{634B3F83-AF9F-2EDA-A219-7987BA034125}"/>
              </a:ext>
            </a:extLst>
          </p:cNvPr>
          <p:cNvSpPr/>
          <p:nvPr/>
        </p:nvSpPr>
        <p:spPr bwMode="gray">
          <a:xfrm>
            <a:off x="4916951" y="3268607"/>
            <a:ext cx="1326458" cy="576923"/>
          </a:xfrm>
          <a:prstGeom prst="rect">
            <a:avLst/>
          </a:prstGeom>
          <a:solidFill>
            <a:srgbClr val="22C7C6"/>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Turquoise</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Shade 01</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#22C7C6</a:t>
            </a:r>
          </a:p>
        </p:txBody>
      </p:sp>
      <p:sp>
        <p:nvSpPr>
          <p:cNvPr id="24" name="Rectangle 23">
            <a:extLst>
              <a:ext uri="{FF2B5EF4-FFF2-40B4-BE49-F238E27FC236}">
                <a16:creationId xmlns:a16="http://schemas.microsoft.com/office/drawing/2014/main" id="{97E27F06-38E3-549C-E0DD-8C6A830146CE}"/>
              </a:ext>
            </a:extLst>
          </p:cNvPr>
          <p:cNvSpPr/>
          <p:nvPr/>
        </p:nvSpPr>
        <p:spPr bwMode="gray">
          <a:xfrm>
            <a:off x="4916951" y="3845530"/>
            <a:ext cx="1326458" cy="576923"/>
          </a:xfrm>
          <a:prstGeom prst="rect">
            <a:avLst/>
          </a:prstGeom>
          <a:solidFill>
            <a:srgbClr val="168584"/>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Turquoise</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Shade 02</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#168584</a:t>
            </a:r>
          </a:p>
        </p:txBody>
      </p:sp>
      <p:sp>
        <p:nvSpPr>
          <p:cNvPr id="25" name="Rectangle 24">
            <a:extLst>
              <a:ext uri="{FF2B5EF4-FFF2-40B4-BE49-F238E27FC236}">
                <a16:creationId xmlns:a16="http://schemas.microsoft.com/office/drawing/2014/main" id="{A849FFB6-D110-98C2-7569-C6379C62EA1D}"/>
              </a:ext>
            </a:extLst>
          </p:cNvPr>
          <p:cNvSpPr/>
          <p:nvPr/>
        </p:nvSpPr>
        <p:spPr bwMode="gray">
          <a:xfrm>
            <a:off x="6332924" y="1537838"/>
            <a:ext cx="1326458" cy="576923"/>
          </a:xfrm>
          <a:prstGeom prst="rect">
            <a:avLst/>
          </a:prstGeom>
          <a:solidFill>
            <a:srgbClr val="FEEB99"/>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Amber</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Tint 01</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#FEEB99</a:t>
            </a:r>
          </a:p>
        </p:txBody>
      </p:sp>
      <p:sp>
        <p:nvSpPr>
          <p:cNvPr id="26" name="Rectangle 25">
            <a:extLst>
              <a:ext uri="{FF2B5EF4-FFF2-40B4-BE49-F238E27FC236}">
                <a16:creationId xmlns:a16="http://schemas.microsoft.com/office/drawing/2014/main" id="{2DB45E61-CF44-4881-FBAF-93B2494A9DA8}"/>
              </a:ext>
            </a:extLst>
          </p:cNvPr>
          <p:cNvSpPr/>
          <p:nvPr/>
        </p:nvSpPr>
        <p:spPr bwMode="gray">
          <a:xfrm>
            <a:off x="6332924" y="2114761"/>
            <a:ext cx="1326458" cy="576923"/>
          </a:xfrm>
          <a:prstGeom prst="rect">
            <a:avLst/>
          </a:prstGeom>
          <a:solidFill>
            <a:srgbClr val="FFE266"/>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Amber</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Tint 02</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#FFE266</a:t>
            </a:r>
          </a:p>
        </p:txBody>
      </p:sp>
      <p:sp>
        <p:nvSpPr>
          <p:cNvPr id="27" name="Rectangle 26">
            <a:extLst>
              <a:ext uri="{FF2B5EF4-FFF2-40B4-BE49-F238E27FC236}">
                <a16:creationId xmlns:a16="http://schemas.microsoft.com/office/drawing/2014/main" id="{25553206-65D9-6C69-71FC-BB070E43D2F7}"/>
              </a:ext>
            </a:extLst>
          </p:cNvPr>
          <p:cNvSpPr/>
          <p:nvPr/>
        </p:nvSpPr>
        <p:spPr bwMode="gray">
          <a:xfrm>
            <a:off x="6332924" y="2691684"/>
            <a:ext cx="1326458" cy="576923"/>
          </a:xfrm>
          <a:prstGeom prst="rect">
            <a:avLst/>
          </a:prstGeom>
          <a:solidFill>
            <a:srgbClr val="FFCE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Amber</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#FFCE00</a:t>
            </a:r>
          </a:p>
        </p:txBody>
      </p:sp>
      <p:sp>
        <p:nvSpPr>
          <p:cNvPr id="28" name="Rectangle 27">
            <a:extLst>
              <a:ext uri="{FF2B5EF4-FFF2-40B4-BE49-F238E27FC236}">
                <a16:creationId xmlns:a16="http://schemas.microsoft.com/office/drawing/2014/main" id="{DD743C6F-0C25-BA27-C533-9486C0222755}"/>
              </a:ext>
            </a:extLst>
          </p:cNvPr>
          <p:cNvSpPr/>
          <p:nvPr/>
        </p:nvSpPr>
        <p:spPr bwMode="gray">
          <a:xfrm>
            <a:off x="6332924" y="3268607"/>
            <a:ext cx="1326458" cy="576923"/>
          </a:xfrm>
          <a:prstGeom prst="rect">
            <a:avLst/>
          </a:prstGeom>
          <a:solidFill>
            <a:srgbClr val="BF9A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Amber</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Shade 01</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#BF9A00</a:t>
            </a:r>
          </a:p>
        </p:txBody>
      </p:sp>
      <p:sp>
        <p:nvSpPr>
          <p:cNvPr id="29" name="Rectangle 28">
            <a:extLst>
              <a:ext uri="{FF2B5EF4-FFF2-40B4-BE49-F238E27FC236}">
                <a16:creationId xmlns:a16="http://schemas.microsoft.com/office/drawing/2014/main" id="{BF7DE80C-B174-D391-5A82-6A9D4657273D}"/>
              </a:ext>
            </a:extLst>
          </p:cNvPr>
          <p:cNvSpPr/>
          <p:nvPr/>
        </p:nvSpPr>
        <p:spPr bwMode="gray">
          <a:xfrm>
            <a:off x="6332924" y="3845530"/>
            <a:ext cx="1326458" cy="576923"/>
          </a:xfrm>
          <a:prstGeom prst="rect">
            <a:avLst/>
          </a:prstGeom>
          <a:solidFill>
            <a:srgbClr val="7F670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Amber</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Shade 02</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#7F6701</a:t>
            </a:r>
          </a:p>
        </p:txBody>
      </p:sp>
      <p:sp>
        <p:nvSpPr>
          <p:cNvPr id="30" name="Rectangle 29">
            <a:extLst>
              <a:ext uri="{FF2B5EF4-FFF2-40B4-BE49-F238E27FC236}">
                <a16:creationId xmlns:a16="http://schemas.microsoft.com/office/drawing/2014/main" id="{791369E4-2378-818B-BDBB-B1810D07475B}"/>
              </a:ext>
            </a:extLst>
          </p:cNvPr>
          <p:cNvSpPr/>
          <p:nvPr/>
        </p:nvSpPr>
        <p:spPr bwMode="gray">
          <a:xfrm>
            <a:off x="7748897" y="1537838"/>
            <a:ext cx="1326458" cy="576923"/>
          </a:xfrm>
          <a:prstGeom prst="rect">
            <a:avLst/>
          </a:prstGeom>
          <a:solidFill>
            <a:srgbClr val="F1B3EB"/>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Fuchsia</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Tint 01</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#F1B3EB</a:t>
            </a:r>
          </a:p>
        </p:txBody>
      </p:sp>
      <p:sp>
        <p:nvSpPr>
          <p:cNvPr id="31" name="Rectangle 30">
            <a:extLst>
              <a:ext uri="{FF2B5EF4-FFF2-40B4-BE49-F238E27FC236}">
                <a16:creationId xmlns:a16="http://schemas.microsoft.com/office/drawing/2014/main" id="{A06A9DFE-B593-CA4E-6658-33F818BBB9F1}"/>
              </a:ext>
            </a:extLst>
          </p:cNvPr>
          <p:cNvSpPr/>
          <p:nvPr/>
        </p:nvSpPr>
        <p:spPr bwMode="gray">
          <a:xfrm>
            <a:off x="7748897" y="2114761"/>
            <a:ext cx="1326458" cy="576923"/>
          </a:xfrm>
          <a:prstGeom prst="rect">
            <a:avLst/>
          </a:prstGeom>
          <a:solidFill>
            <a:srgbClr val="EC8DE2"/>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Fuchsia</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Tint 02</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#EC8DE2</a:t>
            </a:r>
          </a:p>
        </p:txBody>
      </p:sp>
      <p:sp>
        <p:nvSpPr>
          <p:cNvPr id="32" name="Rectangle 31">
            <a:extLst>
              <a:ext uri="{FF2B5EF4-FFF2-40B4-BE49-F238E27FC236}">
                <a16:creationId xmlns:a16="http://schemas.microsoft.com/office/drawing/2014/main" id="{06C8DE8F-E873-831E-DA3D-AE4C36B44FA3}"/>
              </a:ext>
            </a:extLst>
          </p:cNvPr>
          <p:cNvSpPr/>
          <p:nvPr/>
        </p:nvSpPr>
        <p:spPr bwMode="gray">
          <a:xfrm>
            <a:off x="7748897" y="2691684"/>
            <a:ext cx="1326458" cy="576923"/>
          </a:xfrm>
          <a:prstGeom prst="rect">
            <a:avLst/>
          </a:prstGeom>
          <a:solidFill>
            <a:srgbClr val="DF41CF"/>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Fuchsia</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#DF41CF</a:t>
            </a:r>
          </a:p>
        </p:txBody>
      </p:sp>
      <p:sp>
        <p:nvSpPr>
          <p:cNvPr id="33" name="Rectangle 32">
            <a:extLst>
              <a:ext uri="{FF2B5EF4-FFF2-40B4-BE49-F238E27FC236}">
                <a16:creationId xmlns:a16="http://schemas.microsoft.com/office/drawing/2014/main" id="{D07B4E1A-7BFA-5E3E-1E91-1E15CC836CB2}"/>
              </a:ext>
            </a:extLst>
          </p:cNvPr>
          <p:cNvSpPr/>
          <p:nvPr/>
        </p:nvSpPr>
        <p:spPr bwMode="gray">
          <a:xfrm>
            <a:off x="7748897" y="3268607"/>
            <a:ext cx="1326458" cy="576923"/>
          </a:xfrm>
          <a:prstGeom prst="rect">
            <a:avLst/>
          </a:prstGeom>
          <a:solidFill>
            <a:srgbClr val="B820A9"/>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Fuchsia</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Shade 01</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#B820A9</a:t>
            </a:r>
          </a:p>
        </p:txBody>
      </p:sp>
      <p:sp>
        <p:nvSpPr>
          <p:cNvPr id="34" name="Rectangle 33">
            <a:extLst>
              <a:ext uri="{FF2B5EF4-FFF2-40B4-BE49-F238E27FC236}">
                <a16:creationId xmlns:a16="http://schemas.microsoft.com/office/drawing/2014/main" id="{D218767A-C775-E209-DFAC-46EFDF64E930}"/>
              </a:ext>
            </a:extLst>
          </p:cNvPr>
          <p:cNvSpPr/>
          <p:nvPr/>
        </p:nvSpPr>
        <p:spPr bwMode="gray">
          <a:xfrm>
            <a:off x="7748897" y="3845530"/>
            <a:ext cx="1326458" cy="576923"/>
          </a:xfrm>
          <a:prstGeom prst="rect">
            <a:avLst/>
          </a:prstGeom>
          <a:solidFill>
            <a:srgbClr val="7B157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Fuchsia</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Shade 02</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#7B1571</a:t>
            </a:r>
          </a:p>
        </p:txBody>
      </p:sp>
      <p:sp>
        <p:nvSpPr>
          <p:cNvPr id="35" name="Rectangle 34">
            <a:extLst>
              <a:ext uri="{FF2B5EF4-FFF2-40B4-BE49-F238E27FC236}">
                <a16:creationId xmlns:a16="http://schemas.microsoft.com/office/drawing/2014/main" id="{FF64CBE2-07F4-520C-63FB-03732ACE24C0}"/>
              </a:ext>
            </a:extLst>
          </p:cNvPr>
          <p:cNvSpPr/>
          <p:nvPr/>
        </p:nvSpPr>
        <p:spPr bwMode="gray">
          <a:xfrm>
            <a:off x="9164869" y="1537838"/>
            <a:ext cx="1326458" cy="576923"/>
          </a:xfrm>
          <a:prstGeom prst="rect">
            <a:avLst/>
          </a:prstGeom>
          <a:solidFill>
            <a:srgbClr val="B79BFE"/>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Amethyst</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Tint 01</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#B79BFE</a:t>
            </a:r>
          </a:p>
        </p:txBody>
      </p:sp>
      <p:sp>
        <p:nvSpPr>
          <p:cNvPr id="36" name="Rectangle 35">
            <a:extLst>
              <a:ext uri="{FF2B5EF4-FFF2-40B4-BE49-F238E27FC236}">
                <a16:creationId xmlns:a16="http://schemas.microsoft.com/office/drawing/2014/main" id="{09423C69-58A0-E377-8552-AB05828AF803}"/>
              </a:ext>
            </a:extLst>
          </p:cNvPr>
          <p:cNvSpPr/>
          <p:nvPr/>
        </p:nvSpPr>
        <p:spPr bwMode="gray">
          <a:xfrm>
            <a:off x="9164869" y="2114761"/>
            <a:ext cx="1326458" cy="576923"/>
          </a:xfrm>
          <a:prstGeom prst="rect">
            <a:avLst/>
          </a:prstGeom>
          <a:solidFill>
            <a:srgbClr val="7950E2"/>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Amethyst</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Tint 02</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#7950E2</a:t>
            </a:r>
          </a:p>
        </p:txBody>
      </p:sp>
      <p:sp>
        <p:nvSpPr>
          <p:cNvPr id="37" name="Rectangle 36">
            <a:extLst>
              <a:ext uri="{FF2B5EF4-FFF2-40B4-BE49-F238E27FC236}">
                <a16:creationId xmlns:a16="http://schemas.microsoft.com/office/drawing/2014/main" id="{5AE43690-5F83-EE1F-3481-BEECA402947E}"/>
              </a:ext>
            </a:extLst>
          </p:cNvPr>
          <p:cNvSpPr/>
          <p:nvPr/>
        </p:nvSpPr>
        <p:spPr bwMode="gray">
          <a:xfrm>
            <a:off x="9164869" y="2691684"/>
            <a:ext cx="1326458" cy="576923"/>
          </a:xfrm>
          <a:prstGeom prst="rect">
            <a:avLst/>
          </a:prstGeom>
          <a:solidFill>
            <a:srgbClr val="512EAB"/>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Amethyst</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#512EAB</a:t>
            </a:r>
          </a:p>
        </p:txBody>
      </p:sp>
      <p:sp>
        <p:nvSpPr>
          <p:cNvPr id="38" name="Rectangle 37">
            <a:extLst>
              <a:ext uri="{FF2B5EF4-FFF2-40B4-BE49-F238E27FC236}">
                <a16:creationId xmlns:a16="http://schemas.microsoft.com/office/drawing/2014/main" id="{880A1BCB-A2A9-A063-81D5-BB7BBF81C201}"/>
              </a:ext>
            </a:extLst>
          </p:cNvPr>
          <p:cNvSpPr/>
          <p:nvPr/>
        </p:nvSpPr>
        <p:spPr bwMode="gray">
          <a:xfrm>
            <a:off x="9164869" y="3268607"/>
            <a:ext cx="1326458" cy="576923"/>
          </a:xfrm>
          <a:prstGeom prst="rect">
            <a:avLst/>
          </a:prstGeom>
          <a:solidFill>
            <a:srgbClr val="3D1788"/>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Amethyst</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Shade 01</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#3D1788</a:t>
            </a:r>
          </a:p>
        </p:txBody>
      </p:sp>
      <p:sp>
        <p:nvSpPr>
          <p:cNvPr id="39" name="Rectangle 38">
            <a:extLst>
              <a:ext uri="{FF2B5EF4-FFF2-40B4-BE49-F238E27FC236}">
                <a16:creationId xmlns:a16="http://schemas.microsoft.com/office/drawing/2014/main" id="{7C50A0DE-77C7-AF0E-DA5B-8376EA036688}"/>
              </a:ext>
            </a:extLst>
          </p:cNvPr>
          <p:cNvSpPr/>
          <p:nvPr/>
        </p:nvSpPr>
        <p:spPr bwMode="gray">
          <a:xfrm>
            <a:off x="9164869" y="3845530"/>
            <a:ext cx="1326458" cy="576923"/>
          </a:xfrm>
          <a:prstGeom prst="rect">
            <a:avLst/>
          </a:prstGeom>
          <a:solidFill>
            <a:srgbClr val="290066"/>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Amethyst</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Shade 02</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#290066</a:t>
            </a:r>
          </a:p>
        </p:txBody>
      </p:sp>
      <p:sp>
        <p:nvSpPr>
          <p:cNvPr id="40" name="Subhead 2">
            <a:extLst>
              <a:ext uri="{FF2B5EF4-FFF2-40B4-BE49-F238E27FC236}">
                <a16:creationId xmlns:a16="http://schemas.microsoft.com/office/drawing/2014/main" id="{212E630A-4384-AEDE-987A-814D0D11E73A}"/>
              </a:ext>
            </a:extLst>
          </p:cNvPr>
          <p:cNvSpPr txBox="1"/>
          <p:nvPr/>
        </p:nvSpPr>
        <p:spPr bwMode="gray">
          <a:xfrm>
            <a:off x="4916951" y="4579074"/>
            <a:ext cx="559449" cy="123111"/>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Traffic light</a:t>
            </a:r>
          </a:p>
        </p:txBody>
      </p:sp>
      <p:sp>
        <p:nvSpPr>
          <p:cNvPr id="41" name="Rectangle 40">
            <a:extLst>
              <a:ext uri="{FF2B5EF4-FFF2-40B4-BE49-F238E27FC236}">
                <a16:creationId xmlns:a16="http://schemas.microsoft.com/office/drawing/2014/main" id="{6D8BEE95-711A-FBC4-1619-C335B35038B8}"/>
              </a:ext>
            </a:extLst>
          </p:cNvPr>
          <p:cNvSpPr/>
          <p:nvPr/>
        </p:nvSpPr>
        <p:spPr bwMode="gray">
          <a:xfrm>
            <a:off x="4916951" y="4743240"/>
            <a:ext cx="646321" cy="576923"/>
          </a:xfrm>
          <a:prstGeom prst="rect">
            <a:avLst/>
          </a:prstGeom>
          <a:solidFill>
            <a:srgbClr val="00C8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Positive</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#00C800</a:t>
            </a:r>
          </a:p>
        </p:txBody>
      </p:sp>
      <p:sp>
        <p:nvSpPr>
          <p:cNvPr id="42" name="Rectangle 41">
            <a:extLst>
              <a:ext uri="{FF2B5EF4-FFF2-40B4-BE49-F238E27FC236}">
                <a16:creationId xmlns:a16="http://schemas.microsoft.com/office/drawing/2014/main" id="{6DE5A40B-2DF9-8687-5DB2-6CE2BA941A2B}"/>
              </a:ext>
            </a:extLst>
          </p:cNvPr>
          <p:cNvSpPr/>
          <p:nvPr/>
        </p:nvSpPr>
        <p:spPr bwMode="gray">
          <a:xfrm>
            <a:off x="5562744" y="4743240"/>
            <a:ext cx="646321" cy="576923"/>
          </a:xfrm>
          <a:prstGeom prst="rect">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Negative</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#FF0000</a:t>
            </a:r>
          </a:p>
        </p:txBody>
      </p:sp>
      <p:sp>
        <p:nvSpPr>
          <p:cNvPr id="43" name="Subhead 3">
            <a:extLst>
              <a:ext uri="{FF2B5EF4-FFF2-40B4-BE49-F238E27FC236}">
                <a16:creationId xmlns:a16="http://schemas.microsoft.com/office/drawing/2014/main" id="{41684835-66EF-0EBC-A5A1-C37CEC9E155E}"/>
              </a:ext>
            </a:extLst>
          </p:cNvPr>
          <p:cNvSpPr txBox="1"/>
          <p:nvPr/>
        </p:nvSpPr>
        <p:spPr bwMode="gray">
          <a:xfrm>
            <a:off x="7253959" y="4579074"/>
            <a:ext cx="522579" cy="123111"/>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Grayscale</a:t>
            </a:r>
          </a:p>
        </p:txBody>
      </p:sp>
      <p:sp>
        <p:nvSpPr>
          <p:cNvPr id="44" name="Rectangle 43">
            <a:extLst>
              <a:ext uri="{FF2B5EF4-FFF2-40B4-BE49-F238E27FC236}">
                <a16:creationId xmlns:a16="http://schemas.microsoft.com/office/drawing/2014/main" id="{221BC818-BEE3-33AF-DB67-C957BD7CEDD1}"/>
              </a:ext>
            </a:extLst>
          </p:cNvPr>
          <p:cNvSpPr/>
          <p:nvPr/>
        </p:nvSpPr>
        <p:spPr bwMode="gray">
          <a:xfrm>
            <a:off x="7253959" y="4743240"/>
            <a:ext cx="646321" cy="576923"/>
          </a:xfrm>
          <a:prstGeom prst="rect">
            <a:avLst/>
          </a:prstGeom>
          <a:solidFill>
            <a:srgbClr val="CCCCCC"/>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20%</a:t>
            </a:r>
          </a:p>
        </p:txBody>
      </p:sp>
      <p:sp>
        <p:nvSpPr>
          <p:cNvPr id="45" name="Rectangle 44">
            <a:extLst>
              <a:ext uri="{FF2B5EF4-FFF2-40B4-BE49-F238E27FC236}">
                <a16:creationId xmlns:a16="http://schemas.microsoft.com/office/drawing/2014/main" id="{AAA2FD56-1689-2D49-59DF-A5E41412B276}"/>
              </a:ext>
            </a:extLst>
          </p:cNvPr>
          <p:cNvSpPr/>
          <p:nvPr/>
        </p:nvSpPr>
        <p:spPr bwMode="gray">
          <a:xfrm>
            <a:off x="7901721" y="4743240"/>
            <a:ext cx="646321" cy="576923"/>
          </a:xfrm>
          <a:prstGeom prst="rect">
            <a:avLst/>
          </a:prstGeom>
          <a:solidFill>
            <a:srgbClr val="999999"/>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40%</a:t>
            </a:r>
          </a:p>
        </p:txBody>
      </p:sp>
      <p:sp>
        <p:nvSpPr>
          <p:cNvPr id="46" name="Rectangle 45">
            <a:extLst>
              <a:ext uri="{FF2B5EF4-FFF2-40B4-BE49-F238E27FC236}">
                <a16:creationId xmlns:a16="http://schemas.microsoft.com/office/drawing/2014/main" id="{4409D2F5-A048-77BD-7533-AF517A24D5B3}"/>
              </a:ext>
            </a:extLst>
          </p:cNvPr>
          <p:cNvSpPr/>
          <p:nvPr/>
        </p:nvSpPr>
        <p:spPr bwMode="gray">
          <a:xfrm>
            <a:off x="8549483" y="4743240"/>
            <a:ext cx="646321" cy="576923"/>
          </a:xfrm>
          <a:prstGeom prst="rect">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60%</a:t>
            </a:r>
          </a:p>
        </p:txBody>
      </p:sp>
      <p:sp>
        <p:nvSpPr>
          <p:cNvPr id="47" name="Rectangle 46">
            <a:extLst>
              <a:ext uri="{FF2B5EF4-FFF2-40B4-BE49-F238E27FC236}">
                <a16:creationId xmlns:a16="http://schemas.microsoft.com/office/drawing/2014/main" id="{730DF5C7-FF9A-07D5-DCD6-A7C7F05C5A08}"/>
              </a:ext>
            </a:extLst>
          </p:cNvPr>
          <p:cNvSpPr/>
          <p:nvPr/>
        </p:nvSpPr>
        <p:spPr bwMode="gray">
          <a:xfrm>
            <a:off x="9197245" y="4743240"/>
            <a:ext cx="646321" cy="576923"/>
          </a:xfrm>
          <a:prstGeom prst="rect">
            <a:avLst/>
          </a:prstGeom>
          <a:solidFill>
            <a:srgbClr val="333333"/>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80%</a:t>
            </a:r>
          </a:p>
        </p:txBody>
      </p:sp>
      <p:sp>
        <p:nvSpPr>
          <p:cNvPr id="48" name="Rectangle 47">
            <a:extLst>
              <a:ext uri="{FF2B5EF4-FFF2-40B4-BE49-F238E27FC236}">
                <a16:creationId xmlns:a16="http://schemas.microsoft.com/office/drawing/2014/main" id="{D28BDD03-9CE4-9CEB-6ED1-BC3A06E744B6}"/>
              </a:ext>
            </a:extLst>
          </p:cNvPr>
          <p:cNvSpPr/>
          <p:nvPr/>
        </p:nvSpPr>
        <p:spPr bwMode="gray">
          <a:xfrm>
            <a:off x="9845006" y="4743240"/>
            <a:ext cx="646321" cy="57692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100%</a:t>
            </a:r>
          </a:p>
        </p:txBody>
      </p:sp>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bwMode="gray">
          <a:xfrm>
            <a:off x="550164" y="6439710"/>
            <a:ext cx="2666111" cy="418289"/>
          </a:xfrm>
        </p:spPr>
        <p:txBody>
          <a:body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gray"/>
        <p:txBody>
          <a:bodyPr/>
          <a:lstStyle>
            <a:lvl1pPr>
              <a:defRPr>
                <a:solidFill>
                  <a:schemeClr val="tx2"/>
                </a:solidFill>
              </a:defRPr>
            </a:lvl1pPr>
          </a:lstStyle>
          <a:p>
            <a:fld id="{27BB625B-AB5A-C845-B50B-ED205C3DDF7A}" type="slidenum">
              <a:rPr lang="en-US" noProof="0" smtClean="0"/>
              <a:pPr/>
              <a:t>‹#›</a:t>
            </a:fld>
            <a:endParaRPr lang="en-US" noProof="0"/>
          </a:p>
        </p:txBody>
      </p:sp>
      <p:sp>
        <p:nvSpPr>
          <p:cNvPr id="2" name="Rectangle 1">
            <a:extLst>
              <a:ext uri="{FF2B5EF4-FFF2-40B4-BE49-F238E27FC236}">
                <a16:creationId xmlns:a16="http://schemas.microsoft.com/office/drawing/2014/main" id="{661B9F19-915B-72EF-9F8F-0D3AC132FA4C}"/>
              </a:ext>
              <a:ext uri="{C183D7F6-B498-43B3-948B-1728B52AA6E4}">
                <adec:decorative xmlns:adec="http://schemas.microsoft.com/office/drawing/2017/decorative" val="1"/>
              </a:ext>
            </a:extLst>
          </p:cNvPr>
          <p:cNvSpPr/>
          <p:nvPr userDrawn="1"/>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sp>
        <p:nvSpPr>
          <p:cNvPr id="3" name="Section">
            <a:extLst>
              <a:ext uri="{FF2B5EF4-FFF2-40B4-BE49-F238E27FC236}">
                <a16:creationId xmlns:a16="http://schemas.microsoft.com/office/drawing/2014/main" id="{3E8EDE7D-B5FF-5D23-5A90-450D13642A69}"/>
              </a:ext>
            </a:extLst>
          </p:cNvPr>
          <p:cNvSpPr txBox="1"/>
          <p:nvPr userDrawn="1"/>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7" name="Title 1">
            <a:extLst>
              <a:ext uri="{FF2B5EF4-FFF2-40B4-BE49-F238E27FC236}">
                <a16:creationId xmlns:a16="http://schemas.microsoft.com/office/drawing/2014/main" id="{699DDA1C-A7A1-2EB3-21A3-F15DA733593A}"/>
              </a:ext>
            </a:extLst>
          </p:cNvPr>
          <p:cNvSpPr txBox="1">
            <a:spLocks/>
          </p:cNvSpPr>
          <p:nvPr userDrawn="1"/>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Data visualization palette</a:t>
            </a:r>
          </a:p>
        </p:txBody>
      </p:sp>
      <p:sp>
        <p:nvSpPr>
          <p:cNvPr id="8" name="Text Placeholder 1">
            <a:extLst>
              <a:ext uri="{FF2B5EF4-FFF2-40B4-BE49-F238E27FC236}">
                <a16:creationId xmlns:a16="http://schemas.microsoft.com/office/drawing/2014/main" id="{0B882ACA-A3A9-6E1B-B71A-CE6F7F3040C4}"/>
              </a:ext>
            </a:extLst>
          </p:cNvPr>
          <p:cNvSpPr txBox="1">
            <a:spLocks/>
          </p:cNvSpPr>
          <p:nvPr userDrawn="1"/>
        </p:nvSpPr>
        <p:spPr bwMode="gray">
          <a:xfrm>
            <a:off x="550164" y="1625600"/>
            <a:ext cx="2345436" cy="4410076"/>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0" noProof="0"/>
              <a:t>Colors to be used for data visualization stem from brand colors Turquoise, Amber, Fuchsia and Amethyst. In the event additional colors are needed due to a large number of data points, use “patterns” (i.e., cross hatch or diagonal lines) in place of creating new colors.</a:t>
            </a:r>
          </a:p>
          <a:p>
            <a:r>
              <a:rPr lang="en-US" b="1" noProof="0"/>
              <a:t>Grayscale: </a:t>
            </a:r>
            <a:r>
              <a:rPr lang="en-US" b="0" noProof="0"/>
              <a:t>Use increments of 20% to ensure differentiation between data points. Always separate with at least a 1px white space between values.</a:t>
            </a:r>
          </a:p>
          <a:p>
            <a:r>
              <a:rPr lang="en-US" b="1" noProof="0"/>
              <a:t>Traffic light: </a:t>
            </a:r>
            <a:r>
              <a:rPr lang="en-US" b="0" noProof="0"/>
              <a:t>Codes are listed at the bottom of this page. Use these for positive and negative values.</a:t>
            </a:r>
          </a:p>
          <a:p>
            <a:endParaRPr lang="en-US" b="0" noProof="0"/>
          </a:p>
        </p:txBody>
      </p:sp>
      <p:sp>
        <p:nvSpPr>
          <p:cNvPr id="9" name="Subhead 1">
            <a:extLst>
              <a:ext uri="{FF2B5EF4-FFF2-40B4-BE49-F238E27FC236}">
                <a16:creationId xmlns:a16="http://schemas.microsoft.com/office/drawing/2014/main" id="{C67B83DB-1E30-5377-322D-1934B8EBDB94}"/>
              </a:ext>
            </a:extLst>
          </p:cNvPr>
          <p:cNvSpPr txBox="1"/>
          <p:nvPr userDrawn="1"/>
        </p:nvSpPr>
        <p:spPr bwMode="gray">
          <a:xfrm>
            <a:off x="4916951" y="1373672"/>
            <a:ext cx="1131470" cy="123111"/>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Data visualization</a:t>
            </a:r>
          </a:p>
        </p:txBody>
      </p:sp>
      <p:sp>
        <p:nvSpPr>
          <p:cNvPr id="12" name="Rectangle 11">
            <a:extLst>
              <a:ext uri="{FF2B5EF4-FFF2-40B4-BE49-F238E27FC236}">
                <a16:creationId xmlns:a16="http://schemas.microsoft.com/office/drawing/2014/main" id="{CB75A094-B23F-D695-2EDF-03AC4F5B96F6}"/>
              </a:ext>
            </a:extLst>
          </p:cNvPr>
          <p:cNvSpPr/>
          <p:nvPr userDrawn="1"/>
        </p:nvSpPr>
        <p:spPr bwMode="gray">
          <a:xfrm>
            <a:off x="4916951" y="1537838"/>
            <a:ext cx="1326458" cy="576923"/>
          </a:xfrm>
          <a:prstGeom prst="rect">
            <a:avLst/>
          </a:prstGeom>
          <a:solidFill>
            <a:srgbClr val="BAF3F2"/>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Turquoise</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Tint 01</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#BAF3F2</a:t>
            </a:r>
          </a:p>
        </p:txBody>
      </p:sp>
      <p:sp>
        <p:nvSpPr>
          <p:cNvPr id="13" name="Rectangle 12">
            <a:extLst>
              <a:ext uri="{FF2B5EF4-FFF2-40B4-BE49-F238E27FC236}">
                <a16:creationId xmlns:a16="http://schemas.microsoft.com/office/drawing/2014/main" id="{9ADFE7A1-285F-6AA4-BFEC-C361217CE492}"/>
              </a:ext>
            </a:extLst>
          </p:cNvPr>
          <p:cNvSpPr/>
          <p:nvPr userDrawn="1"/>
        </p:nvSpPr>
        <p:spPr bwMode="gray">
          <a:xfrm>
            <a:off x="4916951" y="2114761"/>
            <a:ext cx="1326458" cy="576923"/>
          </a:xfrm>
          <a:prstGeom prst="rect">
            <a:avLst/>
          </a:prstGeom>
          <a:solidFill>
            <a:srgbClr val="9AEEED"/>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Turquoise</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Tint 02</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#9AEEED</a:t>
            </a:r>
          </a:p>
        </p:txBody>
      </p:sp>
      <p:sp>
        <p:nvSpPr>
          <p:cNvPr id="15" name="Rectangle 14">
            <a:extLst>
              <a:ext uri="{FF2B5EF4-FFF2-40B4-BE49-F238E27FC236}">
                <a16:creationId xmlns:a16="http://schemas.microsoft.com/office/drawing/2014/main" id="{EB17FC5C-0971-FBC4-5202-AFF61E5A9B25}"/>
              </a:ext>
            </a:extLst>
          </p:cNvPr>
          <p:cNvSpPr/>
          <p:nvPr userDrawn="1"/>
        </p:nvSpPr>
        <p:spPr bwMode="gray">
          <a:xfrm>
            <a:off x="4916951" y="2691684"/>
            <a:ext cx="1326458" cy="576923"/>
          </a:xfrm>
          <a:prstGeom prst="rect">
            <a:avLst/>
          </a:prstGeom>
          <a:solidFill>
            <a:srgbClr val="56E2E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Turquoise</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#56E2E1</a:t>
            </a:r>
          </a:p>
        </p:txBody>
      </p:sp>
      <p:sp>
        <p:nvSpPr>
          <p:cNvPr id="16" name="Rectangle 15">
            <a:extLst>
              <a:ext uri="{FF2B5EF4-FFF2-40B4-BE49-F238E27FC236}">
                <a16:creationId xmlns:a16="http://schemas.microsoft.com/office/drawing/2014/main" id="{8D5104BC-0CAC-6286-F2BB-9747139849FB}"/>
              </a:ext>
            </a:extLst>
          </p:cNvPr>
          <p:cNvSpPr/>
          <p:nvPr userDrawn="1"/>
        </p:nvSpPr>
        <p:spPr bwMode="gray">
          <a:xfrm>
            <a:off x="4916951" y="3268607"/>
            <a:ext cx="1326458" cy="576923"/>
          </a:xfrm>
          <a:prstGeom prst="rect">
            <a:avLst/>
          </a:prstGeom>
          <a:solidFill>
            <a:srgbClr val="22C7C6"/>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Turquoise</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Shade 01</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#22C7C6</a:t>
            </a:r>
          </a:p>
        </p:txBody>
      </p:sp>
      <p:sp>
        <p:nvSpPr>
          <p:cNvPr id="17" name="Rectangle 16">
            <a:extLst>
              <a:ext uri="{FF2B5EF4-FFF2-40B4-BE49-F238E27FC236}">
                <a16:creationId xmlns:a16="http://schemas.microsoft.com/office/drawing/2014/main" id="{D3B445F6-C6EB-86D6-E6BF-4C0F0E14B309}"/>
              </a:ext>
            </a:extLst>
          </p:cNvPr>
          <p:cNvSpPr/>
          <p:nvPr userDrawn="1"/>
        </p:nvSpPr>
        <p:spPr bwMode="gray">
          <a:xfrm>
            <a:off x="4916951" y="3845530"/>
            <a:ext cx="1326458" cy="576923"/>
          </a:xfrm>
          <a:prstGeom prst="rect">
            <a:avLst/>
          </a:prstGeom>
          <a:solidFill>
            <a:srgbClr val="168584"/>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Turquoise</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Shade 02</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#168584</a:t>
            </a:r>
          </a:p>
        </p:txBody>
      </p:sp>
      <p:sp>
        <p:nvSpPr>
          <p:cNvPr id="18" name="Rectangle 17">
            <a:extLst>
              <a:ext uri="{FF2B5EF4-FFF2-40B4-BE49-F238E27FC236}">
                <a16:creationId xmlns:a16="http://schemas.microsoft.com/office/drawing/2014/main" id="{2AB66CB9-68E9-A280-1C68-2C9AF5E7F619}"/>
              </a:ext>
            </a:extLst>
          </p:cNvPr>
          <p:cNvSpPr/>
          <p:nvPr userDrawn="1"/>
        </p:nvSpPr>
        <p:spPr bwMode="gray">
          <a:xfrm>
            <a:off x="6332924" y="1537838"/>
            <a:ext cx="1326458" cy="576923"/>
          </a:xfrm>
          <a:prstGeom prst="rect">
            <a:avLst/>
          </a:prstGeom>
          <a:solidFill>
            <a:srgbClr val="FEEB99"/>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Amber</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Tint 01</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#FEEB99</a:t>
            </a:r>
          </a:p>
        </p:txBody>
      </p:sp>
      <p:sp>
        <p:nvSpPr>
          <p:cNvPr id="19" name="Rectangle 18">
            <a:extLst>
              <a:ext uri="{FF2B5EF4-FFF2-40B4-BE49-F238E27FC236}">
                <a16:creationId xmlns:a16="http://schemas.microsoft.com/office/drawing/2014/main" id="{B0AECBB3-759E-6D25-587C-5DC31C9ACEBE}"/>
              </a:ext>
            </a:extLst>
          </p:cNvPr>
          <p:cNvSpPr/>
          <p:nvPr userDrawn="1"/>
        </p:nvSpPr>
        <p:spPr bwMode="gray">
          <a:xfrm>
            <a:off x="6332924" y="2114761"/>
            <a:ext cx="1326458" cy="576923"/>
          </a:xfrm>
          <a:prstGeom prst="rect">
            <a:avLst/>
          </a:prstGeom>
          <a:solidFill>
            <a:srgbClr val="FFE266"/>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Amber</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Tint 02</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#FFE266</a:t>
            </a:r>
          </a:p>
        </p:txBody>
      </p:sp>
      <p:sp>
        <p:nvSpPr>
          <p:cNvPr id="49" name="Rectangle 48">
            <a:extLst>
              <a:ext uri="{FF2B5EF4-FFF2-40B4-BE49-F238E27FC236}">
                <a16:creationId xmlns:a16="http://schemas.microsoft.com/office/drawing/2014/main" id="{1506DF44-A333-C777-A42C-04B46A68CE4B}"/>
              </a:ext>
            </a:extLst>
          </p:cNvPr>
          <p:cNvSpPr/>
          <p:nvPr userDrawn="1"/>
        </p:nvSpPr>
        <p:spPr bwMode="gray">
          <a:xfrm>
            <a:off x="6332924" y="2691684"/>
            <a:ext cx="1326458" cy="576923"/>
          </a:xfrm>
          <a:prstGeom prst="rect">
            <a:avLst/>
          </a:prstGeom>
          <a:solidFill>
            <a:srgbClr val="FFCE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Amber</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#FFCE00</a:t>
            </a:r>
          </a:p>
        </p:txBody>
      </p:sp>
      <p:sp>
        <p:nvSpPr>
          <p:cNvPr id="50" name="Rectangle 49">
            <a:extLst>
              <a:ext uri="{FF2B5EF4-FFF2-40B4-BE49-F238E27FC236}">
                <a16:creationId xmlns:a16="http://schemas.microsoft.com/office/drawing/2014/main" id="{7BDFB52F-2AA5-5E5C-5D28-0EF65CEC9C19}"/>
              </a:ext>
            </a:extLst>
          </p:cNvPr>
          <p:cNvSpPr/>
          <p:nvPr userDrawn="1"/>
        </p:nvSpPr>
        <p:spPr bwMode="gray">
          <a:xfrm>
            <a:off x="6332924" y="3268607"/>
            <a:ext cx="1326458" cy="576923"/>
          </a:xfrm>
          <a:prstGeom prst="rect">
            <a:avLst/>
          </a:prstGeom>
          <a:solidFill>
            <a:srgbClr val="BF9A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Amber</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Shade 01</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#BF9A00</a:t>
            </a:r>
          </a:p>
        </p:txBody>
      </p:sp>
      <p:sp>
        <p:nvSpPr>
          <p:cNvPr id="51" name="Rectangle 50">
            <a:extLst>
              <a:ext uri="{FF2B5EF4-FFF2-40B4-BE49-F238E27FC236}">
                <a16:creationId xmlns:a16="http://schemas.microsoft.com/office/drawing/2014/main" id="{2D1FF67F-C6FD-9C7F-46A9-6A58E0AF99B9}"/>
              </a:ext>
            </a:extLst>
          </p:cNvPr>
          <p:cNvSpPr/>
          <p:nvPr userDrawn="1"/>
        </p:nvSpPr>
        <p:spPr bwMode="gray">
          <a:xfrm>
            <a:off x="6332924" y="3845530"/>
            <a:ext cx="1326458" cy="576923"/>
          </a:xfrm>
          <a:prstGeom prst="rect">
            <a:avLst/>
          </a:prstGeom>
          <a:solidFill>
            <a:srgbClr val="7F670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Amber</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Shade 02</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#7F6701</a:t>
            </a:r>
          </a:p>
        </p:txBody>
      </p:sp>
      <p:sp>
        <p:nvSpPr>
          <p:cNvPr id="52" name="Rectangle 51">
            <a:extLst>
              <a:ext uri="{FF2B5EF4-FFF2-40B4-BE49-F238E27FC236}">
                <a16:creationId xmlns:a16="http://schemas.microsoft.com/office/drawing/2014/main" id="{BFF3E16A-C6A2-3C48-38E6-5CEEA52AF8E7}"/>
              </a:ext>
            </a:extLst>
          </p:cNvPr>
          <p:cNvSpPr/>
          <p:nvPr userDrawn="1"/>
        </p:nvSpPr>
        <p:spPr bwMode="gray">
          <a:xfrm>
            <a:off x="7748897" y="1537838"/>
            <a:ext cx="1326458" cy="576923"/>
          </a:xfrm>
          <a:prstGeom prst="rect">
            <a:avLst/>
          </a:prstGeom>
          <a:solidFill>
            <a:srgbClr val="F1B3EB"/>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Fuchsia</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Tint 01</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#F1B3EB</a:t>
            </a:r>
          </a:p>
        </p:txBody>
      </p:sp>
      <p:sp>
        <p:nvSpPr>
          <p:cNvPr id="53" name="Rectangle 52">
            <a:extLst>
              <a:ext uri="{FF2B5EF4-FFF2-40B4-BE49-F238E27FC236}">
                <a16:creationId xmlns:a16="http://schemas.microsoft.com/office/drawing/2014/main" id="{3606866D-DA9B-0985-54A2-92C70895579C}"/>
              </a:ext>
            </a:extLst>
          </p:cNvPr>
          <p:cNvSpPr/>
          <p:nvPr userDrawn="1"/>
        </p:nvSpPr>
        <p:spPr bwMode="gray">
          <a:xfrm>
            <a:off x="7748897" y="2114761"/>
            <a:ext cx="1326458" cy="576923"/>
          </a:xfrm>
          <a:prstGeom prst="rect">
            <a:avLst/>
          </a:prstGeom>
          <a:solidFill>
            <a:srgbClr val="EC8DE2"/>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Fuchsia</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Tint 02</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#EC8DE2</a:t>
            </a:r>
          </a:p>
        </p:txBody>
      </p:sp>
      <p:sp>
        <p:nvSpPr>
          <p:cNvPr id="54" name="Rectangle 53">
            <a:extLst>
              <a:ext uri="{FF2B5EF4-FFF2-40B4-BE49-F238E27FC236}">
                <a16:creationId xmlns:a16="http://schemas.microsoft.com/office/drawing/2014/main" id="{FFBAC209-27EE-A58C-E0BB-0B012314ADDE}"/>
              </a:ext>
            </a:extLst>
          </p:cNvPr>
          <p:cNvSpPr/>
          <p:nvPr userDrawn="1"/>
        </p:nvSpPr>
        <p:spPr bwMode="gray">
          <a:xfrm>
            <a:off x="7748897" y="2691684"/>
            <a:ext cx="1326458" cy="576923"/>
          </a:xfrm>
          <a:prstGeom prst="rect">
            <a:avLst/>
          </a:prstGeom>
          <a:solidFill>
            <a:srgbClr val="DF41CF"/>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Fuchsia</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#DF41CF</a:t>
            </a:r>
          </a:p>
        </p:txBody>
      </p:sp>
      <p:sp>
        <p:nvSpPr>
          <p:cNvPr id="55" name="Rectangle 54">
            <a:extLst>
              <a:ext uri="{FF2B5EF4-FFF2-40B4-BE49-F238E27FC236}">
                <a16:creationId xmlns:a16="http://schemas.microsoft.com/office/drawing/2014/main" id="{3B5C5D57-73C3-2BEF-EB2B-1050208070DA}"/>
              </a:ext>
            </a:extLst>
          </p:cNvPr>
          <p:cNvSpPr/>
          <p:nvPr userDrawn="1"/>
        </p:nvSpPr>
        <p:spPr bwMode="gray">
          <a:xfrm>
            <a:off x="7748897" y="3268607"/>
            <a:ext cx="1326458" cy="576923"/>
          </a:xfrm>
          <a:prstGeom prst="rect">
            <a:avLst/>
          </a:prstGeom>
          <a:solidFill>
            <a:srgbClr val="B820A9"/>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Fuchsia</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Shade 01</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#B820A9</a:t>
            </a:r>
          </a:p>
        </p:txBody>
      </p:sp>
      <p:sp>
        <p:nvSpPr>
          <p:cNvPr id="56" name="Rectangle 55">
            <a:extLst>
              <a:ext uri="{FF2B5EF4-FFF2-40B4-BE49-F238E27FC236}">
                <a16:creationId xmlns:a16="http://schemas.microsoft.com/office/drawing/2014/main" id="{88ACD663-F386-EC43-7CE8-FA839C31EC9A}"/>
              </a:ext>
            </a:extLst>
          </p:cNvPr>
          <p:cNvSpPr/>
          <p:nvPr userDrawn="1"/>
        </p:nvSpPr>
        <p:spPr bwMode="gray">
          <a:xfrm>
            <a:off x="7748897" y="3845530"/>
            <a:ext cx="1326458" cy="576923"/>
          </a:xfrm>
          <a:prstGeom prst="rect">
            <a:avLst/>
          </a:prstGeom>
          <a:solidFill>
            <a:srgbClr val="7B157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Fuchsia</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Shade 02</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#7B1571</a:t>
            </a:r>
          </a:p>
        </p:txBody>
      </p:sp>
      <p:sp>
        <p:nvSpPr>
          <p:cNvPr id="57" name="Rectangle 56">
            <a:extLst>
              <a:ext uri="{FF2B5EF4-FFF2-40B4-BE49-F238E27FC236}">
                <a16:creationId xmlns:a16="http://schemas.microsoft.com/office/drawing/2014/main" id="{3763910D-686C-1983-BA42-9C9C85C810A2}"/>
              </a:ext>
            </a:extLst>
          </p:cNvPr>
          <p:cNvSpPr/>
          <p:nvPr userDrawn="1"/>
        </p:nvSpPr>
        <p:spPr bwMode="gray">
          <a:xfrm>
            <a:off x="9164869" y="1537838"/>
            <a:ext cx="1326458" cy="576923"/>
          </a:xfrm>
          <a:prstGeom prst="rect">
            <a:avLst/>
          </a:prstGeom>
          <a:solidFill>
            <a:srgbClr val="B79BFE"/>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Amethyst</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Tint 01</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#B79BFE</a:t>
            </a:r>
          </a:p>
        </p:txBody>
      </p:sp>
      <p:sp>
        <p:nvSpPr>
          <p:cNvPr id="58" name="Rectangle 57">
            <a:extLst>
              <a:ext uri="{FF2B5EF4-FFF2-40B4-BE49-F238E27FC236}">
                <a16:creationId xmlns:a16="http://schemas.microsoft.com/office/drawing/2014/main" id="{C4E326A5-1BDD-D75D-8EC0-26B548FC6765}"/>
              </a:ext>
            </a:extLst>
          </p:cNvPr>
          <p:cNvSpPr/>
          <p:nvPr userDrawn="1"/>
        </p:nvSpPr>
        <p:spPr bwMode="gray">
          <a:xfrm>
            <a:off x="9164869" y="2114761"/>
            <a:ext cx="1326458" cy="576923"/>
          </a:xfrm>
          <a:prstGeom prst="rect">
            <a:avLst/>
          </a:prstGeom>
          <a:solidFill>
            <a:srgbClr val="7950E2"/>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Amethyst</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Tint 02</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#7950E2</a:t>
            </a:r>
          </a:p>
        </p:txBody>
      </p:sp>
      <p:sp>
        <p:nvSpPr>
          <p:cNvPr id="59" name="Rectangle 58">
            <a:extLst>
              <a:ext uri="{FF2B5EF4-FFF2-40B4-BE49-F238E27FC236}">
                <a16:creationId xmlns:a16="http://schemas.microsoft.com/office/drawing/2014/main" id="{E50DFD5D-1460-66EF-1FD4-0858DF6FC536}"/>
              </a:ext>
            </a:extLst>
          </p:cNvPr>
          <p:cNvSpPr/>
          <p:nvPr userDrawn="1"/>
        </p:nvSpPr>
        <p:spPr bwMode="gray">
          <a:xfrm>
            <a:off x="9164869" y="2691684"/>
            <a:ext cx="1326458" cy="576923"/>
          </a:xfrm>
          <a:prstGeom prst="rect">
            <a:avLst/>
          </a:prstGeom>
          <a:solidFill>
            <a:srgbClr val="512EAB"/>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Amethyst</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#512EAB</a:t>
            </a:r>
          </a:p>
        </p:txBody>
      </p:sp>
      <p:sp>
        <p:nvSpPr>
          <p:cNvPr id="60" name="Rectangle 59">
            <a:extLst>
              <a:ext uri="{FF2B5EF4-FFF2-40B4-BE49-F238E27FC236}">
                <a16:creationId xmlns:a16="http://schemas.microsoft.com/office/drawing/2014/main" id="{59E071CE-C6EA-7A9C-9E07-2386F3E47100}"/>
              </a:ext>
            </a:extLst>
          </p:cNvPr>
          <p:cNvSpPr/>
          <p:nvPr userDrawn="1"/>
        </p:nvSpPr>
        <p:spPr bwMode="gray">
          <a:xfrm>
            <a:off x="9164869" y="3268607"/>
            <a:ext cx="1326458" cy="576923"/>
          </a:xfrm>
          <a:prstGeom prst="rect">
            <a:avLst/>
          </a:prstGeom>
          <a:solidFill>
            <a:srgbClr val="3D1788"/>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Amethyst</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Shade 01</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#3D1788</a:t>
            </a:r>
          </a:p>
        </p:txBody>
      </p:sp>
      <p:sp>
        <p:nvSpPr>
          <p:cNvPr id="61" name="Rectangle 60">
            <a:extLst>
              <a:ext uri="{FF2B5EF4-FFF2-40B4-BE49-F238E27FC236}">
                <a16:creationId xmlns:a16="http://schemas.microsoft.com/office/drawing/2014/main" id="{4DB812FE-B74D-FEFB-E54D-E818DFC03B27}"/>
              </a:ext>
            </a:extLst>
          </p:cNvPr>
          <p:cNvSpPr/>
          <p:nvPr userDrawn="1"/>
        </p:nvSpPr>
        <p:spPr bwMode="gray">
          <a:xfrm>
            <a:off x="9164869" y="3845530"/>
            <a:ext cx="1326458" cy="576923"/>
          </a:xfrm>
          <a:prstGeom prst="rect">
            <a:avLst/>
          </a:prstGeom>
          <a:solidFill>
            <a:srgbClr val="290066"/>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Amethyst</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t>Shade 02</a:t>
            </a:r>
            <a:br>
              <a:rPr kumimoji="0" lang="en-US" sz="800" b="1" i="0" u="none" strike="noStrike" kern="1200" cap="none" spc="0" normalizeH="0" baseline="0" noProof="0">
                <a:ln>
                  <a:noFill/>
                </a:ln>
                <a:solidFill>
                  <a:srgbClr val="FFFFFF"/>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#290066</a:t>
            </a:r>
          </a:p>
        </p:txBody>
      </p:sp>
      <p:sp>
        <p:nvSpPr>
          <p:cNvPr id="62" name="Subhead 2">
            <a:extLst>
              <a:ext uri="{FF2B5EF4-FFF2-40B4-BE49-F238E27FC236}">
                <a16:creationId xmlns:a16="http://schemas.microsoft.com/office/drawing/2014/main" id="{866B5452-7413-610D-0DBA-797AEB65C271}"/>
              </a:ext>
            </a:extLst>
          </p:cNvPr>
          <p:cNvSpPr txBox="1"/>
          <p:nvPr userDrawn="1"/>
        </p:nvSpPr>
        <p:spPr bwMode="gray">
          <a:xfrm>
            <a:off x="4916951" y="4579074"/>
            <a:ext cx="559449" cy="123111"/>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Traffic light</a:t>
            </a:r>
          </a:p>
        </p:txBody>
      </p:sp>
      <p:sp>
        <p:nvSpPr>
          <p:cNvPr id="63" name="Rectangle 62">
            <a:extLst>
              <a:ext uri="{FF2B5EF4-FFF2-40B4-BE49-F238E27FC236}">
                <a16:creationId xmlns:a16="http://schemas.microsoft.com/office/drawing/2014/main" id="{B09C20D6-5C41-1141-399B-742A41FD2E15}"/>
              </a:ext>
            </a:extLst>
          </p:cNvPr>
          <p:cNvSpPr/>
          <p:nvPr userDrawn="1"/>
        </p:nvSpPr>
        <p:spPr bwMode="gray">
          <a:xfrm>
            <a:off x="4916951" y="4743240"/>
            <a:ext cx="646321" cy="576923"/>
          </a:xfrm>
          <a:prstGeom prst="rect">
            <a:avLst/>
          </a:prstGeom>
          <a:solidFill>
            <a:srgbClr val="00C8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Positive</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#00C800</a:t>
            </a:r>
          </a:p>
        </p:txBody>
      </p:sp>
      <p:sp>
        <p:nvSpPr>
          <p:cNvPr id="64" name="Rectangle 63">
            <a:extLst>
              <a:ext uri="{FF2B5EF4-FFF2-40B4-BE49-F238E27FC236}">
                <a16:creationId xmlns:a16="http://schemas.microsoft.com/office/drawing/2014/main" id="{215F71FD-E373-7DA1-43BF-78921B55C1EF}"/>
              </a:ext>
            </a:extLst>
          </p:cNvPr>
          <p:cNvSpPr/>
          <p:nvPr userDrawn="1"/>
        </p:nvSpPr>
        <p:spPr bwMode="gray">
          <a:xfrm>
            <a:off x="5562744" y="4743240"/>
            <a:ext cx="646321" cy="576923"/>
          </a:xfrm>
          <a:prstGeom prst="rect">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Negative</a:t>
            </a:r>
            <a:b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b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#FF0000</a:t>
            </a:r>
          </a:p>
        </p:txBody>
      </p:sp>
      <p:sp>
        <p:nvSpPr>
          <p:cNvPr id="65" name="Subhead 3">
            <a:extLst>
              <a:ext uri="{FF2B5EF4-FFF2-40B4-BE49-F238E27FC236}">
                <a16:creationId xmlns:a16="http://schemas.microsoft.com/office/drawing/2014/main" id="{965CAACE-1AA8-0ADA-3E7B-2BC46E6762B4}"/>
              </a:ext>
            </a:extLst>
          </p:cNvPr>
          <p:cNvSpPr txBox="1"/>
          <p:nvPr userDrawn="1"/>
        </p:nvSpPr>
        <p:spPr bwMode="gray">
          <a:xfrm>
            <a:off x="7253959" y="4579074"/>
            <a:ext cx="522579" cy="123111"/>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0D004D"/>
                </a:solidFill>
                <a:effectLst/>
                <a:uLnTx/>
                <a:uFillTx/>
                <a:latin typeface="Plus Jakarta Sans" panose="020B0604030504040204"/>
                <a:ea typeface="+mn-ea"/>
                <a:cs typeface="+mn-cs"/>
              </a:rPr>
              <a:t>Grayscale</a:t>
            </a:r>
          </a:p>
        </p:txBody>
      </p:sp>
      <p:sp>
        <p:nvSpPr>
          <p:cNvPr id="66" name="Rectangle 65">
            <a:extLst>
              <a:ext uri="{FF2B5EF4-FFF2-40B4-BE49-F238E27FC236}">
                <a16:creationId xmlns:a16="http://schemas.microsoft.com/office/drawing/2014/main" id="{4F35925D-CDD2-49D9-A551-16BFDF58A5C1}"/>
              </a:ext>
            </a:extLst>
          </p:cNvPr>
          <p:cNvSpPr/>
          <p:nvPr userDrawn="1"/>
        </p:nvSpPr>
        <p:spPr bwMode="gray">
          <a:xfrm>
            <a:off x="7253959" y="4743240"/>
            <a:ext cx="646321" cy="576923"/>
          </a:xfrm>
          <a:prstGeom prst="rect">
            <a:avLst/>
          </a:prstGeom>
          <a:solidFill>
            <a:srgbClr val="CCCCCC"/>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20%</a:t>
            </a:r>
          </a:p>
        </p:txBody>
      </p:sp>
      <p:sp>
        <p:nvSpPr>
          <p:cNvPr id="67" name="Rectangle 66">
            <a:extLst>
              <a:ext uri="{FF2B5EF4-FFF2-40B4-BE49-F238E27FC236}">
                <a16:creationId xmlns:a16="http://schemas.microsoft.com/office/drawing/2014/main" id="{9245DC7A-7E0A-2A42-871E-6AF45E9910FF}"/>
              </a:ext>
            </a:extLst>
          </p:cNvPr>
          <p:cNvSpPr/>
          <p:nvPr userDrawn="1"/>
        </p:nvSpPr>
        <p:spPr bwMode="gray">
          <a:xfrm>
            <a:off x="7901721" y="4743240"/>
            <a:ext cx="646321" cy="576923"/>
          </a:xfrm>
          <a:prstGeom prst="rect">
            <a:avLst/>
          </a:prstGeom>
          <a:solidFill>
            <a:srgbClr val="999999"/>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n-ea"/>
                <a:cs typeface="+mn-cs"/>
              </a:rPr>
              <a:t>40%</a:t>
            </a:r>
          </a:p>
        </p:txBody>
      </p:sp>
      <p:sp>
        <p:nvSpPr>
          <p:cNvPr id="68" name="Rectangle 67">
            <a:extLst>
              <a:ext uri="{FF2B5EF4-FFF2-40B4-BE49-F238E27FC236}">
                <a16:creationId xmlns:a16="http://schemas.microsoft.com/office/drawing/2014/main" id="{42BF5DCE-82F2-89B8-A855-5D26F4B02E1F}"/>
              </a:ext>
            </a:extLst>
          </p:cNvPr>
          <p:cNvSpPr/>
          <p:nvPr userDrawn="1"/>
        </p:nvSpPr>
        <p:spPr bwMode="gray">
          <a:xfrm>
            <a:off x="8549483" y="4743240"/>
            <a:ext cx="646321" cy="576923"/>
          </a:xfrm>
          <a:prstGeom prst="rect">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60%</a:t>
            </a:r>
          </a:p>
        </p:txBody>
      </p:sp>
      <p:sp>
        <p:nvSpPr>
          <p:cNvPr id="69" name="Rectangle 68">
            <a:extLst>
              <a:ext uri="{FF2B5EF4-FFF2-40B4-BE49-F238E27FC236}">
                <a16:creationId xmlns:a16="http://schemas.microsoft.com/office/drawing/2014/main" id="{7876D204-D671-88DC-5B8B-2DA597C94925}"/>
              </a:ext>
            </a:extLst>
          </p:cNvPr>
          <p:cNvSpPr/>
          <p:nvPr userDrawn="1"/>
        </p:nvSpPr>
        <p:spPr bwMode="gray">
          <a:xfrm>
            <a:off x="9197245" y="4743240"/>
            <a:ext cx="646321" cy="576923"/>
          </a:xfrm>
          <a:prstGeom prst="rect">
            <a:avLst/>
          </a:prstGeom>
          <a:solidFill>
            <a:srgbClr val="333333"/>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80%</a:t>
            </a:r>
          </a:p>
        </p:txBody>
      </p:sp>
      <p:sp>
        <p:nvSpPr>
          <p:cNvPr id="70" name="Rectangle 69">
            <a:extLst>
              <a:ext uri="{FF2B5EF4-FFF2-40B4-BE49-F238E27FC236}">
                <a16:creationId xmlns:a16="http://schemas.microsoft.com/office/drawing/2014/main" id="{F146F75C-AC6F-4203-01FE-E901C8E220B1}"/>
              </a:ext>
            </a:extLst>
          </p:cNvPr>
          <p:cNvSpPr/>
          <p:nvPr userDrawn="1"/>
        </p:nvSpPr>
        <p:spPr bwMode="gray">
          <a:xfrm>
            <a:off x="9845006" y="4743240"/>
            <a:ext cx="646321" cy="57692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FFFFFF"/>
                </a:solidFill>
                <a:effectLst/>
                <a:uLnTx/>
                <a:uFillTx/>
                <a:latin typeface="Plus Jakarta Sans Medium" panose="020B0604030504040204"/>
                <a:ea typeface="+mn-ea"/>
                <a:cs typeface="+mn-cs"/>
              </a:rPr>
              <a:t>100%</a:t>
            </a:r>
          </a:p>
        </p:txBody>
      </p:sp>
    </p:spTree>
    <p:extLst>
      <p:ext uri="{BB962C8B-B14F-4D97-AF65-F5344CB8AC3E}">
        <p14:creationId xmlns:p14="http://schemas.microsoft.com/office/powerpoint/2010/main" val="145266686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User Guide: PowerPoint Theme Colors">
    <p:bg>
      <p:bgPr>
        <a:solidFill>
          <a:srgbClr val="FFFFFF"/>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A34BAF-57A8-2477-9162-A0C11600D986}"/>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42" name="Section">
            <a:extLst>
              <a:ext uri="{FF2B5EF4-FFF2-40B4-BE49-F238E27FC236}">
                <a16:creationId xmlns:a16="http://schemas.microsoft.com/office/drawing/2014/main" id="{5EAC5A3C-7DDC-5E19-9448-3BC612C422E1}"/>
              </a:ext>
            </a:extLst>
          </p:cNvPr>
          <p:cNvSpPr txBox="1"/>
          <p:nvPr/>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a:solidFill>
                  <a:srgbClr val="512EAB"/>
                </a:solidFill>
              </a:rPr>
              <a:t>User Guide</a:t>
            </a:r>
          </a:p>
        </p:txBody>
      </p:sp>
      <p:sp>
        <p:nvSpPr>
          <p:cNvPr id="11" name="Title 1">
            <a:extLst>
              <a:ext uri="{FF2B5EF4-FFF2-40B4-BE49-F238E27FC236}">
                <a16:creationId xmlns:a16="http://schemas.microsoft.com/office/drawing/2014/main" id="{9F569392-7410-5E80-76E3-002E14CCB93F}"/>
              </a:ext>
            </a:extLst>
          </p:cNvPr>
          <p:cNvSpPr txBox="1">
            <a:spLocks/>
          </p:cNvSpPr>
          <p:nvPr/>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PowerPoint </a:t>
            </a:r>
            <a:b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b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theme colors</a:t>
            </a:r>
          </a:p>
        </p:txBody>
      </p:sp>
      <p:sp>
        <p:nvSpPr>
          <p:cNvPr id="14" name="Text Placeholder 1">
            <a:extLst>
              <a:ext uri="{FF2B5EF4-FFF2-40B4-BE49-F238E27FC236}">
                <a16:creationId xmlns:a16="http://schemas.microsoft.com/office/drawing/2014/main" id="{385A84BD-04C7-0208-E294-9B5715738F9A}"/>
              </a:ext>
            </a:extLst>
          </p:cNvPr>
          <p:cNvSpPr txBox="1">
            <a:spLocks/>
          </p:cNvSpPr>
          <p:nvPr/>
        </p:nvSpPr>
        <p:spPr bwMode="gray">
          <a:xfrm>
            <a:off x="550164" y="1625600"/>
            <a:ext cx="2412111" cy="1733062"/>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1"/>
              <a:t>Theme colors: </a:t>
            </a:r>
            <a:r>
              <a:rPr lang="en-US" b="0"/>
              <a:t>We have set this template’s theme colors according to the data visualization palette. This is to ensure that automated charts appear the most accessible when presenting sequential data points. These colors are only to be used in Data Vis – otherwise, please reference the Custom Colors section.</a:t>
            </a:r>
          </a:p>
        </p:txBody>
      </p:sp>
      <p:sp>
        <p:nvSpPr>
          <p:cNvPr id="2" name="Rounded Rectangle text">
            <a:extLst>
              <a:ext uri="{FF2B5EF4-FFF2-40B4-BE49-F238E27FC236}">
                <a16:creationId xmlns:a16="http://schemas.microsoft.com/office/drawing/2014/main" id="{AE7823A5-ADBF-99F1-4C6E-BF4FE5A7BA83}"/>
              </a:ext>
            </a:extLst>
          </p:cNvPr>
          <p:cNvSpPr>
            <a:spLocks/>
          </p:cNvSpPr>
          <p:nvPr/>
        </p:nvSpPr>
        <p:spPr>
          <a:xfrm>
            <a:off x="461330" y="3429000"/>
            <a:ext cx="2412111" cy="121236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ts val="1420"/>
              </a:lnSpc>
              <a:spcBef>
                <a:spcPts val="0"/>
              </a:spcBef>
              <a:spcAft>
                <a:spcPts val="600"/>
              </a:spcAft>
              <a:buClrTx/>
              <a:buSzTx/>
              <a:buFont typeface="Plus Jakarta Sans" panose="020B0604020202020204" pitchFamily="34" charset="0"/>
              <a:buNone/>
              <a:tabLst/>
              <a:defRPr/>
            </a:pPr>
            <a:r>
              <a:rPr lang="en-US" sz="1100" b="1">
                <a:solidFill>
                  <a:schemeClr val="tx2"/>
                </a:solidFill>
              </a:rPr>
              <a:t>Custom colors: </a:t>
            </a:r>
            <a:r>
              <a:rPr lang="en-US" sz="1100" b="0">
                <a:solidFill>
                  <a:schemeClr val="tx2"/>
                </a:solidFill>
              </a:rPr>
              <a:t>The primary, accent, and traffic light colors are featured in the Custom Colors section. If changing an element’s color, please use the colors in this set.</a:t>
            </a:r>
          </a:p>
        </p:txBody>
      </p:sp>
      <p:sp>
        <p:nvSpPr>
          <p:cNvPr id="3" name="Text Placeholder 2">
            <a:extLst>
              <a:ext uri="{FF2B5EF4-FFF2-40B4-BE49-F238E27FC236}">
                <a16:creationId xmlns:a16="http://schemas.microsoft.com/office/drawing/2014/main" id="{1B7CB4B2-06D2-C16D-7821-0640B9438458}"/>
              </a:ext>
            </a:extLst>
          </p:cNvPr>
          <p:cNvSpPr txBox="1">
            <a:spLocks/>
          </p:cNvSpPr>
          <p:nvPr/>
        </p:nvSpPr>
        <p:spPr bwMode="gray">
          <a:xfrm>
            <a:off x="550164" y="4759526"/>
            <a:ext cx="2412111" cy="591039"/>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0"/>
              <a:t>For more guidance regarding best practice in data visualization, please refer to the Brand Guidelines.</a:t>
            </a:r>
          </a:p>
        </p:txBody>
      </p:sp>
      <p:sp>
        <p:nvSpPr>
          <p:cNvPr id="20" name="Subhead 1">
            <a:extLst>
              <a:ext uri="{FF2B5EF4-FFF2-40B4-BE49-F238E27FC236}">
                <a16:creationId xmlns:a16="http://schemas.microsoft.com/office/drawing/2014/main" id="{0A512AF5-AD3D-1160-4894-E08C40AC65EB}"/>
              </a:ext>
            </a:extLst>
          </p:cNvPr>
          <p:cNvSpPr txBox="1">
            <a:spLocks/>
          </p:cNvSpPr>
          <p:nvPr/>
        </p:nvSpPr>
        <p:spPr bwMode="gray">
          <a:xfrm>
            <a:off x="4294188" y="1096963"/>
            <a:ext cx="2111278" cy="277053"/>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THEME COLORS SETTING</a:t>
            </a:r>
          </a:p>
        </p:txBody>
      </p:sp>
      <p:pic>
        <p:nvPicPr>
          <p:cNvPr id="21" name="Picture 20" descr="Colors menu">
            <a:extLst>
              <a:ext uri="{FF2B5EF4-FFF2-40B4-BE49-F238E27FC236}">
                <a16:creationId xmlns:a16="http://schemas.microsoft.com/office/drawing/2014/main" id="{E7C41DAC-9B02-C6FD-B3D8-91FC284EA58C}"/>
              </a:ext>
            </a:extLst>
          </p:cNvPr>
          <p:cNvPicPr>
            <a:picLocks noChangeAspect="1"/>
          </p:cNvPicPr>
          <p:nvPr/>
        </p:nvPicPr>
        <p:blipFill>
          <a:blip r:embed="rId2" cstate="screen">
            <a:extLst>
              <a:ext uri="{28A0092B-C50C-407E-A947-70E740481C1C}">
                <a14:useLocalDpi xmlns:a14="http://schemas.microsoft.com/office/drawing/2010/main"/>
              </a:ext>
            </a:extLst>
          </a:blip>
          <a:srcRect r="295"/>
          <a:stretch/>
        </p:blipFill>
        <p:spPr bwMode="gray">
          <a:xfrm>
            <a:off x="4294188" y="1366838"/>
            <a:ext cx="1697037" cy="4394196"/>
          </a:xfrm>
          <a:prstGeom prst="rect">
            <a:avLst/>
          </a:prstGeom>
          <a:ln w="9525">
            <a:solidFill>
              <a:schemeClr val="tx1"/>
            </a:solidFill>
          </a:ln>
        </p:spPr>
      </p:pic>
      <p:sp>
        <p:nvSpPr>
          <p:cNvPr id="27" name="Title 1">
            <a:extLst>
              <a:ext uri="{FF2B5EF4-FFF2-40B4-BE49-F238E27FC236}">
                <a16:creationId xmlns:a16="http://schemas.microsoft.com/office/drawing/2014/main" id="{A9D15B57-6958-52A1-AC6E-6F30739C4604}"/>
              </a:ext>
            </a:extLst>
          </p:cNvPr>
          <p:cNvSpPr txBox="1">
            <a:spLocks/>
          </p:cNvSpPr>
          <p:nvPr/>
        </p:nvSpPr>
        <p:spPr bwMode="gray">
          <a:xfrm>
            <a:off x="6359323" y="1515242"/>
            <a:ext cx="1219832" cy="472505"/>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000" b="0" i="0" u="none" strike="noStrike" kern="1200" cap="none" spc="0" normalizeH="0" baseline="0" noProof="0">
                <a:ln>
                  <a:noFill/>
                </a:ln>
                <a:solidFill>
                  <a:srgbClr val="0D004D"/>
                </a:solidFill>
                <a:effectLst/>
                <a:uLnTx/>
                <a:uFillTx/>
                <a:latin typeface="Plus Jakarta Sans Medium" panose="020B0604030504040204"/>
                <a:ea typeface="+mj-ea"/>
                <a:cs typeface="+mj-cs"/>
              </a:rPr>
              <a:t>The</a:t>
            </a:r>
            <a:r>
              <a:rPr lang="en-US" sz="1000">
                <a:solidFill>
                  <a:srgbClr val="0D004D"/>
                </a:solidFill>
                <a:latin typeface="Plus Jakarta Sans Medium" panose="020B0604030504040204"/>
              </a:rPr>
              <a:t> theme</a:t>
            </a:r>
            <a:r>
              <a:rPr kumimoji="0" lang="en-US" sz="1000" b="0" i="0" u="none" strike="noStrike" kern="1200" cap="none" spc="0" normalizeH="0" baseline="0" noProof="0">
                <a:ln>
                  <a:noFill/>
                </a:ln>
                <a:solidFill>
                  <a:srgbClr val="0D004D"/>
                </a:solidFill>
                <a:effectLst/>
                <a:uLnTx/>
                <a:uFillTx/>
                <a:latin typeface="Plus Jakarta Sans Medium" panose="020B0604030504040204"/>
                <a:ea typeface="+mj-ea"/>
                <a:cs typeface="+mj-cs"/>
              </a:rPr>
              <a:t> colors are optimized for automated charts.</a:t>
            </a:r>
          </a:p>
        </p:txBody>
      </p:sp>
      <p:sp>
        <p:nvSpPr>
          <p:cNvPr id="25" name="Title 1">
            <a:extLst>
              <a:ext uri="{FF2B5EF4-FFF2-40B4-BE49-F238E27FC236}">
                <a16:creationId xmlns:a16="http://schemas.microsoft.com/office/drawing/2014/main" id="{E7ADF355-EEF1-6676-3391-435ADA5D9A05}"/>
              </a:ext>
            </a:extLst>
          </p:cNvPr>
          <p:cNvSpPr txBox="1">
            <a:spLocks/>
          </p:cNvSpPr>
          <p:nvPr/>
        </p:nvSpPr>
        <p:spPr bwMode="gray">
          <a:xfrm>
            <a:off x="6359322" y="2011291"/>
            <a:ext cx="1221515" cy="472505"/>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000" b="0" i="0" u="none" strike="noStrike" kern="1200" cap="none" spc="0" normalizeH="0" baseline="0" noProof="0">
                <a:ln>
                  <a:noFill/>
                </a:ln>
                <a:solidFill>
                  <a:srgbClr val="0D004D"/>
                </a:solidFill>
                <a:effectLst/>
                <a:uLnTx/>
                <a:uFillTx/>
                <a:latin typeface="Plus Jakarta Sans Medium" panose="020B0604030504040204"/>
                <a:ea typeface="+mj-ea"/>
                <a:cs typeface="+mj-cs"/>
              </a:rPr>
              <a:t>Do not use automated tints.</a:t>
            </a:r>
          </a:p>
        </p:txBody>
      </p:sp>
      <p:grpSp>
        <p:nvGrpSpPr>
          <p:cNvPr id="22" name="Group 21" descr="Lighter and darker versions of the theme colors displayed below the first row of the Theme Colors section of the Colors menu, crossed out">
            <a:extLst>
              <a:ext uri="{FF2B5EF4-FFF2-40B4-BE49-F238E27FC236}">
                <a16:creationId xmlns:a16="http://schemas.microsoft.com/office/drawing/2014/main" id="{D4125BDA-BC0C-CD21-ACC1-0EC3549338E3}"/>
              </a:ext>
            </a:extLst>
          </p:cNvPr>
          <p:cNvGrpSpPr/>
          <p:nvPr/>
        </p:nvGrpSpPr>
        <p:grpSpPr bwMode="gray">
          <a:xfrm>
            <a:off x="4294188" y="1861423"/>
            <a:ext cx="1697037" cy="772240"/>
            <a:chOff x="2503584" y="2442876"/>
            <a:chExt cx="2201384" cy="1025560"/>
          </a:xfrm>
        </p:grpSpPr>
        <p:sp>
          <p:nvSpPr>
            <p:cNvPr id="23" name="Rectangle 22">
              <a:extLst>
                <a:ext uri="{FF2B5EF4-FFF2-40B4-BE49-F238E27FC236}">
                  <a16:creationId xmlns:a16="http://schemas.microsoft.com/office/drawing/2014/main" id="{FD6C423A-1269-0479-236C-E5CD91684555}"/>
                </a:ext>
              </a:extLst>
            </p:cNvPr>
            <p:cNvSpPr/>
            <p:nvPr/>
          </p:nvSpPr>
          <p:spPr bwMode="gray">
            <a:xfrm>
              <a:off x="2503584" y="2445616"/>
              <a:ext cx="2201384" cy="1022820"/>
            </a:xfrm>
            <a:prstGeom prst="rect">
              <a:avLst/>
            </a:prstGeom>
            <a:solidFill>
              <a:schemeClr val="bg2">
                <a:lumMod val="85000"/>
                <a:alpha val="80922"/>
              </a:schemeClr>
            </a:solidFill>
            <a:ln w="127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cxnSp>
          <p:nvCxnSpPr>
            <p:cNvPr id="24" name="Straight Connector 23">
              <a:extLst>
                <a:ext uri="{FF2B5EF4-FFF2-40B4-BE49-F238E27FC236}">
                  <a16:creationId xmlns:a16="http://schemas.microsoft.com/office/drawing/2014/main" id="{68394944-3CB1-F204-20EA-BC3BD16DE6FB}"/>
                </a:ext>
              </a:extLst>
            </p:cNvPr>
            <p:cNvCxnSpPr>
              <a:cxnSpLocks/>
            </p:cNvCxnSpPr>
            <p:nvPr/>
          </p:nvCxnSpPr>
          <p:spPr bwMode="gray">
            <a:xfrm>
              <a:off x="2503584" y="2453444"/>
              <a:ext cx="2201384" cy="1012252"/>
            </a:xfrm>
            <a:prstGeom prst="line">
              <a:avLst/>
            </a:prstGeom>
            <a:solidFill>
              <a:schemeClr val="tx1">
                <a:alpha val="50000"/>
              </a:schemeClr>
            </a:solidFill>
            <a:ln w="9525">
              <a:solidFill>
                <a:srgbClr val="FF0000"/>
              </a:solidFill>
            </a:ln>
          </p:spPr>
          <p:style>
            <a:lnRef idx="2">
              <a:schemeClr val="accent1">
                <a:shade val="15000"/>
              </a:schemeClr>
            </a:lnRef>
            <a:fillRef idx="1">
              <a:schemeClr val="accent1"/>
            </a:fillRef>
            <a:effectRef idx="0">
              <a:schemeClr val="accent1"/>
            </a:effectRef>
            <a:fontRef idx="minor">
              <a:schemeClr val="lt1"/>
            </a:fontRef>
          </p:style>
        </p:cxnSp>
        <p:cxnSp>
          <p:nvCxnSpPr>
            <p:cNvPr id="26" name="Straight Connector 25">
              <a:extLst>
                <a:ext uri="{FF2B5EF4-FFF2-40B4-BE49-F238E27FC236}">
                  <a16:creationId xmlns:a16="http://schemas.microsoft.com/office/drawing/2014/main" id="{8B3FD31C-A3D3-1B7C-4C5C-40F19A121224}"/>
                </a:ext>
              </a:extLst>
            </p:cNvPr>
            <p:cNvCxnSpPr>
              <a:cxnSpLocks/>
            </p:cNvCxnSpPr>
            <p:nvPr/>
          </p:nvCxnSpPr>
          <p:spPr bwMode="gray">
            <a:xfrm flipH="1">
              <a:off x="2503584" y="2442876"/>
              <a:ext cx="2201384" cy="1022820"/>
            </a:xfrm>
            <a:prstGeom prst="line">
              <a:avLst/>
            </a:prstGeom>
            <a:solidFill>
              <a:schemeClr val="tx1">
                <a:alpha val="50000"/>
              </a:schemeClr>
            </a:solidFill>
            <a:ln w="9525">
              <a:solidFill>
                <a:srgbClr val="FF0000"/>
              </a:solidFill>
            </a:ln>
          </p:spPr>
          <p:style>
            <a:lnRef idx="2">
              <a:schemeClr val="accent1">
                <a:shade val="15000"/>
              </a:schemeClr>
            </a:lnRef>
            <a:fillRef idx="1">
              <a:schemeClr val="accent1"/>
            </a:fillRef>
            <a:effectRef idx="0">
              <a:schemeClr val="accent1"/>
            </a:effectRef>
            <a:fontRef idx="minor">
              <a:schemeClr val="lt1"/>
            </a:fontRef>
          </p:style>
        </p:cxnSp>
      </p:grpSp>
      <p:sp>
        <p:nvSpPr>
          <p:cNvPr id="28" name="Title 1">
            <a:extLst>
              <a:ext uri="{FF2B5EF4-FFF2-40B4-BE49-F238E27FC236}">
                <a16:creationId xmlns:a16="http://schemas.microsoft.com/office/drawing/2014/main" id="{75463075-4A61-1CCE-347E-EC2252348A0C}"/>
              </a:ext>
            </a:extLst>
          </p:cNvPr>
          <p:cNvSpPr txBox="1">
            <a:spLocks/>
          </p:cNvSpPr>
          <p:nvPr/>
        </p:nvSpPr>
        <p:spPr bwMode="gray">
          <a:xfrm>
            <a:off x="6359323" y="3591504"/>
            <a:ext cx="1221515" cy="471601"/>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000" b="0" i="0" u="none" strike="noStrike" kern="1200" cap="none" spc="0" normalizeH="0" baseline="0" noProof="0">
                <a:ln>
                  <a:noFill/>
                </a:ln>
                <a:solidFill>
                  <a:srgbClr val="0D004D"/>
                </a:solidFill>
                <a:effectLst/>
                <a:uLnTx/>
                <a:uFillTx/>
                <a:latin typeface="Plus Jakarta Sans Medium" panose="020B0604030504040204"/>
                <a:ea typeface="+mj-ea"/>
                <a:cs typeface="+mj-cs"/>
              </a:rPr>
              <a:t>Do not use Standard Colors.</a:t>
            </a:r>
          </a:p>
        </p:txBody>
      </p:sp>
      <p:grpSp>
        <p:nvGrpSpPr>
          <p:cNvPr id="29" name="Group 28" descr="Standard Colors section of the Colors menu, crossed out">
            <a:extLst>
              <a:ext uri="{FF2B5EF4-FFF2-40B4-BE49-F238E27FC236}">
                <a16:creationId xmlns:a16="http://schemas.microsoft.com/office/drawing/2014/main" id="{A306B0C4-5E0F-805B-EC1D-59572D3CDC17}"/>
              </a:ext>
            </a:extLst>
          </p:cNvPr>
          <p:cNvGrpSpPr/>
          <p:nvPr/>
        </p:nvGrpSpPr>
        <p:grpSpPr bwMode="gray">
          <a:xfrm>
            <a:off x="4294188" y="3713625"/>
            <a:ext cx="1697037" cy="227358"/>
            <a:chOff x="2503584" y="4666500"/>
            <a:chExt cx="2201384" cy="255192"/>
          </a:xfrm>
        </p:grpSpPr>
        <p:sp>
          <p:nvSpPr>
            <p:cNvPr id="30" name="Rectangle 29">
              <a:extLst>
                <a:ext uri="{FF2B5EF4-FFF2-40B4-BE49-F238E27FC236}">
                  <a16:creationId xmlns:a16="http://schemas.microsoft.com/office/drawing/2014/main" id="{782A608A-EA2E-BB7C-23F3-BE92C95DD3AC}"/>
                </a:ext>
              </a:extLst>
            </p:cNvPr>
            <p:cNvSpPr/>
            <p:nvPr/>
          </p:nvSpPr>
          <p:spPr bwMode="gray">
            <a:xfrm>
              <a:off x="2503584" y="4667529"/>
              <a:ext cx="2201384" cy="252453"/>
            </a:xfrm>
            <a:prstGeom prst="rect">
              <a:avLst/>
            </a:prstGeom>
            <a:solidFill>
              <a:schemeClr val="bg2">
                <a:lumMod val="85000"/>
                <a:alpha val="80922"/>
              </a:schemeClr>
            </a:solidFill>
            <a:ln w="127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grpSp>
          <p:nvGrpSpPr>
            <p:cNvPr id="31" name="Group 30">
              <a:extLst>
                <a:ext uri="{FF2B5EF4-FFF2-40B4-BE49-F238E27FC236}">
                  <a16:creationId xmlns:a16="http://schemas.microsoft.com/office/drawing/2014/main" id="{D70ACD29-9A23-2B00-4775-A83A3C340B96}"/>
                </a:ext>
              </a:extLst>
            </p:cNvPr>
            <p:cNvGrpSpPr/>
            <p:nvPr/>
          </p:nvGrpSpPr>
          <p:grpSpPr bwMode="gray">
            <a:xfrm>
              <a:off x="2503584" y="4666500"/>
              <a:ext cx="2201384" cy="255192"/>
              <a:chOff x="623734" y="3324550"/>
              <a:chExt cx="2078966" cy="974786"/>
            </a:xfrm>
          </p:grpSpPr>
          <p:cxnSp>
            <p:nvCxnSpPr>
              <p:cNvPr id="32" name="Straight Connector 31">
                <a:extLst>
                  <a:ext uri="{FF2B5EF4-FFF2-40B4-BE49-F238E27FC236}">
                    <a16:creationId xmlns:a16="http://schemas.microsoft.com/office/drawing/2014/main" id="{B559716B-E512-F741-BDB6-BDC24BE584EC}"/>
                  </a:ext>
                </a:extLst>
              </p:cNvPr>
              <p:cNvCxnSpPr>
                <a:cxnSpLocks/>
              </p:cNvCxnSpPr>
              <p:nvPr/>
            </p:nvCxnSpPr>
            <p:spPr bwMode="gray">
              <a:xfrm>
                <a:off x="623734" y="3324551"/>
                <a:ext cx="2078966" cy="974785"/>
              </a:xfrm>
              <a:prstGeom prst="line">
                <a:avLst/>
              </a:prstGeom>
              <a:solidFill>
                <a:schemeClr val="tx1">
                  <a:alpha val="50000"/>
                </a:schemeClr>
              </a:solidFill>
              <a:ln w="9525">
                <a:solidFill>
                  <a:srgbClr val="FF0000"/>
                </a:solidFill>
              </a:ln>
            </p:spPr>
            <p:style>
              <a:lnRef idx="2">
                <a:schemeClr val="accent1">
                  <a:shade val="15000"/>
                </a:schemeClr>
              </a:lnRef>
              <a:fillRef idx="1">
                <a:schemeClr val="accent1"/>
              </a:fillRef>
              <a:effectRef idx="0">
                <a:schemeClr val="accent1"/>
              </a:effectRef>
              <a:fontRef idx="minor">
                <a:schemeClr val="lt1"/>
              </a:fontRef>
            </p:style>
          </p:cxnSp>
          <p:cxnSp>
            <p:nvCxnSpPr>
              <p:cNvPr id="33" name="Straight Connector 32">
                <a:extLst>
                  <a:ext uri="{FF2B5EF4-FFF2-40B4-BE49-F238E27FC236}">
                    <a16:creationId xmlns:a16="http://schemas.microsoft.com/office/drawing/2014/main" id="{42812C71-5212-5AF1-72F7-F06BFFA9DBC5}"/>
                  </a:ext>
                </a:extLst>
              </p:cNvPr>
              <p:cNvCxnSpPr>
                <a:cxnSpLocks/>
              </p:cNvCxnSpPr>
              <p:nvPr/>
            </p:nvCxnSpPr>
            <p:spPr bwMode="gray">
              <a:xfrm flipH="1">
                <a:off x="623734" y="3324550"/>
                <a:ext cx="2078966" cy="972198"/>
              </a:xfrm>
              <a:prstGeom prst="line">
                <a:avLst/>
              </a:prstGeom>
              <a:solidFill>
                <a:schemeClr val="tx1">
                  <a:alpha val="50000"/>
                </a:schemeClr>
              </a:solidFill>
              <a:ln w="9525">
                <a:solidFill>
                  <a:srgbClr val="FF0000"/>
                </a:solidFill>
              </a:ln>
            </p:spPr>
            <p:style>
              <a:lnRef idx="2">
                <a:schemeClr val="accent1">
                  <a:shade val="15000"/>
                </a:schemeClr>
              </a:lnRef>
              <a:fillRef idx="1">
                <a:schemeClr val="accent1"/>
              </a:fillRef>
              <a:effectRef idx="0">
                <a:schemeClr val="accent1"/>
              </a:effectRef>
              <a:fontRef idx="minor">
                <a:schemeClr val="lt1"/>
              </a:fontRef>
            </p:style>
          </p:cxnSp>
        </p:grpSp>
      </p:grpSp>
      <p:cxnSp>
        <p:nvCxnSpPr>
          <p:cNvPr id="34" name="Straight Connector 33">
            <a:extLst>
              <a:ext uri="{FF2B5EF4-FFF2-40B4-BE49-F238E27FC236}">
                <a16:creationId xmlns:a16="http://schemas.microsoft.com/office/drawing/2014/main" id="{3B3E2B9A-6011-262D-367F-CC354606CC29}"/>
              </a:ext>
              <a:ext uri="{C183D7F6-B498-43B3-948B-1728B52AA6E4}">
                <adec:decorative xmlns:adec="http://schemas.microsoft.com/office/drawing/2017/decorative" val="1"/>
              </a:ext>
            </a:extLst>
          </p:cNvPr>
          <p:cNvCxnSpPr>
            <a:cxnSpLocks/>
          </p:cNvCxnSpPr>
          <p:nvPr/>
        </p:nvCxnSpPr>
        <p:spPr bwMode="gray">
          <a:xfrm flipH="1" flipV="1">
            <a:off x="6003190" y="3827304"/>
            <a:ext cx="330958" cy="1"/>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7DD2EB9F-0D50-6080-6A4F-E0DC5F8F4493}"/>
              </a:ext>
              <a:ext uri="{C183D7F6-B498-43B3-948B-1728B52AA6E4}">
                <adec:decorative xmlns:adec="http://schemas.microsoft.com/office/drawing/2017/decorative" val="1"/>
              </a:ext>
            </a:extLst>
          </p:cNvPr>
          <p:cNvCxnSpPr>
            <a:cxnSpLocks/>
          </p:cNvCxnSpPr>
          <p:nvPr/>
        </p:nvCxnSpPr>
        <p:spPr bwMode="gray">
          <a:xfrm flipH="1">
            <a:off x="6003190" y="2247543"/>
            <a:ext cx="330958"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36" name="Straight Connector 35">
            <a:extLst>
              <a:ext uri="{FF2B5EF4-FFF2-40B4-BE49-F238E27FC236}">
                <a16:creationId xmlns:a16="http://schemas.microsoft.com/office/drawing/2014/main" id="{FE8D3A89-E70E-DDE7-021E-285840325888}"/>
              </a:ext>
              <a:ext uri="{C183D7F6-B498-43B3-948B-1728B52AA6E4}">
                <adec:decorative xmlns:adec="http://schemas.microsoft.com/office/drawing/2017/decorative" val="1"/>
              </a:ext>
            </a:extLst>
          </p:cNvPr>
          <p:cNvCxnSpPr>
            <a:cxnSpLocks/>
          </p:cNvCxnSpPr>
          <p:nvPr/>
        </p:nvCxnSpPr>
        <p:spPr bwMode="gray">
          <a:xfrm flipH="1">
            <a:off x="6003190" y="1751494"/>
            <a:ext cx="330958"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37" name="Straight Connector 36">
            <a:extLst>
              <a:ext uri="{FF2B5EF4-FFF2-40B4-BE49-F238E27FC236}">
                <a16:creationId xmlns:a16="http://schemas.microsoft.com/office/drawing/2014/main" id="{56B2F530-8F39-E0B1-91C4-C21680E8FFFE}"/>
              </a:ext>
              <a:ext uri="{C183D7F6-B498-43B3-948B-1728B52AA6E4}">
                <adec:decorative xmlns:adec="http://schemas.microsoft.com/office/drawing/2017/decorative" val="1"/>
              </a:ext>
            </a:extLst>
          </p:cNvPr>
          <p:cNvCxnSpPr>
            <a:cxnSpLocks/>
          </p:cNvCxnSpPr>
          <p:nvPr/>
        </p:nvCxnSpPr>
        <p:spPr bwMode="gray">
          <a:xfrm flipH="1">
            <a:off x="7579155" y="1751494"/>
            <a:ext cx="448833"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
        <p:nvSpPr>
          <p:cNvPr id="39" name="Rectangle 38">
            <a:extLst>
              <a:ext uri="{FF2B5EF4-FFF2-40B4-BE49-F238E27FC236}">
                <a16:creationId xmlns:a16="http://schemas.microsoft.com/office/drawing/2014/main" id="{709EA482-6FA9-C797-D634-2D0AD746733E}"/>
              </a:ext>
              <a:ext uri="{C183D7F6-B498-43B3-948B-1728B52AA6E4}">
                <adec:decorative xmlns:adec="http://schemas.microsoft.com/office/drawing/2017/decorative" val="1"/>
              </a:ext>
            </a:extLst>
          </p:cNvPr>
          <p:cNvSpPr/>
          <p:nvPr/>
        </p:nvSpPr>
        <p:spPr bwMode="gray">
          <a:xfrm>
            <a:off x="8027988" y="1374016"/>
            <a:ext cx="2678112" cy="4388609"/>
          </a:xfrm>
          <a:prstGeom prst="rect">
            <a:avLst/>
          </a:prstGeom>
          <a:ln w="9525">
            <a:solidFill>
              <a:schemeClr val="tx2"/>
            </a:solidFill>
          </a:ln>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graphicFrame>
        <p:nvGraphicFramePr>
          <p:cNvPr id="40" name="Chart Placeholder 9" descr="Bar graph theme colors">
            <a:extLst>
              <a:ext uri="{FF2B5EF4-FFF2-40B4-BE49-F238E27FC236}">
                <a16:creationId xmlns:a16="http://schemas.microsoft.com/office/drawing/2014/main" id="{A750D901-C06D-F23A-2288-B642D179C6AA}"/>
              </a:ext>
            </a:extLst>
          </p:cNvPr>
          <p:cNvGraphicFramePr>
            <a:graphicFrameLocks/>
          </p:cNvGraphicFramePr>
          <p:nvPr>
            <p:extLst>
              <p:ext uri="{D42A27DB-BD31-4B8C-83A1-F6EECF244321}">
                <p14:modId xmlns:p14="http://schemas.microsoft.com/office/powerpoint/2010/main" val="2686282570"/>
              </p:ext>
            </p:extLst>
          </p:nvPr>
        </p:nvGraphicFramePr>
        <p:xfrm>
          <a:off x="8181702" y="1566042"/>
          <a:ext cx="2370684" cy="217732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1" name="Chart Placeholder 10" descr="Pie graph theme colors">
            <a:extLst>
              <a:ext uri="{FF2B5EF4-FFF2-40B4-BE49-F238E27FC236}">
                <a16:creationId xmlns:a16="http://schemas.microsoft.com/office/drawing/2014/main" id="{FC179024-8977-99D8-FB5C-94EE53A01828}"/>
              </a:ext>
            </a:extLst>
          </p:cNvPr>
          <p:cNvGraphicFramePr>
            <a:graphicFrameLocks/>
          </p:cNvGraphicFramePr>
          <p:nvPr>
            <p:extLst>
              <p:ext uri="{D42A27DB-BD31-4B8C-83A1-F6EECF244321}">
                <p14:modId xmlns:p14="http://schemas.microsoft.com/office/powerpoint/2010/main" val="1528636085"/>
              </p:ext>
            </p:extLst>
          </p:nvPr>
        </p:nvGraphicFramePr>
        <p:xfrm>
          <a:off x="8181702" y="3890901"/>
          <a:ext cx="2370684" cy="1721623"/>
        </p:xfrm>
        <a:graphic>
          <a:graphicData uri="http://schemas.openxmlformats.org/drawingml/2006/chart">
            <c:chart xmlns:c="http://schemas.openxmlformats.org/drawingml/2006/chart" xmlns:r="http://schemas.openxmlformats.org/officeDocument/2006/relationships" r:id="rId4"/>
          </a:graphicData>
        </a:graphic>
      </p:graphicFrame>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bwMode="gray">
          <a:xfrm>
            <a:off x="550164" y="6439710"/>
            <a:ext cx="2666111" cy="418289"/>
          </a:xfrm>
        </p:spPr>
        <p:txBody>
          <a:body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gray"/>
        <p:txBody>
          <a:bodyPr/>
          <a:lstStyle>
            <a:lvl1pPr>
              <a:defRPr>
                <a:solidFill>
                  <a:schemeClr val="tx2"/>
                </a:solidFill>
              </a:defRPr>
            </a:lvl1pPr>
          </a:lstStyle>
          <a:p>
            <a:fld id="{27BB625B-AB5A-C845-B50B-ED205C3DDF7A}" type="slidenum">
              <a:rPr lang="en-US" smtClean="0"/>
              <a:pPr/>
              <a:t>‹#›</a:t>
            </a:fld>
            <a:endParaRPr lang="en-US"/>
          </a:p>
        </p:txBody>
      </p:sp>
      <p:sp>
        <p:nvSpPr>
          <p:cNvPr id="7" name="Rectangle 6">
            <a:extLst>
              <a:ext uri="{FF2B5EF4-FFF2-40B4-BE49-F238E27FC236}">
                <a16:creationId xmlns:a16="http://schemas.microsoft.com/office/drawing/2014/main" id="{E98E6900-29F1-DE7A-413C-94DD3749FEB7}"/>
              </a:ext>
              <a:ext uri="{C183D7F6-B498-43B3-948B-1728B52AA6E4}">
                <adec:decorative xmlns:adec="http://schemas.microsoft.com/office/drawing/2017/decorative" val="1"/>
              </a:ext>
            </a:extLst>
          </p:cNvPr>
          <p:cNvSpPr/>
          <p:nvPr userDrawn="1"/>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8" name="Section">
            <a:extLst>
              <a:ext uri="{FF2B5EF4-FFF2-40B4-BE49-F238E27FC236}">
                <a16:creationId xmlns:a16="http://schemas.microsoft.com/office/drawing/2014/main" id="{318F737C-9BD5-449B-5F73-656F51B19808}"/>
              </a:ext>
            </a:extLst>
          </p:cNvPr>
          <p:cNvSpPr txBox="1"/>
          <p:nvPr userDrawn="1"/>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a:solidFill>
                  <a:srgbClr val="512EAB"/>
                </a:solidFill>
              </a:rPr>
              <a:t>User Guide</a:t>
            </a:r>
          </a:p>
        </p:txBody>
      </p:sp>
      <p:sp>
        <p:nvSpPr>
          <p:cNvPr id="9" name="Title 1">
            <a:extLst>
              <a:ext uri="{FF2B5EF4-FFF2-40B4-BE49-F238E27FC236}">
                <a16:creationId xmlns:a16="http://schemas.microsoft.com/office/drawing/2014/main" id="{DB0E21A0-CBFC-ADE5-C493-5123F7C6092D}"/>
              </a:ext>
            </a:extLst>
          </p:cNvPr>
          <p:cNvSpPr txBox="1">
            <a:spLocks/>
          </p:cNvSpPr>
          <p:nvPr userDrawn="1"/>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PowerPoint </a:t>
            </a:r>
            <a:b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b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theme colors</a:t>
            </a:r>
          </a:p>
        </p:txBody>
      </p:sp>
      <p:sp>
        <p:nvSpPr>
          <p:cNvPr id="10" name="Text Placeholder 1">
            <a:extLst>
              <a:ext uri="{FF2B5EF4-FFF2-40B4-BE49-F238E27FC236}">
                <a16:creationId xmlns:a16="http://schemas.microsoft.com/office/drawing/2014/main" id="{D03539F6-EA09-DD06-93A0-C8D9F1D20EF5}"/>
              </a:ext>
            </a:extLst>
          </p:cNvPr>
          <p:cNvSpPr txBox="1">
            <a:spLocks/>
          </p:cNvSpPr>
          <p:nvPr userDrawn="1"/>
        </p:nvSpPr>
        <p:spPr bwMode="gray">
          <a:xfrm>
            <a:off x="550164" y="1625600"/>
            <a:ext cx="2412111" cy="1733062"/>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1"/>
              <a:t>Theme colors: </a:t>
            </a:r>
            <a:r>
              <a:rPr lang="en-US" b="0"/>
              <a:t>We have set this template’s theme colors according to the data visualization palette. This is to ensure that automated charts appear the most accessible when presenting sequential data points. These colors are only to be used in Data Vis – otherwise, please reference the Custom Colors section.</a:t>
            </a:r>
          </a:p>
        </p:txBody>
      </p:sp>
      <p:sp>
        <p:nvSpPr>
          <p:cNvPr id="12" name="Rounded Rectangle text">
            <a:extLst>
              <a:ext uri="{FF2B5EF4-FFF2-40B4-BE49-F238E27FC236}">
                <a16:creationId xmlns:a16="http://schemas.microsoft.com/office/drawing/2014/main" id="{3DCD21C5-983E-E651-26A7-D431B792A140}"/>
              </a:ext>
            </a:extLst>
          </p:cNvPr>
          <p:cNvSpPr>
            <a:spLocks/>
          </p:cNvSpPr>
          <p:nvPr userDrawn="1"/>
        </p:nvSpPr>
        <p:spPr>
          <a:xfrm>
            <a:off x="461330" y="3429000"/>
            <a:ext cx="2412111" cy="121236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ts val="1420"/>
              </a:lnSpc>
              <a:spcBef>
                <a:spcPts val="0"/>
              </a:spcBef>
              <a:spcAft>
                <a:spcPts val="600"/>
              </a:spcAft>
              <a:buClrTx/>
              <a:buSzTx/>
              <a:buFont typeface="Plus Jakarta Sans" panose="020B0604020202020204" pitchFamily="34" charset="0"/>
              <a:buNone/>
              <a:tabLst/>
              <a:defRPr/>
            </a:pPr>
            <a:r>
              <a:rPr lang="en-US" sz="1100" b="1">
                <a:solidFill>
                  <a:schemeClr val="tx2"/>
                </a:solidFill>
              </a:rPr>
              <a:t>Custom colors: </a:t>
            </a:r>
            <a:r>
              <a:rPr lang="en-US" sz="1100" b="0">
                <a:solidFill>
                  <a:schemeClr val="tx2"/>
                </a:solidFill>
              </a:rPr>
              <a:t>The primary, accent, and traffic light colors are featured in the Custom Colors section. If changing an element’s color, please use the colors in this set.</a:t>
            </a:r>
          </a:p>
        </p:txBody>
      </p:sp>
      <p:sp>
        <p:nvSpPr>
          <p:cNvPr id="13" name="Text Placeholder 2">
            <a:extLst>
              <a:ext uri="{FF2B5EF4-FFF2-40B4-BE49-F238E27FC236}">
                <a16:creationId xmlns:a16="http://schemas.microsoft.com/office/drawing/2014/main" id="{DD4F6A31-5448-BECB-9419-6F97FF4F7F4C}"/>
              </a:ext>
            </a:extLst>
          </p:cNvPr>
          <p:cNvSpPr txBox="1">
            <a:spLocks/>
          </p:cNvSpPr>
          <p:nvPr userDrawn="1"/>
        </p:nvSpPr>
        <p:spPr bwMode="gray">
          <a:xfrm>
            <a:off x="550164" y="4759526"/>
            <a:ext cx="2412111" cy="591039"/>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0"/>
              <a:t>For more guidance regarding best practice in data visualization, please refer to the Brand Guidelines.</a:t>
            </a:r>
          </a:p>
        </p:txBody>
      </p:sp>
      <p:sp>
        <p:nvSpPr>
          <p:cNvPr id="15" name="Subhead 1">
            <a:extLst>
              <a:ext uri="{FF2B5EF4-FFF2-40B4-BE49-F238E27FC236}">
                <a16:creationId xmlns:a16="http://schemas.microsoft.com/office/drawing/2014/main" id="{9C12A05A-276E-FC1E-80BF-AAD5474D5EAE}"/>
              </a:ext>
            </a:extLst>
          </p:cNvPr>
          <p:cNvSpPr txBox="1">
            <a:spLocks/>
          </p:cNvSpPr>
          <p:nvPr userDrawn="1"/>
        </p:nvSpPr>
        <p:spPr bwMode="gray">
          <a:xfrm>
            <a:off x="4294188" y="1096963"/>
            <a:ext cx="2111278" cy="277053"/>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rPr>
              <a:t>THEME COLORS SETTING</a:t>
            </a:r>
          </a:p>
        </p:txBody>
      </p:sp>
      <p:pic>
        <p:nvPicPr>
          <p:cNvPr id="16" name="Picture 15" descr="Colors menu">
            <a:extLst>
              <a:ext uri="{FF2B5EF4-FFF2-40B4-BE49-F238E27FC236}">
                <a16:creationId xmlns:a16="http://schemas.microsoft.com/office/drawing/2014/main" id="{7D92B6B8-5234-E0E6-E110-1A4880C83AF5}"/>
              </a:ext>
            </a:extLst>
          </p:cNvPr>
          <p:cNvPicPr>
            <a:picLocks noChangeAspect="1"/>
          </p:cNvPicPr>
          <p:nvPr userDrawn="1"/>
        </p:nvPicPr>
        <p:blipFill>
          <a:blip r:embed="rId2" cstate="screen">
            <a:extLst>
              <a:ext uri="{28A0092B-C50C-407E-A947-70E740481C1C}">
                <a14:useLocalDpi xmlns:a14="http://schemas.microsoft.com/office/drawing/2010/main"/>
              </a:ext>
            </a:extLst>
          </a:blip>
          <a:srcRect r="295"/>
          <a:stretch/>
        </p:blipFill>
        <p:spPr bwMode="gray">
          <a:xfrm>
            <a:off x="4294188" y="1366838"/>
            <a:ext cx="1697037" cy="4394196"/>
          </a:xfrm>
          <a:prstGeom prst="rect">
            <a:avLst/>
          </a:prstGeom>
          <a:ln w="9525">
            <a:solidFill>
              <a:schemeClr val="tx1"/>
            </a:solidFill>
          </a:ln>
        </p:spPr>
      </p:pic>
      <p:sp>
        <p:nvSpPr>
          <p:cNvPr id="17" name="Title 1">
            <a:extLst>
              <a:ext uri="{FF2B5EF4-FFF2-40B4-BE49-F238E27FC236}">
                <a16:creationId xmlns:a16="http://schemas.microsoft.com/office/drawing/2014/main" id="{7EE39995-C943-6475-DA59-4A9D3477FC9B}"/>
              </a:ext>
            </a:extLst>
          </p:cNvPr>
          <p:cNvSpPr txBox="1">
            <a:spLocks/>
          </p:cNvSpPr>
          <p:nvPr userDrawn="1"/>
        </p:nvSpPr>
        <p:spPr bwMode="gray">
          <a:xfrm>
            <a:off x="6359323" y="1515242"/>
            <a:ext cx="1219832" cy="472505"/>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000" b="0" i="0" u="none" strike="noStrike" kern="1200" cap="none" spc="0" normalizeH="0" baseline="0" noProof="0">
                <a:ln>
                  <a:noFill/>
                </a:ln>
                <a:solidFill>
                  <a:srgbClr val="0D004D"/>
                </a:solidFill>
                <a:effectLst/>
                <a:uLnTx/>
                <a:uFillTx/>
                <a:latin typeface="Plus Jakarta Sans Medium" panose="020B0604030504040204"/>
                <a:ea typeface="+mj-ea"/>
                <a:cs typeface="+mj-cs"/>
              </a:rPr>
              <a:t>The</a:t>
            </a:r>
            <a:r>
              <a:rPr lang="en-US" sz="1000">
                <a:solidFill>
                  <a:srgbClr val="0D004D"/>
                </a:solidFill>
                <a:latin typeface="Plus Jakarta Sans Medium" panose="020B0604030504040204"/>
              </a:rPr>
              <a:t> theme</a:t>
            </a:r>
            <a:r>
              <a:rPr kumimoji="0" lang="en-US" sz="1000" b="0" i="0" u="none" strike="noStrike" kern="1200" cap="none" spc="0" normalizeH="0" baseline="0" noProof="0">
                <a:ln>
                  <a:noFill/>
                </a:ln>
                <a:solidFill>
                  <a:srgbClr val="0D004D"/>
                </a:solidFill>
                <a:effectLst/>
                <a:uLnTx/>
                <a:uFillTx/>
                <a:latin typeface="Plus Jakarta Sans Medium" panose="020B0604030504040204"/>
                <a:ea typeface="+mj-ea"/>
                <a:cs typeface="+mj-cs"/>
              </a:rPr>
              <a:t> colors are optimized for automated charts.</a:t>
            </a:r>
          </a:p>
        </p:txBody>
      </p:sp>
      <p:sp>
        <p:nvSpPr>
          <p:cNvPr id="18" name="Title 1">
            <a:extLst>
              <a:ext uri="{FF2B5EF4-FFF2-40B4-BE49-F238E27FC236}">
                <a16:creationId xmlns:a16="http://schemas.microsoft.com/office/drawing/2014/main" id="{1E91FD1C-B13D-808C-DCD3-4CC691F7C5A8}"/>
              </a:ext>
            </a:extLst>
          </p:cNvPr>
          <p:cNvSpPr txBox="1">
            <a:spLocks/>
          </p:cNvSpPr>
          <p:nvPr userDrawn="1"/>
        </p:nvSpPr>
        <p:spPr bwMode="gray">
          <a:xfrm>
            <a:off x="6359322" y="2011291"/>
            <a:ext cx="1221515" cy="472505"/>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000" b="0" i="0" u="none" strike="noStrike" kern="1200" cap="none" spc="0" normalizeH="0" baseline="0" noProof="0">
                <a:ln>
                  <a:noFill/>
                </a:ln>
                <a:solidFill>
                  <a:srgbClr val="0D004D"/>
                </a:solidFill>
                <a:effectLst/>
                <a:uLnTx/>
                <a:uFillTx/>
                <a:latin typeface="Plus Jakarta Sans Medium" panose="020B0604030504040204"/>
                <a:ea typeface="+mj-ea"/>
                <a:cs typeface="+mj-cs"/>
              </a:rPr>
              <a:t>Do not use automated tints.</a:t>
            </a:r>
          </a:p>
        </p:txBody>
      </p:sp>
      <p:grpSp>
        <p:nvGrpSpPr>
          <p:cNvPr id="19" name="Group 18" descr="Lighter and darker versions of the theme colors displayed below the first row of the Theme Colors section of the Colors menu, crossed out">
            <a:extLst>
              <a:ext uri="{FF2B5EF4-FFF2-40B4-BE49-F238E27FC236}">
                <a16:creationId xmlns:a16="http://schemas.microsoft.com/office/drawing/2014/main" id="{3C7546B4-87BC-9E2C-929F-167479A1FDA6}"/>
              </a:ext>
            </a:extLst>
          </p:cNvPr>
          <p:cNvGrpSpPr/>
          <p:nvPr userDrawn="1"/>
        </p:nvGrpSpPr>
        <p:grpSpPr bwMode="gray">
          <a:xfrm>
            <a:off x="4294188" y="1861423"/>
            <a:ext cx="1697037" cy="772240"/>
            <a:chOff x="2503584" y="2442876"/>
            <a:chExt cx="2201384" cy="1025560"/>
          </a:xfrm>
        </p:grpSpPr>
        <p:sp>
          <p:nvSpPr>
            <p:cNvPr id="38" name="Rectangle 37">
              <a:extLst>
                <a:ext uri="{FF2B5EF4-FFF2-40B4-BE49-F238E27FC236}">
                  <a16:creationId xmlns:a16="http://schemas.microsoft.com/office/drawing/2014/main" id="{2022245C-E049-CB38-3860-4BAC73D1884E}"/>
                </a:ext>
              </a:extLst>
            </p:cNvPr>
            <p:cNvSpPr/>
            <p:nvPr/>
          </p:nvSpPr>
          <p:spPr bwMode="gray">
            <a:xfrm>
              <a:off x="2503584" y="2445616"/>
              <a:ext cx="2201384" cy="1022820"/>
            </a:xfrm>
            <a:prstGeom prst="rect">
              <a:avLst/>
            </a:prstGeom>
            <a:solidFill>
              <a:schemeClr val="bg2">
                <a:lumMod val="85000"/>
                <a:alpha val="80922"/>
              </a:schemeClr>
            </a:solidFill>
            <a:ln w="127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cxnSp>
          <p:nvCxnSpPr>
            <p:cNvPr id="43" name="Straight Connector 42">
              <a:extLst>
                <a:ext uri="{FF2B5EF4-FFF2-40B4-BE49-F238E27FC236}">
                  <a16:creationId xmlns:a16="http://schemas.microsoft.com/office/drawing/2014/main" id="{B3763AB6-AE6A-BE49-B062-C5E4E7A3358D}"/>
                </a:ext>
              </a:extLst>
            </p:cNvPr>
            <p:cNvCxnSpPr>
              <a:cxnSpLocks/>
            </p:cNvCxnSpPr>
            <p:nvPr/>
          </p:nvCxnSpPr>
          <p:spPr bwMode="gray">
            <a:xfrm>
              <a:off x="2503584" y="2453444"/>
              <a:ext cx="2201384" cy="1012252"/>
            </a:xfrm>
            <a:prstGeom prst="line">
              <a:avLst/>
            </a:prstGeom>
            <a:solidFill>
              <a:schemeClr val="tx1">
                <a:alpha val="50000"/>
              </a:schemeClr>
            </a:solidFill>
            <a:ln w="9525">
              <a:solidFill>
                <a:srgbClr val="FF0000"/>
              </a:solidFill>
            </a:ln>
          </p:spPr>
          <p:style>
            <a:lnRef idx="2">
              <a:schemeClr val="accent1">
                <a:shade val="15000"/>
              </a:schemeClr>
            </a:lnRef>
            <a:fillRef idx="1">
              <a:schemeClr val="accent1"/>
            </a:fillRef>
            <a:effectRef idx="0">
              <a:schemeClr val="accent1"/>
            </a:effectRef>
            <a:fontRef idx="minor">
              <a:schemeClr val="lt1"/>
            </a:fontRef>
          </p:style>
        </p:cxnSp>
        <p:cxnSp>
          <p:nvCxnSpPr>
            <p:cNvPr id="44" name="Straight Connector 43">
              <a:extLst>
                <a:ext uri="{FF2B5EF4-FFF2-40B4-BE49-F238E27FC236}">
                  <a16:creationId xmlns:a16="http://schemas.microsoft.com/office/drawing/2014/main" id="{C2333CF2-DCD5-D75D-EEDD-63A9557E2386}"/>
                </a:ext>
              </a:extLst>
            </p:cNvPr>
            <p:cNvCxnSpPr>
              <a:cxnSpLocks/>
            </p:cNvCxnSpPr>
            <p:nvPr/>
          </p:nvCxnSpPr>
          <p:spPr bwMode="gray">
            <a:xfrm flipH="1">
              <a:off x="2503584" y="2442876"/>
              <a:ext cx="2201384" cy="1022820"/>
            </a:xfrm>
            <a:prstGeom prst="line">
              <a:avLst/>
            </a:prstGeom>
            <a:solidFill>
              <a:schemeClr val="tx1">
                <a:alpha val="50000"/>
              </a:schemeClr>
            </a:solidFill>
            <a:ln w="9525">
              <a:solidFill>
                <a:srgbClr val="FF0000"/>
              </a:solidFill>
            </a:ln>
          </p:spPr>
          <p:style>
            <a:lnRef idx="2">
              <a:schemeClr val="accent1">
                <a:shade val="15000"/>
              </a:schemeClr>
            </a:lnRef>
            <a:fillRef idx="1">
              <a:schemeClr val="accent1"/>
            </a:fillRef>
            <a:effectRef idx="0">
              <a:schemeClr val="accent1"/>
            </a:effectRef>
            <a:fontRef idx="minor">
              <a:schemeClr val="lt1"/>
            </a:fontRef>
          </p:style>
        </p:cxnSp>
      </p:grpSp>
      <p:sp>
        <p:nvSpPr>
          <p:cNvPr id="45" name="Title 1">
            <a:extLst>
              <a:ext uri="{FF2B5EF4-FFF2-40B4-BE49-F238E27FC236}">
                <a16:creationId xmlns:a16="http://schemas.microsoft.com/office/drawing/2014/main" id="{54F03A03-7604-2A02-FD5B-69439389F3C6}"/>
              </a:ext>
            </a:extLst>
          </p:cNvPr>
          <p:cNvSpPr txBox="1">
            <a:spLocks/>
          </p:cNvSpPr>
          <p:nvPr userDrawn="1"/>
        </p:nvSpPr>
        <p:spPr bwMode="gray">
          <a:xfrm>
            <a:off x="6359323" y="3591504"/>
            <a:ext cx="1221515" cy="471601"/>
          </a:xfrm>
          <a:prstGeom prst="rect">
            <a:avLst/>
          </a:prstGeom>
        </p:spPr>
        <p:txBody>
          <a:bodyPr vert="horz" wrap="square" lIns="0" tIns="0" rIns="0" bIns="0" rtlCol="0" anchor="ctr">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000" b="0" i="0" u="none" strike="noStrike" kern="1200" cap="none" spc="0" normalizeH="0" baseline="0" noProof="0">
                <a:ln>
                  <a:noFill/>
                </a:ln>
                <a:solidFill>
                  <a:srgbClr val="0D004D"/>
                </a:solidFill>
                <a:effectLst/>
                <a:uLnTx/>
                <a:uFillTx/>
                <a:latin typeface="Plus Jakarta Sans Medium" panose="020B0604030504040204"/>
                <a:ea typeface="+mj-ea"/>
                <a:cs typeface="+mj-cs"/>
              </a:rPr>
              <a:t>Do not use Standard Colors.</a:t>
            </a:r>
          </a:p>
        </p:txBody>
      </p:sp>
      <p:grpSp>
        <p:nvGrpSpPr>
          <p:cNvPr id="46" name="Group 45" descr="Standard Colors section of the Colors menu, crossed out">
            <a:extLst>
              <a:ext uri="{FF2B5EF4-FFF2-40B4-BE49-F238E27FC236}">
                <a16:creationId xmlns:a16="http://schemas.microsoft.com/office/drawing/2014/main" id="{CE9212AD-7335-079F-A80D-534B3A2ED884}"/>
              </a:ext>
            </a:extLst>
          </p:cNvPr>
          <p:cNvGrpSpPr/>
          <p:nvPr userDrawn="1"/>
        </p:nvGrpSpPr>
        <p:grpSpPr bwMode="gray">
          <a:xfrm>
            <a:off x="4294188" y="3713625"/>
            <a:ext cx="1697037" cy="227358"/>
            <a:chOff x="2503584" y="4666500"/>
            <a:chExt cx="2201384" cy="255192"/>
          </a:xfrm>
        </p:grpSpPr>
        <p:sp>
          <p:nvSpPr>
            <p:cNvPr id="47" name="Rectangle 46">
              <a:extLst>
                <a:ext uri="{FF2B5EF4-FFF2-40B4-BE49-F238E27FC236}">
                  <a16:creationId xmlns:a16="http://schemas.microsoft.com/office/drawing/2014/main" id="{043A1DA0-6C7C-FBC0-5DB3-B93DB9B4D388}"/>
                </a:ext>
              </a:extLst>
            </p:cNvPr>
            <p:cNvSpPr/>
            <p:nvPr/>
          </p:nvSpPr>
          <p:spPr bwMode="gray">
            <a:xfrm>
              <a:off x="2503584" y="4667529"/>
              <a:ext cx="2201384" cy="252453"/>
            </a:xfrm>
            <a:prstGeom prst="rect">
              <a:avLst/>
            </a:prstGeom>
            <a:solidFill>
              <a:schemeClr val="bg2">
                <a:lumMod val="85000"/>
                <a:alpha val="80922"/>
              </a:schemeClr>
            </a:solidFill>
            <a:ln w="127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Medium" panose="020B0604030504040204"/>
                <a:ea typeface="+mn-ea"/>
                <a:cs typeface="+mn-cs"/>
              </a:endParaRPr>
            </a:p>
          </p:txBody>
        </p:sp>
        <p:grpSp>
          <p:nvGrpSpPr>
            <p:cNvPr id="48" name="Group 47">
              <a:extLst>
                <a:ext uri="{FF2B5EF4-FFF2-40B4-BE49-F238E27FC236}">
                  <a16:creationId xmlns:a16="http://schemas.microsoft.com/office/drawing/2014/main" id="{BF80609B-425F-8E66-821C-4C978B23D25D}"/>
                </a:ext>
              </a:extLst>
            </p:cNvPr>
            <p:cNvGrpSpPr/>
            <p:nvPr/>
          </p:nvGrpSpPr>
          <p:grpSpPr bwMode="gray">
            <a:xfrm>
              <a:off x="2503584" y="4666500"/>
              <a:ext cx="2201384" cy="255192"/>
              <a:chOff x="623734" y="3324550"/>
              <a:chExt cx="2078966" cy="974786"/>
            </a:xfrm>
          </p:grpSpPr>
          <p:cxnSp>
            <p:nvCxnSpPr>
              <p:cNvPr id="49" name="Straight Connector 48">
                <a:extLst>
                  <a:ext uri="{FF2B5EF4-FFF2-40B4-BE49-F238E27FC236}">
                    <a16:creationId xmlns:a16="http://schemas.microsoft.com/office/drawing/2014/main" id="{D793F575-EE11-D243-3348-842FE298CAF0}"/>
                  </a:ext>
                </a:extLst>
              </p:cNvPr>
              <p:cNvCxnSpPr>
                <a:cxnSpLocks/>
              </p:cNvCxnSpPr>
              <p:nvPr/>
            </p:nvCxnSpPr>
            <p:spPr bwMode="gray">
              <a:xfrm>
                <a:off x="623734" y="3324551"/>
                <a:ext cx="2078966" cy="974785"/>
              </a:xfrm>
              <a:prstGeom prst="line">
                <a:avLst/>
              </a:prstGeom>
              <a:solidFill>
                <a:schemeClr val="tx1">
                  <a:alpha val="50000"/>
                </a:schemeClr>
              </a:solidFill>
              <a:ln w="9525">
                <a:solidFill>
                  <a:srgbClr val="FF0000"/>
                </a:solidFill>
              </a:ln>
            </p:spPr>
            <p:style>
              <a:lnRef idx="2">
                <a:schemeClr val="accent1">
                  <a:shade val="15000"/>
                </a:schemeClr>
              </a:lnRef>
              <a:fillRef idx="1">
                <a:schemeClr val="accent1"/>
              </a:fillRef>
              <a:effectRef idx="0">
                <a:schemeClr val="accent1"/>
              </a:effectRef>
              <a:fontRef idx="minor">
                <a:schemeClr val="lt1"/>
              </a:fontRef>
            </p:style>
          </p:cxnSp>
          <p:cxnSp>
            <p:nvCxnSpPr>
              <p:cNvPr id="50" name="Straight Connector 49">
                <a:extLst>
                  <a:ext uri="{FF2B5EF4-FFF2-40B4-BE49-F238E27FC236}">
                    <a16:creationId xmlns:a16="http://schemas.microsoft.com/office/drawing/2014/main" id="{D777C56B-182F-4B0B-BB0F-29C8D577477B}"/>
                  </a:ext>
                </a:extLst>
              </p:cNvPr>
              <p:cNvCxnSpPr>
                <a:cxnSpLocks/>
              </p:cNvCxnSpPr>
              <p:nvPr/>
            </p:nvCxnSpPr>
            <p:spPr bwMode="gray">
              <a:xfrm flipH="1">
                <a:off x="623734" y="3324550"/>
                <a:ext cx="2078966" cy="972198"/>
              </a:xfrm>
              <a:prstGeom prst="line">
                <a:avLst/>
              </a:prstGeom>
              <a:solidFill>
                <a:schemeClr val="tx1">
                  <a:alpha val="50000"/>
                </a:schemeClr>
              </a:solidFill>
              <a:ln w="9525">
                <a:solidFill>
                  <a:srgbClr val="FF0000"/>
                </a:solidFill>
              </a:ln>
            </p:spPr>
            <p:style>
              <a:lnRef idx="2">
                <a:schemeClr val="accent1">
                  <a:shade val="15000"/>
                </a:schemeClr>
              </a:lnRef>
              <a:fillRef idx="1">
                <a:schemeClr val="accent1"/>
              </a:fillRef>
              <a:effectRef idx="0">
                <a:schemeClr val="accent1"/>
              </a:effectRef>
              <a:fontRef idx="minor">
                <a:schemeClr val="lt1"/>
              </a:fontRef>
            </p:style>
          </p:cxnSp>
        </p:grpSp>
      </p:grpSp>
      <p:cxnSp>
        <p:nvCxnSpPr>
          <p:cNvPr id="51" name="Straight Connector 50">
            <a:extLst>
              <a:ext uri="{FF2B5EF4-FFF2-40B4-BE49-F238E27FC236}">
                <a16:creationId xmlns:a16="http://schemas.microsoft.com/office/drawing/2014/main" id="{CE1F4EA1-A297-ACB0-8C29-A1F7C3AB72AB}"/>
              </a:ext>
              <a:ext uri="{C183D7F6-B498-43B3-948B-1728B52AA6E4}">
                <adec:decorative xmlns:adec="http://schemas.microsoft.com/office/drawing/2017/decorative" val="1"/>
              </a:ext>
            </a:extLst>
          </p:cNvPr>
          <p:cNvCxnSpPr>
            <a:cxnSpLocks/>
          </p:cNvCxnSpPr>
          <p:nvPr userDrawn="1"/>
        </p:nvCxnSpPr>
        <p:spPr bwMode="gray">
          <a:xfrm flipH="1" flipV="1">
            <a:off x="6003190" y="3827304"/>
            <a:ext cx="330958" cy="1"/>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52" name="Straight Connector 51">
            <a:extLst>
              <a:ext uri="{FF2B5EF4-FFF2-40B4-BE49-F238E27FC236}">
                <a16:creationId xmlns:a16="http://schemas.microsoft.com/office/drawing/2014/main" id="{ED8110CA-E090-8ADD-5CE3-B04DE78ED5B5}"/>
              </a:ext>
              <a:ext uri="{C183D7F6-B498-43B3-948B-1728B52AA6E4}">
                <adec:decorative xmlns:adec="http://schemas.microsoft.com/office/drawing/2017/decorative" val="1"/>
              </a:ext>
            </a:extLst>
          </p:cNvPr>
          <p:cNvCxnSpPr>
            <a:cxnSpLocks/>
          </p:cNvCxnSpPr>
          <p:nvPr userDrawn="1"/>
        </p:nvCxnSpPr>
        <p:spPr bwMode="gray">
          <a:xfrm flipH="1">
            <a:off x="6003190" y="2247543"/>
            <a:ext cx="330958"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53" name="Straight Connector 52">
            <a:extLst>
              <a:ext uri="{FF2B5EF4-FFF2-40B4-BE49-F238E27FC236}">
                <a16:creationId xmlns:a16="http://schemas.microsoft.com/office/drawing/2014/main" id="{96B0A842-7CAF-235F-8E05-12E9E7BCA965}"/>
              </a:ext>
              <a:ext uri="{C183D7F6-B498-43B3-948B-1728B52AA6E4}">
                <adec:decorative xmlns:adec="http://schemas.microsoft.com/office/drawing/2017/decorative" val="1"/>
              </a:ext>
            </a:extLst>
          </p:cNvPr>
          <p:cNvCxnSpPr>
            <a:cxnSpLocks/>
          </p:cNvCxnSpPr>
          <p:nvPr userDrawn="1"/>
        </p:nvCxnSpPr>
        <p:spPr bwMode="gray">
          <a:xfrm flipH="1">
            <a:off x="6003190" y="1751494"/>
            <a:ext cx="330958"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54" name="Straight Connector 53">
            <a:extLst>
              <a:ext uri="{FF2B5EF4-FFF2-40B4-BE49-F238E27FC236}">
                <a16:creationId xmlns:a16="http://schemas.microsoft.com/office/drawing/2014/main" id="{F159F44C-D20F-DF47-9EC5-04009F0EDF78}"/>
              </a:ext>
              <a:ext uri="{C183D7F6-B498-43B3-948B-1728B52AA6E4}">
                <adec:decorative xmlns:adec="http://schemas.microsoft.com/office/drawing/2017/decorative" val="1"/>
              </a:ext>
            </a:extLst>
          </p:cNvPr>
          <p:cNvCxnSpPr>
            <a:cxnSpLocks/>
          </p:cNvCxnSpPr>
          <p:nvPr userDrawn="1"/>
        </p:nvCxnSpPr>
        <p:spPr bwMode="gray">
          <a:xfrm flipH="1">
            <a:off x="7579155" y="1751494"/>
            <a:ext cx="448833"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
        <p:nvSpPr>
          <p:cNvPr id="55" name="Footer">
            <a:extLst>
              <a:ext uri="{FF2B5EF4-FFF2-40B4-BE49-F238E27FC236}">
                <a16:creationId xmlns:a16="http://schemas.microsoft.com/office/drawing/2014/main" id="{28BA6E0A-9307-C62F-9173-73096108A37E}"/>
              </a:ext>
            </a:extLst>
          </p:cNvPr>
          <p:cNvSpPr>
            <a:spLocks noGrp="1"/>
          </p:cNvSpPr>
          <p:nvPr>
            <p:ph type="ftr" sz="quarter" idx="11"/>
          </p:nvPr>
        </p:nvSpPr>
        <p:spPr bwMode="gray">
          <a:xfrm>
            <a:off x="550164" y="6439710"/>
            <a:ext cx="2666111" cy="418289"/>
          </a:xfrm>
        </p:spPr>
        <p:txBody>
          <a:bodyPr/>
          <a:lstStyle/>
          <a:p>
            <a:r>
              <a:rPr lang="en-US" noProof="0" dirty="0"/>
              <a:t>Copyright 2026 Pearson. All rights reserved.</a:t>
            </a:r>
          </a:p>
        </p:txBody>
      </p:sp>
      <p:sp>
        <p:nvSpPr>
          <p:cNvPr id="56" name="Slide Number">
            <a:extLst>
              <a:ext uri="{FF2B5EF4-FFF2-40B4-BE49-F238E27FC236}">
                <a16:creationId xmlns:a16="http://schemas.microsoft.com/office/drawing/2014/main" id="{1457E32E-9D49-5297-40D2-2B2137BC95E8}"/>
              </a:ext>
            </a:extLst>
          </p:cNvPr>
          <p:cNvSpPr>
            <a:spLocks noGrp="1"/>
          </p:cNvSpPr>
          <p:nvPr>
            <p:ph type="sldNum" sz="quarter" idx="12"/>
          </p:nvPr>
        </p:nvSpPr>
        <p:spPr bwMode="gray">
          <a:xfrm>
            <a:off x="9908540" y="6439710"/>
            <a:ext cx="1734820" cy="418290"/>
          </a:xfrm>
        </p:spPr>
        <p:txBody>
          <a:bodyPr/>
          <a:lstStyle>
            <a:lvl1pPr>
              <a:defRPr>
                <a:solidFill>
                  <a:schemeClr val="tx2"/>
                </a:solidFill>
              </a:defRPr>
            </a:lvl1pPr>
          </a:lstStyle>
          <a:p>
            <a:fld id="{27BB625B-AB5A-C845-B50B-ED205C3DDF7A}" type="slidenum">
              <a:rPr lang="en-US" smtClean="0"/>
              <a:pPr/>
              <a:t>‹#›</a:t>
            </a:fld>
            <a:endParaRPr lang="en-US"/>
          </a:p>
        </p:txBody>
      </p:sp>
    </p:spTree>
    <p:extLst>
      <p:ext uri="{BB962C8B-B14F-4D97-AF65-F5344CB8AC3E}">
        <p14:creationId xmlns:p14="http://schemas.microsoft.com/office/powerpoint/2010/main" val="47533642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User Guide: Typography">
    <p:bg>
      <p:bgPr>
        <a:solidFill>
          <a:srgbClr val="FFFFFF"/>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A34BAF-57A8-2477-9162-A0C11600D986}"/>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16" name="Section">
            <a:extLst>
              <a:ext uri="{FF2B5EF4-FFF2-40B4-BE49-F238E27FC236}">
                <a16:creationId xmlns:a16="http://schemas.microsoft.com/office/drawing/2014/main" id="{554ECA3C-1DF4-B7F5-69F4-F7609A8B8398}"/>
              </a:ext>
            </a:extLst>
          </p:cNvPr>
          <p:cNvSpPr txBox="1"/>
          <p:nvPr/>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a:solidFill>
                  <a:srgbClr val="512EAB"/>
                </a:solidFill>
              </a:rPr>
              <a:t>User Guide</a:t>
            </a:r>
          </a:p>
        </p:txBody>
      </p:sp>
      <p:sp>
        <p:nvSpPr>
          <p:cNvPr id="11" name="Title 1">
            <a:extLst>
              <a:ext uri="{FF2B5EF4-FFF2-40B4-BE49-F238E27FC236}">
                <a16:creationId xmlns:a16="http://schemas.microsoft.com/office/drawing/2014/main" id="{9F569392-7410-5E80-76E3-002E14CCB93F}"/>
              </a:ext>
            </a:extLst>
          </p:cNvPr>
          <p:cNvSpPr txBox="1">
            <a:spLocks/>
          </p:cNvSpPr>
          <p:nvPr/>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Typography</a:t>
            </a:r>
          </a:p>
        </p:txBody>
      </p:sp>
      <p:sp>
        <p:nvSpPr>
          <p:cNvPr id="14" name="Text Placeholder 1">
            <a:extLst>
              <a:ext uri="{FF2B5EF4-FFF2-40B4-BE49-F238E27FC236}">
                <a16:creationId xmlns:a16="http://schemas.microsoft.com/office/drawing/2014/main" id="{385A84BD-04C7-0208-E294-9B5715738F9A}"/>
              </a:ext>
            </a:extLst>
          </p:cNvPr>
          <p:cNvSpPr txBox="1">
            <a:spLocks/>
          </p:cNvSpPr>
          <p:nvPr/>
        </p:nvSpPr>
        <p:spPr bwMode="gray">
          <a:xfrm>
            <a:off x="550164" y="1625600"/>
            <a:ext cx="2421636" cy="4410076"/>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1"/>
              <a:t>Plus Jakarta Sans </a:t>
            </a:r>
            <a:r>
              <a:rPr lang="en-US" b="0"/>
              <a:t>is our primary typeface to use across various types communications including PowerPoint presentations.</a:t>
            </a:r>
          </a:p>
          <a:p>
            <a:r>
              <a:rPr lang="en-US" b="0"/>
              <a:t>Follow these rules for using type in our communications:</a:t>
            </a:r>
          </a:p>
          <a:p>
            <a:pPr marL="137160" indent="-137160" algn="l" defTabSz="914400" rtl="0" eaLnBrk="1" latinLnBrk="0" hangingPunct="1">
              <a:lnSpc>
                <a:spcPct val="100000"/>
              </a:lnSpc>
              <a:spcBef>
                <a:spcPts val="0"/>
              </a:spcBef>
              <a:spcAft>
                <a:spcPts val="600"/>
              </a:spcAft>
              <a:buFont typeface="Plus Jakarta Sans" panose="020B0604020202020204" pitchFamily="34" charset="0"/>
              <a:buChar char="•"/>
              <a:defRPr/>
            </a:pPr>
            <a:r>
              <a:rPr lang="en-US" sz="1100" kern="1200">
                <a:solidFill>
                  <a:srgbClr val="0D004D"/>
                </a:solidFill>
                <a:latin typeface="Plus Jakarta Sans Medium" panose="020B0604030504040204"/>
                <a:ea typeface="+mn-ea"/>
                <a:cs typeface="+mn-cs"/>
              </a:rPr>
              <a:t>Use only our approved typeface</a:t>
            </a:r>
          </a:p>
          <a:p>
            <a:pPr marL="137160" indent="-137160" algn="l" defTabSz="914400" rtl="0" eaLnBrk="1" latinLnBrk="0" hangingPunct="1">
              <a:lnSpc>
                <a:spcPct val="100000"/>
              </a:lnSpc>
              <a:spcBef>
                <a:spcPts val="0"/>
              </a:spcBef>
              <a:spcAft>
                <a:spcPts val="600"/>
              </a:spcAft>
              <a:buFont typeface="Plus Jakarta Sans" panose="020B0604020202020204" pitchFamily="34" charset="0"/>
              <a:buChar char="•"/>
              <a:defRPr/>
            </a:pPr>
            <a:r>
              <a:rPr lang="en-US" sz="1100" kern="1200">
                <a:solidFill>
                  <a:srgbClr val="0D004D"/>
                </a:solidFill>
                <a:latin typeface="Plus Jakarta Sans Medium" panose="020B0604030504040204"/>
                <a:ea typeface="+mn-ea"/>
                <a:cs typeface="+mn-cs"/>
              </a:rPr>
              <a:t>Set text primarily flush left</a:t>
            </a:r>
          </a:p>
          <a:p>
            <a:pPr marL="137160" indent="-137160" algn="l" defTabSz="914400" rtl="0" eaLnBrk="1" latinLnBrk="0" hangingPunct="1">
              <a:lnSpc>
                <a:spcPct val="100000"/>
              </a:lnSpc>
              <a:spcBef>
                <a:spcPts val="0"/>
              </a:spcBef>
              <a:spcAft>
                <a:spcPts val="600"/>
              </a:spcAft>
              <a:buFont typeface="Plus Jakarta Sans" panose="020B0604020202020204" pitchFamily="34" charset="0"/>
              <a:buChar char="•"/>
              <a:defRPr/>
            </a:pPr>
            <a:r>
              <a:rPr lang="en-US" sz="1100" kern="1200">
                <a:solidFill>
                  <a:srgbClr val="0D004D"/>
                </a:solidFill>
                <a:latin typeface="Plus Jakarta Sans Medium" panose="020B0604030504040204"/>
                <a:ea typeface="+mn-ea"/>
                <a:cs typeface="+mn-cs"/>
              </a:rPr>
              <a:t>Set kerning to optical</a:t>
            </a:r>
          </a:p>
          <a:p>
            <a:pPr marL="137160" indent="-137160" algn="l" defTabSz="914400" rtl="0" eaLnBrk="1" latinLnBrk="0" hangingPunct="1">
              <a:lnSpc>
                <a:spcPct val="100000"/>
              </a:lnSpc>
              <a:spcBef>
                <a:spcPts val="0"/>
              </a:spcBef>
              <a:spcAft>
                <a:spcPts val="600"/>
              </a:spcAft>
              <a:buFont typeface="Plus Jakarta Sans" panose="020B0604020202020204" pitchFamily="34" charset="0"/>
              <a:buChar char="•"/>
              <a:defRPr/>
            </a:pPr>
            <a:r>
              <a:rPr lang="en-US" sz="1100" kern="1200">
                <a:solidFill>
                  <a:srgbClr val="0D004D"/>
                </a:solidFill>
                <a:latin typeface="Plus Jakarta Sans Medium" panose="020B0604030504040204"/>
                <a:ea typeface="+mn-ea"/>
                <a:cs typeface="+mn-cs"/>
              </a:rPr>
              <a:t>Use consistent point sizes throughout — do not use too many different type sizes</a:t>
            </a:r>
          </a:p>
          <a:p>
            <a:pPr marL="137160" indent="-137160" algn="l" defTabSz="914400" rtl="0" eaLnBrk="1" latinLnBrk="0" hangingPunct="1">
              <a:lnSpc>
                <a:spcPct val="100000"/>
              </a:lnSpc>
              <a:spcBef>
                <a:spcPts val="0"/>
              </a:spcBef>
              <a:spcAft>
                <a:spcPts val="600"/>
              </a:spcAft>
              <a:buFont typeface="Plus Jakarta Sans" panose="020B0604020202020204" pitchFamily="34" charset="0"/>
              <a:buChar char="•"/>
              <a:defRPr/>
            </a:pPr>
            <a:r>
              <a:rPr lang="en-US" sz="1100" kern="1200">
                <a:solidFill>
                  <a:srgbClr val="0D004D"/>
                </a:solidFill>
                <a:latin typeface="Plus Jakarta Sans Medium" panose="020B0604030504040204"/>
                <a:ea typeface="+mn-ea"/>
                <a:cs typeface="+mn-cs"/>
              </a:rPr>
              <a:t>Limit the use of all caps</a:t>
            </a:r>
          </a:p>
          <a:p>
            <a:pPr marL="137160" indent="-137160" algn="l" defTabSz="914400" rtl="0" eaLnBrk="1" latinLnBrk="0" hangingPunct="1">
              <a:lnSpc>
                <a:spcPct val="100000"/>
              </a:lnSpc>
              <a:spcBef>
                <a:spcPts val="0"/>
              </a:spcBef>
              <a:spcAft>
                <a:spcPts val="600"/>
              </a:spcAft>
              <a:buFont typeface="Plus Jakarta Sans" panose="020B0604020202020204" pitchFamily="34" charset="0"/>
              <a:buChar char="•"/>
              <a:defRPr/>
            </a:pPr>
            <a:r>
              <a:rPr lang="en-US" sz="1100" kern="1200">
                <a:solidFill>
                  <a:srgbClr val="0D004D"/>
                </a:solidFill>
                <a:latin typeface="Plus Jakarta Sans Medium" panose="020B0604030504040204"/>
                <a:ea typeface="+mn-ea"/>
                <a:cs typeface="+mn-cs"/>
              </a:rPr>
              <a:t>Text-heavy documents should be well organized and use white space generously, allowing the reader’s eye to scan and flow through the material easily</a:t>
            </a:r>
          </a:p>
          <a:p>
            <a:pPr marL="137160" indent="-137160" algn="l" defTabSz="914400" rtl="0" eaLnBrk="1" latinLnBrk="0" hangingPunct="1">
              <a:lnSpc>
                <a:spcPct val="100000"/>
              </a:lnSpc>
              <a:spcBef>
                <a:spcPts val="0"/>
              </a:spcBef>
              <a:spcAft>
                <a:spcPts val="600"/>
              </a:spcAft>
              <a:buFont typeface="Plus Jakarta Sans" panose="020B0604020202020204" pitchFamily="34" charset="0"/>
              <a:buChar char="•"/>
              <a:defRPr/>
            </a:pPr>
            <a:r>
              <a:rPr lang="en-US" sz="1100" kern="1200">
                <a:solidFill>
                  <a:srgbClr val="0D004D"/>
                </a:solidFill>
                <a:latin typeface="Plus Jakarta Sans Medium" panose="020B0604030504040204"/>
                <a:ea typeface="+mn-ea"/>
                <a:cs typeface="+mn-cs"/>
              </a:rPr>
              <a:t>Use Italic only for special cases, i.e., titles, names of vehicles and ships, scientific and technical terms, foreign words or phrases.</a:t>
            </a:r>
          </a:p>
          <a:p>
            <a:endParaRPr lang="en-US" b="0"/>
          </a:p>
        </p:txBody>
      </p:sp>
      <p:sp>
        <p:nvSpPr>
          <p:cNvPr id="2" name="Title 1">
            <a:extLst>
              <a:ext uri="{FF2B5EF4-FFF2-40B4-BE49-F238E27FC236}">
                <a16:creationId xmlns:a16="http://schemas.microsoft.com/office/drawing/2014/main" id="{041F95B9-14C1-0998-1118-27703025EE2D}"/>
              </a:ext>
            </a:extLst>
          </p:cNvPr>
          <p:cNvSpPr txBox="1">
            <a:spLocks/>
          </p:cNvSpPr>
          <p:nvPr/>
        </p:nvSpPr>
        <p:spPr bwMode="gray">
          <a:xfrm>
            <a:off x="4637088" y="1366838"/>
            <a:ext cx="6411912" cy="830997"/>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6000" b="1" i="0" u="none" strike="noStrike" kern="1200" cap="none" spc="0" normalizeH="0" baseline="0" noProof="1">
                <a:ln>
                  <a:noFill/>
                </a:ln>
                <a:solidFill>
                  <a:srgbClr val="0D004D"/>
                </a:solidFill>
                <a:effectLst/>
                <a:uLnTx/>
                <a:uFillTx/>
                <a:latin typeface="Plus Jakarta Sans" panose="020B0604030504040204"/>
                <a:ea typeface="+mj-ea"/>
                <a:cs typeface="+mj-cs"/>
              </a:rPr>
              <a:t>Title — Bold</a:t>
            </a:r>
          </a:p>
        </p:txBody>
      </p:sp>
      <p:sp>
        <p:nvSpPr>
          <p:cNvPr id="3" name="Title 1">
            <a:extLst>
              <a:ext uri="{FF2B5EF4-FFF2-40B4-BE49-F238E27FC236}">
                <a16:creationId xmlns:a16="http://schemas.microsoft.com/office/drawing/2014/main" id="{79DDA430-2E02-65E6-0DEE-220CB89390F8}"/>
              </a:ext>
            </a:extLst>
          </p:cNvPr>
          <p:cNvSpPr txBox="1">
            <a:spLocks/>
          </p:cNvSpPr>
          <p:nvPr/>
        </p:nvSpPr>
        <p:spPr bwMode="gray">
          <a:xfrm>
            <a:off x="4637089" y="2462473"/>
            <a:ext cx="6411910" cy="15388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Bef>
                <a:spcPts val="0"/>
              </a:spcBef>
              <a:defRPr/>
            </a:pPr>
            <a:r>
              <a:rPr lang="en-US" sz="1000" cap="all" noProof="1">
                <a:solidFill>
                  <a:srgbClr val="0D004D"/>
                </a:solidFill>
                <a:latin typeface="Plus Jakarta Sans Medium" panose="020B0604030504040204"/>
                <a:ea typeface="+mn-ea"/>
                <a:cs typeface="+mn-cs"/>
              </a:rPr>
              <a:t>SLIDE SECTION TITLE — REGULAR ALL CAPS</a:t>
            </a:r>
          </a:p>
        </p:txBody>
      </p:sp>
      <p:sp>
        <p:nvSpPr>
          <p:cNvPr id="7" name="Title 1">
            <a:extLst>
              <a:ext uri="{FF2B5EF4-FFF2-40B4-BE49-F238E27FC236}">
                <a16:creationId xmlns:a16="http://schemas.microsoft.com/office/drawing/2014/main" id="{EAE89D40-FA37-7962-F804-74B144E2CB9F}"/>
              </a:ext>
            </a:extLst>
          </p:cNvPr>
          <p:cNvSpPr txBox="1">
            <a:spLocks/>
          </p:cNvSpPr>
          <p:nvPr/>
        </p:nvSpPr>
        <p:spPr bwMode="gray">
          <a:xfrm>
            <a:off x="4637089" y="2717668"/>
            <a:ext cx="6411910" cy="4431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1">
                <a:ln>
                  <a:noFill/>
                </a:ln>
                <a:solidFill>
                  <a:srgbClr val="0D004D"/>
                </a:solidFill>
                <a:effectLst/>
                <a:uLnTx/>
                <a:uFillTx/>
                <a:latin typeface="Plus Jakarta Sans SemiBold" panose="020B0609020204030204"/>
                <a:ea typeface="+mj-ea"/>
                <a:cs typeface="+mj-cs"/>
              </a:rPr>
              <a:t>Slide headline — SemiBold</a:t>
            </a:r>
          </a:p>
        </p:txBody>
      </p:sp>
      <p:sp>
        <p:nvSpPr>
          <p:cNvPr id="9" name="Title 1">
            <a:extLst>
              <a:ext uri="{FF2B5EF4-FFF2-40B4-BE49-F238E27FC236}">
                <a16:creationId xmlns:a16="http://schemas.microsoft.com/office/drawing/2014/main" id="{DBA1FB21-1438-AA2D-3FC5-BDBD25832C03}"/>
              </a:ext>
            </a:extLst>
          </p:cNvPr>
          <p:cNvSpPr txBox="1">
            <a:spLocks/>
          </p:cNvSpPr>
          <p:nvPr/>
        </p:nvSpPr>
        <p:spPr bwMode="gray">
          <a:xfrm>
            <a:off x="4647721" y="3466450"/>
            <a:ext cx="6401317" cy="24622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600"/>
              </a:spcAft>
              <a:buClrTx/>
              <a:buSzTx/>
              <a:buFontTx/>
              <a:buNone/>
              <a:tabLst/>
              <a:defRPr/>
            </a:pPr>
            <a:r>
              <a:rPr kumimoji="0" lang="en-US" sz="1600" b="0" i="0" u="none" strike="noStrike" kern="1200" cap="none" spc="0" normalizeH="0" baseline="0" noProof="1">
                <a:ln>
                  <a:noFill/>
                </a:ln>
                <a:solidFill>
                  <a:srgbClr val="0D004D"/>
                </a:solidFill>
                <a:effectLst/>
                <a:uLnTx/>
                <a:uFillTx/>
                <a:latin typeface="Plus Jakarta Sans SemiBold" panose="020B0609020204030204"/>
                <a:ea typeface="+mj-ea"/>
                <a:cs typeface="+mj-cs"/>
              </a:rPr>
              <a:t>Smaller subheads — SemiBold</a:t>
            </a:r>
          </a:p>
        </p:txBody>
      </p:sp>
      <p:sp>
        <p:nvSpPr>
          <p:cNvPr id="12" name="Title 1">
            <a:extLst>
              <a:ext uri="{FF2B5EF4-FFF2-40B4-BE49-F238E27FC236}">
                <a16:creationId xmlns:a16="http://schemas.microsoft.com/office/drawing/2014/main" id="{C2145967-1BCF-A0AD-9B31-667AB123C28E}"/>
              </a:ext>
            </a:extLst>
          </p:cNvPr>
          <p:cNvSpPr txBox="1">
            <a:spLocks/>
          </p:cNvSpPr>
          <p:nvPr/>
        </p:nvSpPr>
        <p:spPr bwMode="gray">
          <a:xfrm>
            <a:off x="4647721" y="3796026"/>
            <a:ext cx="6401317" cy="1154162"/>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1">
                <a:ln>
                  <a:noFill/>
                </a:ln>
                <a:solidFill>
                  <a:srgbClr val="0D004D"/>
                </a:solidFill>
                <a:effectLst/>
                <a:uLnTx/>
                <a:uFillTx/>
                <a:latin typeface="Plus Jakarta Sans Medium" panose="020B0604030504040204"/>
                <a:ea typeface="+mj-ea"/>
                <a:cs typeface="+mj-cs"/>
              </a:rPr>
              <a:t>Content— Regular</a:t>
            </a:r>
          </a:p>
          <a:p>
            <a:pPr marL="0" marR="0" lvl="0" indent="0" algn="l" defTabSz="914400" rtl="0" eaLnBrk="1" fontAlgn="auto"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1">
                <a:ln>
                  <a:noFill/>
                </a:ln>
                <a:solidFill>
                  <a:srgbClr val="0D004D"/>
                </a:solidFill>
                <a:effectLst/>
                <a:uLnTx/>
                <a:uFillTx/>
                <a:latin typeface="Plus Jakarta Sans Medium" panose="020B0604030504040204"/>
                <a:ea typeface="+mj-ea"/>
                <a:cs typeface="+mj-cs"/>
              </a:rPr>
              <a:t>Lorem ipsum dolor sit amet, consectetur adipiscing elit, sed do eiusmod tempor incididunt ut labore et dolore magna aliqua. Ut enim ad minim veniam, quis nostrud exercitation ullamco laboris nisi ut aliquip ex ea commodo consequat. </a:t>
            </a:r>
          </a:p>
        </p:txBody>
      </p:sp>
      <p:sp>
        <p:nvSpPr>
          <p:cNvPr id="13" name="Title 1">
            <a:extLst>
              <a:ext uri="{FF2B5EF4-FFF2-40B4-BE49-F238E27FC236}">
                <a16:creationId xmlns:a16="http://schemas.microsoft.com/office/drawing/2014/main" id="{D26A9AC9-28F1-BAC6-C232-360B73B36B99}"/>
              </a:ext>
            </a:extLst>
          </p:cNvPr>
          <p:cNvSpPr txBox="1">
            <a:spLocks/>
          </p:cNvSpPr>
          <p:nvPr/>
        </p:nvSpPr>
        <p:spPr bwMode="gray">
          <a:xfrm>
            <a:off x="4637089" y="5255773"/>
            <a:ext cx="6411910" cy="13849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000" b="0" i="0" u="none" strike="noStrike" kern="1200" cap="none" spc="0" normalizeH="0" baseline="0" noProof="1">
                <a:ln>
                  <a:noFill/>
                </a:ln>
                <a:solidFill>
                  <a:srgbClr val="0D004D"/>
                </a:solidFill>
                <a:effectLst/>
                <a:uLnTx/>
                <a:uFillTx/>
                <a:latin typeface="Plus Jakarta Sans Medium" panose="020B0604030504040204"/>
                <a:ea typeface="+mj-ea"/>
                <a:cs typeface="+mj-cs"/>
              </a:rPr>
              <a:t>Annotation and citation — Regular</a:t>
            </a:r>
          </a:p>
        </p:txBody>
      </p:sp>
      <p:sp>
        <p:nvSpPr>
          <p:cNvPr id="15" name="Title 1">
            <a:extLst>
              <a:ext uri="{FF2B5EF4-FFF2-40B4-BE49-F238E27FC236}">
                <a16:creationId xmlns:a16="http://schemas.microsoft.com/office/drawing/2014/main" id="{E499D5DA-A7EC-CE09-5EF8-C14FE0A7645D}"/>
              </a:ext>
            </a:extLst>
          </p:cNvPr>
          <p:cNvSpPr txBox="1">
            <a:spLocks/>
          </p:cNvSpPr>
          <p:nvPr/>
        </p:nvSpPr>
        <p:spPr bwMode="gray">
          <a:xfrm>
            <a:off x="4637089" y="5458973"/>
            <a:ext cx="6411910" cy="110800"/>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800" b="0" i="0" u="none" strike="noStrike" kern="1200" cap="none" spc="0" normalizeH="0" baseline="0" noProof="1">
                <a:ln>
                  <a:noFill/>
                </a:ln>
                <a:solidFill>
                  <a:srgbClr val="0D004D"/>
                </a:solidFill>
                <a:effectLst/>
                <a:uLnTx/>
                <a:uFillTx/>
                <a:latin typeface="Plus Jakarta Sans Medium" panose="020B0604030504040204"/>
                <a:ea typeface="+mj-ea"/>
                <a:cs typeface="+mj-cs"/>
              </a:rPr>
              <a:t>Footer elements — Regular</a:t>
            </a:r>
          </a:p>
        </p:txBody>
      </p:sp>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bwMode="gray">
          <a:xfrm>
            <a:off x="550164" y="6439710"/>
            <a:ext cx="2666111" cy="418289"/>
          </a:xfrm>
        </p:spPr>
        <p:txBody>
          <a:body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gray"/>
        <p:txBody>
          <a:bodyPr/>
          <a:lstStyle>
            <a:lvl1pPr>
              <a:defRPr>
                <a:solidFill>
                  <a:schemeClr val="tx2"/>
                </a:solidFill>
              </a:defRPr>
            </a:lvl1pPr>
          </a:lstStyle>
          <a:p>
            <a:fld id="{27BB625B-AB5A-C845-B50B-ED205C3DDF7A}" type="slidenum">
              <a:rPr lang="en-US" smtClean="0"/>
              <a:pPr/>
              <a:t>‹#›</a:t>
            </a:fld>
            <a:endParaRPr lang="en-US"/>
          </a:p>
        </p:txBody>
      </p:sp>
      <p:sp>
        <p:nvSpPr>
          <p:cNvPr id="8" name="Rectangle 7">
            <a:extLst>
              <a:ext uri="{FF2B5EF4-FFF2-40B4-BE49-F238E27FC236}">
                <a16:creationId xmlns:a16="http://schemas.microsoft.com/office/drawing/2014/main" id="{E5F1B4B6-71E7-235B-8A0F-029920F796EA}"/>
              </a:ext>
              <a:ext uri="{C183D7F6-B498-43B3-948B-1728B52AA6E4}">
                <adec:decorative xmlns:adec="http://schemas.microsoft.com/office/drawing/2017/decorative" val="1"/>
              </a:ext>
            </a:extLst>
          </p:cNvPr>
          <p:cNvSpPr/>
          <p:nvPr userDrawn="1"/>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10" name="Section">
            <a:extLst>
              <a:ext uri="{FF2B5EF4-FFF2-40B4-BE49-F238E27FC236}">
                <a16:creationId xmlns:a16="http://schemas.microsoft.com/office/drawing/2014/main" id="{DD67FA26-950E-6D3D-A655-539D41841580}"/>
              </a:ext>
            </a:extLst>
          </p:cNvPr>
          <p:cNvSpPr txBox="1"/>
          <p:nvPr userDrawn="1"/>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a:solidFill>
                  <a:srgbClr val="512EAB"/>
                </a:solidFill>
              </a:rPr>
              <a:t>User Guide</a:t>
            </a:r>
          </a:p>
        </p:txBody>
      </p:sp>
      <p:sp>
        <p:nvSpPr>
          <p:cNvPr id="17" name="Title 1">
            <a:extLst>
              <a:ext uri="{FF2B5EF4-FFF2-40B4-BE49-F238E27FC236}">
                <a16:creationId xmlns:a16="http://schemas.microsoft.com/office/drawing/2014/main" id="{F7EF6818-44ED-BFBD-9B64-9BC3E16CB925}"/>
              </a:ext>
            </a:extLst>
          </p:cNvPr>
          <p:cNvSpPr txBox="1">
            <a:spLocks/>
          </p:cNvSpPr>
          <p:nvPr userDrawn="1"/>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Typography</a:t>
            </a:r>
          </a:p>
        </p:txBody>
      </p:sp>
      <p:sp>
        <p:nvSpPr>
          <p:cNvPr id="18" name="Text Placeholder 1">
            <a:extLst>
              <a:ext uri="{FF2B5EF4-FFF2-40B4-BE49-F238E27FC236}">
                <a16:creationId xmlns:a16="http://schemas.microsoft.com/office/drawing/2014/main" id="{96478A84-438F-A1AD-8D14-73B3969652EA}"/>
              </a:ext>
            </a:extLst>
          </p:cNvPr>
          <p:cNvSpPr txBox="1">
            <a:spLocks/>
          </p:cNvSpPr>
          <p:nvPr userDrawn="1"/>
        </p:nvSpPr>
        <p:spPr bwMode="gray">
          <a:xfrm>
            <a:off x="550164" y="1625600"/>
            <a:ext cx="2421636" cy="4410076"/>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1"/>
              <a:t>Plus Jakarta Sans </a:t>
            </a:r>
            <a:r>
              <a:rPr lang="en-US" b="0"/>
              <a:t>is our primary typeface to use across various types communications including PowerPoint presentations.</a:t>
            </a:r>
          </a:p>
          <a:p>
            <a:r>
              <a:rPr lang="en-US" b="0"/>
              <a:t>Follow these rules for using type in our communications:</a:t>
            </a:r>
          </a:p>
          <a:p>
            <a:pPr marL="137160" indent="-137160" algn="l" defTabSz="914400" rtl="0" eaLnBrk="1" latinLnBrk="0" hangingPunct="1">
              <a:lnSpc>
                <a:spcPct val="100000"/>
              </a:lnSpc>
              <a:spcBef>
                <a:spcPts val="0"/>
              </a:spcBef>
              <a:spcAft>
                <a:spcPts val="600"/>
              </a:spcAft>
              <a:buFont typeface="Plus Jakarta Sans" panose="020B0604020202020204" pitchFamily="34" charset="0"/>
              <a:buChar char="•"/>
              <a:defRPr/>
            </a:pPr>
            <a:r>
              <a:rPr lang="en-US" sz="1100" kern="1200">
                <a:solidFill>
                  <a:srgbClr val="0D004D"/>
                </a:solidFill>
                <a:latin typeface="Plus Jakarta Sans Medium" panose="020B0604030504040204"/>
                <a:ea typeface="+mn-ea"/>
                <a:cs typeface="+mn-cs"/>
              </a:rPr>
              <a:t>Use only our approved typeface</a:t>
            </a:r>
          </a:p>
          <a:p>
            <a:pPr marL="137160" indent="-137160" algn="l" defTabSz="914400" rtl="0" eaLnBrk="1" latinLnBrk="0" hangingPunct="1">
              <a:lnSpc>
                <a:spcPct val="100000"/>
              </a:lnSpc>
              <a:spcBef>
                <a:spcPts val="0"/>
              </a:spcBef>
              <a:spcAft>
                <a:spcPts val="600"/>
              </a:spcAft>
              <a:buFont typeface="Plus Jakarta Sans" panose="020B0604020202020204" pitchFamily="34" charset="0"/>
              <a:buChar char="•"/>
              <a:defRPr/>
            </a:pPr>
            <a:r>
              <a:rPr lang="en-US" sz="1100" kern="1200">
                <a:solidFill>
                  <a:srgbClr val="0D004D"/>
                </a:solidFill>
                <a:latin typeface="Plus Jakarta Sans Medium" panose="020B0604030504040204"/>
                <a:ea typeface="+mn-ea"/>
                <a:cs typeface="+mn-cs"/>
              </a:rPr>
              <a:t>Set text primarily flush left</a:t>
            </a:r>
          </a:p>
          <a:p>
            <a:pPr marL="137160" indent="-137160" algn="l" defTabSz="914400" rtl="0" eaLnBrk="1" latinLnBrk="0" hangingPunct="1">
              <a:lnSpc>
                <a:spcPct val="100000"/>
              </a:lnSpc>
              <a:spcBef>
                <a:spcPts val="0"/>
              </a:spcBef>
              <a:spcAft>
                <a:spcPts val="600"/>
              </a:spcAft>
              <a:buFont typeface="Plus Jakarta Sans" panose="020B0604020202020204" pitchFamily="34" charset="0"/>
              <a:buChar char="•"/>
              <a:defRPr/>
            </a:pPr>
            <a:r>
              <a:rPr lang="en-US" sz="1100" kern="1200">
                <a:solidFill>
                  <a:srgbClr val="0D004D"/>
                </a:solidFill>
                <a:latin typeface="Plus Jakarta Sans Medium" panose="020B0604030504040204"/>
                <a:ea typeface="+mn-ea"/>
                <a:cs typeface="+mn-cs"/>
              </a:rPr>
              <a:t>Set kerning to optical</a:t>
            </a:r>
          </a:p>
          <a:p>
            <a:pPr marL="137160" indent="-137160" algn="l" defTabSz="914400" rtl="0" eaLnBrk="1" latinLnBrk="0" hangingPunct="1">
              <a:lnSpc>
                <a:spcPct val="100000"/>
              </a:lnSpc>
              <a:spcBef>
                <a:spcPts val="0"/>
              </a:spcBef>
              <a:spcAft>
                <a:spcPts val="600"/>
              </a:spcAft>
              <a:buFont typeface="Plus Jakarta Sans" panose="020B0604020202020204" pitchFamily="34" charset="0"/>
              <a:buChar char="•"/>
              <a:defRPr/>
            </a:pPr>
            <a:r>
              <a:rPr lang="en-US" sz="1100" kern="1200">
                <a:solidFill>
                  <a:srgbClr val="0D004D"/>
                </a:solidFill>
                <a:latin typeface="Plus Jakarta Sans Medium" panose="020B0604030504040204"/>
                <a:ea typeface="+mn-ea"/>
                <a:cs typeface="+mn-cs"/>
              </a:rPr>
              <a:t>Use consistent point sizes throughout — do not use too many different type sizes</a:t>
            </a:r>
          </a:p>
          <a:p>
            <a:pPr marL="137160" indent="-137160" algn="l" defTabSz="914400" rtl="0" eaLnBrk="1" latinLnBrk="0" hangingPunct="1">
              <a:lnSpc>
                <a:spcPct val="100000"/>
              </a:lnSpc>
              <a:spcBef>
                <a:spcPts val="0"/>
              </a:spcBef>
              <a:spcAft>
                <a:spcPts val="600"/>
              </a:spcAft>
              <a:buFont typeface="Plus Jakarta Sans" panose="020B0604020202020204" pitchFamily="34" charset="0"/>
              <a:buChar char="•"/>
              <a:defRPr/>
            </a:pPr>
            <a:r>
              <a:rPr lang="en-US" sz="1100" kern="1200">
                <a:solidFill>
                  <a:srgbClr val="0D004D"/>
                </a:solidFill>
                <a:latin typeface="Plus Jakarta Sans Medium" panose="020B0604030504040204"/>
                <a:ea typeface="+mn-ea"/>
                <a:cs typeface="+mn-cs"/>
              </a:rPr>
              <a:t>Limit the use of all caps</a:t>
            </a:r>
          </a:p>
          <a:p>
            <a:pPr marL="137160" indent="-137160" algn="l" defTabSz="914400" rtl="0" eaLnBrk="1" latinLnBrk="0" hangingPunct="1">
              <a:lnSpc>
                <a:spcPct val="100000"/>
              </a:lnSpc>
              <a:spcBef>
                <a:spcPts val="0"/>
              </a:spcBef>
              <a:spcAft>
                <a:spcPts val="600"/>
              </a:spcAft>
              <a:buFont typeface="Plus Jakarta Sans" panose="020B0604020202020204" pitchFamily="34" charset="0"/>
              <a:buChar char="•"/>
              <a:defRPr/>
            </a:pPr>
            <a:r>
              <a:rPr lang="en-US" sz="1100" kern="1200">
                <a:solidFill>
                  <a:srgbClr val="0D004D"/>
                </a:solidFill>
                <a:latin typeface="Plus Jakarta Sans Medium" panose="020B0604030504040204"/>
                <a:ea typeface="+mn-ea"/>
                <a:cs typeface="+mn-cs"/>
              </a:rPr>
              <a:t>Text-heavy documents should be well organized and use white space generously, allowing the reader’s eye to scan and flow through the material easily</a:t>
            </a:r>
          </a:p>
          <a:p>
            <a:pPr marL="137160" indent="-137160" algn="l" defTabSz="914400" rtl="0" eaLnBrk="1" latinLnBrk="0" hangingPunct="1">
              <a:lnSpc>
                <a:spcPct val="100000"/>
              </a:lnSpc>
              <a:spcBef>
                <a:spcPts val="0"/>
              </a:spcBef>
              <a:spcAft>
                <a:spcPts val="600"/>
              </a:spcAft>
              <a:buFont typeface="Plus Jakarta Sans" panose="020B0604020202020204" pitchFamily="34" charset="0"/>
              <a:buChar char="•"/>
              <a:defRPr/>
            </a:pPr>
            <a:r>
              <a:rPr lang="en-US" sz="1100" kern="1200">
                <a:solidFill>
                  <a:srgbClr val="0D004D"/>
                </a:solidFill>
                <a:latin typeface="Plus Jakarta Sans Medium" panose="020B0604030504040204"/>
                <a:ea typeface="+mn-ea"/>
                <a:cs typeface="+mn-cs"/>
              </a:rPr>
              <a:t>Use Italic only for special cases, i.e., titles, names of vehicles and ships, scientific and technical terms, foreign words or phrases.</a:t>
            </a:r>
          </a:p>
          <a:p>
            <a:endParaRPr lang="en-US" b="0"/>
          </a:p>
        </p:txBody>
      </p:sp>
      <p:sp>
        <p:nvSpPr>
          <p:cNvPr id="19" name="Title 1">
            <a:extLst>
              <a:ext uri="{FF2B5EF4-FFF2-40B4-BE49-F238E27FC236}">
                <a16:creationId xmlns:a16="http://schemas.microsoft.com/office/drawing/2014/main" id="{52F4CFCB-34EC-4E31-351B-0F86D3B9B2F9}"/>
              </a:ext>
            </a:extLst>
          </p:cNvPr>
          <p:cNvSpPr txBox="1">
            <a:spLocks/>
          </p:cNvSpPr>
          <p:nvPr userDrawn="1"/>
        </p:nvSpPr>
        <p:spPr bwMode="gray">
          <a:xfrm>
            <a:off x="4637088" y="1366838"/>
            <a:ext cx="6411912" cy="830997"/>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6000" b="1" i="0" u="none" strike="noStrike" kern="1200" cap="none" spc="0" normalizeH="0" baseline="0" noProof="1">
                <a:ln>
                  <a:noFill/>
                </a:ln>
                <a:solidFill>
                  <a:srgbClr val="0D004D"/>
                </a:solidFill>
                <a:effectLst/>
                <a:uLnTx/>
                <a:uFillTx/>
                <a:latin typeface="Plus Jakarta Sans" panose="020B0604030504040204"/>
                <a:ea typeface="+mj-ea"/>
                <a:cs typeface="+mj-cs"/>
              </a:rPr>
              <a:t>Title — Bold</a:t>
            </a:r>
          </a:p>
        </p:txBody>
      </p:sp>
      <p:sp>
        <p:nvSpPr>
          <p:cNvPr id="20" name="Title 1">
            <a:extLst>
              <a:ext uri="{FF2B5EF4-FFF2-40B4-BE49-F238E27FC236}">
                <a16:creationId xmlns:a16="http://schemas.microsoft.com/office/drawing/2014/main" id="{DBB52B76-2E75-F442-7560-61E9B82BA4D5}"/>
              </a:ext>
            </a:extLst>
          </p:cNvPr>
          <p:cNvSpPr txBox="1">
            <a:spLocks/>
          </p:cNvSpPr>
          <p:nvPr userDrawn="1"/>
        </p:nvSpPr>
        <p:spPr bwMode="gray">
          <a:xfrm>
            <a:off x="4637089" y="2462473"/>
            <a:ext cx="6411910" cy="15388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Bef>
                <a:spcPts val="0"/>
              </a:spcBef>
              <a:defRPr/>
            </a:pPr>
            <a:r>
              <a:rPr lang="en-US" sz="1000" cap="all" noProof="1">
                <a:solidFill>
                  <a:srgbClr val="0D004D"/>
                </a:solidFill>
                <a:latin typeface="Plus Jakarta Sans Medium" panose="020B0604030504040204"/>
                <a:ea typeface="+mn-ea"/>
                <a:cs typeface="+mn-cs"/>
              </a:rPr>
              <a:t>SLIDE SECTION TITLE — REGULAR ALL CAPS</a:t>
            </a:r>
          </a:p>
        </p:txBody>
      </p:sp>
      <p:sp>
        <p:nvSpPr>
          <p:cNvPr id="21" name="Title 1">
            <a:extLst>
              <a:ext uri="{FF2B5EF4-FFF2-40B4-BE49-F238E27FC236}">
                <a16:creationId xmlns:a16="http://schemas.microsoft.com/office/drawing/2014/main" id="{14140CB8-B973-DE29-9EF2-BE8AC258DE85}"/>
              </a:ext>
            </a:extLst>
          </p:cNvPr>
          <p:cNvSpPr txBox="1">
            <a:spLocks/>
          </p:cNvSpPr>
          <p:nvPr userDrawn="1"/>
        </p:nvSpPr>
        <p:spPr bwMode="gray">
          <a:xfrm>
            <a:off x="4637089" y="2717668"/>
            <a:ext cx="6411910" cy="4431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1">
                <a:ln>
                  <a:noFill/>
                </a:ln>
                <a:solidFill>
                  <a:srgbClr val="0D004D"/>
                </a:solidFill>
                <a:effectLst/>
                <a:uLnTx/>
                <a:uFillTx/>
                <a:latin typeface="Plus Jakarta Sans SemiBold" panose="020B0609020204030204"/>
                <a:ea typeface="+mj-ea"/>
                <a:cs typeface="+mj-cs"/>
              </a:rPr>
              <a:t>Slide headline — SemiBold</a:t>
            </a:r>
          </a:p>
        </p:txBody>
      </p:sp>
      <p:sp>
        <p:nvSpPr>
          <p:cNvPr id="22" name="Title 1">
            <a:extLst>
              <a:ext uri="{FF2B5EF4-FFF2-40B4-BE49-F238E27FC236}">
                <a16:creationId xmlns:a16="http://schemas.microsoft.com/office/drawing/2014/main" id="{10CCE464-FACB-C4F0-D68A-2C6D84724C9E}"/>
              </a:ext>
            </a:extLst>
          </p:cNvPr>
          <p:cNvSpPr txBox="1">
            <a:spLocks/>
          </p:cNvSpPr>
          <p:nvPr userDrawn="1"/>
        </p:nvSpPr>
        <p:spPr bwMode="gray">
          <a:xfrm>
            <a:off x="4647721" y="3466450"/>
            <a:ext cx="6401317" cy="24622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600"/>
              </a:spcAft>
              <a:buClrTx/>
              <a:buSzTx/>
              <a:buFontTx/>
              <a:buNone/>
              <a:tabLst/>
              <a:defRPr/>
            </a:pPr>
            <a:r>
              <a:rPr kumimoji="0" lang="en-US" sz="1600" b="0" i="0" u="none" strike="noStrike" kern="1200" cap="none" spc="0" normalizeH="0" baseline="0" noProof="1">
                <a:ln>
                  <a:noFill/>
                </a:ln>
                <a:solidFill>
                  <a:srgbClr val="0D004D"/>
                </a:solidFill>
                <a:effectLst/>
                <a:uLnTx/>
                <a:uFillTx/>
                <a:latin typeface="Plus Jakarta Sans SemiBold" panose="020B0609020204030204"/>
                <a:ea typeface="+mj-ea"/>
                <a:cs typeface="+mj-cs"/>
              </a:rPr>
              <a:t>Smaller subheads — SemiBold</a:t>
            </a:r>
          </a:p>
        </p:txBody>
      </p:sp>
      <p:sp>
        <p:nvSpPr>
          <p:cNvPr id="23" name="Title 1">
            <a:extLst>
              <a:ext uri="{FF2B5EF4-FFF2-40B4-BE49-F238E27FC236}">
                <a16:creationId xmlns:a16="http://schemas.microsoft.com/office/drawing/2014/main" id="{07DADABF-3B06-8A78-8CBA-8C33B0E63DE5}"/>
              </a:ext>
            </a:extLst>
          </p:cNvPr>
          <p:cNvSpPr txBox="1">
            <a:spLocks/>
          </p:cNvSpPr>
          <p:nvPr userDrawn="1"/>
        </p:nvSpPr>
        <p:spPr bwMode="gray">
          <a:xfrm>
            <a:off x="4647721" y="3796026"/>
            <a:ext cx="6401317" cy="1154162"/>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1">
                <a:ln>
                  <a:noFill/>
                </a:ln>
                <a:solidFill>
                  <a:srgbClr val="0D004D"/>
                </a:solidFill>
                <a:effectLst/>
                <a:uLnTx/>
                <a:uFillTx/>
                <a:latin typeface="Plus Jakarta Sans Medium" panose="020B0604030504040204"/>
                <a:ea typeface="+mj-ea"/>
                <a:cs typeface="+mj-cs"/>
              </a:rPr>
              <a:t>Content— Regular</a:t>
            </a:r>
          </a:p>
          <a:p>
            <a:pPr marL="0" marR="0" lvl="0" indent="0" algn="l" defTabSz="914400" rtl="0" eaLnBrk="1" fontAlgn="auto" latinLnBrk="0" hangingPunct="1">
              <a:lnSpc>
                <a:spcPct val="100000"/>
              </a:lnSpc>
              <a:spcBef>
                <a:spcPct val="0"/>
              </a:spcBef>
              <a:spcAft>
                <a:spcPts val="600"/>
              </a:spcAft>
              <a:buClrTx/>
              <a:buSzTx/>
              <a:buFontTx/>
              <a:buNone/>
              <a:tabLst/>
              <a:defRPr/>
            </a:pPr>
            <a:r>
              <a:rPr kumimoji="0" lang="en-US" sz="1400" b="0" i="0" u="none" strike="noStrike" kern="1200" cap="none" spc="0" normalizeH="0" baseline="0" noProof="1">
                <a:ln>
                  <a:noFill/>
                </a:ln>
                <a:solidFill>
                  <a:srgbClr val="0D004D"/>
                </a:solidFill>
                <a:effectLst/>
                <a:uLnTx/>
                <a:uFillTx/>
                <a:latin typeface="Plus Jakarta Sans Medium" panose="020B0604030504040204"/>
                <a:ea typeface="+mj-ea"/>
                <a:cs typeface="+mj-cs"/>
              </a:rPr>
              <a:t>Lorem ipsum dolor sit amet, consectetur adipiscing elit, sed do eiusmod tempor incididunt ut labore et dolore magna aliqua. Ut enim ad minim veniam, quis nostrud exercitation ullamco laboris nisi ut aliquip ex ea commodo consequat. </a:t>
            </a:r>
          </a:p>
        </p:txBody>
      </p:sp>
      <p:sp>
        <p:nvSpPr>
          <p:cNvPr id="24" name="Title 1">
            <a:extLst>
              <a:ext uri="{FF2B5EF4-FFF2-40B4-BE49-F238E27FC236}">
                <a16:creationId xmlns:a16="http://schemas.microsoft.com/office/drawing/2014/main" id="{E0898BA3-E60A-05A6-FC34-F91252EF928A}"/>
              </a:ext>
            </a:extLst>
          </p:cNvPr>
          <p:cNvSpPr txBox="1">
            <a:spLocks/>
          </p:cNvSpPr>
          <p:nvPr userDrawn="1"/>
        </p:nvSpPr>
        <p:spPr bwMode="gray">
          <a:xfrm>
            <a:off x="4637089" y="5255773"/>
            <a:ext cx="6411910" cy="13849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1000" b="0" i="0" u="none" strike="noStrike" kern="1200" cap="none" spc="0" normalizeH="0" baseline="0" noProof="1">
                <a:ln>
                  <a:noFill/>
                </a:ln>
                <a:solidFill>
                  <a:srgbClr val="0D004D"/>
                </a:solidFill>
                <a:effectLst/>
                <a:uLnTx/>
                <a:uFillTx/>
                <a:latin typeface="Plus Jakarta Sans Medium" panose="020B0604030504040204"/>
                <a:ea typeface="+mj-ea"/>
                <a:cs typeface="+mj-cs"/>
              </a:rPr>
              <a:t>Annotation and citation — Regular</a:t>
            </a:r>
          </a:p>
        </p:txBody>
      </p:sp>
      <p:sp>
        <p:nvSpPr>
          <p:cNvPr id="25" name="Title 1">
            <a:extLst>
              <a:ext uri="{FF2B5EF4-FFF2-40B4-BE49-F238E27FC236}">
                <a16:creationId xmlns:a16="http://schemas.microsoft.com/office/drawing/2014/main" id="{45161475-1B88-BE7E-1B38-3409B8F517E2}"/>
              </a:ext>
            </a:extLst>
          </p:cNvPr>
          <p:cNvSpPr txBox="1">
            <a:spLocks/>
          </p:cNvSpPr>
          <p:nvPr userDrawn="1"/>
        </p:nvSpPr>
        <p:spPr bwMode="gray">
          <a:xfrm>
            <a:off x="4637089" y="5458973"/>
            <a:ext cx="6411910" cy="110800"/>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800" b="0" i="0" u="none" strike="noStrike" kern="1200" cap="none" spc="0" normalizeH="0" baseline="0" noProof="1">
                <a:ln>
                  <a:noFill/>
                </a:ln>
                <a:solidFill>
                  <a:srgbClr val="0D004D"/>
                </a:solidFill>
                <a:effectLst/>
                <a:uLnTx/>
                <a:uFillTx/>
                <a:latin typeface="Plus Jakarta Sans Medium" panose="020B0604030504040204"/>
                <a:ea typeface="+mj-ea"/>
                <a:cs typeface="+mj-cs"/>
              </a:rPr>
              <a:t>Footer elements — Regular</a:t>
            </a:r>
          </a:p>
        </p:txBody>
      </p:sp>
    </p:spTree>
    <p:extLst>
      <p:ext uri="{BB962C8B-B14F-4D97-AF65-F5344CB8AC3E}">
        <p14:creationId xmlns:p14="http://schemas.microsoft.com/office/powerpoint/2010/main" val="355213563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4_User Guide: Pictograms and Icons">
    <p:bg>
      <p:bgPr>
        <a:solidFill>
          <a:srgbClr val="FFFFFF"/>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A34BAF-57A8-2477-9162-A0C11600D986}"/>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188" name="Section">
            <a:extLst>
              <a:ext uri="{FF2B5EF4-FFF2-40B4-BE49-F238E27FC236}">
                <a16:creationId xmlns:a16="http://schemas.microsoft.com/office/drawing/2014/main" id="{EBA5F521-577F-6087-09CE-FB6C3058BD6D}"/>
              </a:ext>
            </a:extLst>
          </p:cNvPr>
          <p:cNvSpPr txBox="1"/>
          <p:nvPr/>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11" name="Title 1">
            <a:extLst>
              <a:ext uri="{FF2B5EF4-FFF2-40B4-BE49-F238E27FC236}">
                <a16:creationId xmlns:a16="http://schemas.microsoft.com/office/drawing/2014/main" id="{9F569392-7410-5E80-76E3-002E14CCB93F}"/>
              </a:ext>
            </a:extLst>
          </p:cNvPr>
          <p:cNvSpPr txBox="1">
            <a:spLocks/>
          </p:cNvSpPr>
          <p:nvPr/>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Pictograms –</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Lightmode</a:t>
            </a:r>
          </a:p>
        </p:txBody>
      </p:sp>
      <p:sp>
        <p:nvSpPr>
          <p:cNvPr id="14" name="Text Placeholder 1">
            <a:extLst>
              <a:ext uri="{FF2B5EF4-FFF2-40B4-BE49-F238E27FC236}">
                <a16:creationId xmlns:a16="http://schemas.microsoft.com/office/drawing/2014/main" id="{385A84BD-04C7-0208-E294-9B5715738F9A}"/>
              </a:ext>
            </a:extLst>
          </p:cNvPr>
          <p:cNvSpPr txBox="1">
            <a:spLocks/>
          </p:cNvSpPr>
          <p:nvPr/>
        </p:nvSpPr>
        <p:spPr bwMode="gray">
          <a:xfrm>
            <a:off x="550164" y="1625600"/>
            <a:ext cx="2354961" cy="2574925"/>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0" noProof="0" dirty="0"/>
              <a:t>While pictograms should be used in their original Purple colorway, they can also incorporate one of three accent colors, Amber, Turquoise and Fuchsia.</a:t>
            </a:r>
          </a:p>
          <a:p>
            <a:r>
              <a:rPr lang="en-GB" dirty="0">
                <a:solidFill>
                  <a:srgbClr val="0C004C"/>
                </a:solidFill>
                <a:effectLst/>
                <a:latin typeface="Plus Jakarta Sans Medium" pitchFamily="2" charset="77"/>
              </a:rPr>
              <a:t>Consider using pictograms with accent </a:t>
            </a:r>
            <a:r>
              <a:rPr lang="en-GB" dirty="0" err="1">
                <a:solidFill>
                  <a:srgbClr val="0C004C"/>
                </a:solidFill>
                <a:effectLst/>
                <a:latin typeface="Plus Jakarta Sans Medium" pitchFamily="2" charset="77"/>
              </a:rPr>
              <a:t>colors</a:t>
            </a:r>
            <a:r>
              <a:rPr lang="en-GB" dirty="0">
                <a:solidFill>
                  <a:srgbClr val="0C004C"/>
                </a:solidFill>
                <a:effectLst/>
                <a:latin typeface="Plus Jakarta Sans Medium" pitchFamily="2" charset="77"/>
              </a:rPr>
              <a:t> when: </a:t>
            </a:r>
          </a:p>
          <a:p>
            <a:pPr marL="171450" indent="-171450">
              <a:buFont typeface="Arial" panose="020B0604020202020204" pitchFamily="34" charset="0"/>
              <a:buChar char="•"/>
            </a:pPr>
            <a:r>
              <a:rPr lang="en-GB" dirty="0">
                <a:solidFill>
                  <a:srgbClr val="0C004C"/>
                </a:solidFill>
                <a:effectLst/>
                <a:latin typeface="Plus Jakarta Sans Medium" pitchFamily="2" charset="77"/>
              </a:rPr>
              <a:t>calling additional attention to one in a series </a:t>
            </a:r>
          </a:p>
          <a:p>
            <a:pPr marL="171450" indent="-171450">
              <a:buFont typeface="Arial" panose="020B0604020202020204" pitchFamily="34" charset="0"/>
              <a:buChar char="•"/>
            </a:pPr>
            <a:r>
              <a:rPr lang="en-GB" dirty="0">
                <a:solidFill>
                  <a:srgbClr val="0C004C"/>
                </a:solidFill>
                <a:effectLst/>
                <a:latin typeface="Plus Jakarta Sans Medium" pitchFamily="2" charset="77"/>
              </a:rPr>
              <a:t>complementing the </a:t>
            </a:r>
            <a:r>
              <a:rPr lang="en-GB" dirty="0" err="1">
                <a:solidFill>
                  <a:srgbClr val="0C004C"/>
                </a:solidFill>
                <a:effectLst/>
                <a:latin typeface="Plus Jakarta Sans Medium" pitchFamily="2" charset="77"/>
              </a:rPr>
              <a:t>color</a:t>
            </a:r>
            <a:r>
              <a:rPr lang="en-GB" dirty="0">
                <a:solidFill>
                  <a:srgbClr val="0C004C"/>
                </a:solidFill>
                <a:effectLst/>
                <a:latin typeface="Plus Jakarta Sans Medium" pitchFamily="2" charset="77"/>
              </a:rPr>
              <a:t> of a layout </a:t>
            </a:r>
          </a:p>
          <a:p>
            <a:pPr marL="171450" indent="-171450">
              <a:buFont typeface="Arial" panose="020B0604020202020204" pitchFamily="34" charset="0"/>
              <a:buChar char="•"/>
            </a:pPr>
            <a:r>
              <a:rPr lang="en-GB" dirty="0">
                <a:solidFill>
                  <a:srgbClr val="0C004C"/>
                </a:solidFill>
                <a:effectLst/>
                <a:latin typeface="Plus Jakarta Sans Medium" pitchFamily="2" charset="77"/>
              </a:rPr>
              <a:t>used as a large expressive illustration </a:t>
            </a:r>
          </a:p>
        </p:txBody>
      </p:sp>
      <p:sp>
        <p:nvSpPr>
          <p:cNvPr id="2" name="Text">
            <a:extLst>
              <a:ext uri="{FF2B5EF4-FFF2-40B4-BE49-F238E27FC236}">
                <a16:creationId xmlns:a16="http://schemas.microsoft.com/office/drawing/2014/main" id="{5DFAADE6-3259-1D3C-7867-5FC5E541770C}"/>
              </a:ext>
            </a:extLst>
          </p:cNvPr>
          <p:cNvSpPr>
            <a:spLocks/>
          </p:cNvSpPr>
          <p:nvPr/>
        </p:nvSpPr>
        <p:spPr>
          <a:xfrm>
            <a:off x="440676" y="4269821"/>
            <a:ext cx="2378724" cy="743846"/>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ts val="1420"/>
              </a:lnSpc>
            </a:pPr>
            <a:r>
              <a:rPr lang="en-US" sz="1100" noProof="1">
                <a:solidFill>
                  <a:schemeClr val="tx2"/>
                </a:solidFill>
              </a:rPr>
              <a:t>Go to </a:t>
            </a:r>
            <a:r>
              <a:rPr lang="en-US" sz="1100" b="1" noProof="1">
                <a:solidFill>
                  <a:schemeClr val="tx2"/>
                </a:solidFill>
                <a:hlinkClick r:id="rId2">
                  <a:extLst>
                    <a:ext uri="{A12FA001-AC4F-418D-AE19-62706E023703}">
                      <ahyp:hlinkClr xmlns:ahyp="http://schemas.microsoft.com/office/drawing/2018/hyperlinkcolor" val="tx"/>
                    </a:ext>
                  </a:extLst>
                </a:hlinkClick>
              </a:rPr>
              <a:t>Pearson Brand Hub</a:t>
            </a:r>
            <a:r>
              <a:rPr lang="en-US" sz="1100" b="1" noProof="1">
                <a:solidFill>
                  <a:schemeClr val="tx2"/>
                </a:solidFill>
              </a:rPr>
              <a:t> </a:t>
            </a:r>
            <a:r>
              <a:rPr lang="en-US" sz="1100" noProof="1">
                <a:solidFill>
                  <a:schemeClr val="tx2"/>
                </a:solidFill>
              </a:rPr>
              <a:t>to access the pictograms with accent colors. </a:t>
            </a:r>
            <a:endParaRPr lang="en-US" sz="1100">
              <a:solidFill>
                <a:schemeClr val="tx2"/>
              </a:solidFill>
            </a:endParaRPr>
          </a:p>
        </p:txBody>
      </p:sp>
      <p:grpSp>
        <p:nvGrpSpPr>
          <p:cNvPr id="3" name="Group 2">
            <a:extLst>
              <a:ext uri="{FF2B5EF4-FFF2-40B4-BE49-F238E27FC236}">
                <a16:creationId xmlns:a16="http://schemas.microsoft.com/office/drawing/2014/main" id="{31BBCCFD-7160-50BD-400C-BED8BEE208DD}"/>
              </a:ext>
              <a:ext uri="{C183D7F6-B498-43B3-948B-1728B52AA6E4}">
                <adec:decorative xmlns:adec="http://schemas.microsoft.com/office/drawing/2017/decorative" val="1"/>
              </a:ext>
            </a:extLst>
          </p:cNvPr>
          <p:cNvGrpSpPr/>
          <p:nvPr/>
        </p:nvGrpSpPr>
        <p:grpSpPr>
          <a:xfrm>
            <a:off x="550164" y="5125013"/>
            <a:ext cx="2159747" cy="680781"/>
            <a:chOff x="550164" y="5125013"/>
            <a:chExt cx="2159747" cy="680781"/>
          </a:xfrm>
        </p:grpSpPr>
        <p:pic>
          <p:nvPicPr>
            <p:cNvPr id="7" name="Picture 6" descr="A colorful cube with purple and yellow squares&#10;&#10;AI-generated content may be incorrect.">
              <a:extLst>
                <a:ext uri="{FF2B5EF4-FFF2-40B4-BE49-F238E27FC236}">
                  <a16:creationId xmlns:a16="http://schemas.microsoft.com/office/drawing/2014/main" id="{011BFC08-9810-AC36-4734-2DBD3E8DC86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0164" y="5125013"/>
              <a:ext cx="680781" cy="680781"/>
            </a:xfrm>
            <a:prstGeom prst="rect">
              <a:avLst/>
            </a:prstGeom>
          </p:spPr>
        </p:pic>
        <p:pic>
          <p:nvPicPr>
            <p:cNvPr id="8" name="Picture 7">
              <a:extLst>
                <a:ext uri="{FF2B5EF4-FFF2-40B4-BE49-F238E27FC236}">
                  <a16:creationId xmlns:a16="http://schemas.microsoft.com/office/drawing/2014/main" id="{66DE5405-8D04-89A3-D50D-6A4E3994B4F6}"/>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289647" y="5125013"/>
              <a:ext cx="680781" cy="680781"/>
            </a:xfrm>
            <a:prstGeom prst="rect">
              <a:avLst/>
            </a:prstGeom>
          </p:spPr>
        </p:pic>
        <p:pic>
          <p:nvPicPr>
            <p:cNvPr id="9" name="Picture 8">
              <a:extLst>
                <a:ext uri="{FF2B5EF4-FFF2-40B4-BE49-F238E27FC236}">
                  <a16:creationId xmlns:a16="http://schemas.microsoft.com/office/drawing/2014/main" id="{D2E79EF5-BCB0-4652-4D84-9771BDB88ABD}"/>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2029130" y="5125013"/>
              <a:ext cx="680781" cy="680781"/>
            </a:xfrm>
            <a:prstGeom prst="rect">
              <a:avLst/>
            </a:prstGeom>
          </p:spPr>
        </p:pic>
      </p:grpSp>
      <p:pic>
        <p:nvPicPr>
          <p:cNvPr id="10" name="Picture 9" descr="A purple paper plane&#10;">
            <a:extLst>
              <a:ext uri="{FF2B5EF4-FFF2-40B4-BE49-F238E27FC236}">
                <a16:creationId xmlns:a16="http://schemas.microsoft.com/office/drawing/2014/main" id="{6706DEBC-CA78-57B6-1ABD-0E06263FCED2}"/>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3653155" y="722826"/>
            <a:ext cx="840821" cy="840821"/>
          </a:xfrm>
          <a:prstGeom prst="rect">
            <a:avLst/>
          </a:prstGeom>
        </p:spPr>
      </p:pic>
      <p:pic>
        <p:nvPicPr>
          <p:cNvPr id="12" name="Picture 11" descr="A purple and white cube&#10;">
            <a:extLst>
              <a:ext uri="{FF2B5EF4-FFF2-40B4-BE49-F238E27FC236}">
                <a16:creationId xmlns:a16="http://schemas.microsoft.com/office/drawing/2014/main" id="{BFB38276-5BA2-B22D-DD5D-36936ED25C03}"/>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4702209" y="722826"/>
            <a:ext cx="840821" cy="840821"/>
          </a:xfrm>
          <a:prstGeom prst="rect">
            <a:avLst/>
          </a:prstGeom>
        </p:spPr>
      </p:pic>
      <p:pic>
        <p:nvPicPr>
          <p:cNvPr id="13" name="Picture 12" descr="A purple and white square with a graph going up">
            <a:extLst>
              <a:ext uri="{FF2B5EF4-FFF2-40B4-BE49-F238E27FC236}">
                <a16:creationId xmlns:a16="http://schemas.microsoft.com/office/drawing/2014/main" id="{BA08C0A7-E1A4-21CF-4A94-AA95B511517F}"/>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5751263" y="722826"/>
            <a:ext cx="840821" cy="840821"/>
          </a:xfrm>
          <a:prstGeom prst="rect">
            <a:avLst/>
          </a:prstGeom>
        </p:spPr>
      </p:pic>
      <p:pic>
        <p:nvPicPr>
          <p:cNvPr id="15" name="Picture 14" descr="A four white circles with arrows pointing to the center&#10;">
            <a:extLst>
              <a:ext uri="{FF2B5EF4-FFF2-40B4-BE49-F238E27FC236}">
                <a16:creationId xmlns:a16="http://schemas.microsoft.com/office/drawing/2014/main" id="{CA1EFC87-9EBE-47A0-2495-D7F88385E154}"/>
              </a:ext>
            </a:extLst>
          </p:cNvPr>
          <p:cNvPicPr>
            <a:picLocks noChangeAspect="1"/>
          </p:cNvPicPr>
          <p:nvPr/>
        </p:nvPicPr>
        <p:blipFill>
          <a:blip r:embed="rId9" cstate="screen">
            <a:extLst>
              <a:ext uri="{28A0092B-C50C-407E-A947-70E740481C1C}">
                <a14:useLocalDpi xmlns:a14="http://schemas.microsoft.com/office/drawing/2010/main"/>
              </a:ext>
            </a:extLst>
          </a:blip>
          <a:srcRect/>
          <a:stretch/>
        </p:blipFill>
        <p:spPr>
          <a:xfrm>
            <a:off x="6800317" y="722826"/>
            <a:ext cx="840821" cy="840821"/>
          </a:xfrm>
          <a:prstGeom prst="rect">
            <a:avLst/>
          </a:prstGeom>
        </p:spPr>
      </p:pic>
      <p:pic>
        <p:nvPicPr>
          <p:cNvPr id="16" name="Picture 15" descr="A purple globe&#10;">
            <a:extLst>
              <a:ext uri="{FF2B5EF4-FFF2-40B4-BE49-F238E27FC236}">
                <a16:creationId xmlns:a16="http://schemas.microsoft.com/office/drawing/2014/main" id="{0917A544-91AE-E692-5BF1-53402396F1D5}"/>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7849371" y="722826"/>
            <a:ext cx="840821" cy="840821"/>
          </a:xfrm>
          <a:prstGeom prst="rect">
            <a:avLst/>
          </a:prstGeom>
        </p:spPr>
      </p:pic>
      <p:pic>
        <p:nvPicPr>
          <p:cNvPr id="17" name="Picture 16" descr="A purple and white cylinder&#10;">
            <a:extLst>
              <a:ext uri="{FF2B5EF4-FFF2-40B4-BE49-F238E27FC236}">
                <a16:creationId xmlns:a16="http://schemas.microsoft.com/office/drawing/2014/main" id="{42D8CE99-A187-B4EC-3CE8-E0A0079D147D}"/>
              </a:ext>
            </a:extLst>
          </p:cNvPr>
          <p:cNvPicPr>
            <a:picLocks noChangeAspect="1"/>
          </p:cNvPicPr>
          <p:nvPr/>
        </p:nvPicPr>
        <p:blipFill>
          <a:blip r:embed="rId11" cstate="screen">
            <a:extLst>
              <a:ext uri="{28A0092B-C50C-407E-A947-70E740481C1C}">
                <a14:useLocalDpi xmlns:a14="http://schemas.microsoft.com/office/drawing/2010/main"/>
              </a:ext>
            </a:extLst>
          </a:blip>
          <a:srcRect/>
          <a:stretch/>
        </p:blipFill>
        <p:spPr>
          <a:xfrm>
            <a:off x="8898425" y="722826"/>
            <a:ext cx="840821" cy="840821"/>
          </a:xfrm>
          <a:prstGeom prst="rect">
            <a:avLst/>
          </a:prstGeom>
        </p:spPr>
      </p:pic>
      <p:pic>
        <p:nvPicPr>
          <p:cNvPr id="18" name="Picture 17" descr="A close-up of a square&#10;">
            <a:extLst>
              <a:ext uri="{FF2B5EF4-FFF2-40B4-BE49-F238E27FC236}">
                <a16:creationId xmlns:a16="http://schemas.microsoft.com/office/drawing/2014/main" id="{FD834259-89C8-6E7B-8174-C312F344B111}"/>
              </a:ext>
            </a:extLst>
          </p:cNvPr>
          <p:cNvPicPr>
            <a:picLocks noChangeAspect="1"/>
          </p:cNvPicPr>
          <p:nvPr/>
        </p:nvPicPr>
        <p:blipFill>
          <a:blip r:embed="rId12" cstate="screen">
            <a:extLst>
              <a:ext uri="{28A0092B-C50C-407E-A947-70E740481C1C}">
                <a14:useLocalDpi xmlns:a14="http://schemas.microsoft.com/office/drawing/2010/main"/>
              </a:ext>
            </a:extLst>
          </a:blip>
          <a:srcRect/>
          <a:stretch/>
        </p:blipFill>
        <p:spPr>
          <a:xfrm>
            <a:off x="9947479" y="722826"/>
            <a:ext cx="840821" cy="840821"/>
          </a:xfrm>
          <a:prstGeom prst="rect">
            <a:avLst/>
          </a:prstGeom>
        </p:spPr>
      </p:pic>
      <p:pic>
        <p:nvPicPr>
          <p:cNvPr id="19" name="Picture 18" descr="A purple and white circle with a arrow&#10;">
            <a:extLst>
              <a:ext uri="{FF2B5EF4-FFF2-40B4-BE49-F238E27FC236}">
                <a16:creationId xmlns:a16="http://schemas.microsoft.com/office/drawing/2014/main" id="{6E9622CD-3F3E-E069-0117-5311FB2D87E6}"/>
              </a:ext>
            </a:extLst>
          </p:cNvPr>
          <p:cNvPicPr>
            <a:picLocks noChangeAspect="1"/>
          </p:cNvPicPr>
          <p:nvPr/>
        </p:nvPicPr>
        <p:blipFill>
          <a:blip r:embed="rId13" cstate="screen">
            <a:extLst>
              <a:ext uri="{28A0092B-C50C-407E-A947-70E740481C1C}">
                <a14:useLocalDpi xmlns:a14="http://schemas.microsoft.com/office/drawing/2010/main"/>
              </a:ext>
            </a:extLst>
          </a:blip>
          <a:srcRect/>
          <a:stretch/>
        </p:blipFill>
        <p:spPr>
          <a:xfrm>
            <a:off x="10996536" y="715792"/>
            <a:ext cx="840821" cy="840821"/>
          </a:xfrm>
          <a:prstGeom prst="rect">
            <a:avLst/>
          </a:prstGeom>
        </p:spPr>
      </p:pic>
      <p:pic>
        <p:nvPicPr>
          <p:cNvPr id="20" name="Picture 19" descr="A white circle with purple">
            <a:extLst>
              <a:ext uri="{FF2B5EF4-FFF2-40B4-BE49-F238E27FC236}">
                <a16:creationId xmlns:a16="http://schemas.microsoft.com/office/drawing/2014/main" id="{91C2BF43-AAF0-002B-21FB-FA73AEB84345}"/>
              </a:ext>
            </a:extLst>
          </p:cNvPr>
          <p:cNvPicPr>
            <a:picLocks noChangeAspect="1"/>
          </p:cNvPicPr>
          <p:nvPr/>
        </p:nvPicPr>
        <p:blipFill>
          <a:blip r:embed="rId14" cstate="screen">
            <a:extLst>
              <a:ext uri="{28A0092B-C50C-407E-A947-70E740481C1C}">
                <a14:useLocalDpi xmlns:a14="http://schemas.microsoft.com/office/drawing/2010/main"/>
              </a:ext>
            </a:extLst>
          </a:blip>
          <a:srcRect/>
          <a:stretch/>
        </p:blipFill>
        <p:spPr>
          <a:xfrm>
            <a:off x="3653155" y="1624884"/>
            <a:ext cx="840821" cy="840821"/>
          </a:xfrm>
          <a:prstGeom prst="rect">
            <a:avLst/>
          </a:prstGeom>
        </p:spPr>
      </p:pic>
      <p:pic>
        <p:nvPicPr>
          <p:cNvPr id="21" name="Picture 20" descr="A purple diamond with a white star">
            <a:extLst>
              <a:ext uri="{FF2B5EF4-FFF2-40B4-BE49-F238E27FC236}">
                <a16:creationId xmlns:a16="http://schemas.microsoft.com/office/drawing/2014/main" id="{2D0B2A79-999B-F7B3-8F43-08CB8D6725D9}"/>
              </a:ext>
            </a:extLst>
          </p:cNvPr>
          <p:cNvPicPr>
            <a:picLocks noChangeAspect="1"/>
          </p:cNvPicPr>
          <p:nvPr/>
        </p:nvPicPr>
        <p:blipFill>
          <a:blip r:embed="rId15" cstate="screen">
            <a:extLst>
              <a:ext uri="{28A0092B-C50C-407E-A947-70E740481C1C}">
                <a14:useLocalDpi xmlns:a14="http://schemas.microsoft.com/office/drawing/2010/main"/>
              </a:ext>
            </a:extLst>
          </a:blip>
          <a:srcRect/>
          <a:stretch/>
        </p:blipFill>
        <p:spPr>
          <a:xfrm>
            <a:off x="4702209" y="1624884"/>
            <a:ext cx="840821" cy="840821"/>
          </a:xfrm>
          <a:prstGeom prst="rect">
            <a:avLst/>
          </a:prstGeom>
        </p:spPr>
      </p:pic>
      <p:pic>
        <p:nvPicPr>
          <p:cNvPr id="22" name="Picture 21" descr="A purple and blue squares with a arrow pointing up&#10;">
            <a:extLst>
              <a:ext uri="{FF2B5EF4-FFF2-40B4-BE49-F238E27FC236}">
                <a16:creationId xmlns:a16="http://schemas.microsoft.com/office/drawing/2014/main" id="{047BF9EE-1405-39B6-3F48-3A17B9054400}"/>
              </a:ext>
            </a:extLst>
          </p:cNvPr>
          <p:cNvPicPr>
            <a:picLocks noChangeAspect="1"/>
          </p:cNvPicPr>
          <p:nvPr/>
        </p:nvPicPr>
        <p:blipFill>
          <a:blip r:embed="rId16" cstate="screen">
            <a:extLst>
              <a:ext uri="{28A0092B-C50C-407E-A947-70E740481C1C}">
                <a14:useLocalDpi xmlns:a14="http://schemas.microsoft.com/office/drawing/2010/main"/>
              </a:ext>
            </a:extLst>
          </a:blip>
          <a:srcRect/>
          <a:stretch/>
        </p:blipFill>
        <p:spPr>
          <a:xfrm>
            <a:off x="5751263" y="1624884"/>
            <a:ext cx="840821" cy="840821"/>
          </a:xfrm>
          <a:prstGeom prst="rect">
            <a:avLst/>
          </a:prstGeom>
        </p:spPr>
      </p:pic>
      <p:pic>
        <p:nvPicPr>
          <p:cNvPr id="23" name="Picture 22" descr="A circular arrow in a square&#10;">
            <a:extLst>
              <a:ext uri="{FF2B5EF4-FFF2-40B4-BE49-F238E27FC236}">
                <a16:creationId xmlns:a16="http://schemas.microsoft.com/office/drawing/2014/main" id="{72B05824-00A0-6F51-012E-DF99FB44AE19}"/>
              </a:ext>
            </a:extLst>
          </p:cNvPr>
          <p:cNvPicPr>
            <a:picLocks noChangeAspect="1"/>
          </p:cNvPicPr>
          <p:nvPr/>
        </p:nvPicPr>
        <p:blipFill>
          <a:blip r:embed="rId17" cstate="screen">
            <a:extLst>
              <a:ext uri="{28A0092B-C50C-407E-A947-70E740481C1C}">
                <a14:useLocalDpi xmlns:a14="http://schemas.microsoft.com/office/drawing/2010/main"/>
              </a:ext>
            </a:extLst>
          </a:blip>
          <a:srcRect/>
          <a:stretch/>
        </p:blipFill>
        <p:spPr>
          <a:xfrm>
            <a:off x="6800317" y="1624884"/>
            <a:ext cx="840821" cy="840821"/>
          </a:xfrm>
          <a:prstGeom prst="rect">
            <a:avLst/>
          </a:prstGeom>
        </p:spPr>
      </p:pic>
      <p:pic>
        <p:nvPicPr>
          <p:cNvPr id="24" name="Picture 23" descr="A bright light in a circle&#10;">
            <a:extLst>
              <a:ext uri="{FF2B5EF4-FFF2-40B4-BE49-F238E27FC236}">
                <a16:creationId xmlns:a16="http://schemas.microsoft.com/office/drawing/2014/main" id="{AA92891A-8984-DEBC-0056-18C894D90216}"/>
              </a:ext>
            </a:extLst>
          </p:cNvPr>
          <p:cNvPicPr>
            <a:picLocks noChangeAspect="1"/>
          </p:cNvPicPr>
          <p:nvPr/>
        </p:nvPicPr>
        <p:blipFill>
          <a:blip r:embed="rId18" cstate="screen">
            <a:extLst>
              <a:ext uri="{28A0092B-C50C-407E-A947-70E740481C1C}">
                <a14:useLocalDpi xmlns:a14="http://schemas.microsoft.com/office/drawing/2010/main"/>
              </a:ext>
            </a:extLst>
          </a:blip>
          <a:srcRect/>
          <a:stretch/>
        </p:blipFill>
        <p:spPr>
          <a:xfrm>
            <a:off x="7849371" y="1624884"/>
            <a:ext cx="840821" cy="840821"/>
          </a:xfrm>
          <a:prstGeom prst="rect">
            <a:avLst/>
          </a:prstGeom>
        </p:spPr>
      </p:pic>
      <p:pic>
        <p:nvPicPr>
          <p:cNvPr id="25" name="Picture 24" descr="A purple head silhouette">
            <a:extLst>
              <a:ext uri="{FF2B5EF4-FFF2-40B4-BE49-F238E27FC236}">
                <a16:creationId xmlns:a16="http://schemas.microsoft.com/office/drawing/2014/main" id="{236B00E7-6FE4-35FB-DDD6-49ACC5116EEC}"/>
              </a:ext>
            </a:extLst>
          </p:cNvPr>
          <p:cNvPicPr>
            <a:picLocks noChangeAspect="1"/>
          </p:cNvPicPr>
          <p:nvPr/>
        </p:nvPicPr>
        <p:blipFill>
          <a:blip r:embed="rId19" cstate="screen">
            <a:extLst>
              <a:ext uri="{28A0092B-C50C-407E-A947-70E740481C1C}">
                <a14:useLocalDpi xmlns:a14="http://schemas.microsoft.com/office/drawing/2010/main"/>
              </a:ext>
            </a:extLst>
          </a:blip>
          <a:srcRect/>
          <a:stretch/>
        </p:blipFill>
        <p:spPr>
          <a:xfrm>
            <a:off x="8898425" y="1624884"/>
            <a:ext cx="840821" cy="840821"/>
          </a:xfrm>
          <a:prstGeom prst="rect">
            <a:avLst/>
          </a:prstGeom>
        </p:spPr>
      </p:pic>
      <p:pic>
        <p:nvPicPr>
          <p:cNvPr id="26" name="Picture 25" descr="A group of people in a row">
            <a:extLst>
              <a:ext uri="{FF2B5EF4-FFF2-40B4-BE49-F238E27FC236}">
                <a16:creationId xmlns:a16="http://schemas.microsoft.com/office/drawing/2014/main" id="{1A250DBC-5589-D7D8-9BCF-3FBD9D409259}"/>
              </a:ext>
            </a:extLst>
          </p:cNvPr>
          <p:cNvPicPr>
            <a:picLocks noChangeAspect="1"/>
          </p:cNvPicPr>
          <p:nvPr/>
        </p:nvPicPr>
        <p:blipFill>
          <a:blip r:embed="rId20" cstate="screen">
            <a:extLst>
              <a:ext uri="{28A0092B-C50C-407E-A947-70E740481C1C}">
                <a14:useLocalDpi xmlns:a14="http://schemas.microsoft.com/office/drawing/2010/main"/>
              </a:ext>
            </a:extLst>
          </a:blip>
          <a:srcRect/>
          <a:stretch/>
        </p:blipFill>
        <p:spPr>
          <a:xfrm>
            <a:off x="9947479" y="1624884"/>
            <a:ext cx="840821" cy="840821"/>
          </a:xfrm>
          <a:prstGeom prst="rect">
            <a:avLst/>
          </a:prstGeom>
        </p:spPr>
      </p:pic>
      <p:pic>
        <p:nvPicPr>
          <p:cNvPr id="27" name="Picture 26" descr="A white circle with a purple arrow pointing up">
            <a:extLst>
              <a:ext uri="{FF2B5EF4-FFF2-40B4-BE49-F238E27FC236}">
                <a16:creationId xmlns:a16="http://schemas.microsoft.com/office/drawing/2014/main" id="{B6A7E10B-48F8-1B60-FE3E-3F9D9361288B}"/>
              </a:ext>
            </a:extLst>
          </p:cNvPr>
          <p:cNvPicPr>
            <a:picLocks noChangeAspect="1"/>
          </p:cNvPicPr>
          <p:nvPr/>
        </p:nvPicPr>
        <p:blipFill>
          <a:blip r:embed="rId21" cstate="screen">
            <a:extLst>
              <a:ext uri="{28A0092B-C50C-407E-A947-70E740481C1C}">
                <a14:useLocalDpi xmlns:a14="http://schemas.microsoft.com/office/drawing/2010/main"/>
              </a:ext>
            </a:extLst>
          </a:blip>
          <a:srcRect/>
          <a:stretch/>
        </p:blipFill>
        <p:spPr>
          <a:xfrm>
            <a:off x="10996536" y="1624884"/>
            <a:ext cx="840821" cy="840821"/>
          </a:xfrm>
          <a:prstGeom prst="rect">
            <a:avLst/>
          </a:prstGeom>
        </p:spPr>
      </p:pic>
      <p:pic>
        <p:nvPicPr>
          <p:cNvPr id="28" name="Picture 27" descr="A white and purple chat bubbles&#10;">
            <a:extLst>
              <a:ext uri="{FF2B5EF4-FFF2-40B4-BE49-F238E27FC236}">
                <a16:creationId xmlns:a16="http://schemas.microsoft.com/office/drawing/2014/main" id="{E77A3DCF-3E85-A6AF-2BD4-A0AD4360B61C}"/>
              </a:ext>
            </a:extLst>
          </p:cNvPr>
          <p:cNvPicPr>
            <a:picLocks noChangeAspect="1"/>
          </p:cNvPicPr>
          <p:nvPr/>
        </p:nvPicPr>
        <p:blipFill>
          <a:blip r:embed="rId22" cstate="screen">
            <a:extLst>
              <a:ext uri="{28A0092B-C50C-407E-A947-70E740481C1C}">
                <a14:useLocalDpi xmlns:a14="http://schemas.microsoft.com/office/drawing/2010/main"/>
              </a:ext>
            </a:extLst>
          </a:blip>
          <a:srcRect/>
          <a:stretch/>
        </p:blipFill>
        <p:spPr>
          <a:xfrm>
            <a:off x="3653155" y="2526942"/>
            <a:ext cx="840821" cy="840821"/>
          </a:xfrm>
          <a:prstGeom prst="rect">
            <a:avLst/>
          </a:prstGeom>
        </p:spPr>
      </p:pic>
      <p:pic>
        <p:nvPicPr>
          <p:cNvPr id="29" name="Picture 28" descr="A light bulb with rays of light&#10;">
            <a:extLst>
              <a:ext uri="{FF2B5EF4-FFF2-40B4-BE49-F238E27FC236}">
                <a16:creationId xmlns:a16="http://schemas.microsoft.com/office/drawing/2014/main" id="{329AA1E7-9607-F36F-5ABF-6F083E528939}"/>
              </a:ext>
            </a:extLst>
          </p:cNvPr>
          <p:cNvPicPr>
            <a:picLocks noChangeAspect="1"/>
          </p:cNvPicPr>
          <p:nvPr/>
        </p:nvPicPr>
        <p:blipFill>
          <a:blip r:embed="rId23" cstate="screen">
            <a:extLst>
              <a:ext uri="{28A0092B-C50C-407E-A947-70E740481C1C}">
                <a14:useLocalDpi xmlns:a14="http://schemas.microsoft.com/office/drawing/2010/main"/>
              </a:ext>
            </a:extLst>
          </a:blip>
          <a:srcRect/>
          <a:stretch/>
        </p:blipFill>
        <p:spPr>
          <a:xfrm>
            <a:off x="4702209" y="2526942"/>
            <a:ext cx="840821" cy="840821"/>
          </a:xfrm>
          <a:prstGeom prst="rect">
            <a:avLst/>
          </a:prstGeom>
        </p:spPr>
      </p:pic>
      <p:pic>
        <p:nvPicPr>
          <p:cNvPr id="30" name="Picture 29" descr="A purple diamond">
            <a:extLst>
              <a:ext uri="{FF2B5EF4-FFF2-40B4-BE49-F238E27FC236}">
                <a16:creationId xmlns:a16="http://schemas.microsoft.com/office/drawing/2014/main" id="{222E1BD5-BC43-DB3E-978E-B37BF41AF65F}"/>
              </a:ext>
            </a:extLst>
          </p:cNvPr>
          <p:cNvPicPr>
            <a:picLocks noChangeAspect="1"/>
          </p:cNvPicPr>
          <p:nvPr/>
        </p:nvPicPr>
        <p:blipFill>
          <a:blip r:embed="rId24" cstate="screen">
            <a:extLst>
              <a:ext uri="{28A0092B-C50C-407E-A947-70E740481C1C}">
                <a14:useLocalDpi xmlns:a14="http://schemas.microsoft.com/office/drawing/2010/main"/>
              </a:ext>
            </a:extLst>
          </a:blip>
          <a:srcRect/>
          <a:stretch/>
        </p:blipFill>
        <p:spPr>
          <a:xfrm>
            <a:off x="5751263" y="2526942"/>
            <a:ext cx="840821" cy="840821"/>
          </a:xfrm>
          <a:prstGeom prst="rect">
            <a:avLst/>
          </a:prstGeom>
        </p:spPr>
      </p:pic>
      <p:pic>
        <p:nvPicPr>
          <p:cNvPr id="31" name="Picture 30" descr="A purple triangle with a flag on top&#10;">
            <a:extLst>
              <a:ext uri="{FF2B5EF4-FFF2-40B4-BE49-F238E27FC236}">
                <a16:creationId xmlns:a16="http://schemas.microsoft.com/office/drawing/2014/main" id="{F9927230-D0DD-5D94-6DB2-D5E5C4BA4968}"/>
              </a:ext>
            </a:extLst>
          </p:cNvPr>
          <p:cNvPicPr>
            <a:picLocks noChangeAspect="1"/>
          </p:cNvPicPr>
          <p:nvPr/>
        </p:nvPicPr>
        <p:blipFill>
          <a:blip r:embed="rId25" cstate="screen">
            <a:extLst>
              <a:ext uri="{28A0092B-C50C-407E-A947-70E740481C1C}">
                <a14:useLocalDpi xmlns:a14="http://schemas.microsoft.com/office/drawing/2010/main"/>
              </a:ext>
            </a:extLst>
          </a:blip>
          <a:srcRect/>
          <a:stretch/>
        </p:blipFill>
        <p:spPr>
          <a:xfrm>
            <a:off x="6800317" y="2526942"/>
            <a:ext cx="840821" cy="840821"/>
          </a:xfrm>
          <a:prstGeom prst="rect">
            <a:avLst/>
          </a:prstGeom>
        </p:spPr>
      </p:pic>
      <p:pic>
        <p:nvPicPr>
          <p:cNvPr id="32" name="Picture 31" descr="A purple eye with white center&#10;">
            <a:extLst>
              <a:ext uri="{FF2B5EF4-FFF2-40B4-BE49-F238E27FC236}">
                <a16:creationId xmlns:a16="http://schemas.microsoft.com/office/drawing/2014/main" id="{8786A3A9-6540-5EB8-02AF-08C2D0D15C18}"/>
              </a:ext>
            </a:extLst>
          </p:cNvPr>
          <p:cNvPicPr>
            <a:picLocks noChangeAspect="1"/>
          </p:cNvPicPr>
          <p:nvPr/>
        </p:nvPicPr>
        <p:blipFill>
          <a:blip r:embed="rId26" cstate="screen">
            <a:extLst>
              <a:ext uri="{28A0092B-C50C-407E-A947-70E740481C1C}">
                <a14:useLocalDpi xmlns:a14="http://schemas.microsoft.com/office/drawing/2010/main"/>
              </a:ext>
            </a:extLst>
          </a:blip>
          <a:srcRect/>
          <a:stretch/>
        </p:blipFill>
        <p:spPr>
          <a:xfrm>
            <a:off x="7849371" y="2526942"/>
            <a:ext cx="840821" cy="840821"/>
          </a:xfrm>
          <a:prstGeom prst="rect">
            <a:avLst/>
          </a:prstGeom>
        </p:spPr>
      </p:pic>
      <p:pic>
        <p:nvPicPr>
          <p:cNvPr id="33" name="Picture 32" descr="A purple briefcase with a arrow&#10;">
            <a:extLst>
              <a:ext uri="{FF2B5EF4-FFF2-40B4-BE49-F238E27FC236}">
                <a16:creationId xmlns:a16="http://schemas.microsoft.com/office/drawing/2014/main" id="{5F6278FA-40E5-FD54-E596-8F568E3051E9}"/>
              </a:ext>
            </a:extLst>
          </p:cNvPr>
          <p:cNvPicPr>
            <a:picLocks noChangeAspect="1"/>
          </p:cNvPicPr>
          <p:nvPr/>
        </p:nvPicPr>
        <p:blipFill>
          <a:blip r:embed="rId27" cstate="screen">
            <a:extLst>
              <a:ext uri="{28A0092B-C50C-407E-A947-70E740481C1C}">
                <a14:useLocalDpi xmlns:a14="http://schemas.microsoft.com/office/drawing/2010/main"/>
              </a:ext>
            </a:extLst>
          </a:blip>
          <a:srcRect/>
          <a:stretch/>
        </p:blipFill>
        <p:spPr>
          <a:xfrm>
            <a:off x="9947479" y="2526942"/>
            <a:ext cx="840821" cy="840821"/>
          </a:xfrm>
          <a:prstGeom prst="rect">
            <a:avLst/>
          </a:prstGeom>
        </p:spPr>
      </p:pic>
      <p:pic>
        <p:nvPicPr>
          <p:cNvPr id="34" name="Picture 33" descr="A purple head with a chip in the middle&#10;">
            <a:extLst>
              <a:ext uri="{FF2B5EF4-FFF2-40B4-BE49-F238E27FC236}">
                <a16:creationId xmlns:a16="http://schemas.microsoft.com/office/drawing/2014/main" id="{2309A011-C04F-08AB-F024-4619208760B8}"/>
              </a:ext>
            </a:extLst>
          </p:cNvPr>
          <p:cNvPicPr>
            <a:picLocks noChangeAspect="1"/>
          </p:cNvPicPr>
          <p:nvPr/>
        </p:nvPicPr>
        <p:blipFill>
          <a:blip r:embed="rId28" cstate="screen">
            <a:extLst>
              <a:ext uri="{28A0092B-C50C-407E-A947-70E740481C1C}">
                <a14:useLocalDpi xmlns:a14="http://schemas.microsoft.com/office/drawing/2010/main"/>
              </a:ext>
            </a:extLst>
          </a:blip>
          <a:srcRect/>
          <a:stretch/>
        </p:blipFill>
        <p:spPr>
          <a:xfrm>
            <a:off x="10996536" y="2526942"/>
            <a:ext cx="840821" cy="840821"/>
          </a:xfrm>
          <a:prstGeom prst="rect">
            <a:avLst/>
          </a:prstGeom>
        </p:spPr>
      </p:pic>
      <p:pic>
        <p:nvPicPr>
          <p:cNvPr id="35" name="Picture 34" descr="A magnifying glass with a graph&#10;">
            <a:extLst>
              <a:ext uri="{FF2B5EF4-FFF2-40B4-BE49-F238E27FC236}">
                <a16:creationId xmlns:a16="http://schemas.microsoft.com/office/drawing/2014/main" id="{2326B2BF-C7FA-E463-AFF3-EDD93A10D87E}"/>
              </a:ext>
            </a:extLst>
          </p:cNvPr>
          <p:cNvPicPr>
            <a:picLocks noChangeAspect="1"/>
          </p:cNvPicPr>
          <p:nvPr/>
        </p:nvPicPr>
        <p:blipFill>
          <a:blip r:embed="rId29" cstate="screen">
            <a:extLst>
              <a:ext uri="{28A0092B-C50C-407E-A947-70E740481C1C}">
                <a14:useLocalDpi xmlns:a14="http://schemas.microsoft.com/office/drawing/2010/main"/>
              </a:ext>
            </a:extLst>
          </a:blip>
          <a:srcRect/>
          <a:stretch/>
        </p:blipFill>
        <p:spPr>
          <a:xfrm>
            <a:off x="8898425" y="2526942"/>
            <a:ext cx="840821" cy="840821"/>
          </a:xfrm>
          <a:prstGeom prst="rect">
            <a:avLst/>
          </a:prstGeom>
        </p:spPr>
      </p:pic>
      <p:pic>
        <p:nvPicPr>
          <p:cNvPr id="36" name="Picture 35" descr="A white circle with a purple tick in it&#10;">
            <a:extLst>
              <a:ext uri="{FF2B5EF4-FFF2-40B4-BE49-F238E27FC236}">
                <a16:creationId xmlns:a16="http://schemas.microsoft.com/office/drawing/2014/main" id="{B8CDB3E7-9DFA-943C-86C2-BA15387C3FC5}"/>
              </a:ext>
            </a:extLst>
          </p:cNvPr>
          <p:cNvPicPr>
            <a:picLocks noChangeAspect="1"/>
          </p:cNvPicPr>
          <p:nvPr/>
        </p:nvPicPr>
        <p:blipFill>
          <a:blip r:embed="rId30" cstate="screen">
            <a:extLst>
              <a:ext uri="{28A0092B-C50C-407E-A947-70E740481C1C}">
                <a14:useLocalDpi xmlns:a14="http://schemas.microsoft.com/office/drawing/2010/main"/>
              </a:ext>
            </a:extLst>
          </a:blip>
          <a:srcRect/>
          <a:stretch/>
        </p:blipFill>
        <p:spPr>
          <a:xfrm>
            <a:off x="3653155" y="3429000"/>
            <a:ext cx="840821" cy="840821"/>
          </a:xfrm>
          <a:prstGeom prst="rect">
            <a:avLst/>
          </a:prstGeom>
        </p:spPr>
      </p:pic>
      <p:pic>
        <p:nvPicPr>
          <p:cNvPr id="37" name="Picture 36" descr="A purple triangle and white circle">
            <a:extLst>
              <a:ext uri="{FF2B5EF4-FFF2-40B4-BE49-F238E27FC236}">
                <a16:creationId xmlns:a16="http://schemas.microsoft.com/office/drawing/2014/main" id="{3311E44B-6028-5F19-9ED0-20795B9A4EF3}"/>
              </a:ext>
            </a:extLst>
          </p:cNvPr>
          <p:cNvPicPr>
            <a:picLocks noChangeAspect="1"/>
          </p:cNvPicPr>
          <p:nvPr/>
        </p:nvPicPr>
        <p:blipFill>
          <a:blip r:embed="rId31" cstate="screen">
            <a:extLst>
              <a:ext uri="{28A0092B-C50C-407E-A947-70E740481C1C}">
                <a14:useLocalDpi xmlns:a14="http://schemas.microsoft.com/office/drawing/2010/main"/>
              </a:ext>
            </a:extLst>
          </a:blip>
          <a:srcRect/>
          <a:stretch/>
        </p:blipFill>
        <p:spPr>
          <a:xfrm>
            <a:off x="4702209" y="3429000"/>
            <a:ext cx="840821" cy="840821"/>
          </a:xfrm>
          <a:prstGeom prst="rect">
            <a:avLst/>
          </a:prstGeom>
        </p:spPr>
      </p:pic>
      <p:pic>
        <p:nvPicPr>
          <p:cNvPr id="38" name="Picture 37" descr="A group of circles in a circle&#10;">
            <a:extLst>
              <a:ext uri="{FF2B5EF4-FFF2-40B4-BE49-F238E27FC236}">
                <a16:creationId xmlns:a16="http://schemas.microsoft.com/office/drawing/2014/main" id="{416B0BE8-E684-FB73-5FD9-A2C16C66498D}"/>
              </a:ext>
            </a:extLst>
          </p:cNvPr>
          <p:cNvPicPr>
            <a:picLocks noChangeAspect="1"/>
          </p:cNvPicPr>
          <p:nvPr/>
        </p:nvPicPr>
        <p:blipFill>
          <a:blip r:embed="rId32" cstate="screen">
            <a:extLst>
              <a:ext uri="{28A0092B-C50C-407E-A947-70E740481C1C}">
                <a14:useLocalDpi xmlns:a14="http://schemas.microsoft.com/office/drawing/2010/main"/>
              </a:ext>
            </a:extLst>
          </a:blip>
          <a:srcRect/>
          <a:stretch/>
        </p:blipFill>
        <p:spPr>
          <a:xfrm>
            <a:off x="5751263" y="3429000"/>
            <a:ext cx="840821" cy="840821"/>
          </a:xfrm>
          <a:prstGeom prst="rect">
            <a:avLst/>
          </a:prstGeom>
        </p:spPr>
      </p:pic>
      <p:pic>
        <p:nvPicPr>
          <p:cNvPr id="39" name="Picture 38" descr="A check mark">
            <a:extLst>
              <a:ext uri="{FF2B5EF4-FFF2-40B4-BE49-F238E27FC236}">
                <a16:creationId xmlns:a16="http://schemas.microsoft.com/office/drawing/2014/main" id="{6BDA4D64-41B6-9ACD-7AD9-2E9B16606845}"/>
              </a:ext>
            </a:extLst>
          </p:cNvPr>
          <p:cNvPicPr>
            <a:picLocks noChangeAspect="1"/>
          </p:cNvPicPr>
          <p:nvPr/>
        </p:nvPicPr>
        <p:blipFill>
          <a:blip r:embed="rId33" cstate="screen">
            <a:extLst>
              <a:ext uri="{28A0092B-C50C-407E-A947-70E740481C1C}">
                <a14:useLocalDpi xmlns:a14="http://schemas.microsoft.com/office/drawing/2010/main"/>
              </a:ext>
            </a:extLst>
          </a:blip>
          <a:srcRect/>
          <a:stretch/>
        </p:blipFill>
        <p:spPr>
          <a:xfrm>
            <a:off x="6800317" y="3429000"/>
            <a:ext cx="840821" cy="840821"/>
          </a:xfrm>
          <a:prstGeom prst="rect">
            <a:avLst/>
          </a:prstGeom>
        </p:spPr>
      </p:pic>
      <p:pic>
        <p:nvPicPr>
          <p:cNvPr id="40" name="Picture 39" descr="A star with rays&#10;">
            <a:extLst>
              <a:ext uri="{FF2B5EF4-FFF2-40B4-BE49-F238E27FC236}">
                <a16:creationId xmlns:a16="http://schemas.microsoft.com/office/drawing/2014/main" id="{ACDD156F-09AB-B863-574B-F1DB674609F4}"/>
              </a:ext>
            </a:extLst>
          </p:cNvPr>
          <p:cNvPicPr>
            <a:picLocks noChangeAspect="1"/>
          </p:cNvPicPr>
          <p:nvPr/>
        </p:nvPicPr>
        <p:blipFill>
          <a:blip r:embed="rId34" cstate="screen">
            <a:extLst>
              <a:ext uri="{28A0092B-C50C-407E-A947-70E740481C1C}">
                <a14:useLocalDpi xmlns:a14="http://schemas.microsoft.com/office/drawing/2010/main"/>
              </a:ext>
            </a:extLst>
          </a:blip>
          <a:srcRect/>
          <a:stretch/>
        </p:blipFill>
        <p:spPr>
          <a:xfrm>
            <a:off x="7849371" y="3429000"/>
            <a:ext cx="840821" cy="840821"/>
          </a:xfrm>
          <a:prstGeom prst="rect">
            <a:avLst/>
          </a:prstGeom>
        </p:spPr>
      </p:pic>
      <p:pic>
        <p:nvPicPr>
          <p:cNvPr id="41" name="Picture 40" descr="A purple circle with a horizontal line">
            <a:extLst>
              <a:ext uri="{FF2B5EF4-FFF2-40B4-BE49-F238E27FC236}">
                <a16:creationId xmlns:a16="http://schemas.microsoft.com/office/drawing/2014/main" id="{BB3DAB53-8AE7-2D10-FB60-DC34A126C172}"/>
              </a:ext>
            </a:extLst>
          </p:cNvPr>
          <p:cNvPicPr>
            <a:picLocks noChangeAspect="1"/>
          </p:cNvPicPr>
          <p:nvPr/>
        </p:nvPicPr>
        <p:blipFill>
          <a:blip r:embed="rId35" cstate="screen">
            <a:extLst>
              <a:ext uri="{28A0092B-C50C-407E-A947-70E740481C1C}">
                <a14:useLocalDpi xmlns:a14="http://schemas.microsoft.com/office/drawing/2010/main"/>
              </a:ext>
            </a:extLst>
          </a:blip>
          <a:srcRect/>
          <a:stretch/>
        </p:blipFill>
        <p:spPr>
          <a:xfrm>
            <a:off x="8898425" y="3429000"/>
            <a:ext cx="840821" cy="840821"/>
          </a:xfrm>
          <a:prstGeom prst="rect">
            <a:avLst/>
          </a:prstGeom>
        </p:spPr>
      </p:pic>
      <p:pic>
        <p:nvPicPr>
          <p:cNvPr id="42" name="Picture 41" descr="A cirle on inclined line in elevation">
            <a:extLst>
              <a:ext uri="{FF2B5EF4-FFF2-40B4-BE49-F238E27FC236}">
                <a16:creationId xmlns:a16="http://schemas.microsoft.com/office/drawing/2014/main" id="{06D5036D-D491-5251-95A2-5C90FD4640BA}"/>
              </a:ext>
            </a:extLst>
          </p:cNvPr>
          <p:cNvPicPr>
            <a:picLocks noChangeAspect="1"/>
          </p:cNvPicPr>
          <p:nvPr/>
        </p:nvPicPr>
        <p:blipFill>
          <a:blip r:embed="rId36" cstate="screen">
            <a:extLst>
              <a:ext uri="{28A0092B-C50C-407E-A947-70E740481C1C}">
                <a14:useLocalDpi xmlns:a14="http://schemas.microsoft.com/office/drawing/2010/main"/>
              </a:ext>
            </a:extLst>
          </a:blip>
          <a:srcRect/>
          <a:stretch/>
        </p:blipFill>
        <p:spPr>
          <a:xfrm>
            <a:off x="9947479" y="3429000"/>
            <a:ext cx="840821" cy="840821"/>
          </a:xfrm>
          <a:prstGeom prst="rect">
            <a:avLst/>
          </a:prstGeom>
        </p:spPr>
      </p:pic>
      <p:pic>
        <p:nvPicPr>
          <p:cNvPr id="43" name="Picture 42" descr="A purple leaf in a circle&#10;">
            <a:extLst>
              <a:ext uri="{FF2B5EF4-FFF2-40B4-BE49-F238E27FC236}">
                <a16:creationId xmlns:a16="http://schemas.microsoft.com/office/drawing/2014/main" id="{4AE67EAB-DDAC-0020-4109-A5039E6270B8}"/>
              </a:ext>
            </a:extLst>
          </p:cNvPr>
          <p:cNvPicPr>
            <a:picLocks noChangeAspect="1"/>
          </p:cNvPicPr>
          <p:nvPr/>
        </p:nvPicPr>
        <p:blipFill>
          <a:blip r:embed="rId37" cstate="screen">
            <a:extLst>
              <a:ext uri="{28A0092B-C50C-407E-A947-70E740481C1C}">
                <a14:useLocalDpi xmlns:a14="http://schemas.microsoft.com/office/drawing/2010/main"/>
              </a:ext>
            </a:extLst>
          </a:blip>
          <a:srcRect/>
          <a:stretch/>
        </p:blipFill>
        <p:spPr>
          <a:xfrm>
            <a:off x="10996536" y="3429000"/>
            <a:ext cx="840821" cy="840821"/>
          </a:xfrm>
          <a:prstGeom prst="rect">
            <a:avLst/>
          </a:prstGeom>
        </p:spPr>
      </p:pic>
      <p:pic>
        <p:nvPicPr>
          <p:cNvPr id="44" name="Picture 43" descr="4 circles with a square">
            <a:extLst>
              <a:ext uri="{FF2B5EF4-FFF2-40B4-BE49-F238E27FC236}">
                <a16:creationId xmlns:a16="http://schemas.microsoft.com/office/drawing/2014/main" id="{8F53F262-53E1-4714-A3A7-12C64B274D5C}"/>
              </a:ext>
            </a:extLst>
          </p:cNvPr>
          <p:cNvPicPr>
            <a:picLocks noChangeAspect="1"/>
          </p:cNvPicPr>
          <p:nvPr/>
        </p:nvPicPr>
        <p:blipFill>
          <a:blip r:embed="rId38" cstate="screen">
            <a:extLst>
              <a:ext uri="{28A0092B-C50C-407E-A947-70E740481C1C}">
                <a14:useLocalDpi xmlns:a14="http://schemas.microsoft.com/office/drawing/2010/main"/>
              </a:ext>
            </a:extLst>
          </a:blip>
          <a:srcRect/>
          <a:stretch/>
        </p:blipFill>
        <p:spPr>
          <a:xfrm>
            <a:off x="3653155" y="4331058"/>
            <a:ext cx="840821" cy="840821"/>
          </a:xfrm>
          <a:prstGeom prst="rect">
            <a:avLst/>
          </a:prstGeom>
        </p:spPr>
      </p:pic>
      <p:pic>
        <p:nvPicPr>
          <p:cNvPr id="45" name="Picture 44" descr="A building of institution&#10;">
            <a:extLst>
              <a:ext uri="{FF2B5EF4-FFF2-40B4-BE49-F238E27FC236}">
                <a16:creationId xmlns:a16="http://schemas.microsoft.com/office/drawing/2014/main" id="{5F011C60-FDBE-16E0-47D0-525628BF229A}"/>
              </a:ext>
            </a:extLst>
          </p:cNvPr>
          <p:cNvPicPr>
            <a:picLocks noChangeAspect="1"/>
          </p:cNvPicPr>
          <p:nvPr/>
        </p:nvPicPr>
        <p:blipFill>
          <a:blip r:embed="rId39" cstate="screen">
            <a:extLst>
              <a:ext uri="{28A0092B-C50C-407E-A947-70E740481C1C}">
                <a14:useLocalDpi xmlns:a14="http://schemas.microsoft.com/office/drawing/2010/main"/>
              </a:ext>
            </a:extLst>
          </a:blip>
          <a:srcRect/>
          <a:stretch/>
        </p:blipFill>
        <p:spPr>
          <a:xfrm>
            <a:off x="4702209" y="4331058"/>
            <a:ext cx="840821" cy="840821"/>
          </a:xfrm>
          <a:prstGeom prst="rect">
            <a:avLst/>
          </a:prstGeom>
        </p:spPr>
      </p:pic>
      <p:pic>
        <p:nvPicPr>
          <p:cNvPr id="46" name="Picture 45" descr="A building">
            <a:extLst>
              <a:ext uri="{FF2B5EF4-FFF2-40B4-BE49-F238E27FC236}">
                <a16:creationId xmlns:a16="http://schemas.microsoft.com/office/drawing/2014/main" id="{834CB413-28D2-0F60-7719-B548A012E2A9}"/>
              </a:ext>
            </a:extLst>
          </p:cNvPr>
          <p:cNvPicPr>
            <a:picLocks noChangeAspect="1"/>
          </p:cNvPicPr>
          <p:nvPr/>
        </p:nvPicPr>
        <p:blipFill>
          <a:blip r:embed="rId40" cstate="screen">
            <a:extLst>
              <a:ext uri="{28A0092B-C50C-407E-A947-70E740481C1C}">
                <a14:useLocalDpi xmlns:a14="http://schemas.microsoft.com/office/drawing/2010/main"/>
              </a:ext>
            </a:extLst>
          </a:blip>
          <a:srcRect/>
          <a:stretch/>
        </p:blipFill>
        <p:spPr>
          <a:xfrm>
            <a:off x="5751263" y="4331058"/>
            <a:ext cx="840821" cy="840821"/>
          </a:xfrm>
          <a:prstGeom prst="rect">
            <a:avLst/>
          </a:prstGeom>
        </p:spPr>
      </p:pic>
      <p:pic>
        <p:nvPicPr>
          <p:cNvPr id="47" name="Picture 46" descr="A blue and white circle and triangle&#10;">
            <a:extLst>
              <a:ext uri="{FF2B5EF4-FFF2-40B4-BE49-F238E27FC236}">
                <a16:creationId xmlns:a16="http://schemas.microsoft.com/office/drawing/2014/main" id="{A8CFB217-D041-4988-AD0A-8A4BA24A68EC}"/>
              </a:ext>
            </a:extLst>
          </p:cNvPr>
          <p:cNvPicPr>
            <a:picLocks noChangeAspect="1"/>
          </p:cNvPicPr>
          <p:nvPr/>
        </p:nvPicPr>
        <p:blipFill>
          <a:blip r:embed="rId41" cstate="screen">
            <a:extLst>
              <a:ext uri="{28A0092B-C50C-407E-A947-70E740481C1C}">
                <a14:useLocalDpi xmlns:a14="http://schemas.microsoft.com/office/drawing/2010/main"/>
              </a:ext>
            </a:extLst>
          </a:blip>
          <a:srcRect/>
          <a:stretch/>
        </p:blipFill>
        <p:spPr>
          <a:xfrm>
            <a:off x="6800317" y="4331058"/>
            <a:ext cx="840821" cy="840821"/>
          </a:xfrm>
          <a:prstGeom prst="rect">
            <a:avLst/>
          </a:prstGeom>
        </p:spPr>
      </p:pic>
      <p:pic>
        <p:nvPicPr>
          <p:cNvPr id="48" name="Picture 47" descr="A magnifying glass and a piece of paper">
            <a:extLst>
              <a:ext uri="{FF2B5EF4-FFF2-40B4-BE49-F238E27FC236}">
                <a16:creationId xmlns:a16="http://schemas.microsoft.com/office/drawing/2014/main" id="{E3C1D33D-90C6-5739-8829-076FD6D94C38}"/>
              </a:ext>
            </a:extLst>
          </p:cNvPr>
          <p:cNvPicPr>
            <a:picLocks noChangeAspect="1"/>
          </p:cNvPicPr>
          <p:nvPr/>
        </p:nvPicPr>
        <p:blipFill>
          <a:blip r:embed="rId42" cstate="screen">
            <a:extLst>
              <a:ext uri="{28A0092B-C50C-407E-A947-70E740481C1C}">
                <a14:useLocalDpi xmlns:a14="http://schemas.microsoft.com/office/drawing/2010/main"/>
              </a:ext>
            </a:extLst>
          </a:blip>
          <a:srcRect/>
          <a:stretch/>
        </p:blipFill>
        <p:spPr>
          <a:xfrm>
            <a:off x="7849371" y="4331058"/>
            <a:ext cx="840821" cy="840821"/>
          </a:xfrm>
          <a:prstGeom prst="rect">
            <a:avLst/>
          </a:prstGeom>
        </p:spPr>
      </p:pic>
      <p:pic>
        <p:nvPicPr>
          <p:cNvPr id="49" name="Picture 48" descr="A white circle with a purple circle in the middle&#10;">
            <a:extLst>
              <a:ext uri="{FF2B5EF4-FFF2-40B4-BE49-F238E27FC236}">
                <a16:creationId xmlns:a16="http://schemas.microsoft.com/office/drawing/2014/main" id="{69F4DBB8-A2C6-D0B8-5E28-2D9A9B988947}"/>
              </a:ext>
            </a:extLst>
          </p:cNvPr>
          <p:cNvPicPr>
            <a:picLocks noChangeAspect="1"/>
          </p:cNvPicPr>
          <p:nvPr/>
        </p:nvPicPr>
        <p:blipFill>
          <a:blip r:embed="rId43" cstate="screen">
            <a:extLst>
              <a:ext uri="{28A0092B-C50C-407E-A947-70E740481C1C}">
                <a14:useLocalDpi xmlns:a14="http://schemas.microsoft.com/office/drawing/2010/main"/>
              </a:ext>
            </a:extLst>
          </a:blip>
          <a:srcRect/>
          <a:stretch/>
        </p:blipFill>
        <p:spPr>
          <a:xfrm>
            <a:off x="8898425" y="4331058"/>
            <a:ext cx="840821" cy="840821"/>
          </a:xfrm>
          <a:prstGeom prst="rect">
            <a:avLst/>
          </a:prstGeom>
        </p:spPr>
      </p:pic>
      <p:pic>
        <p:nvPicPr>
          <p:cNvPr id="50" name="Picture 49" descr="A diamond in a circle">
            <a:extLst>
              <a:ext uri="{FF2B5EF4-FFF2-40B4-BE49-F238E27FC236}">
                <a16:creationId xmlns:a16="http://schemas.microsoft.com/office/drawing/2014/main" id="{E28DE957-28A1-E9C3-EF2F-B99739058C75}"/>
              </a:ext>
            </a:extLst>
          </p:cNvPr>
          <p:cNvPicPr>
            <a:picLocks noChangeAspect="1"/>
          </p:cNvPicPr>
          <p:nvPr/>
        </p:nvPicPr>
        <p:blipFill>
          <a:blip r:embed="rId44" cstate="screen">
            <a:extLst>
              <a:ext uri="{28A0092B-C50C-407E-A947-70E740481C1C}">
                <a14:useLocalDpi xmlns:a14="http://schemas.microsoft.com/office/drawing/2010/main"/>
              </a:ext>
            </a:extLst>
          </a:blip>
          <a:srcRect/>
          <a:stretch/>
        </p:blipFill>
        <p:spPr>
          <a:xfrm>
            <a:off x="9947479" y="4331058"/>
            <a:ext cx="840821" cy="840821"/>
          </a:xfrm>
          <a:prstGeom prst="rect">
            <a:avLst/>
          </a:prstGeom>
        </p:spPr>
      </p:pic>
      <p:pic>
        <p:nvPicPr>
          <p:cNvPr id="51" name="Picture 50" descr="Stacked circuit boards">
            <a:extLst>
              <a:ext uri="{FF2B5EF4-FFF2-40B4-BE49-F238E27FC236}">
                <a16:creationId xmlns:a16="http://schemas.microsoft.com/office/drawing/2014/main" id="{A6F31830-CD2C-EA16-0983-8D83715CD2EA}"/>
              </a:ext>
            </a:extLst>
          </p:cNvPr>
          <p:cNvPicPr>
            <a:picLocks noChangeAspect="1"/>
          </p:cNvPicPr>
          <p:nvPr/>
        </p:nvPicPr>
        <p:blipFill>
          <a:blip r:embed="rId45" cstate="screen">
            <a:extLst>
              <a:ext uri="{28A0092B-C50C-407E-A947-70E740481C1C}">
                <a14:useLocalDpi xmlns:a14="http://schemas.microsoft.com/office/drawing/2010/main"/>
              </a:ext>
            </a:extLst>
          </a:blip>
          <a:srcRect/>
          <a:stretch/>
        </p:blipFill>
        <p:spPr>
          <a:xfrm>
            <a:off x="10996536" y="4331058"/>
            <a:ext cx="840821" cy="840821"/>
          </a:xfrm>
          <a:prstGeom prst="rect">
            <a:avLst/>
          </a:prstGeom>
        </p:spPr>
      </p:pic>
      <p:pic>
        <p:nvPicPr>
          <p:cNvPr id="52" name="Picture 51" descr="A circular object with arrows pointing to the center&#10;">
            <a:extLst>
              <a:ext uri="{FF2B5EF4-FFF2-40B4-BE49-F238E27FC236}">
                <a16:creationId xmlns:a16="http://schemas.microsoft.com/office/drawing/2014/main" id="{7C5029A4-3385-DADA-CF09-24BAF1076E9E}"/>
              </a:ext>
            </a:extLst>
          </p:cNvPr>
          <p:cNvPicPr>
            <a:picLocks noChangeAspect="1"/>
          </p:cNvPicPr>
          <p:nvPr/>
        </p:nvPicPr>
        <p:blipFill>
          <a:blip r:embed="rId46" cstate="screen">
            <a:extLst>
              <a:ext uri="{28A0092B-C50C-407E-A947-70E740481C1C}">
                <a14:useLocalDpi xmlns:a14="http://schemas.microsoft.com/office/drawing/2010/main"/>
              </a:ext>
            </a:extLst>
          </a:blip>
          <a:srcRect/>
          <a:stretch/>
        </p:blipFill>
        <p:spPr>
          <a:xfrm>
            <a:off x="3653155" y="5233118"/>
            <a:ext cx="840821" cy="840821"/>
          </a:xfrm>
          <a:prstGeom prst="rect">
            <a:avLst/>
          </a:prstGeom>
        </p:spPr>
      </p:pic>
      <p:pic>
        <p:nvPicPr>
          <p:cNvPr id="53" name="Picture 52" descr="A circular arrows and circles&#10;">
            <a:extLst>
              <a:ext uri="{FF2B5EF4-FFF2-40B4-BE49-F238E27FC236}">
                <a16:creationId xmlns:a16="http://schemas.microsoft.com/office/drawing/2014/main" id="{765C7F41-4D55-B20F-6E41-B5450F3594DA}"/>
              </a:ext>
            </a:extLst>
          </p:cNvPr>
          <p:cNvPicPr>
            <a:picLocks noChangeAspect="1"/>
          </p:cNvPicPr>
          <p:nvPr/>
        </p:nvPicPr>
        <p:blipFill>
          <a:blip r:embed="rId47" cstate="screen">
            <a:extLst>
              <a:ext uri="{28A0092B-C50C-407E-A947-70E740481C1C}">
                <a14:useLocalDpi xmlns:a14="http://schemas.microsoft.com/office/drawing/2010/main"/>
              </a:ext>
            </a:extLst>
          </a:blip>
          <a:srcRect/>
          <a:stretch/>
        </p:blipFill>
        <p:spPr>
          <a:xfrm>
            <a:off x="4702209" y="5233118"/>
            <a:ext cx="840821" cy="840821"/>
          </a:xfrm>
          <a:prstGeom prst="rect">
            <a:avLst/>
          </a:prstGeom>
        </p:spPr>
      </p:pic>
      <p:pic>
        <p:nvPicPr>
          <p:cNvPr id="54" name="Picture 53" descr="A blue and white square with a chess marker&#10;">
            <a:extLst>
              <a:ext uri="{FF2B5EF4-FFF2-40B4-BE49-F238E27FC236}">
                <a16:creationId xmlns:a16="http://schemas.microsoft.com/office/drawing/2014/main" id="{1D5180FB-B51F-9A0B-FE91-C598430B0CF5}"/>
              </a:ext>
            </a:extLst>
          </p:cNvPr>
          <p:cNvPicPr>
            <a:picLocks noChangeAspect="1"/>
          </p:cNvPicPr>
          <p:nvPr/>
        </p:nvPicPr>
        <p:blipFill>
          <a:blip r:embed="rId48" cstate="screen">
            <a:extLst>
              <a:ext uri="{28A0092B-C50C-407E-A947-70E740481C1C}">
                <a14:useLocalDpi xmlns:a14="http://schemas.microsoft.com/office/drawing/2010/main"/>
              </a:ext>
            </a:extLst>
          </a:blip>
          <a:srcRect/>
          <a:stretch/>
        </p:blipFill>
        <p:spPr>
          <a:xfrm>
            <a:off x="5751263" y="5233118"/>
            <a:ext cx="840821" cy="840821"/>
          </a:xfrm>
          <a:prstGeom prst="rect">
            <a:avLst/>
          </a:prstGeom>
        </p:spPr>
      </p:pic>
      <p:pic>
        <p:nvPicPr>
          <p:cNvPr id="55" name="Picture 54" descr="A purple eye">
            <a:extLst>
              <a:ext uri="{FF2B5EF4-FFF2-40B4-BE49-F238E27FC236}">
                <a16:creationId xmlns:a16="http://schemas.microsoft.com/office/drawing/2014/main" id="{03694271-7C32-5C1D-ACED-E96D268E8890}"/>
              </a:ext>
            </a:extLst>
          </p:cNvPr>
          <p:cNvPicPr>
            <a:picLocks noChangeAspect="1"/>
          </p:cNvPicPr>
          <p:nvPr/>
        </p:nvPicPr>
        <p:blipFill>
          <a:blip r:embed="rId49" cstate="screen">
            <a:extLst>
              <a:ext uri="{28A0092B-C50C-407E-A947-70E740481C1C}">
                <a14:useLocalDpi xmlns:a14="http://schemas.microsoft.com/office/drawing/2010/main"/>
              </a:ext>
            </a:extLst>
          </a:blip>
          <a:srcRect/>
          <a:stretch/>
        </p:blipFill>
        <p:spPr>
          <a:xfrm>
            <a:off x="6800317" y="5233118"/>
            <a:ext cx="840821" cy="840821"/>
          </a:xfrm>
          <a:prstGeom prst="rect">
            <a:avLst/>
          </a:prstGeom>
        </p:spPr>
      </p:pic>
      <p:pic>
        <p:nvPicPr>
          <p:cNvPr id="56" name="Picture 55" descr="A close-up of a fingerprint&#10;">
            <a:extLst>
              <a:ext uri="{FF2B5EF4-FFF2-40B4-BE49-F238E27FC236}">
                <a16:creationId xmlns:a16="http://schemas.microsoft.com/office/drawing/2014/main" id="{88AFA250-5DFC-4E1E-4A49-3F054A525500}"/>
              </a:ext>
            </a:extLst>
          </p:cNvPr>
          <p:cNvPicPr>
            <a:picLocks noChangeAspect="1"/>
          </p:cNvPicPr>
          <p:nvPr/>
        </p:nvPicPr>
        <p:blipFill>
          <a:blip r:embed="rId50" cstate="screen">
            <a:extLst>
              <a:ext uri="{28A0092B-C50C-407E-A947-70E740481C1C}">
                <a14:useLocalDpi xmlns:a14="http://schemas.microsoft.com/office/drawing/2010/main"/>
              </a:ext>
            </a:extLst>
          </a:blip>
          <a:srcRect/>
          <a:stretch/>
        </p:blipFill>
        <p:spPr>
          <a:xfrm>
            <a:off x="7849371" y="5233118"/>
            <a:ext cx="840821" cy="840821"/>
          </a:xfrm>
          <a:prstGeom prst="rect">
            <a:avLst/>
          </a:prstGeom>
        </p:spPr>
      </p:pic>
      <p:pic>
        <p:nvPicPr>
          <p:cNvPr id="59" name="Picture 58" descr="A purple circle with squares and lines&#10;">
            <a:extLst>
              <a:ext uri="{FF2B5EF4-FFF2-40B4-BE49-F238E27FC236}">
                <a16:creationId xmlns:a16="http://schemas.microsoft.com/office/drawing/2014/main" id="{46B03F12-ADFD-FE5F-4BA4-CD85960D680D}"/>
              </a:ext>
            </a:extLst>
          </p:cNvPr>
          <p:cNvPicPr>
            <a:picLocks noChangeAspect="1"/>
          </p:cNvPicPr>
          <p:nvPr/>
        </p:nvPicPr>
        <p:blipFill>
          <a:blip r:embed="rId51" cstate="screen">
            <a:extLst>
              <a:ext uri="{28A0092B-C50C-407E-A947-70E740481C1C}">
                <a14:useLocalDpi xmlns:a14="http://schemas.microsoft.com/office/drawing/2010/main"/>
              </a:ext>
            </a:extLst>
          </a:blip>
          <a:srcRect/>
          <a:stretch/>
        </p:blipFill>
        <p:spPr>
          <a:xfrm>
            <a:off x="8898425" y="5233118"/>
            <a:ext cx="840821" cy="840821"/>
          </a:xfrm>
          <a:prstGeom prst="rect">
            <a:avLst/>
          </a:prstGeom>
        </p:spPr>
      </p:pic>
      <p:pic>
        <p:nvPicPr>
          <p:cNvPr id="60" name="Picture 59" descr="A purple head ">
            <a:extLst>
              <a:ext uri="{FF2B5EF4-FFF2-40B4-BE49-F238E27FC236}">
                <a16:creationId xmlns:a16="http://schemas.microsoft.com/office/drawing/2014/main" id="{E468AE87-ECE3-EF77-72C9-A95CC9A98909}"/>
              </a:ext>
            </a:extLst>
          </p:cNvPr>
          <p:cNvPicPr>
            <a:picLocks noChangeAspect="1"/>
          </p:cNvPicPr>
          <p:nvPr/>
        </p:nvPicPr>
        <p:blipFill>
          <a:blip r:embed="rId52" cstate="screen">
            <a:extLst>
              <a:ext uri="{28A0092B-C50C-407E-A947-70E740481C1C}">
                <a14:useLocalDpi xmlns:a14="http://schemas.microsoft.com/office/drawing/2010/main"/>
              </a:ext>
            </a:extLst>
          </a:blip>
          <a:srcRect/>
          <a:stretch/>
        </p:blipFill>
        <p:spPr>
          <a:xfrm>
            <a:off x="9951822" y="5233118"/>
            <a:ext cx="840821" cy="840821"/>
          </a:xfrm>
          <a:prstGeom prst="rect">
            <a:avLst/>
          </a:prstGeom>
        </p:spPr>
      </p:pic>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bwMode="gray">
          <a:xfrm>
            <a:off x="550164" y="6439710"/>
            <a:ext cx="2666111" cy="418289"/>
          </a:xfrm>
        </p:spPr>
        <p:txBody>
          <a:body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gray"/>
        <p:txBody>
          <a:bodyPr/>
          <a:lstStyle>
            <a:lvl1pPr>
              <a:defRPr>
                <a:solidFill>
                  <a:schemeClr val="tx2"/>
                </a:solidFill>
              </a:defRPr>
            </a:lvl1pPr>
          </a:lstStyle>
          <a:p>
            <a:fld id="{27BB625B-AB5A-C845-B50B-ED205C3DDF7A}" type="slidenum">
              <a:rPr lang="en-US" noProof="0" smtClean="0"/>
              <a:pPr/>
              <a:t>‹#›</a:t>
            </a:fld>
            <a:endParaRPr lang="en-US" noProof="0"/>
          </a:p>
        </p:txBody>
      </p:sp>
      <p:sp>
        <p:nvSpPr>
          <p:cNvPr id="57" name="Rectangle 56">
            <a:extLst>
              <a:ext uri="{FF2B5EF4-FFF2-40B4-BE49-F238E27FC236}">
                <a16:creationId xmlns:a16="http://schemas.microsoft.com/office/drawing/2014/main" id="{57836BC3-DA64-0065-7D31-46FE511A9B5A}"/>
              </a:ext>
              <a:ext uri="{C183D7F6-B498-43B3-948B-1728B52AA6E4}">
                <adec:decorative xmlns:adec="http://schemas.microsoft.com/office/drawing/2017/decorative" val="1"/>
              </a:ext>
            </a:extLst>
          </p:cNvPr>
          <p:cNvSpPr/>
          <p:nvPr userDrawn="1"/>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58" name="Section">
            <a:extLst>
              <a:ext uri="{FF2B5EF4-FFF2-40B4-BE49-F238E27FC236}">
                <a16:creationId xmlns:a16="http://schemas.microsoft.com/office/drawing/2014/main" id="{ADE45FA8-00BF-DC64-B6E5-341ABFE04ABB}"/>
              </a:ext>
            </a:extLst>
          </p:cNvPr>
          <p:cNvSpPr txBox="1"/>
          <p:nvPr userDrawn="1"/>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61" name="Title 1">
            <a:extLst>
              <a:ext uri="{FF2B5EF4-FFF2-40B4-BE49-F238E27FC236}">
                <a16:creationId xmlns:a16="http://schemas.microsoft.com/office/drawing/2014/main" id="{CAF54FBC-907B-15A7-CBF6-DAB7F5913F28}"/>
              </a:ext>
            </a:extLst>
          </p:cNvPr>
          <p:cNvSpPr txBox="1">
            <a:spLocks/>
          </p:cNvSpPr>
          <p:nvPr userDrawn="1"/>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Pictograms –</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Lightmode</a:t>
            </a:r>
          </a:p>
        </p:txBody>
      </p:sp>
      <p:sp>
        <p:nvSpPr>
          <p:cNvPr id="62" name="Text Placeholder 1">
            <a:extLst>
              <a:ext uri="{FF2B5EF4-FFF2-40B4-BE49-F238E27FC236}">
                <a16:creationId xmlns:a16="http://schemas.microsoft.com/office/drawing/2014/main" id="{06305C8D-2DC1-7242-2A0B-F732293FEEAF}"/>
              </a:ext>
            </a:extLst>
          </p:cNvPr>
          <p:cNvSpPr txBox="1">
            <a:spLocks/>
          </p:cNvSpPr>
          <p:nvPr userDrawn="1"/>
        </p:nvSpPr>
        <p:spPr bwMode="gray">
          <a:xfrm>
            <a:off x="550164" y="1625600"/>
            <a:ext cx="2354961" cy="2574925"/>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0" noProof="0" dirty="0"/>
              <a:t>While pictograms should be used in their original Purple colorway, they can also incorporate one of three accent colors, Amber, Turquoise and Fuchsia.</a:t>
            </a:r>
          </a:p>
          <a:p>
            <a:r>
              <a:rPr lang="en-GB" dirty="0">
                <a:solidFill>
                  <a:srgbClr val="0C004C"/>
                </a:solidFill>
                <a:effectLst/>
                <a:latin typeface="Plus Jakarta Sans Medium" pitchFamily="2" charset="77"/>
              </a:rPr>
              <a:t>Consider using pictograms with accent </a:t>
            </a:r>
            <a:r>
              <a:rPr lang="en-GB" dirty="0" err="1">
                <a:solidFill>
                  <a:srgbClr val="0C004C"/>
                </a:solidFill>
                <a:effectLst/>
                <a:latin typeface="Plus Jakarta Sans Medium" pitchFamily="2" charset="77"/>
              </a:rPr>
              <a:t>colors</a:t>
            </a:r>
            <a:r>
              <a:rPr lang="en-GB" dirty="0">
                <a:solidFill>
                  <a:srgbClr val="0C004C"/>
                </a:solidFill>
                <a:effectLst/>
                <a:latin typeface="Plus Jakarta Sans Medium" pitchFamily="2" charset="77"/>
              </a:rPr>
              <a:t> when: </a:t>
            </a:r>
          </a:p>
          <a:p>
            <a:pPr marL="171450" indent="-171450">
              <a:buFont typeface="Arial" panose="020B0604020202020204" pitchFamily="34" charset="0"/>
              <a:buChar char="•"/>
            </a:pPr>
            <a:r>
              <a:rPr lang="en-GB" dirty="0">
                <a:solidFill>
                  <a:srgbClr val="0C004C"/>
                </a:solidFill>
                <a:effectLst/>
                <a:latin typeface="Plus Jakarta Sans Medium" pitchFamily="2" charset="77"/>
              </a:rPr>
              <a:t>calling additional attention to one in a series </a:t>
            </a:r>
          </a:p>
          <a:p>
            <a:pPr marL="171450" indent="-171450">
              <a:buFont typeface="Arial" panose="020B0604020202020204" pitchFamily="34" charset="0"/>
              <a:buChar char="•"/>
            </a:pPr>
            <a:r>
              <a:rPr lang="en-GB" dirty="0">
                <a:solidFill>
                  <a:srgbClr val="0C004C"/>
                </a:solidFill>
                <a:effectLst/>
                <a:latin typeface="Plus Jakarta Sans Medium" pitchFamily="2" charset="77"/>
              </a:rPr>
              <a:t>complementing the </a:t>
            </a:r>
            <a:r>
              <a:rPr lang="en-GB" dirty="0" err="1">
                <a:solidFill>
                  <a:srgbClr val="0C004C"/>
                </a:solidFill>
                <a:effectLst/>
                <a:latin typeface="Plus Jakarta Sans Medium" pitchFamily="2" charset="77"/>
              </a:rPr>
              <a:t>color</a:t>
            </a:r>
            <a:r>
              <a:rPr lang="en-GB" dirty="0">
                <a:solidFill>
                  <a:srgbClr val="0C004C"/>
                </a:solidFill>
                <a:effectLst/>
                <a:latin typeface="Plus Jakarta Sans Medium" pitchFamily="2" charset="77"/>
              </a:rPr>
              <a:t> of a layout </a:t>
            </a:r>
          </a:p>
          <a:p>
            <a:pPr marL="171450" indent="-171450">
              <a:buFont typeface="Arial" panose="020B0604020202020204" pitchFamily="34" charset="0"/>
              <a:buChar char="•"/>
            </a:pPr>
            <a:r>
              <a:rPr lang="en-GB" dirty="0">
                <a:solidFill>
                  <a:srgbClr val="0C004C"/>
                </a:solidFill>
                <a:effectLst/>
                <a:latin typeface="Plus Jakarta Sans Medium" pitchFamily="2" charset="77"/>
              </a:rPr>
              <a:t>used as a large expressive illustration </a:t>
            </a:r>
          </a:p>
        </p:txBody>
      </p:sp>
      <p:sp>
        <p:nvSpPr>
          <p:cNvPr id="63" name="Text">
            <a:extLst>
              <a:ext uri="{FF2B5EF4-FFF2-40B4-BE49-F238E27FC236}">
                <a16:creationId xmlns:a16="http://schemas.microsoft.com/office/drawing/2014/main" id="{61394712-BA5E-9606-BF27-6C32A15D1F2E}"/>
              </a:ext>
            </a:extLst>
          </p:cNvPr>
          <p:cNvSpPr>
            <a:spLocks/>
          </p:cNvSpPr>
          <p:nvPr userDrawn="1"/>
        </p:nvSpPr>
        <p:spPr>
          <a:xfrm>
            <a:off x="440676" y="4269821"/>
            <a:ext cx="2378724" cy="743846"/>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ts val="1420"/>
              </a:lnSpc>
            </a:pPr>
            <a:r>
              <a:rPr lang="en-US" sz="1100" noProof="1">
                <a:solidFill>
                  <a:schemeClr val="tx2"/>
                </a:solidFill>
              </a:rPr>
              <a:t>Go to </a:t>
            </a:r>
            <a:r>
              <a:rPr lang="en-US" sz="1100" b="1" noProof="1">
                <a:solidFill>
                  <a:schemeClr val="tx2"/>
                </a:solidFill>
                <a:hlinkClick r:id="rId2">
                  <a:extLst>
                    <a:ext uri="{A12FA001-AC4F-418D-AE19-62706E023703}">
                      <ahyp:hlinkClr xmlns:ahyp="http://schemas.microsoft.com/office/drawing/2018/hyperlinkcolor" val="tx"/>
                    </a:ext>
                  </a:extLst>
                </a:hlinkClick>
              </a:rPr>
              <a:t>Pearson Brand Hub</a:t>
            </a:r>
            <a:r>
              <a:rPr lang="en-US" sz="1100" b="1" noProof="1">
                <a:solidFill>
                  <a:schemeClr val="tx2"/>
                </a:solidFill>
              </a:rPr>
              <a:t> </a:t>
            </a:r>
            <a:r>
              <a:rPr lang="en-US" sz="1100" noProof="1">
                <a:solidFill>
                  <a:schemeClr val="tx2"/>
                </a:solidFill>
              </a:rPr>
              <a:t>to access the pictograms with accent colors. </a:t>
            </a:r>
            <a:endParaRPr lang="en-US" sz="1100">
              <a:solidFill>
                <a:schemeClr val="tx2"/>
              </a:solidFill>
            </a:endParaRPr>
          </a:p>
        </p:txBody>
      </p:sp>
      <p:grpSp>
        <p:nvGrpSpPr>
          <p:cNvPr id="128" name="Group 127">
            <a:extLst>
              <a:ext uri="{FF2B5EF4-FFF2-40B4-BE49-F238E27FC236}">
                <a16:creationId xmlns:a16="http://schemas.microsoft.com/office/drawing/2014/main" id="{5FC5E471-D410-56AD-E27F-CE47D03ABD92}"/>
              </a:ext>
              <a:ext uri="{C183D7F6-B498-43B3-948B-1728B52AA6E4}">
                <adec:decorative xmlns:adec="http://schemas.microsoft.com/office/drawing/2017/decorative" val="1"/>
              </a:ext>
            </a:extLst>
          </p:cNvPr>
          <p:cNvGrpSpPr/>
          <p:nvPr userDrawn="1"/>
        </p:nvGrpSpPr>
        <p:grpSpPr>
          <a:xfrm>
            <a:off x="550164" y="5125013"/>
            <a:ext cx="2159747" cy="680781"/>
            <a:chOff x="550164" y="5125013"/>
            <a:chExt cx="2159747" cy="680781"/>
          </a:xfrm>
        </p:grpSpPr>
        <p:pic>
          <p:nvPicPr>
            <p:cNvPr id="129" name="Picture 128" descr="A colorful cube with purple and yellow squares&#10;&#10;AI-generated content may be incorrect.">
              <a:extLst>
                <a:ext uri="{FF2B5EF4-FFF2-40B4-BE49-F238E27FC236}">
                  <a16:creationId xmlns:a16="http://schemas.microsoft.com/office/drawing/2014/main" id="{5A27B0FB-01F6-5C54-1F1E-B87376B116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0164" y="5125013"/>
              <a:ext cx="680781" cy="680781"/>
            </a:xfrm>
            <a:prstGeom prst="rect">
              <a:avLst/>
            </a:prstGeom>
          </p:spPr>
        </p:pic>
        <p:pic>
          <p:nvPicPr>
            <p:cNvPr id="130" name="Picture 129">
              <a:extLst>
                <a:ext uri="{FF2B5EF4-FFF2-40B4-BE49-F238E27FC236}">
                  <a16:creationId xmlns:a16="http://schemas.microsoft.com/office/drawing/2014/main" id="{B1D05EFB-8809-4D31-7159-6DBED900CC20}"/>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289647" y="5125013"/>
              <a:ext cx="680781" cy="680781"/>
            </a:xfrm>
            <a:prstGeom prst="rect">
              <a:avLst/>
            </a:prstGeom>
          </p:spPr>
        </p:pic>
        <p:pic>
          <p:nvPicPr>
            <p:cNvPr id="131" name="Picture 130">
              <a:extLst>
                <a:ext uri="{FF2B5EF4-FFF2-40B4-BE49-F238E27FC236}">
                  <a16:creationId xmlns:a16="http://schemas.microsoft.com/office/drawing/2014/main" id="{7F1184B3-F416-2A16-F463-37A857B70555}"/>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2029130" y="5125013"/>
              <a:ext cx="680781" cy="680781"/>
            </a:xfrm>
            <a:prstGeom prst="rect">
              <a:avLst/>
            </a:prstGeom>
          </p:spPr>
        </p:pic>
      </p:grpSp>
      <p:pic>
        <p:nvPicPr>
          <p:cNvPr id="132" name="Picture 131" descr="A purple paper plane&#10;">
            <a:extLst>
              <a:ext uri="{FF2B5EF4-FFF2-40B4-BE49-F238E27FC236}">
                <a16:creationId xmlns:a16="http://schemas.microsoft.com/office/drawing/2014/main" id="{0E388F2A-E23B-5E90-D081-512E3FA15157}"/>
              </a:ext>
            </a:extLst>
          </p:cNvPr>
          <p:cNvPicPr>
            <a:picLocks noChangeAspect="1"/>
          </p:cNvPicPr>
          <p:nvPr userDrawn="1"/>
        </p:nvPicPr>
        <p:blipFill>
          <a:blip r:embed="rId6" cstate="screen">
            <a:extLst>
              <a:ext uri="{28A0092B-C50C-407E-A947-70E740481C1C}">
                <a14:useLocalDpi xmlns:a14="http://schemas.microsoft.com/office/drawing/2010/main"/>
              </a:ext>
            </a:extLst>
          </a:blip>
          <a:srcRect/>
          <a:stretch/>
        </p:blipFill>
        <p:spPr>
          <a:xfrm>
            <a:off x="3653155" y="722826"/>
            <a:ext cx="840821" cy="840821"/>
          </a:xfrm>
          <a:prstGeom prst="rect">
            <a:avLst/>
          </a:prstGeom>
        </p:spPr>
      </p:pic>
      <p:pic>
        <p:nvPicPr>
          <p:cNvPr id="133" name="Picture 132" descr="A purple and white cube&#10;">
            <a:extLst>
              <a:ext uri="{FF2B5EF4-FFF2-40B4-BE49-F238E27FC236}">
                <a16:creationId xmlns:a16="http://schemas.microsoft.com/office/drawing/2014/main" id="{5F5CE9C3-280F-151C-70EF-D02914FBB443}"/>
              </a:ext>
            </a:extLst>
          </p:cNvPr>
          <p:cNvPicPr>
            <a:picLocks noChangeAspect="1"/>
          </p:cNvPicPr>
          <p:nvPr userDrawn="1"/>
        </p:nvPicPr>
        <p:blipFill>
          <a:blip r:embed="rId7" cstate="screen">
            <a:extLst>
              <a:ext uri="{28A0092B-C50C-407E-A947-70E740481C1C}">
                <a14:useLocalDpi xmlns:a14="http://schemas.microsoft.com/office/drawing/2010/main"/>
              </a:ext>
            </a:extLst>
          </a:blip>
          <a:srcRect/>
          <a:stretch/>
        </p:blipFill>
        <p:spPr>
          <a:xfrm>
            <a:off x="4702209" y="722826"/>
            <a:ext cx="840821" cy="840821"/>
          </a:xfrm>
          <a:prstGeom prst="rect">
            <a:avLst/>
          </a:prstGeom>
        </p:spPr>
      </p:pic>
      <p:pic>
        <p:nvPicPr>
          <p:cNvPr id="134" name="Picture 133" descr="A purple and white square with a graph going up">
            <a:extLst>
              <a:ext uri="{FF2B5EF4-FFF2-40B4-BE49-F238E27FC236}">
                <a16:creationId xmlns:a16="http://schemas.microsoft.com/office/drawing/2014/main" id="{DEC76524-1B02-EB94-9F26-99C332DFA94B}"/>
              </a:ext>
            </a:extLst>
          </p:cNvPr>
          <p:cNvPicPr>
            <a:picLocks noChangeAspect="1"/>
          </p:cNvPicPr>
          <p:nvPr userDrawn="1"/>
        </p:nvPicPr>
        <p:blipFill>
          <a:blip r:embed="rId8" cstate="screen">
            <a:extLst>
              <a:ext uri="{28A0092B-C50C-407E-A947-70E740481C1C}">
                <a14:useLocalDpi xmlns:a14="http://schemas.microsoft.com/office/drawing/2010/main"/>
              </a:ext>
            </a:extLst>
          </a:blip>
          <a:srcRect/>
          <a:stretch/>
        </p:blipFill>
        <p:spPr>
          <a:xfrm>
            <a:off x="5751263" y="722826"/>
            <a:ext cx="840821" cy="840821"/>
          </a:xfrm>
          <a:prstGeom prst="rect">
            <a:avLst/>
          </a:prstGeom>
        </p:spPr>
      </p:pic>
      <p:pic>
        <p:nvPicPr>
          <p:cNvPr id="135" name="Picture 134" descr="A four white circles with arrows pointing to the center&#10;">
            <a:extLst>
              <a:ext uri="{FF2B5EF4-FFF2-40B4-BE49-F238E27FC236}">
                <a16:creationId xmlns:a16="http://schemas.microsoft.com/office/drawing/2014/main" id="{4468507F-241B-9F33-9181-0063B34769D2}"/>
              </a:ext>
            </a:extLst>
          </p:cNvPr>
          <p:cNvPicPr>
            <a:picLocks noChangeAspect="1"/>
          </p:cNvPicPr>
          <p:nvPr userDrawn="1"/>
        </p:nvPicPr>
        <p:blipFill>
          <a:blip r:embed="rId9" cstate="screen">
            <a:extLst>
              <a:ext uri="{28A0092B-C50C-407E-A947-70E740481C1C}">
                <a14:useLocalDpi xmlns:a14="http://schemas.microsoft.com/office/drawing/2010/main"/>
              </a:ext>
            </a:extLst>
          </a:blip>
          <a:srcRect/>
          <a:stretch/>
        </p:blipFill>
        <p:spPr>
          <a:xfrm>
            <a:off x="6800317" y="722826"/>
            <a:ext cx="840821" cy="840821"/>
          </a:xfrm>
          <a:prstGeom prst="rect">
            <a:avLst/>
          </a:prstGeom>
        </p:spPr>
      </p:pic>
      <p:pic>
        <p:nvPicPr>
          <p:cNvPr id="136" name="Picture 135" descr="A purple globe&#10;">
            <a:extLst>
              <a:ext uri="{FF2B5EF4-FFF2-40B4-BE49-F238E27FC236}">
                <a16:creationId xmlns:a16="http://schemas.microsoft.com/office/drawing/2014/main" id="{F03EEF3E-72CC-46E4-C381-CC4C8E211C3F}"/>
              </a:ext>
            </a:extLst>
          </p:cNvPr>
          <p:cNvPicPr>
            <a:picLocks noChangeAspect="1"/>
          </p:cNvPicPr>
          <p:nvPr userDrawn="1"/>
        </p:nvPicPr>
        <p:blipFill>
          <a:blip r:embed="rId10" cstate="screen">
            <a:extLst>
              <a:ext uri="{28A0092B-C50C-407E-A947-70E740481C1C}">
                <a14:useLocalDpi xmlns:a14="http://schemas.microsoft.com/office/drawing/2010/main"/>
              </a:ext>
            </a:extLst>
          </a:blip>
          <a:srcRect/>
          <a:stretch/>
        </p:blipFill>
        <p:spPr>
          <a:xfrm>
            <a:off x="7849371" y="722826"/>
            <a:ext cx="840821" cy="840821"/>
          </a:xfrm>
          <a:prstGeom prst="rect">
            <a:avLst/>
          </a:prstGeom>
        </p:spPr>
      </p:pic>
      <p:pic>
        <p:nvPicPr>
          <p:cNvPr id="137" name="Picture 136" descr="A purple and white cylinder&#10;">
            <a:extLst>
              <a:ext uri="{FF2B5EF4-FFF2-40B4-BE49-F238E27FC236}">
                <a16:creationId xmlns:a16="http://schemas.microsoft.com/office/drawing/2014/main" id="{D091D06A-4208-3B25-196F-60E125EBB305}"/>
              </a:ext>
            </a:extLst>
          </p:cNvPr>
          <p:cNvPicPr>
            <a:picLocks noChangeAspect="1"/>
          </p:cNvPicPr>
          <p:nvPr userDrawn="1"/>
        </p:nvPicPr>
        <p:blipFill>
          <a:blip r:embed="rId11" cstate="screen">
            <a:extLst>
              <a:ext uri="{28A0092B-C50C-407E-A947-70E740481C1C}">
                <a14:useLocalDpi xmlns:a14="http://schemas.microsoft.com/office/drawing/2010/main"/>
              </a:ext>
            </a:extLst>
          </a:blip>
          <a:srcRect/>
          <a:stretch/>
        </p:blipFill>
        <p:spPr>
          <a:xfrm>
            <a:off x="8898425" y="722826"/>
            <a:ext cx="840821" cy="840821"/>
          </a:xfrm>
          <a:prstGeom prst="rect">
            <a:avLst/>
          </a:prstGeom>
        </p:spPr>
      </p:pic>
      <p:pic>
        <p:nvPicPr>
          <p:cNvPr id="138" name="Picture 137" descr="A close-up of a square&#10;">
            <a:extLst>
              <a:ext uri="{FF2B5EF4-FFF2-40B4-BE49-F238E27FC236}">
                <a16:creationId xmlns:a16="http://schemas.microsoft.com/office/drawing/2014/main" id="{18C279CC-B4AF-45DD-0D29-B570A5CBC35B}"/>
              </a:ext>
            </a:extLst>
          </p:cNvPr>
          <p:cNvPicPr>
            <a:picLocks noChangeAspect="1"/>
          </p:cNvPicPr>
          <p:nvPr userDrawn="1"/>
        </p:nvPicPr>
        <p:blipFill>
          <a:blip r:embed="rId12" cstate="screen">
            <a:extLst>
              <a:ext uri="{28A0092B-C50C-407E-A947-70E740481C1C}">
                <a14:useLocalDpi xmlns:a14="http://schemas.microsoft.com/office/drawing/2010/main"/>
              </a:ext>
            </a:extLst>
          </a:blip>
          <a:srcRect/>
          <a:stretch/>
        </p:blipFill>
        <p:spPr>
          <a:xfrm>
            <a:off x="9947479" y="722826"/>
            <a:ext cx="840821" cy="840821"/>
          </a:xfrm>
          <a:prstGeom prst="rect">
            <a:avLst/>
          </a:prstGeom>
        </p:spPr>
      </p:pic>
      <p:pic>
        <p:nvPicPr>
          <p:cNvPr id="139" name="Picture 138" descr="A purple and white circle with a arrow&#10;">
            <a:extLst>
              <a:ext uri="{FF2B5EF4-FFF2-40B4-BE49-F238E27FC236}">
                <a16:creationId xmlns:a16="http://schemas.microsoft.com/office/drawing/2014/main" id="{418727F9-1F08-F334-7461-A2665C6550FD}"/>
              </a:ext>
            </a:extLst>
          </p:cNvPr>
          <p:cNvPicPr>
            <a:picLocks noChangeAspect="1"/>
          </p:cNvPicPr>
          <p:nvPr userDrawn="1"/>
        </p:nvPicPr>
        <p:blipFill>
          <a:blip r:embed="rId13" cstate="screen">
            <a:extLst>
              <a:ext uri="{28A0092B-C50C-407E-A947-70E740481C1C}">
                <a14:useLocalDpi xmlns:a14="http://schemas.microsoft.com/office/drawing/2010/main"/>
              </a:ext>
            </a:extLst>
          </a:blip>
          <a:srcRect/>
          <a:stretch/>
        </p:blipFill>
        <p:spPr>
          <a:xfrm>
            <a:off x="10996536" y="715792"/>
            <a:ext cx="840821" cy="840821"/>
          </a:xfrm>
          <a:prstGeom prst="rect">
            <a:avLst/>
          </a:prstGeom>
        </p:spPr>
      </p:pic>
      <p:pic>
        <p:nvPicPr>
          <p:cNvPr id="140" name="Picture 139" descr="A white circle with purple">
            <a:extLst>
              <a:ext uri="{FF2B5EF4-FFF2-40B4-BE49-F238E27FC236}">
                <a16:creationId xmlns:a16="http://schemas.microsoft.com/office/drawing/2014/main" id="{E9C1C233-ACC1-7C15-D65B-EA044B3EAC06}"/>
              </a:ext>
            </a:extLst>
          </p:cNvPr>
          <p:cNvPicPr>
            <a:picLocks noChangeAspect="1"/>
          </p:cNvPicPr>
          <p:nvPr userDrawn="1"/>
        </p:nvPicPr>
        <p:blipFill>
          <a:blip r:embed="rId14" cstate="screen">
            <a:extLst>
              <a:ext uri="{28A0092B-C50C-407E-A947-70E740481C1C}">
                <a14:useLocalDpi xmlns:a14="http://schemas.microsoft.com/office/drawing/2010/main"/>
              </a:ext>
            </a:extLst>
          </a:blip>
          <a:srcRect/>
          <a:stretch/>
        </p:blipFill>
        <p:spPr>
          <a:xfrm>
            <a:off x="3653155" y="1624884"/>
            <a:ext cx="840821" cy="840821"/>
          </a:xfrm>
          <a:prstGeom prst="rect">
            <a:avLst/>
          </a:prstGeom>
        </p:spPr>
      </p:pic>
      <p:pic>
        <p:nvPicPr>
          <p:cNvPr id="141" name="Picture 140" descr="A purple diamond with a white star">
            <a:extLst>
              <a:ext uri="{FF2B5EF4-FFF2-40B4-BE49-F238E27FC236}">
                <a16:creationId xmlns:a16="http://schemas.microsoft.com/office/drawing/2014/main" id="{5EDF76B1-F2AB-A29E-DA75-00AC66168157}"/>
              </a:ext>
            </a:extLst>
          </p:cNvPr>
          <p:cNvPicPr>
            <a:picLocks noChangeAspect="1"/>
          </p:cNvPicPr>
          <p:nvPr userDrawn="1"/>
        </p:nvPicPr>
        <p:blipFill>
          <a:blip r:embed="rId15" cstate="screen">
            <a:extLst>
              <a:ext uri="{28A0092B-C50C-407E-A947-70E740481C1C}">
                <a14:useLocalDpi xmlns:a14="http://schemas.microsoft.com/office/drawing/2010/main"/>
              </a:ext>
            </a:extLst>
          </a:blip>
          <a:srcRect/>
          <a:stretch/>
        </p:blipFill>
        <p:spPr>
          <a:xfrm>
            <a:off x="4702209" y="1624884"/>
            <a:ext cx="840821" cy="840821"/>
          </a:xfrm>
          <a:prstGeom prst="rect">
            <a:avLst/>
          </a:prstGeom>
        </p:spPr>
      </p:pic>
      <p:pic>
        <p:nvPicPr>
          <p:cNvPr id="142" name="Picture 141" descr="A purple and blue squares with a arrow pointing up&#10;">
            <a:extLst>
              <a:ext uri="{FF2B5EF4-FFF2-40B4-BE49-F238E27FC236}">
                <a16:creationId xmlns:a16="http://schemas.microsoft.com/office/drawing/2014/main" id="{64864860-3185-1788-F8E4-48C0DA0F626A}"/>
              </a:ext>
            </a:extLst>
          </p:cNvPr>
          <p:cNvPicPr>
            <a:picLocks noChangeAspect="1"/>
          </p:cNvPicPr>
          <p:nvPr userDrawn="1"/>
        </p:nvPicPr>
        <p:blipFill>
          <a:blip r:embed="rId16" cstate="screen">
            <a:extLst>
              <a:ext uri="{28A0092B-C50C-407E-A947-70E740481C1C}">
                <a14:useLocalDpi xmlns:a14="http://schemas.microsoft.com/office/drawing/2010/main"/>
              </a:ext>
            </a:extLst>
          </a:blip>
          <a:srcRect/>
          <a:stretch/>
        </p:blipFill>
        <p:spPr>
          <a:xfrm>
            <a:off x="5751263" y="1624884"/>
            <a:ext cx="840821" cy="840821"/>
          </a:xfrm>
          <a:prstGeom prst="rect">
            <a:avLst/>
          </a:prstGeom>
        </p:spPr>
      </p:pic>
      <p:pic>
        <p:nvPicPr>
          <p:cNvPr id="143" name="Picture 142" descr="A circular arrow in a square&#10;">
            <a:extLst>
              <a:ext uri="{FF2B5EF4-FFF2-40B4-BE49-F238E27FC236}">
                <a16:creationId xmlns:a16="http://schemas.microsoft.com/office/drawing/2014/main" id="{36A4DA6A-1634-F8C3-F556-B8B5D827EFAD}"/>
              </a:ext>
            </a:extLst>
          </p:cNvPr>
          <p:cNvPicPr>
            <a:picLocks noChangeAspect="1"/>
          </p:cNvPicPr>
          <p:nvPr userDrawn="1"/>
        </p:nvPicPr>
        <p:blipFill>
          <a:blip r:embed="rId17" cstate="screen">
            <a:extLst>
              <a:ext uri="{28A0092B-C50C-407E-A947-70E740481C1C}">
                <a14:useLocalDpi xmlns:a14="http://schemas.microsoft.com/office/drawing/2010/main"/>
              </a:ext>
            </a:extLst>
          </a:blip>
          <a:srcRect/>
          <a:stretch/>
        </p:blipFill>
        <p:spPr>
          <a:xfrm>
            <a:off x="6800317" y="1624884"/>
            <a:ext cx="840821" cy="840821"/>
          </a:xfrm>
          <a:prstGeom prst="rect">
            <a:avLst/>
          </a:prstGeom>
        </p:spPr>
      </p:pic>
      <p:pic>
        <p:nvPicPr>
          <p:cNvPr id="144" name="Picture 143" descr="A bright light in a circle&#10;">
            <a:extLst>
              <a:ext uri="{FF2B5EF4-FFF2-40B4-BE49-F238E27FC236}">
                <a16:creationId xmlns:a16="http://schemas.microsoft.com/office/drawing/2014/main" id="{82B546DB-8437-514B-427F-D83BF3FE4E3A}"/>
              </a:ext>
            </a:extLst>
          </p:cNvPr>
          <p:cNvPicPr>
            <a:picLocks noChangeAspect="1"/>
          </p:cNvPicPr>
          <p:nvPr userDrawn="1"/>
        </p:nvPicPr>
        <p:blipFill>
          <a:blip r:embed="rId18" cstate="screen">
            <a:extLst>
              <a:ext uri="{28A0092B-C50C-407E-A947-70E740481C1C}">
                <a14:useLocalDpi xmlns:a14="http://schemas.microsoft.com/office/drawing/2010/main"/>
              </a:ext>
            </a:extLst>
          </a:blip>
          <a:srcRect/>
          <a:stretch/>
        </p:blipFill>
        <p:spPr>
          <a:xfrm>
            <a:off x="7849371" y="1624884"/>
            <a:ext cx="840821" cy="840821"/>
          </a:xfrm>
          <a:prstGeom prst="rect">
            <a:avLst/>
          </a:prstGeom>
        </p:spPr>
      </p:pic>
      <p:pic>
        <p:nvPicPr>
          <p:cNvPr id="145" name="Picture 144" descr="A purple head silhouette">
            <a:extLst>
              <a:ext uri="{FF2B5EF4-FFF2-40B4-BE49-F238E27FC236}">
                <a16:creationId xmlns:a16="http://schemas.microsoft.com/office/drawing/2014/main" id="{7B59721F-E6D8-686D-803C-41890B3F09C3}"/>
              </a:ext>
            </a:extLst>
          </p:cNvPr>
          <p:cNvPicPr>
            <a:picLocks noChangeAspect="1"/>
          </p:cNvPicPr>
          <p:nvPr userDrawn="1"/>
        </p:nvPicPr>
        <p:blipFill>
          <a:blip r:embed="rId19" cstate="screen">
            <a:extLst>
              <a:ext uri="{28A0092B-C50C-407E-A947-70E740481C1C}">
                <a14:useLocalDpi xmlns:a14="http://schemas.microsoft.com/office/drawing/2010/main"/>
              </a:ext>
            </a:extLst>
          </a:blip>
          <a:srcRect/>
          <a:stretch/>
        </p:blipFill>
        <p:spPr>
          <a:xfrm>
            <a:off x="8898425" y="1624884"/>
            <a:ext cx="840821" cy="840821"/>
          </a:xfrm>
          <a:prstGeom prst="rect">
            <a:avLst/>
          </a:prstGeom>
        </p:spPr>
      </p:pic>
      <p:pic>
        <p:nvPicPr>
          <p:cNvPr id="146" name="Picture 145" descr="A group of people in a row">
            <a:extLst>
              <a:ext uri="{FF2B5EF4-FFF2-40B4-BE49-F238E27FC236}">
                <a16:creationId xmlns:a16="http://schemas.microsoft.com/office/drawing/2014/main" id="{83FFBD23-F850-9134-9479-0760A33945A3}"/>
              </a:ext>
            </a:extLst>
          </p:cNvPr>
          <p:cNvPicPr>
            <a:picLocks noChangeAspect="1"/>
          </p:cNvPicPr>
          <p:nvPr userDrawn="1"/>
        </p:nvPicPr>
        <p:blipFill>
          <a:blip r:embed="rId20" cstate="screen">
            <a:extLst>
              <a:ext uri="{28A0092B-C50C-407E-A947-70E740481C1C}">
                <a14:useLocalDpi xmlns:a14="http://schemas.microsoft.com/office/drawing/2010/main"/>
              </a:ext>
            </a:extLst>
          </a:blip>
          <a:srcRect/>
          <a:stretch/>
        </p:blipFill>
        <p:spPr>
          <a:xfrm>
            <a:off x="9947479" y="1624884"/>
            <a:ext cx="840821" cy="840821"/>
          </a:xfrm>
          <a:prstGeom prst="rect">
            <a:avLst/>
          </a:prstGeom>
        </p:spPr>
      </p:pic>
      <p:pic>
        <p:nvPicPr>
          <p:cNvPr id="147" name="Picture 146" descr="A white circle with a purple arrow pointing up">
            <a:extLst>
              <a:ext uri="{FF2B5EF4-FFF2-40B4-BE49-F238E27FC236}">
                <a16:creationId xmlns:a16="http://schemas.microsoft.com/office/drawing/2014/main" id="{E24877F2-E218-1583-2012-A134B1889CFA}"/>
              </a:ext>
            </a:extLst>
          </p:cNvPr>
          <p:cNvPicPr>
            <a:picLocks noChangeAspect="1"/>
          </p:cNvPicPr>
          <p:nvPr userDrawn="1"/>
        </p:nvPicPr>
        <p:blipFill>
          <a:blip r:embed="rId21" cstate="screen">
            <a:extLst>
              <a:ext uri="{28A0092B-C50C-407E-A947-70E740481C1C}">
                <a14:useLocalDpi xmlns:a14="http://schemas.microsoft.com/office/drawing/2010/main"/>
              </a:ext>
            </a:extLst>
          </a:blip>
          <a:srcRect/>
          <a:stretch/>
        </p:blipFill>
        <p:spPr>
          <a:xfrm>
            <a:off x="10996536" y="1624884"/>
            <a:ext cx="840821" cy="840821"/>
          </a:xfrm>
          <a:prstGeom prst="rect">
            <a:avLst/>
          </a:prstGeom>
        </p:spPr>
      </p:pic>
      <p:pic>
        <p:nvPicPr>
          <p:cNvPr id="148" name="Picture 147" descr="A white and purple chat bubbles&#10;">
            <a:extLst>
              <a:ext uri="{FF2B5EF4-FFF2-40B4-BE49-F238E27FC236}">
                <a16:creationId xmlns:a16="http://schemas.microsoft.com/office/drawing/2014/main" id="{45088270-AAA7-1688-09C0-6CBC73176385}"/>
              </a:ext>
            </a:extLst>
          </p:cNvPr>
          <p:cNvPicPr>
            <a:picLocks noChangeAspect="1"/>
          </p:cNvPicPr>
          <p:nvPr userDrawn="1"/>
        </p:nvPicPr>
        <p:blipFill>
          <a:blip r:embed="rId22" cstate="screen">
            <a:extLst>
              <a:ext uri="{28A0092B-C50C-407E-A947-70E740481C1C}">
                <a14:useLocalDpi xmlns:a14="http://schemas.microsoft.com/office/drawing/2010/main"/>
              </a:ext>
            </a:extLst>
          </a:blip>
          <a:srcRect/>
          <a:stretch/>
        </p:blipFill>
        <p:spPr>
          <a:xfrm>
            <a:off x="3653155" y="2526942"/>
            <a:ext cx="840821" cy="840821"/>
          </a:xfrm>
          <a:prstGeom prst="rect">
            <a:avLst/>
          </a:prstGeom>
        </p:spPr>
      </p:pic>
      <p:pic>
        <p:nvPicPr>
          <p:cNvPr id="149" name="Picture 148" descr="A light bulb with rays of light&#10;">
            <a:extLst>
              <a:ext uri="{FF2B5EF4-FFF2-40B4-BE49-F238E27FC236}">
                <a16:creationId xmlns:a16="http://schemas.microsoft.com/office/drawing/2014/main" id="{BB08EBF6-870A-0893-E9D1-4A73D6CAE895}"/>
              </a:ext>
            </a:extLst>
          </p:cNvPr>
          <p:cNvPicPr>
            <a:picLocks noChangeAspect="1"/>
          </p:cNvPicPr>
          <p:nvPr userDrawn="1"/>
        </p:nvPicPr>
        <p:blipFill>
          <a:blip r:embed="rId23" cstate="screen">
            <a:extLst>
              <a:ext uri="{28A0092B-C50C-407E-A947-70E740481C1C}">
                <a14:useLocalDpi xmlns:a14="http://schemas.microsoft.com/office/drawing/2010/main"/>
              </a:ext>
            </a:extLst>
          </a:blip>
          <a:srcRect/>
          <a:stretch/>
        </p:blipFill>
        <p:spPr>
          <a:xfrm>
            <a:off x="4702209" y="2526942"/>
            <a:ext cx="840821" cy="840821"/>
          </a:xfrm>
          <a:prstGeom prst="rect">
            <a:avLst/>
          </a:prstGeom>
        </p:spPr>
      </p:pic>
      <p:pic>
        <p:nvPicPr>
          <p:cNvPr id="150" name="Picture 149" descr="A purple diamond">
            <a:extLst>
              <a:ext uri="{FF2B5EF4-FFF2-40B4-BE49-F238E27FC236}">
                <a16:creationId xmlns:a16="http://schemas.microsoft.com/office/drawing/2014/main" id="{1CF77050-7CC1-DEF7-2C30-DF2BDC7C6792}"/>
              </a:ext>
            </a:extLst>
          </p:cNvPr>
          <p:cNvPicPr>
            <a:picLocks noChangeAspect="1"/>
          </p:cNvPicPr>
          <p:nvPr userDrawn="1"/>
        </p:nvPicPr>
        <p:blipFill>
          <a:blip r:embed="rId24" cstate="screen">
            <a:extLst>
              <a:ext uri="{28A0092B-C50C-407E-A947-70E740481C1C}">
                <a14:useLocalDpi xmlns:a14="http://schemas.microsoft.com/office/drawing/2010/main"/>
              </a:ext>
            </a:extLst>
          </a:blip>
          <a:srcRect/>
          <a:stretch/>
        </p:blipFill>
        <p:spPr>
          <a:xfrm>
            <a:off x="5751263" y="2526942"/>
            <a:ext cx="840821" cy="840821"/>
          </a:xfrm>
          <a:prstGeom prst="rect">
            <a:avLst/>
          </a:prstGeom>
        </p:spPr>
      </p:pic>
      <p:pic>
        <p:nvPicPr>
          <p:cNvPr id="151" name="Picture 150" descr="A purple triangle with a flag on top&#10;">
            <a:extLst>
              <a:ext uri="{FF2B5EF4-FFF2-40B4-BE49-F238E27FC236}">
                <a16:creationId xmlns:a16="http://schemas.microsoft.com/office/drawing/2014/main" id="{5B198B14-A07B-F71B-28C6-341A16B9EAED}"/>
              </a:ext>
            </a:extLst>
          </p:cNvPr>
          <p:cNvPicPr>
            <a:picLocks noChangeAspect="1"/>
          </p:cNvPicPr>
          <p:nvPr userDrawn="1"/>
        </p:nvPicPr>
        <p:blipFill>
          <a:blip r:embed="rId25" cstate="screen">
            <a:extLst>
              <a:ext uri="{28A0092B-C50C-407E-A947-70E740481C1C}">
                <a14:useLocalDpi xmlns:a14="http://schemas.microsoft.com/office/drawing/2010/main"/>
              </a:ext>
            </a:extLst>
          </a:blip>
          <a:srcRect/>
          <a:stretch/>
        </p:blipFill>
        <p:spPr>
          <a:xfrm>
            <a:off x="6800317" y="2526942"/>
            <a:ext cx="840821" cy="840821"/>
          </a:xfrm>
          <a:prstGeom prst="rect">
            <a:avLst/>
          </a:prstGeom>
        </p:spPr>
      </p:pic>
      <p:pic>
        <p:nvPicPr>
          <p:cNvPr id="152" name="Picture 151" descr="A purple eye with white center&#10;">
            <a:extLst>
              <a:ext uri="{FF2B5EF4-FFF2-40B4-BE49-F238E27FC236}">
                <a16:creationId xmlns:a16="http://schemas.microsoft.com/office/drawing/2014/main" id="{319B16AB-466E-152F-A414-3313F84C7A64}"/>
              </a:ext>
            </a:extLst>
          </p:cNvPr>
          <p:cNvPicPr>
            <a:picLocks noChangeAspect="1"/>
          </p:cNvPicPr>
          <p:nvPr userDrawn="1"/>
        </p:nvPicPr>
        <p:blipFill>
          <a:blip r:embed="rId26" cstate="screen">
            <a:extLst>
              <a:ext uri="{28A0092B-C50C-407E-A947-70E740481C1C}">
                <a14:useLocalDpi xmlns:a14="http://schemas.microsoft.com/office/drawing/2010/main"/>
              </a:ext>
            </a:extLst>
          </a:blip>
          <a:srcRect/>
          <a:stretch/>
        </p:blipFill>
        <p:spPr>
          <a:xfrm>
            <a:off x="7849371" y="2526942"/>
            <a:ext cx="840821" cy="840821"/>
          </a:xfrm>
          <a:prstGeom prst="rect">
            <a:avLst/>
          </a:prstGeom>
        </p:spPr>
      </p:pic>
      <p:pic>
        <p:nvPicPr>
          <p:cNvPr id="153" name="Picture 152" descr="A purple briefcase with a arrow&#10;">
            <a:extLst>
              <a:ext uri="{FF2B5EF4-FFF2-40B4-BE49-F238E27FC236}">
                <a16:creationId xmlns:a16="http://schemas.microsoft.com/office/drawing/2014/main" id="{877C10D5-0F74-258A-D49D-2E585CDAD5D7}"/>
              </a:ext>
            </a:extLst>
          </p:cNvPr>
          <p:cNvPicPr>
            <a:picLocks noChangeAspect="1"/>
          </p:cNvPicPr>
          <p:nvPr userDrawn="1"/>
        </p:nvPicPr>
        <p:blipFill>
          <a:blip r:embed="rId27" cstate="screen">
            <a:extLst>
              <a:ext uri="{28A0092B-C50C-407E-A947-70E740481C1C}">
                <a14:useLocalDpi xmlns:a14="http://schemas.microsoft.com/office/drawing/2010/main"/>
              </a:ext>
            </a:extLst>
          </a:blip>
          <a:srcRect/>
          <a:stretch/>
        </p:blipFill>
        <p:spPr>
          <a:xfrm>
            <a:off x="9947479" y="2526942"/>
            <a:ext cx="840821" cy="840821"/>
          </a:xfrm>
          <a:prstGeom prst="rect">
            <a:avLst/>
          </a:prstGeom>
        </p:spPr>
      </p:pic>
      <p:pic>
        <p:nvPicPr>
          <p:cNvPr id="154" name="Picture 153" descr="A purple head with a chip in the middle&#10;">
            <a:extLst>
              <a:ext uri="{FF2B5EF4-FFF2-40B4-BE49-F238E27FC236}">
                <a16:creationId xmlns:a16="http://schemas.microsoft.com/office/drawing/2014/main" id="{C8B79465-768B-6E3C-BB0C-2271E4ABCF51}"/>
              </a:ext>
            </a:extLst>
          </p:cNvPr>
          <p:cNvPicPr>
            <a:picLocks noChangeAspect="1"/>
          </p:cNvPicPr>
          <p:nvPr userDrawn="1"/>
        </p:nvPicPr>
        <p:blipFill>
          <a:blip r:embed="rId28" cstate="screen">
            <a:extLst>
              <a:ext uri="{28A0092B-C50C-407E-A947-70E740481C1C}">
                <a14:useLocalDpi xmlns:a14="http://schemas.microsoft.com/office/drawing/2010/main"/>
              </a:ext>
            </a:extLst>
          </a:blip>
          <a:srcRect/>
          <a:stretch/>
        </p:blipFill>
        <p:spPr>
          <a:xfrm>
            <a:off x="10996536" y="2526942"/>
            <a:ext cx="840821" cy="840821"/>
          </a:xfrm>
          <a:prstGeom prst="rect">
            <a:avLst/>
          </a:prstGeom>
        </p:spPr>
      </p:pic>
      <p:pic>
        <p:nvPicPr>
          <p:cNvPr id="155" name="Picture 154" descr="A magnifying glass with a graph&#10;">
            <a:extLst>
              <a:ext uri="{FF2B5EF4-FFF2-40B4-BE49-F238E27FC236}">
                <a16:creationId xmlns:a16="http://schemas.microsoft.com/office/drawing/2014/main" id="{4F86B375-8BCD-BF4B-2C68-89C7084F16D0}"/>
              </a:ext>
            </a:extLst>
          </p:cNvPr>
          <p:cNvPicPr>
            <a:picLocks noChangeAspect="1"/>
          </p:cNvPicPr>
          <p:nvPr userDrawn="1"/>
        </p:nvPicPr>
        <p:blipFill>
          <a:blip r:embed="rId29" cstate="screen">
            <a:extLst>
              <a:ext uri="{28A0092B-C50C-407E-A947-70E740481C1C}">
                <a14:useLocalDpi xmlns:a14="http://schemas.microsoft.com/office/drawing/2010/main"/>
              </a:ext>
            </a:extLst>
          </a:blip>
          <a:srcRect/>
          <a:stretch/>
        </p:blipFill>
        <p:spPr>
          <a:xfrm>
            <a:off x="8898425" y="2526942"/>
            <a:ext cx="840821" cy="840821"/>
          </a:xfrm>
          <a:prstGeom prst="rect">
            <a:avLst/>
          </a:prstGeom>
        </p:spPr>
      </p:pic>
      <p:pic>
        <p:nvPicPr>
          <p:cNvPr id="156" name="Picture 155" descr="A white circle with a purple tick in it&#10;">
            <a:extLst>
              <a:ext uri="{FF2B5EF4-FFF2-40B4-BE49-F238E27FC236}">
                <a16:creationId xmlns:a16="http://schemas.microsoft.com/office/drawing/2014/main" id="{3DF4C6AC-FA91-F5C3-1318-95105787330F}"/>
              </a:ext>
            </a:extLst>
          </p:cNvPr>
          <p:cNvPicPr>
            <a:picLocks noChangeAspect="1"/>
          </p:cNvPicPr>
          <p:nvPr userDrawn="1"/>
        </p:nvPicPr>
        <p:blipFill>
          <a:blip r:embed="rId30" cstate="screen">
            <a:extLst>
              <a:ext uri="{28A0092B-C50C-407E-A947-70E740481C1C}">
                <a14:useLocalDpi xmlns:a14="http://schemas.microsoft.com/office/drawing/2010/main"/>
              </a:ext>
            </a:extLst>
          </a:blip>
          <a:srcRect/>
          <a:stretch/>
        </p:blipFill>
        <p:spPr>
          <a:xfrm>
            <a:off x="3653155" y="3429000"/>
            <a:ext cx="840821" cy="840821"/>
          </a:xfrm>
          <a:prstGeom prst="rect">
            <a:avLst/>
          </a:prstGeom>
        </p:spPr>
      </p:pic>
      <p:pic>
        <p:nvPicPr>
          <p:cNvPr id="157" name="Picture 156" descr="A purple triangle and white circle">
            <a:extLst>
              <a:ext uri="{FF2B5EF4-FFF2-40B4-BE49-F238E27FC236}">
                <a16:creationId xmlns:a16="http://schemas.microsoft.com/office/drawing/2014/main" id="{47251F08-8987-1A63-D318-C802F72E6B18}"/>
              </a:ext>
            </a:extLst>
          </p:cNvPr>
          <p:cNvPicPr>
            <a:picLocks noChangeAspect="1"/>
          </p:cNvPicPr>
          <p:nvPr userDrawn="1"/>
        </p:nvPicPr>
        <p:blipFill>
          <a:blip r:embed="rId31" cstate="screen">
            <a:extLst>
              <a:ext uri="{28A0092B-C50C-407E-A947-70E740481C1C}">
                <a14:useLocalDpi xmlns:a14="http://schemas.microsoft.com/office/drawing/2010/main"/>
              </a:ext>
            </a:extLst>
          </a:blip>
          <a:srcRect/>
          <a:stretch/>
        </p:blipFill>
        <p:spPr>
          <a:xfrm>
            <a:off x="4702209" y="3429000"/>
            <a:ext cx="840821" cy="840821"/>
          </a:xfrm>
          <a:prstGeom prst="rect">
            <a:avLst/>
          </a:prstGeom>
        </p:spPr>
      </p:pic>
      <p:pic>
        <p:nvPicPr>
          <p:cNvPr id="158" name="Picture 157" descr="A group of circles in a circle&#10;">
            <a:extLst>
              <a:ext uri="{FF2B5EF4-FFF2-40B4-BE49-F238E27FC236}">
                <a16:creationId xmlns:a16="http://schemas.microsoft.com/office/drawing/2014/main" id="{14484AAA-44A3-F3A8-3302-655A728D930F}"/>
              </a:ext>
            </a:extLst>
          </p:cNvPr>
          <p:cNvPicPr>
            <a:picLocks noChangeAspect="1"/>
          </p:cNvPicPr>
          <p:nvPr userDrawn="1"/>
        </p:nvPicPr>
        <p:blipFill>
          <a:blip r:embed="rId32" cstate="screen">
            <a:extLst>
              <a:ext uri="{28A0092B-C50C-407E-A947-70E740481C1C}">
                <a14:useLocalDpi xmlns:a14="http://schemas.microsoft.com/office/drawing/2010/main"/>
              </a:ext>
            </a:extLst>
          </a:blip>
          <a:srcRect/>
          <a:stretch/>
        </p:blipFill>
        <p:spPr>
          <a:xfrm>
            <a:off x="5751263" y="3429000"/>
            <a:ext cx="840821" cy="840821"/>
          </a:xfrm>
          <a:prstGeom prst="rect">
            <a:avLst/>
          </a:prstGeom>
        </p:spPr>
      </p:pic>
      <p:pic>
        <p:nvPicPr>
          <p:cNvPr id="159" name="Picture 158" descr="A check mark">
            <a:extLst>
              <a:ext uri="{FF2B5EF4-FFF2-40B4-BE49-F238E27FC236}">
                <a16:creationId xmlns:a16="http://schemas.microsoft.com/office/drawing/2014/main" id="{39F42C21-2AC5-2037-EEDB-AD20FB1D4BA3}"/>
              </a:ext>
            </a:extLst>
          </p:cNvPr>
          <p:cNvPicPr>
            <a:picLocks noChangeAspect="1"/>
          </p:cNvPicPr>
          <p:nvPr userDrawn="1"/>
        </p:nvPicPr>
        <p:blipFill>
          <a:blip r:embed="rId33" cstate="screen">
            <a:extLst>
              <a:ext uri="{28A0092B-C50C-407E-A947-70E740481C1C}">
                <a14:useLocalDpi xmlns:a14="http://schemas.microsoft.com/office/drawing/2010/main"/>
              </a:ext>
            </a:extLst>
          </a:blip>
          <a:srcRect/>
          <a:stretch/>
        </p:blipFill>
        <p:spPr>
          <a:xfrm>
            <a:off x="6800317" y="3429000"/>
            <a:ext cx="840821" cy="840821"/>
          </a:xfrm>
          <a:prstGeom prst="rect">
            <a:avLst/>
          </a:prstGeom>
        </p:spPr>
      </p:pic>
      <p:pic>
        <p:nvPicPr>
          <p:cNvPr id="160" name="Picture 159" descr="A star with rays&#10;">
            <a:extLst>
              <a:ext uri="{FF2B5EF4-FFF2-40B4-BE49-F238E27FC236}">
                <a16:creationId xmlns:a16="http://schemas.microsoft.com/office/drawing/2014/main" id="{17C9F89C-3AC9-5CAC-BD25-5999F7B4FEBA}"/>
              </a:ext>
            </a:extLst>
          </p:cNvPr>
          <p:cNvPicPr>
            <a:picLocks noChangeAspect="1"/>
          </p:cNvPicPr>
          <p:nvPr userDrawn="1"/>
        </p:nvPicPr>
        <p:blipFill>
          <a:blip r:embed="rId34" cstate="screen">
            <a:extLst>
              <a:ext uri="{28A0092B-C50C-407E-A947-70E740481C1C}">
                <a14:useLocalDpi xmlns:a14="http://schemas.microsoft.com/office/drawing/2010/main"/>
              </a:ext>
            </a:extLst>
          </a:blip>
          <a:srcRect/>
          <a:stretch/>
        </p:blipFill>
        <p:spPr>
          <a:xfrm>
            <a:off x="7849371" y="3429000"/>
            <a:ext cx="840821" cy="840821"/>
          </a:xfrm>
          <a:prstGeom prst="rect">
            <a:avLst/>
          </a:prstGeom>
        </p:spPr>
      </p:pic>
      <p:pic>
        <p:nvPicPr>
          <p:cNvPr id="161" name="Picture 160" descr="A purple circle with a horizontal line">
            <a:extLst>
              <a:ext uri="{FF2B5EF4-FFF2-40B4-BE49-F238E27FC236}">
                <a16:creationId xmlns:a16="http://schemas.microsoft.com/office/drawing/2014/main" id="{0C139DA6-41EC-3197-98EA-EBB95BE95A4B}"/>
              </a:ext>
            </a:extLst>
          </p:cNvPr>
          <p:cNvPicPr>
            <a:picLocks noChangeAspect="1"/>
          </p:cNvPicPr>
          <p:nvPr userDrawn="1"/>
        </p:nvPicPr>
        <p:blipFill>
          <a:blip r:embed="rId35" cstate="screen">
            <a:extLst>
              <a:ext uri="{28A0092B-C50C-407E-A947-70E740481C1C}">
                <a14:useLocalDpi xmlns:a14="http://schemas.microsoft.com/office/drawing/2010/main"/>
              </a:ext>
            </a:extLst>
          </a:blip>
          <a:srcRect/>
          <a:stretch/>
        </p:blipFill>
        <p:spPr>
          <a:xfrm>
            <a:off x="8898425" y="3429000"/>
            <a:ext cx="840821" cy="840821"/>
          </a:xfrm>
          <a:prstGeom prst="rect">
            <a:avLst/>
          </a:prstGeom>
        </p:spPr>
      </p:pic>
      <p:pic>
        <p:nvPicPr>
          <p:cNvPr id="162" name="Picture 161" descr="A cirle on inclined line in elevation">
            <a:extLst>
              <a:ext uri="{FF2B5EF4-FFF2-40B4-BE49-F238E27FC236}">
                <a16:creationId xmlns:a16="http://schemas.microsoft.com/office/drawing/2014/main" id="{42C840C0-6B1F-90F7-D648-15687AB3D014}"/>
              </a:ext>
            </a:extLst>
          </p:cNvPr>
          <p:cNvPicPr>
            <a:picLocks noChangeAspect="1"/>
          </p:cNvPicPr>
          <p:nvPr userDrawn="1"/>
        </p:nvPicPr>
        <p:blipFill>
          <a:blip r:embed="rId36" cstate="screen">
            <a:extLst>
              <a:ext uri="{28A0092B-C50C-407E-A947-70E740481C1C}">
                <a14:useLocalDpi xmlns:a14="http://schemas.microsoft.com/office/drawing/2010/main"/>
              </a:ext>
            </a:extLst>
          </a:blip>
          <a:srcRect/>
          <a:stretch/>
        </p:blipFill>
        <p:spPr>
          <a:xfrm>
            <a:off x="9947479" y="3429000"/>
            <a:ext cx="840821" cy="840821"/>
          </a:xfrm>
          <a:prstGeom prst="rect">
            <a:avLst/>
          </a:prstGeom>
        </p:spPr>
      </p:pic>
      <p:pic>
        <p:nvPicPr>
          <p:cNvPr id="163" name="Picture 162" descr="A purple leaf in a circle&#10;">
            <a:extLst>
              <a:ext uri="{FF2B5EF4-FFF2-40B4-BE49-F238E27FC236}">
                <a16:creationId xmlns:a16="http://schemas.microsoft.com/office/drawing/2014/main" id="{C322EF00-4CF9-9DA1-37D8-1641B46969E2}"/>
              </a:ext>
            </a:extLst>
          </p:cNvPr>
          <p:cNvPicPr>
            <a:picLocks noChangeAspect="1"/>
          </p:cNvPicPr>
          <p:nvPr userDrawn="1"/>
        </p:nvPicPr>
        <p:blipFill>
          <a:blip r:embed="rId37" cstate="screen">
            <a:extLst>
              <a:ext uri="{28A0092B-C50C-407E-A947-70E740481C1C}">
                <a14:useLocalDpi xmlns:a14="http://schemas.microsoft.com/office/drawing/2010/main"/>
              </a:ext>
            </a:extLst>
          </a:blip>
          <a:srcRect/>
          <a:stretch/>
        </p:blipFill>
        <p:spPr>
          <a:xfrm>
            <a:off x="10996536" y="3429000"/>
            <a:ext cx="840821" cy="840821"/>
          </a:xfrm>
          <a:prstGeom prst="rect">
            <a:avLst/>
          </a:prstGeom>
        </p:spPr>
      </p:pic>
      <p:pic>
        <p:nvPicPr>
          <p:cNvPr id="164" name="Picture 163" descr="4 circles with a square">
            <a:extLst>
              <a:ext uri="{FF2B5EF4-FFF2-40B4-BE49-F238E27FC236}">
                <a16:creationId xmlns:a16="http://schemas.microsoft.com/office/drawing/2014/main" id="{3C0C840F-5A68-0C8D-E343-68207F04BBD9}"/>
              </a:ext>
            </a:extLst>
          </p:cNvPr>
          <p:cNvPicPr>
            <a:picLocks noChangeAspect="1"/>
          </p:cNvPicPr>
          <p:nvPr userDrawn="1"/>
        </p:nvPicPr>
        <p:blipFill>
          <a:blip r:embed="rId38" cstate="screen">
            <a:extLst>
              <a:ext uri="{28A0092B-C50C-407E-A947-70E740481C1C}">
                <a14:useLocalDpi xmlns:a14="http://schemas.microsoft.com/office/drawing/2010/main"/>
              </a:ext>
            </a:extLst>
          </a:blip>
          <a:srcRect/>
          <a:stretch/>
        </p:blipFill>
        <p:spPr>
          <a:xfrm>
            <a:off x="3653155" y="4331058"/>
            <a:ext cx="840821" cy="840821"/>
          </a:xfrm>
          <a:prstGeom prst="rect">
            <a:avLst/>
          </a:prstGeom>
        </p:spPr>
      </p:pic>
      <p:pic>
        <p:nvPicPr>
          <p:cNvPr id="165" name="Picture 164" descr="A building of institution&#10;">
            <a:extLst>
              <a:ext uri="{FF2B5EF4-FFF2-40B4-BE49-F238E27FC236}">
                <a16:creationId xmlns:a16="http://schemas.microsoft.com/office/drawing/2014/main" id="{2841E727-D431-BF41-A454-8A0DF6C8D2F1}"/>
              </a:ext>
            </a:extLst>
          </p:cNvPr>
          <p:cNvPicPr>
            <a:picLocks noChangeAspect="1"/>
          </p:cNvPicPr>
          <p:nvPr userDrawn="1"/>
        </p:nvPicPr>
        <p:blipFill>
          <a:blip r:embed="rId39" cstate="screen">
            <a:extLst>
              <a:ext uri="{28A0092B-C50C-407E-A947-70E740481C1C}">
                <a14:useLocalDpi xmlns:a14="http://schemas.microsoft.com/office/drawing/2010/main"/>
              </a:ext>
            </a:extLst>
          </a:blip>
          <a:srcRect/>
          <a:stretch/>
        </p:blipFill>
        <p:spPr>
          <a:xfrm>
            <a:off x="4702209" y="4331058"/>
            <a:ext cx="840821" cy="840821"/>
          </a:xfrm>
          <a:prstGeom prst="rect">
            <a:avLst/>
          </a:prstGeom>
        </p:spPr>
      </p:pic>
      <p:pic>
        <p:nvPicPr>
          <p:cNvPr id="166" name="Picture 165" descr="A building">
            <a:extLst>
              <a:ext uri="{FF2B5EF4-FFF2-40B4-BE49-F238E27FC236}">
                <a16:creationId xmlns:a16="http://schemas.microsoft.com/office/drawing/2014/main" id="{0C3B0503-6561-7824-F58E-2E71A8C53AD4}"/>
              </a:ext>
            </a:extLst>
          </p:cNvPr>
          <p:cNvPicPr>
            <a:picLocks noChangeAspect="1"/>
          </p:cNvPicPr>
          <p:nvPr userDrawn="1"/>
        </p:nvPicPr>
        <p:blipFill>
          <a:blip r:embed="rId40" cstate="screen">
            <a:extLst>
              <a:ext uri="{28A0092B-C50C-407E-A947-70E740481C1C}">
                <a14:useLocalDpi xmlns:a14="http://schemas.microsoft.com/office/drawing/2010/main"/>
              </a:ext>
            </a:extLst>
          </a:blip>
          <a:srcRect/>
          <a:stretch/>
        </p:blipFill>
        <p:spPr>
          <a:xfrm>
            <a:off x="5751263" y="4331058"/>
            <a:ext cx="840821" cy="840821"/>
          </a:xfrm>
          <a:prstGeom prst="rect">
            <a:avLst/>
          </a:prstGeom>
        </p:spPr>
      </p:pic>
      <p:pic>
        <p:nvPicPr>
          <p:cNvPr id="167" name="Picture 166" descr="A blue and white circle and triangle&#10;">
            <a:extLst>
              <a:ext uri="{FF2B5EF4-FFF2-40B4-BE49-F238E27FC236}">
                <a16:creationId xmlns:a16="http://schemas.microsoft.com/office/drawing/2014/main" id="{6FB4A289-EAC2-9A59-C62B-DB6C06BE3E39}"/>
              </a:ext>
            </a:extLst>
          </p:cNvPr>
          <p:cNvPicPr>
            <a:picLocks noChangeAspect="1"/>
          </p:cNvPicPr>
          <p:nvPr userDrawn="1"/>
        </p:nvPicPr>
        <p:blipFill>
          <a:blip r:embed="rId41" cstate="screen">
            <a:extLst>
              <a:ext uri="{28A0092B-C50C-407E-A947-70E740481C1C}">
                <a14:useLocalDpi xmlns:a14="http://schemas.microsoft.com/office/drawing/2010/main"/>
              </a:ext>
            </a:extLst>
          </a:blip>
          <a:srcRect/>
          <a:stretch/>
        </p:blipFill>
        <p:spPr>
          <a:xfrm>
            <a:off x="6800317" y="4331058"/>
            <a:ext cx="840821" cy="840821"/>
          </a:xfrm>
          <a:prstGeom prst="rect">
            <a:avLst/>
          </a:prstGeom>
        </p:spPr>
      </p:pic>
      <p:pic>
        <p:nvPicPr>
          <p:cNvPr id="168" name="Picture 167" descr="A magnifying glass and a piece of paper">
            <a:extLst>
              <a:ext uri="{FF2B5EF4-FFF2-40B4-BE49-F238E27FC236}">
                <a16:creationId xmlns:a16="http://schemas.microsoft.com/office/drawing/2014/main" id="{BEDFA088-CEDB-18B7-41A9-364036486C50}"/>
              </a:ext>
            </a:extLst>
          </p:cNvPr>
          <p:cNvPicPr>
            <a:picLocks noChangeAspect="1"/>
          </p:cNvPicPr>
          <p:nvPr userDrawn="1"/>
        </p:nvPicPr>
        <p:blipFill>
          <a:blip r:embed="rId42" cstate="screen">
            <a:extLst>
              <a:ext uri="{28A0092B-C50C-407E-A947-70E740481C1C}">
                <a14:useLocalDpi xmlns:a14="http://schemas.microsoft.com/office/drawing/2010/main"/>
              </a:ext>
            </a:extLst>
          </a:blip>
          <a:srcRect/>
          <a:stretch/>
        </p:blipFill>
        <p:spPr>
          <a:xfrm>
            <a:off x="7849371" y="4331058"/>
            <a:ext cx="840821" cy="840821"/>
          </a:xfrm>
          <a:prstGeom prst="rect">
            <a:avLst/>
          </a:prstGeom>
        </p:spPr>
      </p:pic>
      <p:pic>
        <p:nvPicPr>
          <p:cNvPr id="169" name="Picture 168" descr="A white circle with a purple circle in the middle&#10;">
            <a:extLst>
              <a:ext uri="{FF2B5EF4-FFF2-40B4-BE49-F238E27FC236}">
                <a16:creationId xmlns:a16="http://schemas.microsoft.com/office/drawing/2014/main" id="{5D68C7DF-DC4C-6A9B-3ED1-95E8DFED3A30}"/>
              </a:ext>
            </a:extLst>
          </p:cNvPr>
          <p:cNvPicPr>
            <a:picLocks noChangeAspect="1"/>
          </p:cNvPicPr>
          <p:nvPr userDrawn="1"/>
        </p:nvPicPr>
        <p:blipFill>
          <a:blip r:embed="rId43" cstate="screen">
            <a:extLst>
              <a:ext uri="{28A0092B-C50C-407E-A947-70E740481C1C}">
                <a14:useLocalDpi xmlns:a14="http://schemas.microsoft.com/office/drawing/2010/main"/>
              </a:ext>
            </a:extLst>
          </a:blip>
          <a:srcRect/>
          <a:stretch/>
        </p:blipFill>
        <p:spPr>
          <a:xfrm>
            <a:off x="8898425" y="4331058"/>
            <a:ext cx="840821" cy="840821"/>
          </a:xfrm>
          <a:prstGeom prst="rect">
            <a:avLst/>
          </a:prstGeom>
        </p:spPr>
      </p:pic>
      <p:pic>
        <p:nvPicPr>
          <p:cNvPr id="170" name="Picture 169" descr="A diamond in a circle">
            <a:extLst>
              <a:ext uri="{FF2B5EF4-FFF2-40B4-BE49-F238E27FC236}">
                <a16:creationId xmlns:a16="http://schemas.microsoft.com/office/drawing/2014/main" id="{0054926C-1FBB-256A-734D-D82298200166}"/>
              </a:ext>
            </a:extLst>
          </p:cNvPr>
          <p:cNvPicPr>
            <a:picLocks noChangeAspect="1"/>
          </p:cNvPicPr>
          <p:nvPr userDrawn="1"/>
        </p:nvPicPr>
        <p:blipFill>
          <a:blip r:embed="rId44" cstate="screen">
            <a:extLst>
              <a:ext uri="{28A0092B-C50C-407E-A947-70E740481C1C}">
                <a14:useLocalDpi xmlns:a14="http://schemas.microsoft.com/office/drawing/2010/main"/>
              </a:ext>
            </a:extLst>
          </a:blip>
          <a:srcRect/>
          <a:stretch/>
        </p:blipFill>
        <p:spPr>
          <a:xfrm>
            <a:off x="9947479" y="4331058"/>
            <a:ext cx="840821" cy="840821"/>
          </a:xfrm>
          <a:prstGeom prst="rect">
            <a:avLst/>
          </a:prstGeom>
        </p:spPr>
      </p:pic>
      <p:pic>
        <p:nvPicPr>
          <p:cNvPr id="171" name="Picture 170" descr="Stacked circuit boards">
            <a:extLst>
              <a:ext uri="{FF2B5EF4-FFF2-40B4-BE49-F238E27FC236}">
                <a16:creationId xmlns:a16="http://schemas.microsoft.com/office/drawing/2014/main" id="{61309B36-D11E-47E8-7BE3-9B5B1EA24BE0}"/>
              </a:ext>
            </a:extLst>
          </p:cNvPr>
          <p:cNvPicPr>
            <a:picLocks noChangeAspect="1"/>
          </p:cNvPicPr>
          <p:nvPr userDrawn="1"/>
        </p:nvPicPr>
        <p:blipFill>
          <a:blip r:embed="rId45" cstate="screen">
            <a:extLst>
              <a:ext uri="{28A0092B-C50C-407E-A947-70E740481C1C}">
                <a14:useLocalDpi xmlns:a14="http://schemas.microsoft.com/office/drawing/2010/main"/>
              </a:ext>
            </a:extLst>
          </a:blip>
          <a:srcRect/>
          <a:stretch/>
        </p:blipFill>
        <p:spPr>
          <a:xfrm>
            <a:off x="10996536" y="4331058"/>
            <a:ext cx="840821" cy="840821"/>
          </a:xfrm>
          <a:prstGeom prst="rect">
            <a:avLst/>
          </a:prstGeom>
        </p:spPr>
      </p:pic>
      <p:pic>
        <p:nvPicPr>
          <p:cNvPr id="172" name="Picture 171" descr="A circular object with arrows pointing to the center&#10;">
            <a:extLst>
              <a:ext uri="{FF2B5EF4-FFF2-40B4-BE49-F238E27FC236}">
                <a16:creationId xmlns:a16="http://schemas.microsoft.com/office/drawing/2014/main" id="{777AFC79-25FD-2AC8-21A1-597BC0B7E6B5}"/>
              </a:ext>
            </a:extLst>
          </p:cNvPr>
          <p:cNvPicPr>
            <a:picLocks noChangeAspect="1"/>
          </p:cNvPicPr>
          <p:nvPr userDrawn="1"/>
        </p:nvPicPr>
        <p:blipFill>
          <a:blip r:embed="rId46" cstate="screen">
            <a:extLst>
              <a:ext uri="{28A0092B-C50C-407E-A947-70E740481C1C}">
                <a14:useLocalDpi xmlns:a14="http://schemas.microsoft.com/office/drawing/2010/main"/>
              </a:ext>
            </a:extLst>
          </a:blip>
          <a:srcRect/>
          <a:stretch/>
        </p:blipFill>
        <p:spPr>
          <a:xfrm>
            <a:off x="3653155" y="5233118"/>
            <a:ext cx="840821" cy="840821"/>
          </a:xfrm>
          <a:prstGeom prst="rect">
            <a:avLst/>
          </a:prstGeom>
        </p:spPr>
      </p:pic>
      <p:pic>
        <p:nvPicPr>
          <p:cNvPr id="173" name="Picture 172" descr="A circular arrows and circles&#10;">
            <a:extLst>
              <a:ext uri="{FF2B5EF4-FFF2-40B4-BE49-F238E27FC236}">
                <a16:creationId xmlns:a16="http://schemas.microsoft.com/office/drawing/2014/main" id="{AF527751-4AB8-110B-0751-2EEE6A804B90}"/>
              </a:ext>
            </a:extLst>
          </p:cNvPr>
          <p:cNvPicPr>
            <a:picLocks noChangeAspect="1"/>
          </p:cNvPicPr>
          <p:nvPr userDrawn="1"/>
        </p:nvPicPr>
        <p:blipFill>
          <a:blip r:embed="rId47" cstate="screen">
            <a:extLst>
              <a:ext uri="{28A0092B-C50C-407E-A947-70E740481C1C}">
                <a14:useLocalDpi xmlns:a14="http://schemas.microsoft.com/office/drawing/2010/main"/>
              </a:ext>
            </a:extLst>
          </a:blip>
          <a:srcRect/>
          <a:stretch/>
        </p:blipFill>
        <p:spPr>
          <a:xfrm>
            <a:off x="4702209" y="5233118"/>
            <a:ext cx="840821" cy="840821"/>
          </a:xfrm>
          <a:prstGeom prst="rect">
            <a:avLst/>
          </a:prstGeom>
        </p:spPr>
      </p:pic>
      <p:pic>
        <p:nvPicPr>
          <p:cNvPr id="174" name="Picture 173" descr="A blue and white square with a chess marker&#10;">
            <a:extLst>
              <a:ext uri="{FF2B5EF4-FFF2-40B4-BE49-F238E27FC236}">
                <a16:creationId xmlns:a16="http://schemas.microsoft.com/office/drawing/2014/main" id="{7F4FDBF0-7203-99A2-D966-3DFCF90E7368}"/>
              </a:ext>
            </a:extLst>
          </p:cNvPr>
          <p:cNvPicPr>
            <a:picLocks noChangeAspect="1"/>
          </p:cNvPicPr>
          <p:nvPr userDrawn="1"/>
        </p:nvPicPr>
        <p:blipFill>
          <a:blip r:embed="rId48" cstate="screen">
            <a:extLst>
              <a:ext uri="{28A0092B-C50C-407E-A947-70E740481C1C}">
                <a14:useLocalDpi xmlns:a14="http://schemas.microsoft.com/office/drawing/2010/main"/>
              </a:ext>
            </a:extLst>
          </a:blip>
          <a:srcRect/>
          <a:stretch/>
        </p:blipFill>
        <p:spPr>
          <a:xfrm>
            <a:off x="5751263" y="5233118"/>
            <a:ext cx="840821" cy="840821"/>
          </a:xfrm>
          <a:prstGeom prst="rect">
            <a:avLst/>
          </a:prstGeom>
        </p:spPr>
      </p:pic>
      <p:pic>
        <p:nvPicPr>
          <p:cNvPr id="175" name="Picture 174" descr="A purple eye">
            <a:extLst>
              <a:ext uri="{FF2B5EF4-FFF2-40B4-BE49-F238E27FC236}">
                <a16:creationId xmlns:a16="http://schemas.microsoft.com/office/drawing/2014/main" id="{4C1A5DA8-11E5-0C1D-404A-693922FB90DD}"/>
              </a:ext>
            </a:extLst>
          </p:cNvPr>
          <p:cNvPicPr>
            <a:picLocks noChangeAspect="1"/>
          </p:cNvPicPr>
          <p:nvPr userDrawn="1"/>
        </p:nvPicPr>
        <p:blipFill>
          <a:blip r:embed="rId49" cstate="screen">
            <a:extLst>
              <a:ext uri="{28A0092B-C50C-407E-A947-70E740481C1C}">
                <a14:useLocalDpi xmlns:a14="http://schemas.microsoft.com/office/drawing/2010/main"/>
              </a:ext>
            </a:extLst>
          </a:blip>
          <a:srcRect/>
          <a:stretch/>
        </p:blipFill>
        <p:spPr>
          <a:xfrm>
            <a:off x="6800317" y="5233118"/>
            <a:ext cx="840821" cy="840821"/>
          </a:xfrm>
          <a:prstGeom prst="rect">
            <a:avLst/>
          </a:prstGeom>
        </p:spPr>
      </p:pic>
      <p:pic>
        <p:nvPicPr>
          <p:cNvPr id="176" name="Picture 175" descr="A close-up of a fingerprint&#10;">
            <a:extLst>
              <a:ext uri="{FF2B5EF4-FFF2-40B4-BE49-F238E27FC236}">
                <a16:creationId xmlns:a16="http://schemas.microsoft.com/office/drawing/2014/main" id="{D4F28ABA-22CF-F283-EE48-E519EF7C80EC}"/>
              </a:ext>
            </a:extLst>
          </p:cNvPr>
          <p:cNvPicPr>
            <a:picLocks noChangeAspect="1"/>
          </p:cNvPicPr>
          <p:nvPr userDrawn="1"/>
        </p:nvPicPr>
        <p:blipFill>
          <a:blip r:embed="rId50" cstate="screen">
            <a:extLst>
              <a:ext uri="{28A0092B-C50C-407E-A947-70E740481C1C}">
                <a14:useLocalDpi xmlns:a14="http://schemas.microsoft.com/office/drawing/2010/main"/>
              </a:ext>
            </a:extLst>
          </a:blip>
          <a:srcRect/>
          <a:stretch/>
        </p:blipFill>
        <p:spPr>
          <a:xfrm>
            <a:off x="7849371" y="5233118"/>
            <a:ext cx="840821" cy="840821"/>
          </a:xfrm>
          <a:prstGeom prst="rect">
            <a:avLst/>
          </a:prstGeom>
        </p:spPr>
      </p:pic>
      <p:pic>
        <p:nvPicPr>
          <p:cNvPr id="177" name="Picture 176" descr="A purple circle with squares and lines&#10;">
            <a:extLst>
              <a:ext uri="{FF2B5EF4-FFF2-40B4-BE49-F238E27FC236}">
                <a16:creationId xmlns:a16="http://schemas.microsoft.com/office/drawing/2014/main" id="{A7A82AD3-4D2D-1784-0FC1-FADEA7775BED}"/>
              </a:ext>
            </a:extLst>
          </p:cNvPr>
          <p:cNvPicPr>
            <a:picLocks noChangeAspect="1"/>
          </p:cNvPicPr>
          <p:nvPr userDrawn="1"/>
        </p:nvPicPr>
        <p:blipFill>
          <a:blip r:embed="rId51" cstate="screen">
            <a:extLst>
              <a:ext uri="{28A0092B-C50C-407E-A947-70E740481C1C}">
                <a14:useLocalDpi xmlns:a14="http://schemas.microsoft.com/office/drawing/2010/main"/>
              </a:ext>
            </a:extLst>
          </a:blip>
          <a:srcRect/>
          <a:stretch/>
        </p:blipFill>
        <p:spPr>
          <a:xfrm>
            <a:off x="8898425" y="5233118"/>
            <a:ext cx="840821" cy="840821"/>
          </a:xfrm>
          <a:prstGeom prst="rect">
            <a:avLst/>
          </a:prstGeom>
        </p:spPr>
      </p:pic>
      <p:pic>
        <p:nvPicPr>
          <p:cNvPr id="178" name="Picture 177" descr="A purple head ">
            <a:extLst>
              <a:ext uri="{FF2B5EF4-FFF2-40B4-BE49-F238E27FC236}">
                <a16:creationId xmlns:a16="http://schemas.microsoft.com/office/drawing/2014/main" id="{BE0028B1-D36F-6160-3DEC-09C518F2B5F8}"/>
              </a:ext>
            </a:extLst>
          </p:cNvPr>
          <p:cNvPicPr>
            <a:picLocks noChangeAspect="1"/>
          </p:cNvPicPr>
          <p:nvPr userDrawn="1"/>
        </p:nvPicPr>
        <p:blipFill>
          <a:blip r:embed="rId52" cstate="screen">
            <a:extLst>
              <a:ext uri="{28A0092B-C50C-407E-A947-70E740481C1C}">
                <a14:useLocalDpi xmlns:a14="http://schemas.microsoft.com/office/drawing/2010/main"/>
              </a:ext>
            </a:extLst>
          </a:blip>
          <a:srcRect/>
          <a:stretch/>
        </p:blipFill>
        <p:spPr>
          <a:xfrm>
            <a:off x="9951822" y="5233118"/>
            <a:ext cx="840821" cy="840821"/>
          </a:xfrm>
          <a:prstGeom prst="rect">
            <a:avLst/>
          </a:prstGeom>
        </p:spPr>
      </p:pic>
      <p:sp>
        <p:nvSpPr>
          <p:cNvPr id="179" name="Footer">
            <a:extLst>
              <a:ext uri="{FF2B5EF4-FFF2-40B4-BE49-F238E27FC236}">
                <a16:creationId xmlns:a16="http://schemas.microsoft.com/office/drawing/2014/main" id="{0DB17B49-F616-C6DC-C5AB-F2A4BA76E881}"/>
              </a:ext>
            </a:extLst>
          </p:cNvPr>
          <p:cNvSpPr>
            <a:spLocks noGrp="1"/>
          </p:cNvSpPr>
          <p:nvPr>
            <p:ph type="ftr" sz="quarter" idx="11"/>
          </p:nvPr>
        </p:nvSpPr>
        <p:spPr bwMode="gray">
          <a:xfrm>
            <a:off x="550164" y="6439710"/>
            <a:ext cx="2666111" cy="418289"/>
          </a:xfrm>
        </p:spPr>
        <p:txBody>
          <a:bodyPr/>
          <a:lstStyle/>
          <a:p>
            <a:r>
              <a:rPr lang="en-US" noProof="0" dirty="0"/>
              <a:t>Copyright 2026 Pearson. All rights reserved.</a:t>
            </a:r>
          </a:p>
        </p:txBody>
      </p:sp>
      <p:sp>
        <p:nvSpPr>
          <p:cNvPr id="180" name="Slide Number">
            <a:extLst>
              <a:ext uri="{FF2B5EF4-FFF2-40B4-BE49-F238E27FC236}">
                <a16:creationId xmlns:a16="http://schemas.microsoft.com/office/drawing/2014/main" id="{151806D9-91D2-D04F-CA27-0BDF3EE0A19E}"/>
              </a:ext>
            </a:extLst>
          </p:cNvPr>
          <p:cNvSpPr>
            <a:spLocks noGrp="1"/>
          </p:cNvSpPr>
          <p:nvPr>
            <p:ph type="sldNum" sz="quarter" idx="12"/>
          </p:nvPr>
        </p:nvSpPr>
        <p:spPr bwMode="gray">
          <a:xfrm>
            <a:off x="9908540" y="6439710"/>
            <a:ext cx="1734820" cy="418290"/>
          </a:xfrm>
        </p:spPr>
        <p:txBody>
          <a:bodyPr/>
          <a:lstStyle>
            <a:lvl1pPr>
              <a:defRPr>
                <a:solidFill>
                  <a:schemeClr val="tx2"/>
                </a:solidFill>
              </a:defRPr>
            </a:lvl1pPr>
          </a:lstStyle>
          <a:p>
            <a:fld id="{27BB625B-AB5A-C845-B50B-ED205C3DDF7A}" type="slidenum">
              <a:rPr lang="en-US" noProof="0" smtClean="0"/>
              <a:pPr/>
              <a:t>‹#›</a:t>
            </a:fld>
            <a:endParaRPr lang="en-US" noProof="0"/>
          </a:p>
        </p:txBody>
      </p:sp>
    </p:spTree>
    <p:extLst>
      <p:ext uri="{BB962C8B-B14F-4D97-AF65-F5344CB8AC3E}">
        <p14:creationId xmlns:p14="http://schemas.microsoft.com/office/powerpoint/2010/main" val="289797750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2_User Guide: Pictograms and Icons">
    <p:bg>
      <p:bgPr>
        <a:solidFill>
          <a:srgbClr val="0D004D"/>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A34BAF-57A8-2477-9162-A0C11600D986}"/>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188" name="Section">
            <a:extLst>
              <a:ext uri="{FF2B5EF4-FFF2-40B4-BE49-F238E27FC236}">
                <a16:creationId xmlns:a16="http://schemas.microsoft.com/office/drawing/2014/main" id="{EBA5F521-577F-6087-09CE-FB6C3058BD6D}"/>
              </a:ext>
            </a:extLst>
          </p:cNvPr>
          <p:cNvSpPr txBox="1"/>
          <p:nvPr/>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11" name="Title 1">
            <a:extLst>
              <a:ext uri="{FF2B5EF4-FFF2-40B4-BE49-F238E27FC236}">
                <a16:creationId xmlns:a16="http://schemas.microsoft.com/office/drawing/2014/main" id="{9F569392-7410-5E80-76E3-002E14CCB93F}"/>
              </a:ext>
            </a:extLst>
          </p:cNvPr>
          <p:cNvSpPr txBox="1">
            <a:spLocks/>
          </p:cNvSpPr>
          <p:nvPr/>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Pictograms –</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Darkmode</a:t>
            </a:r>
          </a:p>
        </p:txBody>
      </p:sp>
      <p:sp>
        <p:nvSpPr>
          <p:cNvPr id="14" name="Text Placeholder 1">
            <a:extLst>
              <a:ext uri="{FF2B5EF4-FFF2-40B4-BE49-F238E27FC236}">
                <a16:creationId xmlns:a16="http://schemas.microsoft.com/office/drawing/2014/main" id="{385A84BD-04C7-0208-E294-9B5715738F9A}"/>
              </a:ext>
            </a:extLst>
          </p:cNvPr>
          <p:cNvSpPr txBox="1">
            <a:spLocks/>
          </p:cNvSpPr>
          <p:nvPr/>
        </p:nvSpPr>
        <p:spPr bwMode="gray">
          <a:xfrm>
            <a:off x="550164" y="1625600"/>
            <a:ext cx="2335911" cy="4679950"/>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0" noProof="0"/>
              <a:t>While pictograms should be used in their original Purple colorway, they can also incorporate one of three accent colors, Amber, Turquoise and Fuchsia.</a:t>
            </a:r>
          </a:p>
          <a:p>
            <a:r>
              <a:rPr lang="en-GB">
                <a:solidFill>
                  <a:srgbClr val="0C004C"/>
                </a:solidFill>
                <a:effectLst/>
                <a:latin typeface="Plus Jakarta Sans Medium" pitchFamily="2" charset="77"/>
              </a:rPr>
              <a:t>Consider using pictograms with accent colors when: </a:t>
            </a:r>
          </a:p>
          <a:p>
            <a:pPr marL="171450" indent="-171450">
              <a:buFont typeface="Arial" panose="020B0604020202020204" pitchFamily="34" charset="0"/>
              <a:buChar char="•"/>
            </a:pPr>
            <a:r>
              <a:rPr lang="en-GB">
                <a:solidFill>
                  <a:srgbClr val="0C004C"/>
                </a:solidFill>
                <a:effectLst/>
                <a:latin typeface="Plus Jakarta Sans Medium" pitchFamily="2" charset="77"/>
              </a:rPr>
              <a:t>calling additional attention to one in a series </a:t>
            </a:r>
          </a:p>
          <a:p>
            <a:pPr marL="171450" indent="-171450">
              <a:buFont typeface="Arial" panose="020B0604020202020204" pitchFamily="34" charset="0"/>
              <a:buChar char="•"/>
            </a:pPr>
            <a:r>
              <a:rPr lang="en-GB">
                <a:solidFill>
                  <a:srgbClr val="0C004C"/>
                </a:solidFill>
                <a:effectLst/>
                <a:latin typeface="Plus Jakarta Sans Medium" pitchFamily="2" charset="77"/>
              </a:rPr>
              <a:t>complementing the color of a layout </a:t>
            </a:r>
          </a:p>
          <a:p>
            <a:pPr marL="171450" indent="-171450">
              <a:buFont typeface="Arial" panose="020B0604020202020204" pitchFamily="34" charset="0"/>
              <a:buChar char="•"/>
            </a:pPr>
            <a:r>
              <a:rPr lang="en-GB">
                <a:solidFill>
                  <a:srgbClr val="0C004C"/>
                </a:solidFill>
                <a:effectLst/>
                <a:latin typeface="Plus Jakarta Sans Medium" pitchFamily="2" charset="77"/>
              </a:rPr>
              <a:t>used as a large expressive illustration </a:t>
            </a:r>
          </a:p>
        </p:txBody>
      </p:sp>
      <p:sp>
        <p:nvSpPr>
          <p:cNvPr id="2" name="Text">
            <a:extLst>
              <a:ext uri="{FF2B5EF4-FFF2-40B4-BE49-F238E27FC236}">
                <a16:creationId xmlns:a16="http://schemas.microsoft.com/office/drawing/2014/main" id="{F104E53C-6716-4A3C-314D-EC0B86CF0F3C}"/>
              </a:ext>
            </a:extLst>
          </p:cNvPr>
          <p:cNvSpPr>
            <a:spLocks/>
          </p:cNvSpPr>
          <p:nvPr/>
        </p:nvSpPr>
        <p:spPr>
          <a:xfrm>
            <a:off x="440676" y="4269821"/>
            <a:ext cx="2378724" cy="743846"/>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ts val="1420"/>
              </a:lnSpc>
            </a:pPr>
            <a:r>
              <a:rPr lang="en-US" sz="1100" noProof="1">
                <a:solidFill>
                  <a:schemeClr val="tx2"/>
                </a:solidFill>
              </a:rPr>
              <a:t>Go to </a:t>
            </a:r>
            <a:r>
              <a:rPr lang="en-US" sz="1100" b="1" noProof="1">
                <a:solidFill>
                  <a:schemeClr val="tx2"/>
                </a:solidFill>
                <a:hlinkClick r:id="rId2">
                  <a:extLst>
                    <a:ext uri="{A12FA001-AC4F-418D-AE19-62706E023703}">
                      <ahyp:hlinkClr xmlns:ahyp="http://schemas.microsoft.com/office/drawing/2018/hyperlinkcolor" val="tx"/>
                    </a:ext>
                  </a:extLst>
                </a:hlinkClick>
              </a:rPr>
              <a:t>Pearson Brand Hub</a:t>
            </a:r>
            <a:r>
              <a:rPr lang="en-US" sz="1100" b="1" noProof="1">
                <a:solidFill>
                  <a:schemeClr val="tx2"/>
                </a:solidFill>
              </a:rPr>
              <a:t> </a:t>
            </a:r>
            <a:r>
              <a:rPr lang="en-US" sz="1100" noProof="1">
                <a:solidFill>
                  <a:schemeClr val="tx2"/>
                </a:solidFill>
              </a:rPr>
              <a:t>to access the pictograms with accent colors. </a:t>
            </a:r>
            <a:endParaRPr lang="en-US" sz="1100">
              <a:solidFill>
                <a:schemeClr val="tx2"/>
              </a:solidFill>
            </a:endParaRPr>
          </a:p>
        </p:txBody>
      </p:sp>
      <p:grpSp>
        <p:nvGrpSpPr>
          <p:cNvPr id="3" name="Group 2">
            <a:extLst>
              <a:ext uri="{FF2B5EF4-FFF2-40B4-BE49-F238E27FC236}">
                <a16:creationId xmlns:a16="http://schemas.microsoft.com/office/drawing/2014/main" id="{7C3C6516-0D1F-DE93-B519-0D14733AECE8}"/>
              </a:ext>
              <a:ext uri="{C183D7F6-B498-43B3-948B-1728B52AA6E4}">
                <adec:decorative xmlns:adec="http://schemas.microsoft.com/office/drawing/2017/decorative" val="1"/>
              </a:ext>
            </a:extLst>
          </p:cNvPr>
          <p:cNvGrpSpPr/>
          <p:nvPr/>
        </p:nvGrpSpPr>
        <p:grpSpPr>
          <a:xfrm>
            <a:off x="550164" y="5125013"/>
            <a:ext cx="2159747" cy="680781"/>
            <a:chOff x="550164" y="5125013"/>
            <a:chExt cx="2159747" cy="680781"/>
          </a:xfrm>
        </p:grpSpPr>
        <p:pic>
          <p:nvPicPr>
            <p:cNvPr id="7" name="Picture 6" descr="A colorful cube with purple and yellow squares&#10;&#10;AI-generated content may be incorrect.">
              <a:extLst>
                <a:ext uri="{FF2B5EF4-FFF2-40B4-BE49-F238E27FC236}">
                  <a16:creationId xmlns:a16="http://schemas.microsoft.com/office/drawing/2014/main" id="{310D9A04-0514-F3DF-3835-79964BDE787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0164" y="5125013"/>
              <a:ext cx="680781" cy="680781"/>
            </a:xfrm>
            <a:prstGeom prst="rect">
              <a:avLst/>
            </a:prstGeom>
          </p:spPr>
        </p:pic>
        <p:pic>
          <p:nvPicPr>
            <p:cNvPr id="8" name="Picture 7">
              <a:extLst>
                <a:ext uri="{FF2B5EF4-FFF2-40B4-BE49-F238E27FC236}">
                  <a16:creationId xmlns:a16="http://schemas.microsoft.com/office/drawing/2014/main" id="{E6A36EFE-3215-5496-0828-DDC5F070DC32}"/>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289647" y="5125013"/>
              <a:ext cx="680781" cy="680781"/>
            </a:xfrm>
            <a:prstGeom prst="rect">
              <a:avLst/>
            </a:prstGeom>
          </p:spPr>
        </p:pic>
        <p:pic>
          <p:nvPicPr>
            <p:cNvPr id="9" name="Picture 8">
              <a:extLst>
                <a:ext uri="{FF2B5EF4-FFF2-40B4-BE49-F238E27FC236}">
                  <a16:creationId xmlns:a16="http://schemas.microsoft.com/office/drawing/2014/main" id="{B1FB22F5-ED55-1BB7-72C0-203864AEF9FE}"/>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2029130" y="5125013"/>
              <a:ext cx="680781" cy="680781"/>
            </a:xfrm>
            <a:prstGeom prst="rect">
              <a:avLst/>
            </a:prstGeom>
          </p:spPr>
        </p:pic>
      </p:grpSp>
      <p:pic>
        <p:nvPicPr>
          <p:cNvPr id="10" name="Picture 9" descr="A purple paper plane">
            <a:extLst>
              <a:ext uri="{FF2B5EF4-FFF2-40B4-BE49-F238E27FC236}">
                <a16:creationId xmlns:a16="http://schemas.microsoft.com/office/drawing/2014/main" id="{169DB5D7-A537-59D3-CAB1-52B43BB61C4C}"/>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3653155" y="722826"/>
            <a:ext cx="840821" cy="840821"/>
          </a:xfrm>
          <a:prstGeom prst="rect">
            <a:avLst/>
          </a:prstGeom>
        </p:spPr>
      </p:pic>
      <p:pic>
        <p:nvPicPr>
          <p:cNvPr id="12" name="Picture 11" descr="A purple cube with white lines&#10;">
            <a:extLst>
              <a:ext uri="{FF2B5EF4-FFF2-40B4-BE49-F238E27FC236}">
                <a16:creationId xmlns:a16="http://schemas.microsoft.com/office/drawing/2014/main" id="{10D96894-A8CF-E764-4CF1-EBE546C8E9B0}"/>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4702209" y="722826"/>
            <a:ext cx="840821" cy="840821"/>
          </a:xfrm>
          <a:prstGeom prst="rect">
            <a:avLst/>
          </a:prstGeom>
        </p:spPr>
      </p:pic>
      <p:pic>
        <p:nvPicPr>
          <p:cNvPr id="13" name="Picture 12" descr="A purple square with a white arrow pointing up">
            <a:extLst>
              <a:ext uri="{FF2B5EF4-FFF2-40B4-BE49-F238E27FC236}">
                <a16:creationId xmlns:a16="http://schemas.microsoft.com/office/drawing/2014/main" id="{16252A5B-B67A-E5EC-F842-5D58DB580AAF}"/>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5751263" y="722826"/>
            <a:ext cx="840821" cy="840821"/>
          </a:xfrm>
          <a:prstGeom prst="rect">
            <a:avLst/>
          </a:prstGeom>
        </p:spPr>
      </p:pic>
      <p:pic>
        <p:nvPicPr>
          <p:cNvPr id="15" name="Picture 14" descr="A blue circles with white arrows">
            <a:extLst>
              <a:ext uri="{FF2B5EF4-FFF2-40B4-BE49-F238E27FC236}">
                <a16:creationId xmlns:a16="http://schemas.microsoft.com/office/drawing/2014/main" id="{DCD02F9A-81C9-66FA-33D6-1EC1154483F7}"/>
              </a:ext>
            </a:extLst>
          </p:cNvPr>
          <p:cNvPicPr>
            <a:picLocks noChangeAspect="1"/>
          </p:cNvPicPr>
          <p:nvPr/>
        </p:nvPicPr>
        <p:blipFill>
          <a:blip r:embed="rId9" cstate="screen">
            <a:extLst>
              <a:ext uri="{28A0092B-C50C-407E-A947-70E740481C1C}">
                <a14:useLocalDpi xmlns:a14="http://schemas.microsoft.com/office/drawing/2010/main"/>
              </a:ext>
            </a:extLst>
          </a:blip>
          <a:srcRect/>
          <a:stretch/>
        </p:blipFill>
        <p:spPr>
          <a:xfrm>
            <a:off x="6800317" y="722826"/>
            <a:ext cx="840821" cy="840821"/>
          </a:xfrm>
          <a:prstGeom prst="rect">
            <a:avLst/>
          </a:prstGeom>
        </p:spPr>
      </p:pic>
      <p:pic>
        <p:nvPicPr>
          <p:cNvPr id="16" name="Picture 15" descr="A globe ">
            <a:extLst>
              <a:ext uri="{FF2B5EF4-FFF2-40B4-BE49-F238E27FC236}">
                <a16:creationId xmlns:a16="http://schemas.microsoft.com/office/drawing/2014/main" id="{F91D6D8C-3C38-6007-7E2C-757FBCC85483}"/>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7849371" y="722826"/>
            <a:ext cx="840821" cy="840821"/>
          </a:xfrm>
          <a:prstGeom prst="rect">
            <a:avLst/>
          </a:prstGeom>
        </p:spPr>
      </p:pic>
      <p:pic>
        <p:nvPicPr>
          <p:cNvPr id="17" name="Picture 16" descr="Stacked circles">
            <a:extLst>
              <a:ext uri="{FF2B5EF4-FFF2-40B4-BE49-F238E27FC236}">
                <a16:creationId xmlns:a16="http://schemas.microsoft.com/office/drawing/2014/main" id="{6A1222E4-DAF6-CD10-7522-6201ECEBE648}"/>
              </a:ext>
            </a:extLst>
          </p:cNvPr>
          <p:cNvPicPr>
            <a:picLocks noChangeAspect="1"/>
          </p:cNvPicPr>
          <p:nvPr/>
        </p:nvPicPr>
        <p:blipFill>
          <a:blip r:embed="rId11" cstate="screen">
            <a:extLst>
              <a:ext uri="{28A0092B-C50C-407E-A947-70E740481C1C}">
                <a14:useLocalDpi xmlns:a14="http://schemas.microsoft.com/office/drawing/2010/main"/>
              </a:ext>
            </a:extLst>
          </a:blip>
          <a:srcRect/>
          <a:stretch/>
        </p:blipFill>
        <p:spPr>
          <a:xfrm>
            <a:off x="8898425" y="722826"/>
            <a:ext cx="840821" cy="840821"/>
          </a:xfrm>
          <a:prstGeom prst="rect">
            <a:avLst/>
          </a:prstGeom>
        </p:spPr>
      </p:pic>
      <p:pic>
        <p:nvPicPr>
          <p:cNvPr id="18" name="Picture 17" descr="A purple square with a white square&#10;">
            <a:extLst>
              <a:ext uri="{FF2B5EF4-FFF2-40B4-BE49-F238E27FC236}">
                <a16:creationId xmlns:a16="http://schemas.microsoft.com/office/drawing/2014/main" id="{44C14866-7BF0-007D-2608-DCB8954430FA}"/>
              </a:ext>
            </a:extLst>
          </p:cNvPr>
          <p:cNvPicPr>
            <a:picLocks noChangeAspect="1"/>
          </p:cNvPicPr>
          <p:nvPr/>
        </p:nvPicPr>
        <p:blipFill>
          <a:blip r:embed="rId12" cstate="screen">
            <a:extLst>
              <a:ext uri="{28A0092B-C50C-407E-A947-70E740481C1C}">
                <a14:useLocalDpi xmlns:a14="http://schemas.microsoft.com/office/drawing/2010/main"/>
              </a:ext>
            </a:extLst>
          </a:blip>
          <a:srcRect/>
          <a:stretch/>
        </p:blipFill>
        <p:spPr>
          <a:xfrm>
            <a:off x="9947479" y="722826"/>
            <a:ext cx="840821" cy="840821"/>
          </a:xfrm>
          <a:prstGeom prst="rect">
            <a:avLst/>
          </a:prstGeom>
        </p:spPr>
      </p:pic>
      <p:pic>
        <p:nvPicPr>
          <p:cNvPr id="19" name="Picture 18" descr="A purple circles with a white arrow&#10;">
            <a:extLst>
              <a:ext uri="{FF2B5EF4-FFF2-40B4-BE49-F238E27FC236}">
                <a16:creationId xmlns:a16="http://schemas.microsoft.com/office/drawing/2014/main" id="{1F1F4AF8-84CB-62AA-07E4-B788AAA0E34D}"/>
              </a:ext>
            </a:extLst>
          </p:cNvPr>
          <p:cNvPicPr>
            <a:picLocks noChangeAspect="1"/>
          </p:cNvPicPr>
          <p:nvPr/>
        </p:nvPicPr>
        <p:blipFill>
          <a:blip r:embed="rId13" cstate="screen">
            <a:extLst>
              <a:ext uri="{28A0092B-C50C-407E-A947-70E740481C1C}">
                <a14:useLocalDpi xmlns:a14="http://schemas.microsoft.com/office/drawing/2010/main"/>
              </a:ext>
            </a:extLst>
          </a:blip>
          <a:srcRect/>
          <a:stretch/>
        </p:blipFill>
        <p:spPr>
          <a:xfrm>
            <a:off x="10996536" y="722826"/>
            <a:ext cx="840821" cy="840821"/>
          </a:xfrm>
          <a:prstGeom prst="rect">
            <a:avLst/>
          </a:prstGeom>
        </p:spPr>
      </p:pic>
      <p:pic>
        <p:nvPicPr>
          <p:cNvPr id="20" name="Picture 19" descr="A purple circle with a white circle in the middle">
            <a:extLst>
              <a:ext uri="{FF2B5EF4-FFF2-40B4-BE49-F238E27FC236}">
                <a16:creationId xmlns:a16="http://schemas.microsoft.com/office/drawing/2014/main" id="{917AF604-E6BB-6149-0D93-6E19B5DD428D}"/>
              </a:ext>
            </a:extLst>
          </p:cNvPr>
          <p:cNvPicPr>
            <a:picLocks noChangeAspect="1"/>
          </p:cNvPicPr>
          <p:nvPr/>
        </p:nvPicPr>
        <p:blipFill>
          <a:blip r:embed="rId14" cstate="screen">
            <a:extLst>
              <a:ext uri="{28A0092B-C50C-407E-A947-70E740481C1C}">
                <a14:useLocalDpi xmlns:a14="http://schemas.microsoft.com/office/drawing/2010/main"/>
              </a:ext>
            </a:extLst>
          </a:blip>
          <a:srcRect/>
          <a:stretch/>
        </p:blipFill>
        <p:spPr>
          <a:xfrm>
            <a:off x="3653155" y="1624884"/>
            <a:ext cx="840821" cy="840821"/>
          </a:xfrm>
          <a:prstGeom prst="rect">
            <a:avLst/>
          </a:prstGeom>
        </p:spPr>
      </p:pic>
      <p:pic>
        <p:nvPicPr>
          <p:cNvPr id="21" name="Picture 20" descr="A purple diamond with a white star&#10;">
            <a:extLst>
              <a:ext uri="{FF2B5EF4-FFF2-40B4-BE49-F238E27FC236}">
                <a16:creationId xmlns:a16="http://schemas.microsoft.com/office/drawing/2014/main" id="{B5BE04BC-6D8A-2B2E-57E2-74BD4BA7870A}"/>
              </a:ext>
            </a:extLst>
          </p:cNvPr>
          <p:cNvPicPr>
            <a:picLocks noChangeAspect="1"/>
          </p:cNvPicPr>
          <p:nvPr/>
        </p:nvPicPr>
        <p:blipFill>
          <a:blip r:embed="rId15" cstate="screen">
            <a:extLst>
              <a:ext uri="{28A0092B-C50C-407E-A947-70E740481C1C}">
                <a14:useLocalDpi xmlns:a14="http://schemas.microsoft.com/office/drawing/2010/main"/>
              </a:ext>
            </a:extLst>
          </a:blip>
          <a:srcRect/>
          <a:stretch/>
        </p:blipFill>
        <p:spPr>
          <a:xfrm>
            <a:off x="4702209" y="1624884"/>
            <a:ext cx="840821" cy="840821"/>
          </a:xfrm>
          <a:prstGeom prst="rect">
            <a:avLst/>
          </a:prstGeom>
        </p:spPr>
      </p:pic>
      <p:pic>
        <p:nvPicPr>
          <p:cNvPr id="22" name="Picture 21" descr="A blue squares with a white arrow pointing up&#10;">
            <a:extLst>
              <a:ext uri="{FF2B5EF4-FFF2-40B4-BE49-F238E27FC236}">
                <a16:creationId xmlns:a16="http://schemas.microsoft.com/office/drawing/2014/main" id="{F370C221-EE21-1DE8-4A58-968A6934B05B}"/>
              </a:ext>
            </a:extLst>
          </p:cNvPr>
          <p:cNvPicPr>
            <a:picLocks noChangeAspect="1"/>
          </p:cNvPicPr>
          <p:nvPr/>
        </p:nvPicPr>
        <p:blipFill>
          <a:blip r:embed="rId16" cstate="screen">
            <a:extLst>
              <a:ext uri="{28A0092B-C50C-407E-A947-70E740481C1C}">
                <a14:useLocalDpi xmlns:a14="http://schemas.microsoft.com/office/drawing/2010/main"/>
              </a:ext>
            </a:extLst>
          </a:blip>
          <a:srcRect/>
          <a:stretch/>
        </p:blipFill>
        <p:spPr>
          <a:xfrm>
            <a:off x="5751263" y="1624884"/>
            <a:ext cx="840821" cy="840821"/>
          </a:xfrm>
          <a:prstGeom prst="rect">
            <a:avLst/>
          </a:prstGeom>
        </p:spPr>
      </p:pic>
      <p:pic>
        <p:nvPicPr>
          <p:cNvPr id="23" name="Picture 22" descr="A purple and white logo&#10;">
            <a:extLst>
              <a:ext uri="{FF2B5EF4-FFF2-40B4-BE49-F238E27FC236}">
                <a16:creationId xmlns:a16="http://schemas.microsoft.com/office/drawing/2014/main" id="{705C76E5-1942-2587-A4AB-60F50D4E066C}"/>
              </a:ext>
            </a:extLst>
          </p:cNvPr>
          <p:cNvPicPr>
            <a:picLocks noChangeAspect="1"/>
          </p:cNvPicPr>
          <p:nvPr/>
        </p:nvPicPr>
        <p:blipFill>
          <a:blip r:embed="rId17" cstate="screen">
            <a:extLst>
              <a:ext uri="{28A0092B-C50C-407E-A947-70E740481C1C}">
                <a14:useLocalDpi xmlns:a14="http://schemas.microsoft.com/office/drawing/2010/main"/>
              </a:ext>
            </a:extLst>
          </a:blip>
          <a:srcRect/>
          <a:stretch/>
        </p:blipFill>
        <p:spPr>
          <a:xfrm>
            <a:off x="6800317" y="1624884"/>
            <a:ext cx="840821" cy="840821"/>
          </a:xfrm>
          <a:prstGeom prst="rect">
            <a:avLst/>
          </a:prstGeom>
        </p:spPr>
      </p:pic>
      <p:pic>
        <p:nvPicPr>
          <p:cNvPr id="24" name="Picture 23" descr="A bright light in a circle">
            <a:extLst>
              <a:ext uri="{FF2B5EF4-FFF2-40B4-BE49-F238E27FC236}">
                <a16:creationId xmlns:a16="http://schemas.microsoft.com/office/drawing/2014/main" id="{DD56DC83-8ECA-B166-1F1B-13263BF3227B}"/>
              </a:ext>
            </a:extLst>
          </p:cNvPr>
          <p:cNvPicPr>
            <a:picLocks noChangeAspect="1"/>
          </p:cNvPicPr>
          <p:nvPr/>
        </p:nvPicPr>
        <p:blipFill>
          <a:blip r:embed="rId18" cstate="screen">
            <a:extLst>
              <a:ext uri="{28A0092B-C50C-407E-A947-70E740481C1C}">
                <a14:useLocalDpi xmlns:a14="http://schemas.microsoft.com/office/drawing/2010/main"/>
              </a:ext>
            </a:extLst>
          </a:blip>
          <a:srcRect/>
          <a:stretch/>
        </p:blipFill>
        <p:spPr>
          <a:xfrm>
            <a:off x="7849371" y="1624884"/>
            <a:ext cx="840821" cy="840821"/>
          </a:xfrm>
          <a:prstGeom prst="rect">
            <a:avLst/>
          </a:prstGeom>
        </p:spPr>
      </p:pic>
      <p:pic>
        <p:nvPicPr>
          <p:cNvPr id="25" name="Picture 24" descr="A purple head">
            <a:extLst>
              <a:ext uri="{FF2B5EF4-FFF2-40B4-BE49-F238E27FC236}">
                <a16:creationId xmlns:a16="http://schemas.microsoft.com/office/drawing/2014/main" id="{6EC712BE-E444-F580-E566-0B44F735D403}"/>
              </a:ext>
            </a:extLst>
          </p:cNvPr>
          <p:cNvPicPr>
            <a:picLocks noChangeAspect="1"/>
          </p:cNvPicPr>
          <p:nvPr/>
        </p:nvPicPr>
        <p:blipFill>
          <a:blip r:embed="rId19" cstate="screen">
            <a:extLst>
              <a:ext uri="{28A0092B-C50C-407E-A947-70E740481C1C}">
                <a14:useLocalDpi xmlns:a14="http://schemas.microsoft.com/office/drawing/2010/main"/>
              </a:ext>
            </a:extLst>
          </a:blip>
          <a:srcRect/>
          <a:stretch/>
        </p:blipFill>
        <p:spPr>
          <a:xfrm>
            <a:off x="8898425" y="1624884"/>
            <a:ext cx="840821" cy="840821"/>
          </a:xfrm>
          <a:prstGeom prst="rect">
            <a:avLst/>
          </a:prstGeom>
        </p:spPr>
      </p:pic>
      <p:pic>
        <p:nvPicPr>
          <p:cNvPr id="26" name="Picture 25" descr="A group of people in a row&#10;">
            <a:extLst>
              <a:ext uri="{FF2B5EF4-FFF2-40B4-BE49-F238E27FC236}">
                <a16:creationId xmlns:a16="http://schemas.microsoft.com/office/drawing/2014/main" id="{89C6D770-F731-BDCF-7333-74279EC1F8BE}"/>
              </a:ext>
            </a:extLst>
          </p:cNvPr>
          <p:cNvPicPr>
            <a:picLocks noChangeAspect="1"/>
          </p:cNvPicPr>
          <p:nvPr/>
        </p:nvPicPr>
        <p:blipFill>
          <a:blip r:embed="rId20" cstate="screen">
            <a:extLst>
              <a:ext uri="{28A0092B-C50C-407E-A947-70E740481C1C}">
                <a14:useLocalDpi xmlns:a14="http://schemas.microsoft.com/office/drawing/2010/main"/>
              </a:ext>
            </a:extLst>
          </a:blip>
          <a:srcRect/>
          <a:stretch/>
        </p:blipFill>
        <p:spPr>
          <a:xfrm>
            <a:off x="9947479" y="1624884"/>
            <a:ext cx="840821" cy="840821"/>
          </a:xfrm>
          <a:prstGeom prst="rect">
            <a:avLst/>
          </a:prstGeom>
        </p:spPr>
      </p:pic>
      <p:pic>
        <p:nvPicPr>
          <p:cNvPr id="27" name="Picture 26" descr="A purple circle with white arrow pointing up&#10;">
            <a:extLst>
              <a:ext uri="{FF2B5EF4-FFF2-40B4-BE49-F238E27FC236}">
                <a16:creationId xmlns:a16="http://schemas.microsoft.com/office/drawing/2014/main" id="{456C2B74-4E43-9DA4-9807-8F6129732934}"/>
              </a:ext>
            </a:extLst>
          </p:cNvPr>
          <p:cNvPicPr>
            <a:picLocks noChangeAspect="1"/>
          </p:cNvPicPr>
          <p:nvPr/>
        </p:nvPicPr>
        <p:blipFill>
          <a:blip r:embed="rId21" cstate="screen">
            <a:extLst>
              <a:ext uri="{28A0092B-C50C-407E-A947-70E740481C1C}">
                <a14:useLocalDpi xmlns:a14="http://schemas.microsoft.com/office/drawing/2010/main"/>
              </a:ext>
            </a:extLst>
          </a:blip>
          <a:srcRect/>
          <a:stretch/>
        </p:blipFill>
        <p:spPr>
          <a:xfrm>
            <a:off x="10996536" y="1624884"/>
            <a:ext cx="840821" cy="840821"/>
          </a:xfrm>
          <a:prstGeom prst="rect">
            <a:avLst/>
          </a:prstGeom>
        </p:spPr>
      </p:pic>
      <p:pic>
        <p:nvPicPr>
          <p:cNvPr id="28" name="Picture 27" descr="Speech bubbles">
            <a:extLst>
              <a:ext uri="{FF2B5EF4-FFF2-40B4-BE49-F238E27FC236}">
                <a16:creationId xmlns:a16="http://schemas.microsoft.com/office/drawing/2014/main" id="{CCE81475-FEBB-9EE8-1855-024107B0F8FC}"/>
              </a:ext>
            </a:extLst>
          </p:cNvPr>
          <p:cNvPicPr>
            <a:picLocks noChangeAspect="1"/>
          </p:cNvPicPr>
          <p:nvPr/>
        </p:nvPicPr>
        <p:blipFill>
          <a:blip r:embed="rId22" cstate="screen">
            <a:extLst>
              <a:ext uri="{28A0092B-C50C-407E-A947-70E740481C1C}">
                <a14:useLocalDpi xmlns:a14="http://schemas.microsoft.com/office/drawing/2010/main"/>
              </a:ext>
            </a:extLst>
          </a:blip>
          <a:srcRect/>
          <a:stretch/>
        </p:blipFill>
        <p:spPr>
          <a:xfrm>
            <a:off x="3653155" y="2526942"/>
            <a:ext cx="840821" cy="840821"/>
          </a:xfrm>
          <a:prstGeom prst="rect">
            <a:avLst/>
          </a:prstGeom>
        </p:spPr>
      </p:pic>
      <p:pic>
        <p:nvPicPr>
          <p:cNvPr id="29" name="Picture 28" descr="A light bulb with lines coming out of it&#10;">
            <a:extLst>
              <a:ext uri="{FF2B5EF4-FFF2-40B4-BE49-F238E27FC236}">
                <a16:creationId xmlns:a16="http://schemas.microsoft.com/office/drawing/2014/main" id="{53F7685E-A60F-7F07-C240-992BD9F089F0}"/>
              </a:ext>
            </a:extLst>
          </p:cNvPr>
          <p:cNvPicPr>
            <a:picLocks noChangeAspect="1"/>
          </p:cNvPicPr>
          <p:nvPr/>
        </p:nvPicPr>
        <p:blipFill>
          <a:blip r:embed="rId23" cstate="screen">
            <a:extLst>
              <a:ext uri="{28A0092B-C50C-407E-A947-70E740481C1C}">
                <a14:useLocalDpi xmlns:a14="http://schemas.microsoft.com/office/drawing/2010/main"/>
              </a:ext>
            </a:extLst>
          </a:blip>
          <a:srcRect/>
          <a:stretch/>
        </p:blipFill>
        <p:spPr>
          <a:xfrm>
            <a:off x="4702209" y="2526942"/>
            <a:ext cx="840821" cy="840821"/>
          </a:xfrm>
          <a:prstGeom prst="rect">
            <a:avLst/>
          </a:prstGeom>
        </p:spPr>
      </p:pic>
      <p:pic>
        <p:nvPicPr>
          <p:cNvPr id="30" name="Picture 29" descr="A purple diamond">
            <a:extLst>
              <a:ext uri="{FF2B5EF4-FFF2-40B4-BE49-F238E27FC236}">
                <a16:creationId xmlns:a16="http://schemas.microsoft.com/office/drawing/2014/main" id="{D2F65CA9-4484-1FF6-2B22-F8FC4C8D7100}"/>
              </a:ext>
            </a:extLst>
          </p:cNvPr>
          <p:cNvPicPr>
            <a:picLocks noChangeAspect="1"/>
          </p:cNvPicPr>
          <p:nvPr/>
        </p:nvPicPr>
        <p:blipFill>
          <a:blip r:embed="rId24" cstate="screen">
            <a:extLst>
              <a:ext uri="{28A0092B-C50C-407E-A947-70E740481C1C}">
                <a14:useLocalDpi xmlns:a14="http://schemas.microsoft.com/office/drawing/2010/main"/>
              </a:ext>
            </a:extLst>
          </a:blip>
          <a:srcRect/>
          <a:stretch/>
        </p:blipFill>
        <p:spPr>
          <a:xfrm>
            <a:off x="5751263" y="2526942"/>
            <a:ext cx="840821" cy="840821"/>
          </a:xfrm>
          <a:prstGeom prst="rect">
            <a:avLst/>
          </a:prstGeom>
        </p:spPr>
      </p:pic>
      <p:pic>
        <p:nvPicPr>
          <p:cNvPr id="31" name="Picture 30" descr="A purple triangle with a flag on top&#10;">
            <a:extLst>
              <a:ext uri="{FF2B5EF4-FFF2-40B4-BE49-F238E27FC236}">
                <a16:creationId xmlns:a16="http://schemas.microsoft.com/office/drawing/2014/main" id="{588EC5A9-43F1-4D16-2820-AAAB0F83A6BF}"/>
              </a:ext>
            </a:extLst>
          </p:cNvPr>
          <p:cNvPicPr>
            <a:picLocks noChangeAspect="1"/>
          </p:cNvPicPr>
          <p:nvPr/>
        </p:nvPicPr>
        <p:blipFill>
          <a:blip r:embed="rId25" cstate="screen">
            <a:extLst>
              <a:ext uri="{28A0092B-C50C-407E-A947-70E740481C1C}">
                <a14:useLocalDpi xmlns:a14="http://schemas.microsoft.com/office/drawing/2010/main"/>
              </a:ext>
            </a:extLst>
          </a:blip>
          <a:srcRect/>
          <a:stretch/>
        </p:blipFill>
        <p:spPr>
          <a:xfrm>
            <a:off x="6800317" y="2526942"/>
            <a:ext cx="840821" cy="840821"/>
          </a:xfrm>
          <a:prstGeom prst="rect">
            <a:avLst/>
          </a:prstGeom>
        </p:spPr>
      </p:pic>
      <p:pic>
        <p:nvPicPr>
          <p:cNvPr id="32" name="Picture 31" descr="A purple eye with white dots&#10;">
            <a:extLst>
              <a:ext uri="{FF2B5EF4-FFF2-40B4-BE49-F238E27FC236}">
                <a16:creationId xmlns:a16="http://schemas.microsoft.com/office/drawing/2014/main" id="{22B13AED-A07E-42DC-F7CF-5B4F50B01EA1}"/>
              </a:ext>
            </a:extLst>
          </p:cNvPr>
          <p:cNvPicPr>
            <a:picLocks noChangeAspect="1"/>
          </p:cNvPicPr>
          <p:nvPr/>
        </p:nvPicPr>
        <p:blipFill>
          <a:blip r:embed="rId26" cstate="screen">
            <a:extLst>
              <a:ext uri="{28A0092B-C50C-407E-A947-70E740481C1C}">
                <a14:useLocalDpi xmlns:a14="http://schemas.microsoft.com/office/drawing/2010/main"/>
              </a:ext>
            </a:extLst>
          </a:blip>
          <a:srcRect/>
          <a:stretch/>
        </p:blipFill>
        <p:spPr>
          <a:xfrm>
            <a:off x="7849371" y="2526942"/>
            <a:ext cx="840821" cy="840821"/>
          </a:xfrm>
          <a:prstGeom prst="rect">
            <a:avLst/>
          </a:prstGeom>
        </p:spPr>
      </p:pic>
      <p:pic>
        <p:nvPicPr>
          <p:cNvPr id="33" name="Picture 32" descr="A purple briefcase with white arrow&#10;">
            <a:extLst>
              <a:ext uri="{FF2B5EF4-FFF2-40B4-BE49-F238E27FC236}">
                <a16:creationId xmlns:a16="http://schemas.microsoft.com/office/drawing/2014/main" id="{38514883-D515-0EE3-0DFA-A8771B6B0E6B}"/>
              </a:ext>
            </a:extLst>
          </p:cNvPr>
          <p:cNvPicPr>
            <a:picLocks noChangeAspect="1"/>
          </p:cNvPicPr>
          <p:nvPr/>
        </p:nvPicPr>
        <p:blipFill>
          <a:blip r:embed="rId27" cstate="screen">
            <a:extLst>
              <a:ext uri="{28A0092B-C50C-407E-A947-70E740481C1C}">
                <a14:useLocalDpi xmlns:a14="http://schemas.microsoft.com/office/drawing/2010/main"/>
              </a:ext>
            </a:extLst>
          </a:blip>
          <a:srcRect/>
          <a:stretch/>
        </p:blipFill>
        <p:spPr>
          <a:xfrm>
            <a:off x="9947479" y="2526942"/>
            <a:ext cx="840821" cy="840821"/>
          </a:xfrm>
          <a:prstGeom prst="rect">
            <a:avLst/>
          </a:prstGeom>
        </p:spPr>
      </p:pic>
      <p:pic>
        <p:nvPicPr>
          <p:cNvPr id="34" name="Picture 33" descr="A purple head with a chip in the middle&#10;">
            <a:extLst>
              <a:ext uri="{FF2B5EF4-FFF2-40B4-BE49-F238E27FC236}">
                <a16:creationId xmlns:a16="http://schemas.microsoft.com/office/drawing/2014/main" id="{B93BD8E7-F2AA-8F7A-29E3-1E606CDFCB8C}"/>
              </a:ext>
            </a:extLst>
          </p:cNvPr>
          <p:cNvPicPr>
            <a:picLocks noChangeAspect="1"/>
          </p:cNvPicPr>
          <p:nvPr/>
        </p:nvPicPr>
        <p:blipFill>
          <a:blip r:embed="rId28" cstate="screen">
            <a:extLst>
              <a:ext uri="{28A0092B-C50C-407E-A947-70E740481C1C}">
                <a14:useLocalDpi xmlns:a14="http://schemas.microsoft.com/office/drawing/2010/main"/>
              </a:ext>
            </a:extLst>
          </a:blip>
          <a:srcRect/>
          <a:stretch/>
        </p:blipFill>
        <p:spPr>
          <a:xfrm>
            <a:off x="10996536" y="2526942"/>
            <a:ext cx="840821" cy="840821"/>
          </a:xfrm>
          <a:prstGeom prst="rect">
            <a:avLst/>
          </a:prstGeom>
        </p:spPr>
      </p:pic>
      <p:pic>
        <p:nvPicPr>
          <p:cNvPr id="35" name="Picture 34" descr="A magnifying glass with a graph&#10;">
            <a:extLst>
              <a:ext uri="{FF2B5EF4-FFF2-40B4-BE49-F238E27FC236}">
                <a16:creationId xmlns:a16="http://schemas.microsoft.com/office/drawing/2014/main" id="{3ABE3EC7-5C13-EF97-BD3E-64D95B5BECF5}"/>
              </a:ext>
            </a:extLst>
          </p:cNvPr>
          <p:cNvPicPr>
            <a:picLocks noChangeAspect="1"/>
          </p:cNvPicPr>
          <p:nvPr/>
        </p:nvPicPr>
        <p:blipFill>
          <a:blip r:embed="rId29" cstate="screen">
            <a:extLst>
              <a:ext uri="{28A0092B-C50C-407E-A947-70E740481C1C}">
                <a14:useLocalDpi xmlns:a14="http://schemas.microsoft.com/office/drawing/2010/main"/>
              </a:ext>
            </a:extLst>
          </a:blip>
          <a:srcRect/>
          <a:stretch/>
        </p:blipFill>
        <p:spPr>
          <a:xfrm>
            <a:off x="8898425" y="2526942"/>
            <a:ext cx="840821" cy="840821"/>
          </a:xfrm>
          <a:prstGeom prst="rect">
            <a:avLst/>
          </a:prstGeom>
        </p:spPr>
      </p:pic>
      <p:pic>
        <p:nvPicPr>
          <p:cNvPr id="36" name="Picture 35" descr="A blue circle with a white tick in it&#10;">
            <a:extLst>
              <a:ext uri="{FF2B5EF4-FFF2-40B4-BE49-F238E27FC236}">
                <a16:creationId xmlns:a16="http://schemas.microsoft.com/office/drawing/2014/main" id="{59E95F6E-8295-81BA-5EBC-56CE8751259A}"/>
              </a:ext>
            </a:extLst>
          </p:cNvPr>
          <p:cNvPicPr>
            <a:picLocks noChangeAspect="1"/>
          </p:cNvPicPr>
          <p:nvPr/>
        </p:nvPicPr>
        <p:blipFill>
          <a:blip r:embed="rId30" cstate="screen">
            <a:extLst>
              <a:ext uri="{28A0092B-C50C-407E-A947-70E740481C1C}">
                <a14:useLocalDpi xmlns:a14="http://schemas.microsoft.com/office/drawing/2010/main"/>
              </a:ext>
            </a:extLst>
          </a:blip>
          <a:srcRect/>
          <a:stretch/>
        </p:blipFill>
        <p:spPr>
          <a:xfrm>
            <a:off x="3653155" y="3429000"/>
            <a:ext cx="840821" cy="840821"/>
          </a:xfrm>
          <a:prstGeom prst="rect">
            <a:avLst/>
          </a:prstGeom>
        </p:spPr>
      </p:pic>
      <p:pic>
        <p:nvPicPr>
          <p:cNvPr id="37" name="Picture 36" descr="A purple triangle and a white circle&#10;&#10;AI-generat">
            <a:extLst>
              <a:ext uri="{FF2B5EF4-FFF2-40B4-BE49-F238E27FC236}">
                <a16:creationId xmlns:a16="http://schemas.microsoft.com/office/drawing/2014/main" id="{FFEE593B-A589-3BC4-5EA8-72C3195CFF5C}"/>
              </a:ext>
            </a:extLst>
          </p:cNvPr>
          <p:cNvPicPr>
            <a:picLocks noChangeAspect="1"/>
          </p:cNvPicPr>
          <p:nvPr/>
        </p:nvPicPr>
        <p:blipFill>
          <a:blip r:embed="rId31" cstate="screen">
            <a:extLst>
              <a:ext uri="{28A0092B-C50C-407E-A947-70E740481C1C}">
                <a14:useLocalDpi xmlns:a14="http://schemas.microsoft.com/office/drawing/2010/main"/>
              </a:ext>
            </a:extLst>
          </a:blip>
          <a:srcRect/>
          <a:stretch/>
        </p:blipFill>
        <p:spPr>
          <a:xfrm>
            <a:off x="4702209" y="3429000"/>
            <a:ext cx="840821" cy="840821"/>
          </a:xfrm>
          <a:prstGeom prst="rect">
            <a:avLst/>
          </a:prstGeom>
        </p:spPr>
      </p:pic>
      <p:pic>
        <p:nvPicPr>
          <p:cNvPr id="38" name="Picture 37" descr="A purple and white tube&#10;">
            <a:extLst>
              <a:ext uri="{FF2B5EF4-FFF2-40B4-BE49-F238E27FC236}">
                <a16:creationId xmlns:a16="http://schemas.microsoft.com/office/drawing/2014/main" id="{775FCB67-94D5-310E-AD3B-3CBD40568921}"/>
              </a:ext>
            </a:extLst>
          </p:cNvPr>
          <p:cNvPicPr>
            <a:picLocks noChangeAspect="1"/>
          </p:cNvPicPr>
          <p:nvPr/>
        </p:nvPicPr>
        <p:blipFill>
          <a:blip r:embed="rId32" cstate="screen">
            <a:extLst>
              <a:ext uri="{28A0092B-C50C-407E-A947-70E740481C1C}">
                <a14:useLocalDpi xmlns:a14="http://schemas.microsoft.com/office/drawing/2010/main"/>
              </a:ext>
            </a:extLst>
          </a:blip>
          <a:srcRect/>
          <a:stretch/>
        </p:blipFill>
        <p:spPr>
          <a:xfrm>
            <a:off x="5751263" y="3429000"/>
            <a:ext cx="840821" cy="840821"/>
          </a:xfrm>
          <a:prstGeom prst="rect">
            <a:avLst/>
          </a:prstGeom>
        </p:spPr>
      </p:pic>
      <p:pic>
        <p:nvPicPr>
          <p:cNvPr id="39" name="Picture 38" descr="A purple circle with a white tick&#10;">
            <a:extLst>
              <a:ext uri="{FF2B5EF4-FFF2-40B4-BE49-F238E27FC236}">
                <a16:creationId xmlns:a16="http://schemas.microsoft.com/office/drawing/2014/main" id="{D6A64219-826E-0028-E3B2-CC7BA5D829AF}"/>
              </a:ext>
            </a:extLst>
          </p:cNvPr>
          <p:cNvPicPr>
            <a:picLocks noChangeAspect="1"/>
          </p:cNvPicPr>
          <p:nvPr/>
        </p:nvPicPr>
        <p:blipFill>
          <a:blip r:embed="rId33" cstate="screen">
            <a:extLst>
              <a:ext uri="{28A0092B-C50C-407E-A947-70E740481C1C}">
                <a14:useLocalDpi xmlns:a14="http://schemas.microsoft.com/office/drawing/2010/main"/>
              </a:ext>
            </a:extLst>
          </a:blip>
          <a:srcRect/>
          <a:stretch/>
        </p:blipFill>
        <p:spPr>
          <a:xfrm>
            <a:off x="6800317" y="3429000"/>
            <a:ext cx="840821" cy="840821"/>
          </a:xfrm>
          <a:prstGeom prst="rect">
            <a:avLst/>
          </a:prstGeom>
        </p:spPr>
      </p:pic>
      <p:pic>
        <p:nvPicPr>
          <p:cNvPr id="40" name="Picture 39" descr="A blue star with white lines&#10;">
            <a:extLst>
              <a:ext uri="{FF2B5EF4-FFF2-40B4-BE49-F238E27FC236}">
                <a16:creationId xmlns:a16="http://schemas.microsoft.com/office/drawing/2014/main" id="{524E8F65-7C01-4FB7-E0D5-AA4BEA035C6E}"/>
              </a:ext>
            </a:extLst>
          </p:cNvPr>
          <p:cNvPicPr>
            <a:picLocks noChangeAspect="1"/>
          </p:cNvPicPr>
          <p:nvPr/>
        </p:nvPicPr>
        <p:blipFill>
          <a:blip r:embed="rId34" cstate="screen">
            <a:extLst>
              <a:ext uri="{28A0092B-C50C-407E-A947-70E740481C1C}">
                <a14:useLocalDpi xmlns:a14="http://schemas.microsoft.com/office/drawing/2010/main"/>
              </a:ext>
            </a:extLst>
          </a:blip>
          <a:srcRect/>
          <a:stretch/>
        </p:blipFill>
        <p:spPr>
          <a:xfrm>
            <a:off x="7849371" y="3429000"/>
            <a:ext cx="840821" cy="840821"/>
          </a:xfrm>
          <a:prstGeom prst="rect">
            <a:avLst/>
          </a:prstGeom>
        </p:spPr>
      </p:pic>
      <p:pic>
        <p:nvPicPr>
          <p:cNvPr id="41" name="Picture 40" descr="A purple circle with a horizontal line">
            <a:extLst>
              <a:ext uri="{FF2B5EF4-FFF2-40B4-BE49-F238E27FC236}">
                <a16:creationId xmlns:a16="http://schemas.microsoft.com/office/drawing/2014/main" id="{9D724AD4-F851-25F4-E8F0-0A997FCA2C5F}"/>
              </a:ext>
            </a:extLst>
          </p:cNvPr>
          <p:cNvPicPr>
            <a:picLocks noChangeAspect="1"/>
          </p:cNvPicPr>
          <p:nvPr/>
        </p:nvPicPr>
        <p:blipFill>
          <a:blip r:embed="rId35" cstate="screen">
            <a:extLst>
              <a:ext uri="{28A0092B-C50C-407E-A947-70E740481C1C}">
                <a14:useLocalDpi xmlns:a14="http://schemas.microsoft.com/office/drawing/2010/main"/>
              </a:ext>
            </a:extLst>
          </a:blip>
          <a:srcRect/>
          <a:stretch/>
        </p:blipFill>
        <p:spPr>
          <a:xfrm>
            <a:off x="8898425" y="3429000"/>
            <a:ext cx="840821" cy="840821"/>
          </a:xfrm>
          <a:prstGeom prst="rect">
            <a:avLst/>
          </a:prstGeom>
        </p:spPr>
      </p:pic>
      <p:pic>
        <p:nvPicPr>
          <p:cNvPr id="42" name="Picture 41" descr="A cirle on inclined line in elevation">
            <a:extLst>
              <a:ext uri="{FF2B5EF4-FFF2-40B4-BE49-F238E27FC236}">
                <a16:creationId xmlns:a16="http://schemas.microsoft.com/office/drawing/2014/main" id="{AAB07C3E-AD6B-7CE0-42E4-AA6A0EE2AA6C}"/>
              </a:ext>
            </a:extLst>
          </p:cNvPr>
          <p:cNvPicPr>
            <a:picLocks noChangeAspect="1"/>
          </p:cNvPicPr>
          <p:nvPr/>
        </p:nvPicPr>
        <p:blipFill>
          <a:blip r:embed="rId36" cstate="screen">
            <a:extLst>
              <a:ext uri="{28A0092B-C50C-407E-A947-70E740481C1C}">
                <a14:useLocalDpi xmlns:a14="http://schemas.microsoft.com/office/drawing/2010/main"/>
              </a:ext>
            </a:extLst>
          </a:blip>
          <a:srcRect/>
          <a:stretch/>
        </p:blipFill>
        <p:spPr>
          <a:xfrm>
            <a:off x="9947479" y="3429000"/>
            <a:ext cx="840821" cy="840821"/>
          </a:xfrm>
          <a:prstGeom prst="rect">
            <a:avLst/>
          </a:prstGeom>
        </p:spPr>
      </p:pic>
      <p:pic>
        <p:nvPicPr>
          <p:cNvPr id="43" name="Picture 42" descr="A blue and white leaf&#10;">
            <a:extLst>
              <a:ext uri="{FF2B5EF4-FFF2-40B4-BE49-F238E27FC236}">
                <a16:creationId xmlns:a16="http://schemas.microsoft.com/office/drawing/2014/main" id="{5D3EC9C7-A5FF-CDD7-CA98-BD1FEAE82790}"/>
              </a:ext>
            </a:extLst>
          </p:cNvPr>
          <p:cNvPicPr>
            <a:picLocks noChangeAspect="1"/>
          </p:cNvPicPr>
          <p:nvPr/>
        </p:nvPicPr>
        <p:blipFill>
          <a:blip r:embed="rId37" cstate="screen">
            <a:extLst>
              <a:ext uri="{28A0092B-C50C-407E-A947-70E740481C1C}">
                <a14:useLocalDpi xmlns:a14="http://schemas.microsoft.com/office/drawing/2010/main"/>
              </a:ext>
            </a:extLst>
          </a:blip>
          <a:srcRect/>
          <a:stretch/>
        </p:blipFill>
        <p:spPr>
          <a:xfrm>
            <a:off x="10996536" y="3429000"/>
            <a:ext cx="840821" cy="840821"/>
          </a:xfrm>
          <a:prstGeom prst="rect">
            <a:avLst/>
          </a:prstGeom>
        </p:spPr>
      </p:pic>
      <p:pic>
        <p:nvPicPr>
          <p:cNvPr id="44" name="Picture 43" descr="4 circles with a square">
            <a:extLst>
              <a:ext uri="{FF2B5EF4-FFF2-40B4-BE49-F238E27FC236}">
                <a16:creationId xmlns:a16="http://schemas.microsoft.com/office/drawing/2014/main" id="{724C3709-E2FE-CF82-C6F9-72B333F814E0}"/>
              </a:ext>
            </a:extLst>
          </p:cNvPr>
          <p:cNvPicPr>
            <a:picLocks noChangeAspect="1"/>
          </p:cNvPicPr>
          <p:nvPr/>
        </p:nvPicPr>
        <p:blipFill>
          <a:blip r:embed="rId38" cstate="screen">
            <a:extLst>
              <a:ext uri="{28A0092B-C50C-407E-A947-70E740481C1C}">
                <a14:useLocalDpi xmlns:a14="http://schemas.microsoft.com/office/drawing/2010/main"/>
              </a:ext>
            </a:extLst>
          </a:blip>
          <a:srcRect/>
          <a:stretch/>
        </p:blipFill>
        <p:spPr>
          <a:xfrm>
            <a:off x="3653155" y="4331058"/>
            <a:ext cx="840821" cy="840821"/>
          </a:xfrm>
          <a:prstGeom prst="rect">
            <a:avLst/>
          </a:prstGeom>
        </p:spPr>
      </p:pic>
      <p:pic>
        <p:nvPicPr>
          <p:cNvPr id="45" name="Picture 44" descr="A building of institution&#10;">
            <a:extLst>
              <a:ext uri="{FF2B5EF4-FFF2-40B4-BE49-F238E27FC236}">
                <a16:creationId xmlns:a16="http://schemas.microsoft.com/office/drawing/2014/main" id="{3BDEC2C0-0B91-9DA3-360B-818B5E824BC6}"/>
              </a:ext>
            </a:extLst>
          </p:cNvPr>
          <p:cNvPicPr>
            <a:picLocks noChangeAspect="1"/>
          </p:cNvPicPr>
          <p:nvPr/>
        </p:nvPicPr>
        <p:blipFill>
          <a:blip r:embed="rId39" cstate="screen">
            <a:extLst>
              <a:ext uri="{28A0092B-C50C-407E-A947-70E740481C1C}">
                <a14:useLocalDpi xmlns:a14="http://schemas.microsoft.com/office/drawing/2010/main"/>
              </a:ext>
            </a:extLst>
          </a:blip>
          <a:srcRect/>
          <a:stretch/>
        </p:blipFill>
        <p:spPr>
          <a:xfrm>
            <a:off x="4702209" y="4331058"/>
            <a:ext cx="840821" cy="840821"/>
          </a:xfrm>
          <a:prstGeom prst="rect">
            <a:avLst/>
          </a:prstGeom>
        </p:spPr>
      </p:pic>
      <p:pic>
        <p:nvPicPr>
          <p:cNvPr id="46" name="Picture 45" descr="A building">
            <a:extLst>
              <a:ext uri="{FF2B5EF4-FFF2-40B4-BE49-F238E27FC236}">
                <a16:creationId xmlns:a16="http://schemas.microsoft.com/office/drawing/2014/main" id="{1C33CFA7-8B7F-3B62-35C7-F009E97CACE8}"/>
              </a:ext>
            </a:extLst>
          </p:cNvPr>
          <p:cNvPicPr>
            <a:picLocks noChangeAspect="1"/>
          </p:cNvPicPr>
          <p:nvPr/>
        </p:nvPicPr>
        <p:blipFill>
          <a:blip r:embed="rId40" cstate="screen">
            <a:extLst>
              <a:ext uri="{28A0092B-C50C-407E-A947-70E740481C1C}">
                <a14:useLocalDpi xmlns:a14="http://schemas.microsoft.com/office/drawing/2010/main"/>
              </a:ext>
            </a:extLst>
          </a:blip>
          <a:srcRect/>
          <a:stretch/>
        </p:blipFill>
        <p:spPr>
          <a:xfrm>
            <a:off x="5751263" y="4331058"/>
            <a:ext cx="840821" cy="840821"/>
          </a:xfrm>
          <a:prstGeom prst="rect">
            <a:avLst/>
          </a:prstGeom>
        </p:spPr>
      </p:pic>
      <p:pic>
        <p:nvPicPr>
          <p:cNvPr id="47" name="Picture 46" descr="A blue and white circle and triangle&#10;">
            <a:extLst>
              <a:ext uri="{FF2B5EF4-FFF2-40B4-BE49-F238E27FC236}">
                <a16:creationId xmlns:a16="http://schemas.microsoft.com/office/drawing/2014/main" id="{66B295D0-E0C1-D989-EC01-55A9DEA3D5C7}"/>
              </a:ext>
            </a:extLst>
          </p:cNvPr>
          <p:cNvPicPr>
            <a:picLocks noChangeAspect="1"/>
          </p:cNvPicPr>
          <p:nvPr/>
        </p:nvPicPr>
        <p:blipFill>
          <a:blip r:embed="rId41" cstate="screen">
            <a:extLst>
              <a:ext uri="{28A0092B-C50C-407E-A947-70E740481C1C}">
                <a14:useLocalDpi xmlns:a14="http://schemas.microsoft.com/office/drawing/2010/main"/>
              </a:ext>
            </a:extLst>
          </a:blip>
          <a:srcRect/>
          <a:stretch/>
        </p:blipFill>
        <p:spPr>
          <a:xfrm>
            <a:off x="6800317" y="4331058"/>
            <a:ext cx="840821" cy="840821"/>
          </a:xfrm>
          <a:prstGeom prst="rect">
            <a:avLst/>
          </a:prstGeom>
        </p:spPr>
      </p:pic>
      <p:pic>
        <p:nvPicPr>
          <p:cNvPr id="48" name="Picture 47" descr="A magnifying glass and a piece of paper">
            <a:extLst>
              <a:ext uri="{FF2B5EF4-FFF2-40B4-BE49-F238E27FC236}">
                <a16:creationId xmlns:a16="http://schemas.microsoft.com/office/drawing/2014/main" id="{6662CA20-3547-167E-C046-8FA17E2D2C36}"/>
              </a:ext>
            </a:extLst>
          </p:cNvPr>
          <p:cNvPicPr>
            <a:picLocks noChangeAspect="1"/>
          </p:cNvPicPr>
          <p:nvPr/>
        </p:nvPicPr>
        <p:blipFill>
          <a:blip r:embed="rId42" cstate="screen">
            <a:extLst>
              <a:ext uri="{28A0092B-C50C-407E-A947-70E740481C1C}">
                <a14:useLocalDpi xmlns:a14="http://schemas.microsoft.com/office/drawing/2010/main"/>
              </a:ext>
            </a:extLst>
          </a:blip>
          <a:srcRect/>
          <a:stretch/>
        </p:blipFill>
        <p:spPr>
          <a:xfrm>
            <a:off x="7849371" y="4331058"/>
            <a:ext cx="840821" cy="840821"/>
          </a:xfrm>
          <a:prstGeom prst="rect">
            <a:avLst/>
          </a:prstGeom>
        </p:spPr>
      </p:pic>
      <p:pic>
        <p:nvPicPr>
          <p:cNvPr id="49" name="Picture 48" descr="A white circle with a purple circle in the middle&#10;">
            <a:extLst>
              <a:ext uri="{FF2B5EF4-FFF2-40B4-BE49-F238E27FC236}">
                <a16:creationId xmlns:a16="http://schemas.microsoft.com/office/drawing/2014/main" id="{0A8C1679-C634-8374-A07C-87E60CA92092}"/>
              </a:ext>
            </a:extLst>
          </p:cNvPr>
          <p:cNvPicPr>
            <a:picLocks noChangeAspect="1"/>
          </p:cNvPicPr>
          <p:nvPr/>
        </p:nvPicPr>
        <p:blipFill>
          <a:blip r:embed="rId43" cstate="screen">
            <a:extLst>
              <a:ext uri="{28A0092B-C50C-407E-A947-70E740481C1C}">
                <a14:useLocalDpi xmlns:a14="http://schemas.microsoft.com/office/drawing/2010/main"/>
              </a:ext>
            </a:extLst>
          </a:blip>
          <a:srcRect/>
          <a:stretch/>
        </p:blipFill>
        <p:spPr>
          <a:xfrm>
            <a:off x="8898425" y="4331058"/>
            <a:ext cx="840821" cy="840821"/>
          </a:xfrm>
          <a:prstGeom prst="rect">
            <a:avLst/>
          </a:prstGeom>
        </p:spPr>
      </p:pic>
      <p:pic>
        <p:nvPicPr>
          <p:cNvPr id="50" name="Picture 49" descr="A diamond in a circle&#10;">
            <a:extLst>
              <a:ext uri="{FF2B5EF4-FFF2-40B4-BE49-F238E27FC236}">
                <a16:creationId xmlns:a16="http://schemas.microsoft.com/office/drawing/2014/main" id="{475B77B4-1C9A-C67F-4793-9C471957BA82}"/>
              </a:ext>
            </a:extLst>
          </p:cNvPr>
          <p:cNvPicPr>
            <a:picLocks noChangeAspect="1"/>
          </p:cNvPicPr>
          <p:nvPr/>
        </p:nvPicPr>
        <p:blipFill>
          <a:blip r:embed="rId44" cstate="screen">
            <a:extLst>
              <a:ext uri="{28A0092B-C50C-407E-A947-70E740481C1C}">
                <a14:useLocalDpi xmlns:a14="http://schemas.microsoft.com/office/drawing/2010/main"/>
              </a:ext>
            </a:extLst>
          </a:blip>
          <a:srcRect/>
          <a:stretch/>
        </p:blipFill>
        <p:spPr>
          <a:xfrm>
            <a:off x="9947479" y="4331058"/>
            <a:ext cx="840821" cy="840821"/>
          </a:xfrm>
          <a:prstGeom prst="rect">
            <a:avLst/>
          </a:prstGeom>
        </p:spPr>
      </p:pic>
      <p:pic>
        <p:nvPicPr>
          <p:cNvPr id="51" name="Picture 50" descr="Stacked circuit boards">
            <a:extLst>
              <a:ext uri="{FF2B5EF4-FFF2-40B4-BE49-F238E27FC236}">
                <a16:creationId xmlns:a16="http://schemas.microsoft.com/office/drawing/2014/main" id="{49C6E35F-9DF4-085F-89F2-A443A996AEF2}"/>
              </a:ext>
            </a:extLst>
          </p:cNvPr>
          <p:cNvPicPr>
            <a:picLocks noChangeAspect="1"/>
          </p:cNvPicPr>
          <p:nvPr/>
        </p:nvPicPr>
        <p:blipFill>
          <a:blip r:embed="rId45" cstate="screen">
            <a:extLst>
              <a:ext uri="{28A0092B-C50C-407E-A947-70E740481C1C}">
                <a14:useLocalDpi xmlns:a14="http://schemas.microsoft.com/office/drawing/2010/main"/>
              </a:ext>
            </a:extLst>
          </a:blip>
          <a:srcRect/>
          <a:stretch/>
        </p:blipFill>
        <p:spPr>
          <a:xfrm>
            <a:off x="10996536" y="4331058"/>
            <a:ext cx="840821" cy="840821"/>
          </a:xfrm>
          <a:prstGeom prst="rect">
            <a:avLst/>
          </a:prstGeom>
        </p:spPr>
      </p:pic>
      <p:pic>
        <p:nvPicPr>
          <p:cNvPr id="52" name="Picture 51" descr="A purple circle with arrows&#10;">
            <a:extLst>
              <a:ext uri="{FF2B5EF4-FFF2-40B4-BE49-F238E27FC236}">
                <a16:creationId xmlns:a16="http://schemas.microsoft.com/office/drawing/2014/main" id="{28ABBADF-2EEE-FCDF-578F-EF8DCEA8A6D8}"/>
              </a:ext>
            </a:extLst>
          </p:cNvPr>
          <p:cNvPicPr>
            <a:picLocks noChangeAspect="1"/>
          </p:cNvPicPr>
          <p:nvPr/>
        </p:nvPicPr>
        <p:blipFill>
          <a:blip r:embed="rId46" cstate="screen">
            <a:extLst>
              <a:ext uri="{28A0092B-C50C-407E-A947-70E740481C1C}">
                <a14:useLocalDpi xmlns:a14="http://schemas.microsoft.com/office/drawing/2010/main"/>
              </a:ext>
            </a:extLst>
          </a:blip>
          <a:srcRect/>
          <a:stretch/>
        </p:blipFill>
        <p:spPr>
          <a:xfrm>
            <a:off x="3653155" y="5233118"/>
            <a:ext cx="840821" cy="840821"/>
          </a:xfrm>
          <a:prstGeom prst="rect">
            <a:avLst/>
          </a:prstGeom>
        </p:spPr>
      </p:pic>
      <p:pic>
        <p:nvPicPr>
          <p:cNvPr id="53" name="Picture 52" descr="A circular arrows and circles&#10;">
            <a:extLst>
              <a:ext uri="{FF2B5EF4-FFF2-40B4-BE49-F238E27FC236}">
                <a16:creationId xmlns:a16="http://schemas.microsoft.com/office/drawing/2014/main" id="{448E86EF-F7F0-3486-6A21-806220E93A3F}"/>
              </a:ext>
            </a:extLst>
          </p:cNvPr>
          <p:cNvPicPr>
            <a:picLocks noChangeAspect="1"/>
          </p:cNvPicPr>
          <p:nvPr/>
        </p:nvPicPr>
        <p:blipFill>
          <a:blip r:embed="rId47" cstate="screen">
            <a:extLst>
              <a:ext uri="{28A0092B-C50C-407E-A947-70E740481C1C}">
                <a14:useLocalDpi xmlns:a14="http://schemas.microsoft.com/office/drawing/2010/main"/>
              </a:ext>
            </a:extLst>
          </a:blip>
          <a:srcRect/>
          <a:stretch/>
        </p:blipFill>
        <p:spPr>
          <a:xfrm>
            <a:off x="4702209" y="5233118"/>
            <a:ext cx="840821" cy="840821"/>
          </a:xfrm>
          <a:prstGeom prst="rect">
            <a:avLst/>
          </a:prstGeom>
        </p:spPr>
      </p:pic>
      <p:pic>
        <p:nvPicPr>
          <p:cNvPr id="54" name="Picture 53" descr="A blue and white square with a chess marker&#10;">
            <a:extLst>
              <a:ext uri="{FF2B5EF4-FFF2-40B4-BE49-F238E27FC236}">
                <a16:creationId xmlns:a16="http://schemas.microsoft.com/office/drawing/2014/main" id="{9122647F-C9D8-7F72-B2A8-454BC9AF2CA9}"/>
              </a:ext>
            </a:extLst>
          </p:cNvPr>
          <p:cNvPicPr>
            <a:picLocks noChangeAspect="1"/>
          </p:cNvPicPr>
          <p:nvPr/>
        </p:nvPicPr>
        <p:blipFill>
          <a:blip r:embed="rId48" cstate="screen">
            <a:extLst>
              <a:ext uri="{28A0092B-C50C-407E-A947-70E740481C1C}">
                <a14:useLocalDpi xmlns:a14="http://schemas.microsoft.com/office/drawing/2010/main"/>
              </a:ext>
            </a:extLst>
          </a:blip>
          <a:srcRect/>
          <a:stretch/>
        </p:blipFill>
        <p:spPr>
          <a:xfrm>
            <a:off x="5751263" y="5233118"/>
            <a:ext cx="840821" cy="840821"/>
          </a:xfrm>
          <a:prstGeom prst="rect">
            <a:avLst/>
          </a:prstGeom>
        </p:spPr>
      </p:pic>
      <p:pic>
        <p:nvPicPr>
          <p:cNvPr id="55" name="Picture 54" descr="A blue eye with white dots&#10;">
            <a:extLst>
              <a:ext uri="{FF2B5EF4-FFF2-40B4-BE49-F238E27FC236}">
                <a16:creationId xmlns:a16="http://schemas.microsoft.com/office/drawing/2014/main" id="{560F5F43-DB35-CB99-2022-57791B15ADF9}"/>
              </a:ext>
            </a:extLst>
          </p:cNvPr>
          <p:cNvPicPr>
            <a:picLocks noChangeAspect="1"/>
          </p:cNvPicPr>
          <p:nvPr/>
        </p:nvPicPr>
        <p:blipFill>
          <a:blip r:embed="rId49" cstate="screen">
            <a:extLst>
              <a:ext uri="{28A0092B-C50C-407E-A947-70E740481C1C}">
                <a14:useLocalDpi xmlns:a14="http://schemas.microsoft.com/office/drawing/2010/main"/>
              </a:ext>
            </a:extLst>
          </a:blip>
          <a:srcRect/>
          <a:stretch/>
        </p:blipFill>
        <p:spPr>
          <a:xfrm>
            <a:off x="6800317" y="5233118"/>
            <a:ext cx="840821" cy="840821"/>
          </a:xfrm>
          <a:prstGeom prst="rect">
            <a:avLst/>
          </a:prstGeom>
        </p:spPr>
      </p:pic>
      <p:pic>
        <p:nvPicPr>
          <p:cNvPr id="56" name="Picture 55" descr="A fingerprint scan&#10;">
            <a:extLst>
              <a:ext uri="{FF2B5EF4-FFF2-40B4-BE49-F238E27FC236}">
                <a16:creationId xmlns:a16="http://schemas.microsoft.com/office/drawing/2014/main" id="{05F1A7CA-8D45-4775-193A-BB58ABC5F30B}"/>
              </a:ext>
            </a:extLst>
          </p:cNvPr>
          <p:cNvPicPr>
            <a:picLocks noChangeAspect="1"/>
          </p:cNvPicPr>
          <p:nvPr/>
        </p:nvPicPr>
        <p:blipFill>
          <a:blip r:embed="rId50" cstate="screen">
            <a:extLst>
              <a:ext uri="{28A0092B-C50C-407E-A947-70E740481C1C}">
                <a14:useLocalDpi xmlns:a14="http://schemas.microsoft.com/office/drawing/2010/main"/>
              </a:ext>
            </a:extLst>
          </a:blip>
          <a:srcRect/>
          <a:stretch/>
        </p:blipFill>
        <p:spPr>
          <a:xfrm>
            <a:off x="7849371" y="5233118"/>
            <a:ext cx="840821" cy="840821"/>
          </a:xfrm>
          <a:prstGeom prst="rect">
            <a:avLst/>
          </a:prstGeom>
        </p:spPr>
      </p:pic>
      <p:pic>
        <p:nvPicPr>
          <p:cNvPr id="59" name="Picture 58" descr="A purple circle with squares and lines&#10;">
            <a:extLst>
              <a:ext uri="{FF2B5EF4-FFF2-40B4-BE49-F238E27FC236}">
                <a16:creationId xmlns:a16="http://schemas.microsoft.com/office/drawing/2014/main" id="{0948BF1E-1BA7-1321-7882-90107B3BE217}"/>
              </a:ext>
            </a:extLst>
          </p:cNvPr>
          <p:cNvPicPr>
            <a:picLocks noChangeAspect="1"/>
          </p:cNvPicPr>
          <p:nvPr/>
        </p:nvPicPr>
        <p:blipFill>
          <a:blip r:embed="rId51" cstate="screen">
            <a:extLst>
              <a:ext uri="{28A0092B-C50C-407E-A947-70E740481C1C}">
                <a14:useLocalDpi xmlns:a14="http://schemas.microsoft.com/office/drawing/2010/main"/>
              </a:ext>
            </a:extLst>
          </a:blip>
          <a:srcRect/>
          <a:stretch/>
        </p:blipFill>
        <p:spPr>
          <a:xfrm>
            <a:off x="8898425" y="5233118"/>
            <a:ext cx="840821" cy="840821"/>
          </a:xfrm>
          <a:prstGeom prst="rect">
            <a:avLst/>
          </a:prstGeom>
        </p:spPr>
      </p:pic>
      <p:pic>
        <p:nvPicPr>
          <p:cNvPr id="60" name="Picture 59" descr="A purple head">
            <a:extLst>
              <a:ext uri="{FF2B5EF4-FFF2-40B4-BE49-F238E27FC236}">
                <a16:creationId xmlns:a16="http://schemas.microsoft.com/office/drawing/2014/main" id="{30B63FF4-AD40-22BF-C4F0-6FDEED412B39}"/>
              </a:ext>
            </a:extLst>
          </p:cNvPr>
          <p:cNvPicPr>
            <a:picLocks noChangeAspect="1"/>
          </p:cNvPicPr>
          <p:nvPr/>
        </p:nvPicPr>
        <p:blipFill>
          <a:blip r:embed="rId52" cstate="screen">
            <a:extLst>
              <a:ext uri="{28A0092B-C50C-407E-A947-70E740481C1C}">
                <a14:useLocalDpi xmlns:a14="http://schemas.microsoft.com/office/drawing/2010/main"/>
              </a:ext>
            </a:extLst>
          </a:blip>
          <a:srcRect/>
          <a:stretch/>
        </p:blipFill>
        <p:spPr>
          <a:xfrm>
            <a:off x="9961383" y="5233118"/>
            <a:ext cx="840821" cy="840821"/>
          </a:xfrm>
          <a:prstGeom prst="rect">
            <a:avLst/>
          </a:prstGeom>
        </p:spPr>
      </p:pic>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bwMode="gray">
          <a:xfrm>
            <a:off x="550164" y="6439710"/>
            <a:ext cx="2666111" cy="418289"/>
          </a:xfrm>
        </p:spPr>
        <p:txBody>
          <a:body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gray"/>
        <p:txBody>
          <a:bodyPr/>
          <a:lstStyle>
            <a:lvl1pPr>
              <a:defRPr>
                <a:solidFill>
                  <a:schemeClr val="bg1"/>
                </a:solidFill>
              </a:defRPr>
            </a:lvl1pPr>
          </a:lstStyle>
          <a:p>
            <a:fld id="{27BB625B-AB5A-C845-B50B-ED205C3DDF7A}" type="slidenum">
              <a:rPr lang="en-US" smtClean="0"/>
              <a:pPr/>
              <a:t>‹#›</a:t>
            </a:fld>
            <a:endParaRPr lang="en-US"/>
          </a:p>
        </p:txBody>
      </p:sp>
      <p:sp>
        <p:nvSpPr>
          <p:cNvPr id="57" name="Rectangle 56">
            <a:extLst>
              <a:ext uri="{FF2B5EF4-FFF2-40B4-BE49-F238E27FC236}">
                <a16:creationId xmlns:a16="http://schemas.microsoft.com/office/drawing/2014/main" id="{A86E762F-0CD7-611D-A87F-5C6687B251CA}"/>
              </a:ext>
              <a:ext uri="{C183D7F6-B498-43B3-948B-1728B52AA6E4}">
                <adec:decorative xmlns:adec="http://schemas.microsoft.com/office/drawing/2017/decorative" val="1"/>
              </a:ext>
            </a:extLst>
          </p:cNvPr>
          <p:cNvSpPr/>
          <p:nvPr userDrawn="1"/>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58" name="Section">
            <a:extLst>
              <a:ext uri="{FF2B5EF4-FFF2-40B4-BE49-F238E27FC236}">
                <a16:creationId xmlns:a16="http://schemas.microsoft.com/office/drawing/2014/main" id="{6D2BEF25-FA3E-E61B-3F57-B59FAE55E8B0}"/>
              </a:ext>
            </a:extLst>
          </p:cNvPr>
          <p:cNvSpPr txBox="1"/>
          <p:nvPr userDrawn="1"/>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61" name="Title 1">
            <a:extLst>
              <a:ext uri="{FF2B5EF4-FFF2-40B4-BE49-F238E27FC236}">
                <a16:creationId xmlns:a16="http://schemas.microsoft.com/office/drawing/2014/main" id="{A78B2BE8-07CE-52E8-8FE0-8264817C31FA}"/>
              </a:ext>
            </a:extLst>
          </p:cNvPr>
          <p:cNvSpPr txBox="1">
            <a:spLocks/>
          </p:cNvSpPr>
          <p:nvPr userDrawn="1"/>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Pictograms –</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Darkmode</a:t>
            </a:r>
          </a:p>
        </p:txBody>
      </p:sp>
      <p:sp>
        <p:nvSpPr>
          <p:cNvPr id="62" name="Text Placeholder 1">
            <a:extLst>
              <a:ext uri="{FF2B5EF4-FFF2-40B4-BE49-F238E27FC236}">
                <a16:creationId xmlns:a16="http://schemas.microsoft.com/office/drawing/2014/main" id="{0D3DFBF3-C64B-6796-50DF-A8E99BA06DE0}"/>
              </a:ext>
            </a:extLst>
          </p:cNvPr>
          <p:cNvSpPr txBox="1">
            <a:spLocks/>
          </p:cNvSpPr>
          <p:nvPr userDrawn="1"/>
        </p:nvSpPr>
        <p:spPr bwMode="gray">
          <a:xfrm>
            <a:off x="550164" y="1625600"/>
            <a:ext cx="2335911" cy="4679950"/>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0" noProof="0"/>
              <a:t>While pictograms should be used in their original Purple colorway, they can also incorporate one of three accent colors, Amber, Turquoise and Fuchsia.</a:t>
            </a:r>
          </a:p>
          <a:p>
            <a:r>
              <a:rPr lang="en-GB">
                <a:solidFill>
                  <a:srgbClr val="0C004C"/>
                </a:solidFill>
                <a:effectLst/>
                <a:latin typeface="Plus Jakarta Sans Medium" pitchFamily="2" charset="77"/>
              </a:rPr>
              <a:t>Consider using pictograms with accent colors when: </a:t>
            </a:r>
          </a:p>
          <a:p>
            <a:pPr marL="171450" indent="-171450">
              <a:buFont typeface="Arial" panose="020B0604020202020204" pitchFamily="34" charset="0"/>
              <a:buChar char="•"/>
            </a:pPr>
            <a:r>
              <a:rPr lang="en-GB">
                <a:solidFill>
                  <a:srgbClr val="0C004C"/>
                </a:solidFill>
                <a:effectLst/>
                <a:latin typeface="Plus Jakarta Sans Medium" pitchFamily="2" charset="77"/>
              </a:rPr>
              <a:t>calling additional attention to one in a series </a:t>
            </a:r>
          </a:p>
          <a:p>
            <a:pPr marL="171450" indent="-171450">
              <a:buFont typeface="Arial" panose="020B0604020202020204" pitchFamily="34" charset="0"/>
              <a:buChar char="•"/>
            </a:pPr>
            <a:r>
              <a:rPr lang="en-GB">
                <a:solidFill>
                  <a:srgbClr val="0C004C"/>
                </a:solidFill>
                <a:effectLst/>
                <a:latin typeface="Plus Jakarta Sans Medium" pitchFamily="2" charset="77"/>
              </a:rPr>
              <a:t>complementing the color of a layout </a:t>
            </a:r>
          </a:p>
          <a:p>
            <a:pPr marL="171450" indent="-171450">
              <a:buFont typeface="Arial" panose="020B0604020202020204" pitchFamily="34" charset="0"/>
              <a:buChar char="•"/>
            </a:pPr>
            <a:r>
              <a:rPr lang="en-GB">
                <a:solidFill>
                  <a:srgbClr val="0C004C"/>
                </a:solidFill>
                <a:effectLst/>
                <a:latin typeface="Plus Jakarta Sans Medium" pitchFamily="2" charset="77"/>
              </a:rPr>
              <a:t>used as a large expressive illustration </a:t>
            </a:r>
          </a:p>
        </p:txBody>
      </p:sp>
      <p:sp>
        <p:nvSpPr>
          <p:cNvPr id="63" name="Text">
            <a:extLst>
              <a:ext uri="{FF2B5EF4-FFF2-40B4-BE49-F238E27FC236}">
                <a16:creationId xmlns:a16="http://schemas.microsoft.com/office/drawing/2014/main" id="{BC153608-0D8A-167B-BAA4-3AB3382703D9}"/>
              </a:ext>
            </a:extLst>
          </p:cNvPr>
          <p:cNvSpPr>
            <a:spLocks/>
          </p:cNvSpPr>
          <p:nvPr userDrawn="1"/>
        </p:nvSpPr>
        <p:spPr>
          <a:xfrm>
            <a:off x="440676" y="4269821"/>
            <a:ext cx="2378724" cy="743846"/>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ts val="1420"/>
              </a:lnSpc>
            </a:pPr>
            <a:r>
              <a:rPr lang="en-US" sz="1100" noProof="1">
                <a:solidFill>
                  <a:schemeClr val="tx2"/>
                </a:solidFill>
              </a:rPr>
              <a:t>Go to </a:t>
            </a:r>
            <a:r>
              <a:rPr lang="en-US" sz="1100" b="1" noProof="1">
                <a:solidFill>
                  <a:schemeClr val="tx2"/>
                </a:solidFill>
                <a:hlinkClick r:id="rId2">
                  <a:extLst>
                    <a:ext uri="{A12FA001-AC4F-418D-AE19-62706E023703}">
                      <ahyp:hlinkClr xmlns:ahyp="http://schemas.microsoft.com/office/drawing/2018/hyperlinkcolor" val="tx"/>
                    </a:ext>
                  </a:extLst>
                </a:hlinkClick>
              </a:rPr>
              <a:t>Pearson Brand Hub</a:t>
            </a:r>
            <a:r>
              <a:rPr lang="en-US" sz="1100" b="1" noProof="1">
                <a:solidFill>
                  <a:schemeClr val="tx2"/>
                </a:solidFill>
              </a:rPr>
              <a:t> </a:t>
            </a:r>
            <a:r>
              <a:rPr lang="en-US" sz="1100" noProof="1">
                <a:solidFill>
                  <a:schemeClr val="tx2"/>
                </a:solidFill>
              </a:rPr>
              <a:t>to access the pictograms with accent colors. </a:t>
            </a:r>
            <a:endParaRPr lang="en-US" sz="1100">
              <a:solidFill>
                <a:schemeClr val="tx2"/>
              </a:solidFill>
            </a:endParaRPr>
          </a:p>
        </p:txBody>
      </p:sp>
      <p:grpSp>
        <p:nvGrpSpPr>
          <p:cNvPr id="128" name="Group 127">
            <a:extLst>
              <a:ext uri="{FF2B5EF4-FFF2-40B4-BE49-F238E27FC236}">
                <a16:creationId xmlns:a16="http://schemas.microsoft.com/office/drawing/2014/main" id="{5BC6BD3E-2B55-A1F2-62FD-4652F0E60A96}"/>
              </a:ext>
              <a:ext uri="{C183D7F6-B498-43B3-948B-1728B52AA6E4}">
                <adec:decorative xmlns:adec="http://schemas.microsoft.com/office/drawing/2017/decorative" val="1"/>
              </a:ext>
            </a:extLst>
          </p:cNvPr>
          <p:cNvGrpSpPr/>
          <p:nvPr userDrawn="1"/>
        </p:nvGrpSpPr>
        <p:grpSpPr>
          <a:xfrm>
            <a:off x="550164" y="5125013"/>
            <a:ext cx="2159747" cy="680781"/>
            <a:chOff x="550164" y="5125013"/>
            <a:chExt cx="2159747" cy="680781"/>
          </a:xfrm>
        </p:grpSpPr>
        <p:pic>
          <p:nvPicPr>
            <p:cNvPr id="129" name="Picture 128" descr="A colorful cube with purple and yellow squares&#10;&#10;AI-generated content may be incorrect.">
              <a:extLst>
                <a:ext uri="{FF2B5EF4-FFF2-40B4-BE49-F238E27FC236}">
                  <a16:creationId xmlns:a16="http://schemas.microsoft.com/office/drawing/2014/main" id="{CFD26F17-0B47-9854-CB3D-DB1ABA85255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0164" y="5125013"/>
              <a:ext cx="680781" cy="680781"/>
            </a:xfrm>
            <a:prstGeom prst="rect">
              <a:avLst/>
            </a:prstGeom>
          </p:spPr>
        </p:pic>
        <p:pic>
          <p:nvPicPr>
            <p:cNvPr id="130" name="Picture 129">
              <a:extLst>
                <a:ext uri="{FF2B5EF4-FFF2-40B4-BE49-F238E27FC236}">
                  <a16:creationId xmlns:a16="http://schemas.microsoft.com/office/drawing/2014/main" id="{4D40328A-FECB-8D34-CA71-ADDD9ED5C003}"/>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289647" y="5125013"/>
              <a:ext cx="680781" cy="680781"/>
            </a:xfrm>
            <a:prstGeom prst="rect">
              <a:avLst/>
            </a:prstGeom>
          </p:spPr>
        </p:pic>
        <p:pic>
          <p:nvPicPr>
            <p:cNvPr id="131" name="Picture 130">
              <a:extLst>
                <a:ext uri="{FF2B5EF4-FFF2-40B4-BE49-F238E27FC236}">
                  <a16:creationId xmlns:a16="http://schemas.microsoft.com/office/drawing/2014/main" id="{C200545E-808E-3665-2787-4B37CE26380D}"/>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2029130" y="5125013"/>
              <a:ext cx="680781" cy="680781"/>
            </a:xfrm>
            <a:prstGeom prst="rect">
              <a:avLst/>
            </a:prstGeom>
          </p:spPr>
        </p:pic>
      </p:grpSp>
      <p:pic>
        <p:nvPicPr>
          <p:cNvPr id="132" name="Picture 131" descr="A purple paper plane">
            <a:extLst>
              <a:ext uri="{FF2B5EF4-FFF2-40B4-BE49-F238E27FC236}">
                <a16:creationId xmlns:a16="http://schemas.microsoft.com/office/drawing/2014/main" id="{154DB1F8-A008-EFA7-B22B-D49E8A570C70}"/>
              </a:ext>
            </a:extLst>
          </p:cNvPr>
          <p:cNvPicPr>
            <a:picLocks noChangeAspect="1"/>
          </p:cNvPicPr>
          <p:nvPr userDrawn="1"/>
        </p:nvPicPr>
        <p:blipFill>
          <a:blip r:embed="rId6" cstate="screen">
            <a:extLst>
              <a:ext uri="{28A0092B-C50C-407E-A947-70E740481C1C}">
                <a14:useLocalDpi xmlns:a14="http://schemas.microsoft.com/office/drawing/2010/main"/>
              </a:ext>
            </a:extLst>
          </a:blip>
          <a:srcRect/>
          <a:stretch/>
        </p:blipFill>
        <p:spPr>
          <a:xfrm>
            <a:off x="3653155" y="722826"/>
            <a:ext cx="840821" cy="840821"/>
          </a:xfrm>
          <a:prstGeom prst="rect">
            <a:avLst/>
          </a:prstGeom>
        </p:spPr>
      </p:pic>
      <p:pic>
        <p:nvPicPr>
          <p:cNvPr id="133" name="Picture 132" descr="A purple cube with white lines&#10;">
            <a:extLst>
              <a:ext uri="{FF2B5EF4-FFF2-40B4-BE49-F238E27FC236}">
                <a16:creationId xmlns:a16="http://schemas.microsoft.com/office/drawing/2014/main" id="{0E55C719-2D21-1636-7394-8D169B86CBD9}"/>
              </a:ext>
            </a:extLst>
          </p:cNvPr>
          <p:cNvPicPr>
            <a:picLocks noChangeAspect="1"/>
          </p:cNvPicPr>
          <p:nvPr userDrawn="1"/>
        </p:nvPicPr>
        <p:blipFill>
          <a:blip r:embed="rId7" cstate="screen">
            <a:extLst>
              <a:ext uri="{28A0092B-C50C-407E-A947-70E740481C1C}">
                <a14:useLocalDpi xmlns:a14="http://schemas.microsoft.com/office/drawing/2010/main"/>
              </a:ext>
            </a:extLst>
          </a:blip>
          <a:srcRect/>
          <a:stretch/>
        </p:blipFill>
        <p:spPr>
          <a:xfrm>
            <a:off x="4702209" y="722826"/>
            <a:ext cx="840821" cy="840821"/>
          </a:xfrm>
          <a:prstGeom prst="rect">
            <a:avLst/>
          </a:prstGeom>
        </p:spPr>
      </p:pic>
      <p:pic>
        <p:nvPicPr>
          <p:cNvPr id="134" name="Picture 133" descr="A purple square with a white arrow pointing up">
            <a:extLst>
              <a:ext uri="{FF2B5EF4-FFF2-40B4-BE49-F238E27FC236}">
                <a16:creationId xmlns:a16="http://schemas.microsoft.com/office/drawing/2014/main" id="{EEA1AC00-8633-B32B-D5FA-2B9A9472F9D6}"/>
              </a:ext>
            </a:extLst>
          </p:cNvPr>
          <p:cNvPicPr>
            <a:picLocks noChangeAspect="1"/>
          </p:cNvPicPr>
          <p:nvPr userDrawn="1"/>
        </p:nvPicPr>
        <p:blipFill>
          <a:blip r:embed="rId8" cstate="screen">
            <a:extLst>
              <a:ext uri="{28A0092B-C50C-407E-A947-70E740481C1C}">
                <a14:useLocalDpi xmlns:a14="http://schemas.microsoft.com/office/drawing/2010/main"/>
              </a:ext>
            </a:extLst>
          </a:blip>
          <a:srcRect/>
          <a:stretch/>
        </p:blipFill>
        <p:spPr>
          <a:xfrm>
            <a:off x="5751263" y="722826"/>
            <a:ext cx="840821" cy="840821"/>
          </a:xfrm>
          <a:prstGeom prst="rect">
            <a:avLst/>
          </a:prstGeom>
        </p:spPr>
      </p:pic>
      <p:pic>
        <p:nvPicPr>
          <p:cNvPr id="135" name="Picture 134" descr="A blue circles with white arrows">
            <a:extLst>
              <a:ext uri="{FF2B5EF4-FFF2-40B4-BE49-F238E27FC236}">
                <a16:creationId xmlns:a16="http://schemas.microsoft.com/office/drawing/2014/main" id="{E12D3900-8622-A8FC-1BCB-12D21E099C7D}"/>
              </a:ext>
            </a:extLst>
          </p:cNvPr>
          <p:cNvPicPr>
            <a:picLocks noChangeAspect="1"/>
          </p:cNvPicPr>
          <p:nvPr userDrawn="1"/>
        </p:nvPicPr>
        <p:blipFill>
          <a:blip r:embed="rId9" cstate="screen">
            <a:extLst>
              <a:ext uri="{28A0092B-C50C-407E-A947-70E740481C1C}">
                <a14:useLocalDpi xmlns:a14="http://schemas.microsoft.com/office/drawing/2010/main"/>
              </a:ext>
            </a:extLst>
          </a:blip>
          <a:srcRect/>
          <a:stretch/>
        </p:blipFill>
        <p:spPr>
          <a:xfrm>
            <a:off x="6800317" y="722826"/>
            <a:ext cx="840821" cy="840821"/>
          </a:xfrm>
          <a:prstGeom prst="rect">
            <a:avLst/>
          </a:prstGeom>
        </p:spPr>
      </p:pic>
      <p:pic>
        <p:nvPicPr>
          <p:cNvPr id="136" name="Picture 135" descr="A globe ">
            <a:extLst>
              <a:ext uri="{FF2B5EF4-FFF2-40B4-BE49-F238E27FC236}">
                <a16:creationId xmlns:a16="http://schemas.microsoft.com/office/drawing/2014/main" id="{BAAA28F8-B046-22F1-3FB8-4A42EC26F3A5}"/>
              </a:ext>
            </a:extLst>
          </p:cNvPr>
          <p:cNvPicPr>
            <a:picLocks noChangeAspect="1"/>
          </p:cNvPicPr>
          <p:nvPr userDrawn="1"/>
        </p:nvPicPr>
        <p:blipFill>
          <a:blip r:embed="rId10" cstate="screen">
            <a:extLst>
              <a:ext uri="{28A0092B-C50C-407E-A947-70E740481C1C}">
                <a14:useLocalDpi xmlns:a14="http://schemas.microsoft.com/office/drawing/2010/main"/>
              </a:ext>
            </a:extLst>
          </a:blip>
          <a:srcRect/>
          <a:stretch/>
        </p:blipFill>
        <p:spPr>
          <a:xfrm>
            <a:off x="7849371" y="722826"/>
            <a:ext cx="840821" cy="840821"/>
          </a:xfrm>
          <a:prstGeom prst="rect">
            <a:avLst/>
          </a:prstGeom>
        </p:spPr>
      </p:pic>
      <p:pic>
        <p:nvPicPr>
          <p:cNvPr id="137" name="Picture 136" descr="Stacked circles">
            <a:extLst>
              <a:ext uri="{FF2B5EF4-FFF2-40B4-BE49-F238E27FC236}">
                <a16:creationId xmlns:a16="http://schemas.microsoft.com/office/drawing/2014/main" id="{14A726AF-7AB4-A7F1-C0E8-B3DFAA9D4007}"/>
              </a:ext>
            </a:extLst>
          </p:cNvPr>
          <p:cNvPicPr>
            <a:picLocks noChangeAspect="1"/>
          </p:cNvPicPr>
          <p:nvPr userDrawn="1"/>
        </p:nvPicPr>
        <p:blipFill>
          <a:blip r:embed="rId11" cstate="screen">
            <a:extLst>
              <a:ext uri="{28A0092B-C50C-407E-A947-70E740481C1C}">
                <a14:useLocalDpi xmlns:a14="http://schemas.microsoft.com/office/drawing/2010/main"/>
              </a:ext>
            </a:extLst>
          </a:blip>
          <a:srcRect/>
          <a:stretch/>
        </p:blipFill>
        <p:spPr>
          <a:xfrm>
            <a:off x="8898425" y="722826"/>
            <a:ext cx="840821" cy="840821"/>
          </a:xfrm>
          <a:prstGeom prst="rect">
            <a:avLst/>
          </a:prstGeom>
        </p:spPr>
      </p:pic>
      <p:pic>
        <p:nvPicPr>
          <p:cNvPr id="138" name="Picture 137" descr="A purple square with a white square&#10;">
            <a:extLst>
              <a:ext uri="{FF2B5EF4-FFF2-40B4-BE49-F238E27FC236}">
                <a16:creationId xmlns:a16="http://schemas.microsoft.com/office/drawing/2014/main" id="{C38F9CA5-4DEF-01EB-7C3E-8C1296EBD011}"/>
              </a:ext>
            </a:extLst>
          </p:cNvPr>
          <p:cNvPicPr>
            <a:picLocks noChangeAspect="1"/>
          </p:cNvPicPr>
          <p:nvPr userDrawn="1"/>
        </p:nvPicPr>
        <p:blipFill>
          <a:blip r:embed="rId12" cstate="screen">
            <a:extLst>
              <a:ext uri="{28A0092B-C50C-407E-A947-70E740481C1C}">
                <a14:useLocalDpi xmlns:a14="http://schemas.microsoft.com/office/drawing/2010/main"/>
              </a:ext>
            </a:extLst>
          </a:blip>
          <a:srcRect/>
          <a:stretch/>
        </p:blipFill>
        <p:spPr>
          <a:xfrm>
            <a:off x="9947479" y="722826"/>
            <a:ext cx="840821" cy="840821"/>
          </a:xfrm>
          <a:prstGeom prst="rect">
            <a:avLst/>
          </a:prstGeom>
        </p:spPr>
      </p:pic>
      <p:pic>
        <p:nvPicPr>
          <p:cNvPr id="139" name="Picture 138" descr="A purple circles with a white arrow&#10;">
            <a:extLst>
              <a:ext uri="{FF2B5EF4-FFF2-40B4-BE49-F238E27FC236}">
                <a16:creationId xmlns:a16="http://schemas.microsoft.com/office/drawing/2014/main" id="{DA2B04E7-793C-C9E1-33D3-F7D5B3C83C34}"/>
              </a:ext>
            </a:extLst>
          </p:cNvPr>
          <p:cNvPicPr>
            <a:picLocks noChangeAspect="1"/>
          </p:cNvPicPr>
          <p:nvPr userDrawn="1"/>
        </p:nvPicPr>
        <p:blipFill>
          <a:blip r:embed="rId13" cstate="screen">
            <a:extLst>
              <a:ext uri="{28A0092B-C50C-407E-A947-70E740481C1C}">
                <a14:useLocalDpi xmlns:a14="http://schemas.microsoft.com/office/drawing/2010/main"/>
              </a:ext>
            </a:extLst>
          </a:blip>
          <a:srcRect/>
          <a:stretch/>
        </p:blipFill>
        <p:spPr>
          <a:xfrm>
            <a:off x="10996536" y="722826"/>
            <a:ext cx="840821" cy="840821"/>
          </a:xfrm>
          <a:prstGeom prst="rect">
            <a:avLst/>
          </a:prstGeom>
        </p:spPr>
      </p:pic>
      <p:pic>
        <p:nvPicPr>
          <p:cNvPr id="140" name="Picture 139" descr="A purple circle with a white circle in the middle">
            <a:extLst>
              <a:ext uri="{FF2B5EF4-FFF2-40B4-BE49-F238E27FC236}">
                <a16:creationId xmlns:a16="http://schemas.microsoft.com/office/drawing/2014/main" id="{7527E519-9CED-1C19-A5CA-0D083EA979CE}"/>
              </a:ext>
            </a:extLst>
          </p:cNvPr>
          <p:cNvPicPr>
            <a:picLocks noChangeAspect="1"/>
          </p:cNvPicPr>
          <p:nvPr userDrawn="1"/>
        </p:nvPicPr>
        <p:blipFill>
          <a:blip r:embed="rId14" cstate="screen">
            <a:extLst>
              <a:ext uri="{28A0092B-C50C-407E-A947-70E740481C1C}">
                <a14:useLocalDpi xmlns:a14="http://schemas.microsoft.com/office/drawing/2010/main"/>
              </a:ext>
            </a:extLst>
          </a:blip>
          <a:srcRect/>
          <a:stretch/>
        </p:blipFill>
        <p:spPr>
          <a:xfrm>
            <a:off x="3653155" y="1624884"/>
            <a:ext cx="840821" cy="840821"/>
          </a:xfrm>
          <a:prstGeom prst="rect">
            <a:avLst/>
          </a:prstGeom>
        </p:spPr>
      </p:pic>
      <p:pic>
        <p:nvPicPr>
          <p:cNvPr id="141" name="Picture 140" descr="A purple diamond with a white star&#10;">
            <a:extLst>
              <a:ext uri="{FF2B5EF4-FFF2-40B4-BE49-F238E27FC236}">
                <a16:creationId xmlns:a16="http://schemas.microsoft.com/office/drawing/2014/main" id="{0B3A59B9-F6F5-DC76-6D13-42D60D35126E}"/>
              </a:ext>
            </a:extLst>
          </p:cNvPr>
          <p:cNvPicPr>
            <a:picLocks noChangeAspect="1"/>
          </p:cNvPicPr>
          <p:nvPr userDrawn="1"/>
        </p:nvPicPr>
        <p:blipFill>
          <a:blip r:embed="rId15" cstate="screen">
            <a:extLst>
              <a:ext uri="{28A0092B-C50C-407E-A947-70E740481C1C}">
                <a14:useLocalDpi xmlns:a14="http://schemas.microsoft.com/office/drawing/2010/main"/>
              </a:ext>
            </a:extLst>
          </a:blip>
          <a:srcRect/>
          <a:stretch/>
        </p:blipFill>
        <p:spPr>
          <a:xfrm>
            <a:off x="4702209" y="1624884"/>
            <a:ext cx="840821" cy="840821"/>
          </a:xfrm>
          <a:prstGeom prst="rect">
            <a:avLst/>
          </a:prstGeom>
        </p:spPr>
      </p:pic>
      <p:pic>
        <p:nvPicPr>
          <p:cNvPr id="142" name="Picture 141" descr="A blue squares with a white arrow pointing up&#10;">
            <a:extLst>
              <a:ext uri="{FF2B5EF4-FFF2-40B4-BE49-F238E27FC236}">
                <a16:creationId xmlns:a16="http://schemas.microsoft.com/office/drawing/2014/main" id="{DEE3A034-4F2E-EB93-29D3-4599B569C793}"/>
              </a:ext>
            </a:extLst>
          </p:cNvPr>
          <p:cNvPicPr>
            <a:picLocks noChangeAspect="1"/>
          </p:cNvPicPr>
          <p:nvPr userDrawn="1"/>
        </p:nvPicPr>
        <p:blipFill>
          <a:blip r:embed="rId16" cstate="screen">
            <a:extLst>
              <a:ext uri="{28A0092B-C50C-407E-A947-70E740481C1C}">
                <a14:useLocalDpi xmlns:a14="http://schemas.microsoft.com/office/drawing/2010/main"/>
              </a:ext>
            </a:extLst>
          </a:blip>
          <a:srcRect/>
          <a:stretch/>
        </p:blipFill>
        <p:spPr>
          <a:xfrm>
            <a:off x="5751263" y="1624884"/>
            <a:ext cx="840821" cy="840821"/>
          </a:xfrm>
          <a:prstGeom prst="rect">
            <a:avLst/>
          </a:prstGeom>
        </p:spPr>
      </p:pic>
      <p:pic>
        <p:nvPicPr>
          <p:cNvPr id="143" name="Picture 142" descr="A purple and white logo&#10;">
            <a:extLst>
              <a:ext uri="{FF2B5EF4-FFF2-40B4-BE49-F238E27FC236}">
                <a16:creationId xmlns:a16="http://schemas.microsoft.com/office/drawing/2014/main" id="{B0E1D764-CAE5-EA49-C8AF-06DCBF3CA387}"/>
              </a:ext>
            </a:extLst>
          </p:cNvPr>
          <p:cNvPicPr>
            <a:picLocks noChangeAspect="1"/>
          </p:cNvPicPr>
          <p:nvPr userDrawn="1"/>
        </p:nvPicPr>
        <p:blipFill>
          <a:blip r:embed="rId17" cstate="screen">
            <a:extLst>
              <a:ext uri="{28A0092B-C50C-407E-A947-70E740481C1C}">
                <a14:useLocalDpi xmlns:a14="http://schemas.microsoft.com/office/drawing/2010/main"/>
              </a:ext>
            </a:extLst>
          </a:blip>
          <a:srcRect/>
          <a:stretch/>
        </p:blipFill>
        <p:spPr>
          <a:xfrm>
            <a:off x="6800317" y="1624884"/>
            <a:ext cx="840821" cy="840821"/>
          </a:xfrm>
          <a:prstGeom prst="rect">
            <a:avLst/>
          </a:prstGeom>
        </p:spPr>
      </p:pic>
      <p:pic>
        <p:nvPicPr>
          <p:cNvPr id="144" name="Picture 143" descr="A bright light in a circle">
            <a:extLst>
              <a:ext uri="{FF2B5EF4-FFF2-40B4-BE49-F238E27FC236}">
                <a16:creationId xmlns:a16="http://schemas.microsoft.com/office/drawing/2014/main" id="{18DE3D02-7005-6685-0EDE-AB8C6609332A}"/>
              </a:ext>
            </a:extLst>
          </p:cNvPr>
          <p:cNvPicPr>
            <a:picLocks noChangeAspect="1"/>
          </p:cNvPicPr>
          <p:nvPr userDrawn="1"/>
        </p:nvPicPr>
        <p:blipFill>
          <a:blip r:embed="rId18" cstate="screen">
            <a:extLst>
              <a:ext uri="{28A0092B-C50C-407E-A947-70E740481C1C}">
                <a14:useLocalDpi xmlns:a14="http://schemas.microsoft.com/office/drawing/2010/main"/>
              </a:ext>
            </a:extLst>
          </a:blip>
          <a:srcRect/>
          <a:stretch/>
        </p:blipFill>
        <p:spPr>
          <a:xfrm>
            <a:off x="7849371" y="1624884"/>
            <a:ext cx="840821" cy="840821"/>
          </a:xfrm>
          <a:prstGeom prst="rect">
            <a:avLst/>
          </a:prstGeom>
        </p:spPr>
      </p:pic>
      <p:pic>
        <p:nvPicPr>
          <p:cNvPr id="145" name="Picture 144" descr="A purple head">
            <a:extLst>
              <a:ext uri="{FF2B5EF4-FFF2-40B4-BE49-F238E27FC236}">
                <a16:creationId xmlns:a16="http://schemas.microsoft.com/office/drawing/2014/main" id="{88D9AB71-FB81-BFC8-647C-6AB3504A00B2}"/>
              </a:ext>
            </a:extLst>
          </p:cNvPr>
          <p:cNvPicPr>
            <a:picLocks noChangeAspect="1"/>
          </p:cNvPicPr>
          <p:nvPr userDrawn="1"/>
        </p:nvPicPr>
        <p:blipFill>
          <a:blip r:embed="rId19" cstate="screen">
            <a:extLst>
              <a:ext uri="{28A0092B-C50C-407E-A947-70E740481C1C}">
                <a14:useLocalDpi xmlns:a14="http://schemas.microsoft.com/office/drawing/2010/main"/>
              </a:ext>
            </a:extLst>
          </a:blip>
          <a:srcRect/>
          <a:stretch/>
        </p:blipFill>
        <p:spPr>
          <a:xfrm>
            <a:off x="8898425" y="1624884"/>
            <a:ext cx="840821" cy="840821"/>
          </a:xfrm>
          <a:prstGeom prst="rect">
            <a:avLst/>
          </a:prstGeom>
        </p:spPr>
      </p:pic>
      <p:pic>
        <p:nvPicPr>
          <p:cNvPr id="146" name="Picture 145" descr="A group of people in a row&#10;">
            <a:extLst>
              <a:ext uri="{FF2B5EF4-FFF2-40B4-BE49-F238E27FC236}">
                <a16:creationId xmlns:a16="http://schemas.microsoft.com/office/drawing/2014/main" id="{A0FA33EB-339F-DA92-FF1D-026486710DC2}"/>
              </a:ext>
            </a:extLst>
          </p:cNvPr>
          <p:cNvPicPr>
            <a:picLocks noChangeAspect="1"/>
          </p:cNvPicPr>
          <p:nvPr userDrawn="1"/>
        </p:nvPicPr>
        <p:blipFill>
          <a:blip r:embed="rId20" cstate="screen">
            <a:extLst>
              <a:ext uri="{28A0092B-C50C-407E-A947-70E740481C1C}">
                <a14:useLocalDpi xmlns:a14="http://schemas.microsoft.com/office/drawing/2010/main"/>
              </a:ext>
            </a:extLst>
          </a:blip>
          <a:srcRect/>
          <a:stretch/>
        </p:blipFill>
        <p:spPr>
          <a:xfrm>
            <a:off x="9947479" y="1624884"/>
            <a:ext cx="840821" cy="840821"/>
          </a:xfrm>
          <a:prstGeom prst="rect">
            <a:avLst/>
          </a:prstGeom>
        </p:spPr>
      </p:pic>
      <p:pic>
        <p:nvPicPr>
          <p:cNvPr id="147" name="Picture 146" descr="A purple circle with white arrow pointing up&#10;">
            <a:extLst>
              <a:ext uri="{FF2B5EF4-FFF2-40B4-BE49-F238E27FC236}">
                <a16:creationId xmlns:a16="http://schemas.microsoft.com/office/drawing/2014/main" id="{8E75EC72-9EE0-59A4-A44C-90A059B3AA85}"/>
              </a:ext>
            </a:extLst>
          </p:cNvPr>
          <p:cNvPicPr>
            <a:picLocks noChangeAspect="1"/>
          </p:cNvPicPr>
          <p:nvPr userDrawn="1"/>
        </p:nvPicPr>
        <p:blipFill>
          <a:blip r:embed="rId21" cstate="screen">
            <a:extLst>
              <a:ext uri="{28A0092B-C50C-407E-A947-70E740481C1C}">
                <a14:useLocalDpi xmlns:a14="http://schemas.microsoft.com/office/drawing/2010/main"/>
              </a:ext>
            </a:extLst>
          </a:blip>
          <a:srcRect/>
          <a:stretch/>
        </p:blipFill>
        <p:spPr>
          <a:xfrm>
            <a:off x="10996536" y="1624884"/>
            <a:ext cx="840821" cy="840821"/>
          </a:xfrm>
          <a:prstGeom prst="rect">
            <a:avLst/>
          </a:prstGeom>
        </p:spPr>
      </p:pic>
      <p:pic>
        <p:nvPicPr>
          <p:cNvPr id="148" name="Picture 147" descr="Speech bubbles">
            <a:extLst>
              <a:ext uri="{FF2B5EF4-FFF2-40B4-BE49-F238E27FC236}">
                <a16:creationId xmlns:a16="http://schemas.microsoft.com/office/drawing/2014/main" id="{F13A5147-2CB4-68F8-7D6F-D02C7ADA2150}"/>
              </a:ext>
            </a:extLst>
          </p:cNvPr>
          <p:cNvPicPr>
            <a:picLocks noChangeAspect="1"/>
          </p:cNvPicPr>
          <p:nvPr userDrawn="1"/>
        </p:nvPicPr>
        <p:blipFill>
          <a:blip r:embed="rId22" cstate="screen">
            <a:extLst>
              <a:ext uri="{28A0092B-C50C-407E-A947-70E740481C1C}">
                <a14:useLocalDpi xmlns:a14="http://schemas.microsoft.com/office/drawing/2010/main"/>
              </a:ext>
            </a:extLst>
          </a:blip>
          <a:srcRect/>
          <a:stretch/>
        </p:blipFill>
        <p:spPr>
          <a:xfrm>
            <a:off x="3653155" y="2526942"/>
            <a:ext cx="840821" cy="840821"/>
          </a:xfrm>
          <a:prstGeom prst="rect">
            <a:avLst/>
          </a:prstGeom>
        </p:spPr>
      </p:pic>
      <p:pic>
        <p:nvPicPr>
          <p:cNvPr id="149" name="Picture 148" descr="A light bulb with lines coming out of it&#10;">
            <a:extLst>
              <a:ext uri="{FF2B5EF4-FFF2-40B4-BE49-F238E27FC236}">
                <a16:creationId xmlns:a16="http://schemas.microsoft.com/office/drawing/2014/main" id="{40D33A6D-D279-43FF-6F84-909610D4FEC1}"/>
              </a:ext>
            </a:extLst>
          </p:cNvPr>
          <p:cNvPicPr>
            <a:picLocks noChangeAspect="1"/>
          </p:cNvPicPr>
          <p:nvPr userDrawn="1"/>
        </p:nvPicPr>
        <p:blipFill>
          <a:blip r:embed="rId23" cstate="screen">
            <a:extLst>
              <a:ext uri="{28A0092B-C50C-407E-A947-70E740481C1C}">
                <a14:useLocalDpi xmlns:a14="http://schemas.microsoft.com/office/drawing/2010/main"/>
              </a:ext>
            </a:extLst>
          </a:blip>
          <a:srcRect/>
          <a:stretch/>
        </p:blipFill>
        <p:spPr>
          <a:xfrm>
            <a:off x="4702209" y="2526942"/>
            <a:ext cx="840821" cy="840821"/>
          </a:xfrm>
          <a:prstGeom prst="rect">
            <a:avLst/>
          </a:prstGeom>
        </p:spPr>
      </p:pic>
      <p:pic>
        <p:nvPicPr>
          <p:cNvPr id="150" name="Picture 149" descr="A purple diamond">
            <a:extLst>
              <a:ext uri="{FF2B5EF4-FFF2-40B4-BE49-F238E27FC236}">
                <a16:creationId xmlns:a16="http://schemas.microsoft.com/office/drawing/2014/main" id="{0802718D-AB10-102B-765A-BC0401947D20}"/>
              </a:ext>
            </a:extLst>
          </p:cNvPr>
          <p:cNvPicPr>
            <a:picLocks noChangeAspect="1"/>
          </p:cNvPicPr>
          <p:nvPr userDrawn="1"/>
        </p:nvPicPr>
        <p:blipFill>
          <a:blip r:embed="rId24" cstate="screen">
            <a:extLst>
              <a:ext uri="{28A0092B-C50C-407E-A947-70E740481C1C}">
                <a14:useLocalDpi xmlns:a14="http://schemas.microsoft.com/office/drawing/2010/main"/>
              </a:ext>
            </a:extLst>
          </a:blip>
          <a:srcRect/>
          <a:stretch/>
        </p:blipFill>
        <p:spPr>
          <a:xfrm>
            <a:off x="5751263" y="2526942"/>
            <a:ext cx="840821" cy="840821"/>
          </a:xfrm>
          <a:prstGeom prst="rect">
            <a:avLst/>
          </a:prstGeom>
        </p:spPr>
      </p:pic>
      <p:pic>
        <p:nvPicPr>
          <p:cNvPr id="151" name="Picture 150" descr="A purple triangle with a flag on top&#10;">
            <a:extLst>
              <a:ext uri="{FF2B5EF4-FFF2-40B4-BE49-F238E27FC236}">
                <a16:creationId xmlns:a16="http://schemas.microsoft.com/office/drawing/2014/main" id="{5CD5AA5B-F5BA-27D8-0F74-5071FA43902F}"/>
              </a:ext>
            </a:extLst>
          </p:cNvPr>
          <p:cNvPicPr>
            <a:picLocks noChangeAspect="1"/>
          </p:cNvPicPr>
          <p:nvPr userDrawn="1"/>
        </p:nvPicPr>
        <p:blipFill>
          <a:blip r:embed="rId25" cstate="screen">
            <a:extLst>
              <a:ext uri="{28A0092B-C50C-407E-A947-70E740481C1C}">
                <a14:useLocalDpi xmlns:a14="http://schemas.microsoft.com/office/drawing/2010/main"/>
              </a:ext>
            </a:extLst>
          </a:blip>
          <a:srcRect/>
          <a:stretch/>
        </p:blipFill>
        <p:spPr>
          <a:xfrm>
            <a:off x="6800317" y="2526942"/>
            <a:ext cx="840821" cy="840821"/>
          </a:xfrm>
          <a:prstGeom prst="rect">
            <a:avLst/>
          </a:prstGeom>
        </p:spPr>
      </p:pic>
      <p:pic>
        <p:nvPicPr>
          <p:cNvPr id="152" name="Picture 151" descr="A purple eye with white dots&#10;">
            <a:extLst>
              <a:ext uri="{FF2B5EF4-FFF2-40B4-BE49-F238E27FC236}">
                <a16:creationId xmlns:a16="http://schemas.microsoft.com/office/drawing/2014/main" id="{66B2925E-F62C-F631-E684-C924A6406DD1}"/>
              </a:ext>
            </a:extLst>
          </p:cNvPr>
          <p:cNvPicPr>
            <a:picLocks noChangeAspect="1"/>
          </p:cNvPicPr>
          <p:nvPr userDrawn="1"/>
        </p:nvPicPr>
        <p:blipFill>
          <a:blip r:embed="rId26" cstate="screen">
            <a:extLst>
              <a:ext uri="{28A0092B-C50C-407E-A947-70E740481C1C}">
                <a14:useLocalDpi xmlns:a14="http://schemas.microsoft.com/office/drawing/2010/main"/>
              </a:ext>
            </a:extLst>
          </a:blip>
          <a:srcRect/>
          <a:stretch/>
        </p:blipFill>
        <p:spPr>
          <a:xfrm>
            <a:off x="7849371" y="2526942"/>
            <a:ext cx="840821" cy="840821"/>
          </a:xfrm>
          <a:prstGeom prst="rect">
            <a:avLst/>
          </a:prstGeom>
        </p:spPr>
      </p:pic>
      <p:pic>
        <p:nvPicPr>
          <p:cNvPr id="153" name="Picture 152" descr="A purple briefcase with white arrow&#10;">
            <a:extLst>
              <a:ext uri="{FF2B5EF4-FFF2-40B4-BE49-F238E27FC236}">
                <a16:creationId xmlns:a16="http://schemas.microsoft.com/office/drawing/2014/main" id="{9179E4FC-8D1E-4B34-2749-A680881E5027}"/>
              </a:ext>
            </a:extLst>
          </p:cNvPr>
          <p:cNvPicPr>
            <a:picLocks noChangeAspect="1"/>
          </p:cNvPicPr>
          <p:nvPr userDrawn="1"/>
        </p:nvPicPr>
        <p:blipFill>
          <a:blip r:embed="rId27" cstate="screen">
            <a:extLst>
              <a:ext uri="{28A0092B-C50C-407E-A947-70E740481C1C}">
                <a14:useLocalDpi xmlns:a14="http://schemas.microsoft.com/office/drawing/2010/main"/>
              </a:ext>
            </a:extLst>
          </a:blip>
          <a:srcRect/>
          <a:stretch/>
        </p:blipFill>
        <p:spPr>
          <a:xfrm>
            <a:off x="9947479" y="2526942"/>
            <a:ext cx="840821" cy="840821"/>
          </a:xfrm>
          <a:prstGeom prst="rect">
            <a:avLst/>
          </a:prstGeom>
        </p:spPr>
      </p:pic>
      <p:pic>
        <p:nvPicPr>
          <p:cNvPr id="154" name="Picture 153" descr="A purple head with a chip in the middle&#10;">
            <a:extLst>
              <a:ext uri="{FF2B5EF4-FFF2-40B4-BE49-F238E27FC236}">
                <a16:creationId xmlns:a16="http://schemas.microsoft.com/office/drawing/2014/main" id="{1FC0E510-A7C7-53E4-F631-3C0445772D41}"/>
              </a:ext>
            </a:extLst>
          </p:cNvPr>
          <p:cNvPicPr>
            <a:picLocks noChangeAspect="1"/>
          </p:cNvPicPr>
          <p:nvPr userDrawn="1"/>
        </p:nvPicPr>
        <p:blipFill>
          <a:blip r:embed="rId28" cstate="screen">
            <a:extLst>
              <a:ext uri="{28A0092B-C50C-407E-A947-70E740481C1C}">
                <a14:useLocalDpi xmlns:a14="http://schemas.microsoft.com/office/drawing/2010/main"/>
              </a:ext>
            </a:extLst>
          </a:blip>
          <a:srcRect/>
          <a:stretch/>
        </p:blipFill>
        <p:spPr>
          <a:xfrm>
            <a:off x="10996536" y="2526942"/>
            <a:ext cx="840821" cy="840821"/>
          </a:xfrm>
          <a:prstGeom prst="rect">
            <a:avLst/>
          </a:prstGeom>
        </p:spPr>
      </p:pic>
      <p:pic>
        <p:nvPicPr>
          <p:cNvPr id="155" name="Picture 154" descr="A magnifying glass with a graph&#10;">
            <a:extLst>
              <a:ext uri="{FF2B5EF4-FFF2-40B4-BE49-F238E27FC236}">
                <a16:creationId xmlns:a16="http://schemas.microsoft.com/office/drawing/2014/main" id="{B8836820-FC82-6031-C981-FF45E47DF66E}"/>
              </a:ext>
            </a:extLst>
          </p:cNvPr>
          <p:cNvPicPr>
            <a:picLocks noChangeAspect="1"/>
          </p:cNvPicPr>
          <p:nvPr userDrawn="1"/>
        </p:nvPicPr>
        <p:blipFill>
          <a:blip r:embed="rId29" cstate="screen">
            <a:extLst>
              <a:ext uri="{28A0092B-C50C-407E-A947-70E740481C1C}">
                <a14:useLocalDpi xmlns:a14="http://schemas.microsoft.com/office/drawing/2010/main"/>
              </a:ext>
            </a:extLst>
          </a:blip>
          <a:srcRect/>
          <a:stretch/>
        </p:blipFill>
        <p:spPr>
          <a:xfrm>
            <a:off x="8898425" y="2526942"/>
            <a:ext cx="840821" cy="840821"/>
          </a:xfrm>
          <a:prstGeom prst="rect">
            <a:avLst/>
          </a:prstGeom>
        </p:spPr>
      </p:pic>
      <p:pic>
        <p:nvPicPr>
          <p:cNvPr id="156" name="Picture 155" descr="A blue circle with a white tick in it&#10;">
            <a:extLst>
              <a:ext uri="{FF2B5EF4-FFF2-40B4-BE49-F238E27FC236}">
                <a16:creationId xmlns:a16="http://schemas.microsoft.com/office/drawing/2014/main" id="{FEB17E92-71EF-33AD-F6D0-0EA3A4F0236E}"/>
              </a:ext>
            </a:extLst>
          </p:cNvPr>
          <p:cNvPicPr>
            <a:picLocks noChangeAspect="1"/>
          </p:cNvPicPr>
          <p:nvPr userDrawn="1"/>
        </p:nvPicPr>
        <p:blipFill>
          <a:blip r:embed="rId30" cstate="screen">
            <a:extLst>
              <a:ext uri="{28A0092B-C50C-407E-A947-70E740481C1C}">
                <a14:useLocalDpi xmlns:a14="http://schemas.microsoft.com/office/drawing/2010/main"/>
              </a:ext>
            </a:extLst>
          </a:blip>
          <a:srcRect/>
          <a:stretch/>
        </p:blipFill>
        <p:spPr>
          <a:xfrm>
            <a:off x="3653155" y="3429000"/>
            <a:ext cx="840821" cy="840821"/>
          </a:xfrm>
          <a:prstGeom prst="rect">
            <a:avLst/>
          </a:prstGeom>
        </p:spPr>
      </p:pic>
      <p:pic>
        <p:nvPicPr>
          <p:cNvPr id="157" name="Picture 156" descr="A purple triangle and a white circle&#10;&#10;AI-generat">
            <a:extLst>
              <a:ext uri="{FF2B5EF4-FFF2-40B4-BE49-F238E27FC236}">
                <a16:creationId xmlns:a16="http://schemas.microsoft.com/office/drawing/2014/main" id="{E0FFB296-ADFF-174A-6A1C-D0402D3D325C}"/>
              </a:ext>
            </a:extLst>
          </p:cNvPr>
          <p:cNvPicPr>
            <a:picLocks noChangeAspect="1"/>
          </p:cNvPicPr>
          <p:nvPr userDrawn="1"/>
        </p:nvPicPr>
        <p:blipFill>
          <a:blip r:embed="rId31" cstate="screen">
            <a:extLst>
              <a:ext uri="{28A0092B-C50C-407E-A947-70E740481C1C}">
                <a14:useLocalDpi xmlns:a14="http://schemas.microsoft.com/office/drawing/2010/main"/>
              </a:ext>
            </a:extLst>
          </a:blip>
          <a:srcRect/>
          <a:stretch/>
        </p:blipFill>
        <p:spPr>
          <a:xfrm>
            <a:off x="4702209" y="3429000"/>
            <a:ext cx="840821" cy="840821"/>
          </a:xfrm>
          <a:prstGeom prst="rect">
            <a:avLst/>
          </a:prstGeom>
        </p:spPr>
      </p:pic>
      <p:pic>
        <p:nvPicPr>
          <p:cNvPr id="158" name="Picture 157" descr="A purple and white tube&#10;">
            <a:extLst>
              <a:ext uri="{FF2B5EF4-FFF2-40B4-BE49-F238E27FC236}">
                <a16:creationId xmlns:a16="http://schemas.microsoft.com/office/drawing/2014/main" id="{E2E1867A-755C-CE92-9CCE-D1A7C4FB08AB}"/>
              </a:ext>
            </a:extLst>
          </p:cNvPr>
          <p:cNvPicPr>
            <a:picLocks noChangeAspect="1"/>
          </p:cNvPicPr>
          <p:nvPr userDrawn="1"/>
        </p:nvPicPr>
        <p:blipFill>
          <a:blip r:embed="rId32" cstate="screen">
            <a:extLst>
              <a:ext uri="{28A0092B-C50C-407E-A947-70E740481C1C}">
                <a14:useLocalDpi xmlns:a14="http://schemas.microsoft.com/office/drawing/2010/main"/>
              </a:ext>
            </a:extLst>
          </a:blip>
          <a:srcRect/>
          <a:stretch/>
        </p:blipFill>
        <p:spPr>
          <a:xfrm>
            <a:off x="5751263" y="3429000"/>
            <a:ext cx="840821" cy="840821"/>
          </a:xfrm>
          <a:prstGeom prst="rect">
            <a:avLst/>
          </a:prstGeom>
        </p:spPr>
      </p:pic>
      <p:pic>
        <p:nvPicPr>
          <p:cNvPr id="159" name="Picture 158" descr="A purple circle with a white tick&#10;">
            <a:extLst>
              <a:ext uri="{FF2B5EF4-FFF2-40B4-BE49-F238E27FC236}">
                <a16:creationId xmlns:a16="http://schemas.microsoft.com/office/drawing/2014/main" id="{BB8AC9DE-C24D-F5D1-527E-B12CE268DC66}"/>
              </a:ext>
            </a:extLst>
          </p:cNvPr>
          <p:cNvPicPr>
            <a:picLocks noChangeAspect="1"/>
          </p:cNvPicPr>
          <p:nvPr userDrawn="1"/>
        </p:nvPicPr>
        <p:blipFill>
          <a:blip r:embed="rId33" cstate="screen">
            <a:extLst>
              <a:ext uri="{28A0092B-C50C-407E-A947-70E740481C1C}">
                <a14:useLocalDpi xmlns:a14="http://schemas.microsoft.com/office/drawing/2010/main"/>
              </a:ext>
            </a:extLst>
          </a:blip>
          <a:srcRect/>
          <a:stretch/>
        </p:blipFill>
        <p:spPr>
          <a:xfrm>
            <a:off x="6800317" y="3429000"/>
            <a:ext cx="840821" cy="840821"/>
          </a:xfrm>
          <a:prstGeom prst="rect">
            <a:avLst/>
          </a:prstGeom>
        </p:spPr>
      </p:pic>
      <p:pic>
        <p:nvPicPr>
          <p:cNvPr id="160" name="Picture 159" descr="A blue star with white lines&#10;">
            <a:extLst>
              <a:ext uri="{FF2B5EF4-FFF2-40B4-BE49-F238E27FC236}">
                <a16:creationId xmlns:a16="http://schemas.microsoft.com/office/drawing/2014/main" id="{C9DFEB79-4C21-A0D4-51B5-62B74BC10DA3}"/>
              </a:ext>
            </a:extLst>
          </p:cNvPr>
          <p:cNvPicPr>
            <a:picLocks noChangeAspect="1"/>
          </p:cNvPicPr>
          <p:nvPr userDrawn="1"/>
        </p:nvPicPr>
        <p:blipFill>
          <a:blip r:embed="rId34" cstate="screen">
            <a:extLst>
              <a:ext uri="{28A0092B-C50C-407E-A947-70E740481C1C}">
                <a14:useLocalDpi xmlns:a14="http://schemas.microsoft.com/office/drawing/2010/main"/>
              </a:ext>
            </a:extLst>
          </a:blip>
          <a:srcRect/>
          <a:stretch/>
        </p:blipFill>
        <p:spPr>
          <a:xfrm>
            <a:off x="7849371" y="3429000"/>
            <a:ext cx="840821" cy="840821"/>
          </a:xfrm>
          <a:prstGeom prst="rect">
            <a:avLst/>
          </a:prstGeom>
        </p:spPr>
      </p:pic>
      <p:pic>
        <p:nvPicPr>
          <p:cNvPr id="161" name="Picture 160" descr="A purple circle with a horizontal line">
            <a:extLst>
              <a:ext uri="{FF2B5EF4-FFF2-40B4-BE49-F238E27FC236}">
                <a16:creationId xmlns:a16="http://schemas.microsoft.com/office/drawing/2014/main" id="{EAA5AA54-FBBF-F1BD-C9F8-2B7E46976561}"/>
              </a:ext>
            </a:extLst>
          </p:cNvPr>
          <p:cNvPicPr>
            <a:picLocks noChangeAspect="1"/>
          </p:cNvPicPr>
          <p:nvPr userDrawn="1"/>
        </p:nvPicPr>
        <p:blipFill>
          <a:blip r:embed="rId35" cstate="screen">
            <a:extLst>
              <a:ext uri="{28A0092B-C50C-407E-A947-70E740481C1C}">
                <a14:useLocalDpi xmlns:a14="http://schemas.microsoft.com/office/drawing/2010/main"/>
              </a:ext>
            </a:extLst>
          </a:blip>
          <a:srcRect/>
          <a:stretch/>
        </p:blipFill>
        <p:spPr>
          <a:xfrm>
            <a:off x="8898425" y="3429000"/>
            <a:ext cx="840821" cy="840821"/>
          </a:xfrm>
          <a:prstGeom prst="rect">
            <a:avLst/>
          </a:prstGeom>
        </p:spPr>
      </p:pic>
      <p:pic>
        <p:nvPicPr>
          <p:cNvPr id="162" name="Picture 161" descr="A cirle on inclined line in elevation">
            <a:extLst>
              <a:ext uri="{FF2B5EF4-FFF2-40B4-BE49-F238E27FC236}">
                <a16:creationId xmlns:a16="http://schemas.microsoft.com/office/drawing/2014/main" id="{76DD05CF-76D2-D27A-8EBC-BBF36A9A6490}"/>
              </a:ext>
            </a:extLst>
          </p:cNvPr>
          <p:cNvPicPr>
            <a:picLocks noChangeAspect="1"/>
          </p:cNvPicPr>
          <p:nvPr userDrawn="1"/>
        </p:nvPicPr>
        <p:blipFill>
          <a:blip r:embed="rId36" cstate="screen">
            <a:extLst>
              <a:ext uri="{28A0092B-C50C-407E-A947-70E740481C1C}">
                <a14:useLocalDpi xmlns:a14="http://schemas.microsoft.com/office/drawing/2010/main"/>
              </a:ext>
            </a:extLst>
          </a:blip>
          <a:srcRect/>
          <a:stretch/>
        </p:blipFill>
        <p:spPr>
          <a:xfrm>
            <a:off x="9947479" y="3429000"/>
            <a:ext cx="840821" cy="840821"/>
          </a:xfrm>
          <a:prstGeom prst="rect">
            <a:avLst/>
          </a:prstGeom>
        </p:spPr>
      </p:pic>
      <p:pic>
        <p:nvPicPr>
          <p:cNvPr id="163" name="Picture 162" descr="A blue and white leaf&#10;">
            <a:extLst>
              <a:ext uri="{FF2B5EF4-FFF2-40B4-BE49-F238E27FC236}">
                <a16:creationId xmlns:a16="http://schemas.microsoft.com/office/drawing/2014/main" id="{D0E800C0-A413-DA2A-C606-C981D1C9A28C}"/>
              </a:ext>
            </a:extLst>
          </p:cNvPr>
          <p:cNvPicPr>
            <a:picLocks noChangeAspect="1"/>
          </p:cNvPicPr>
          <p:nvPr userDrawn="1"/>
        </p:nvPicPr>
        <p:blipFill>
          <a:blip r:embed="rId37" cstate="screen">
            <a:extLst>
              <a:ext uri="{28A0092B-C50C-407E-A947-70E740481C1C}">
                <a14:useLocalDpi xmlns:a14="http://schemas.microsoft.com/office/drawing/2010/main"/>
              </a:ext>
            </a:extLst>
          </a:blip>
          <a:srcRect/>
          <a:stretch/>
        </p:blipFill>
        <p:spPr>
          <a:xfrm>
            <a:off x="10996536" y="3429000"/>
            <a:ext cx="840821" cy="840821"/>
          </a:xfrm>
          <a:prstGeom prst="rect">
            <a:avLst/>
          </a:prstGeom>
        </p:spPr>
      </p:pic>
      <p:pic>
        <p:nvPicPr>
          <p:cNvPr id="164" name="Picture 163" descr="4 circles with a square">
            <a:extLst>
              <a:ext uri="{FF2B5EF4-FFF2-40B4-BE49-F238E27FC236}">
                <a16:creationId xmlns:a16="http://schemas.microsoft.com/office/drawing/2014/main" id="{E130AB74-2AF0-718B-88A8-2B6D895478A9}"/>
              </a:ext>
            </a:extLst>
          </p:cNvPr>
          <p:cNvPicPr>
            <a:picLocks noChangeAspect="1"/>
          </p:cNvPicPr>
          <p:nvPr userDrawn="1"/>
        </p:nvPicPr>
        <p:blipFill>
          <a:blip r:embed="rId38" cstate="screen">
            <a:extLst>
              <a:ext uri="{28A0092B-C50C-407E-A947-70E740481C1C}">
                <a14:useLocalDpi xmlns:a14="http://schemas.microsoft.com/office/drawing/2010/main"/>
              </a:ext>
            </a:extLst>
          </a:blip>
          <a:srcRect/>
          <a:stretch/>
        </p:blipFill>
        <p:spPr>
          <a:xfrm>
            <a:off x="3653155" y="4331058"/>
            <a:ext cx="840821" cy="840821"/>
          </a:xfrm>
          <a:prstGeom prst="rect">
            <a:avLst/>
          </a:prstGeom>
        </p:spPr>
      </p:pic>
      <p:pic>
        <p:nvPicPr>
          <p:cNvPr id="165" name="Picture 164" descr="A building of institution&#10;">
            <a:extLst>
              <a:ext uri="{FF2B5EF4-FFF2-40B4-BE49-F238E27FC236}">
                <a16:creationId xmlns:a16="http://schemas.microsoft.com/office/drawing/2014/main" id="{1D805CF2-83E7-7786-5CCF-0886BBE9D462}"/>
              </a:ext>
            </a:extLst>
          </p:cNvPr>
          <p:cNvPicPr>
            <a:picLocks noChangeAspect="1"/>
          </p:cNvPicPr>
          <p:nvPr userDrawn="1"/>
        </p:nvPicPr>
        <p:blipFill>
          <a:blip r:embed="rId39" cstate="screen">
            <a:extLst>
              <a:ext uri="{28A0092B-C50C-407E-A947-70E740481C1C}">
                <a14:useLocalDpi xmlns:a14="http://schemas.microsoft.com/office/drawing/2010/main"/>
              </a:ext>
            </a:extLst>
          </a:blip>
          <a:srcRect/>
          <a:stretch/>
        </p:blipFill>
        <p:spPr>
          <a:xfrm>
            <a:off x="4702209" y="4331058"/>
            <a:ext cx="840821" cy="840821"/>
          </a:xfrm>
          <a:prstGeom prst="rect">
            <a:avLst/>
          </a:prstGeom>
        </p:spPr>
      </p:pic>
      <p:pic>
        <p:nvPicPr>
          <p:cNvPr id="166" name="Picture 165" descr="A building">
            <a:extLst>
              <a:ext uri="{FF2B5EF4-FFF2-40B4-BE49-F238E27FC236}">
                <a16:creationId xmlns:a16="http://schemas.microsoft.com/office/drawing/2014/main" id="{714E534C-E70B-1776-9C27-62D34BC38BC9}"/>
              </a:ext>
            </a:extLst>
          </p:cNvPr>
          <p:cNvPicPr>
            <a:picLocks noChangeAspect="1"/>
          </p:cNvPicPr>
          <p:nvPr userDrawn="1"/>
        </p:nvPicPr>
        <p:blipFill>
          <a:blip r:embed="rId40" cstate="screen">
            <a:extLst>
              <a:ext uri="{28A0092B-C50C-407E-A947-70E740481C1C}">
                <a14:useLocalDpi xmlns:a14="http://schemas.microsoft.com/office/drawing/2010/main"/>
              </a:ext>
            </a:extLst>
          </a:blip>
          <a:srcRect/>
          <a:stretch/>
        </p:blipFill>
        <p:spPr>
          <a:xfrm>
            <a:off x="5751263" y="4331058"/>
            <a:ext cx="840821" cy="840821"/>
          </a:xfrm>
          <a:prstGeom prst="rect">
            <a:avLst/>
          </a:prstGeom>
        </p:spPr>
      </p:pic>
      <p:pic>
        <p:nvPicPr>
          <p:cNvPr id="167" name="Picture 166" descr="A blue and white circle and triangle&#10;">
            <a:extLst>
              <a:ext uri="{FF2B5EF4-FFF2-40B4-BE49-F238E27FC236}">
                <a16:creationId xmlns:a16="http://schemas.microsoft.com/office/drawing/2014/main" id="{C4444E6E-E5CD-5BC8-0C2F-58BEFC78C62C}"/>
              </a:ext>
            </a:extLst>
          </p:cNvPr>
          <p:cNvPicPr>
            <a:picLocks noChangeAspect="1"/>
          </p:cNvPicPr>
          <p:nvPr userDrawn="1"/>
        </p:nvPicPr>
        <p:blipFill>
          <a:blip r:embed="rId41" cstate="screen">
            <a:extLst>
              <a:ext uri="{28A0092B-C50C-407E-A947-70E740481C1C}">
                <a14:useLocalDpi xmlns:a14="http://schemas.microsoft.com/office/drawing/2010/main"/>
              </a:ext>
            </a:extLst>
          </a:blip>
          <a:srcRect/>
          <a:stretch/>
        </p:blipFill>
        <p:spPr>
          <a:xfrm>
            <a:off x="6800317" y="4331058"/>
            <a:ext cx="840821" cy="840821"/>
          </a:xfrm>
          <a:prstGeom prst="rect">
            <a:avLst/>
          </a:prstGeom>
        </p:spPr>
      </p:pic>
      <p:pic>
        <p:nvPicPr>
          <p:cNvPr id="168" name="Picture 167" descr="A magnifying glass and a piece of paper">
            <a:extLst>
              <a:ext uri="{FF2B5EF4-FFF2-40B4-BE49-F238E27FC236}">
                <a16:creationId xmlns:a16="http://schemas.microsoft.com/office/drawing/2014/main" id="{414BB686-3F41-D804-1E3D-91ABD5B12BAF}"/>
              </a:ext>
            </a:extLst>
          </p:cNvPr>
          <p:cNvPicPr>
            <a:picLocks noChangeAspect="1"/>
          </p:cNvPicPr>
          <p:nvPr userDrawn="1"/>
        </p:nvPicPr>
        <p:blipFill>
          <a:blip r:embed="rId42" cstate="screen">
            <a:extLst>
              <a:ext uri="{28A0092B-C50C-407E-A947-70E740481C1C}">
                <a14:useLocalDpi xmlns:a14="http://schemas.microsoft.com/office/drawing/2010/main"/>
              </a:ext>
            </a:extLst>
          </a:blip>
          <a:srcRect/>
          <a:stretch/>
        </p:blipFill>
        <p:spPr>
          <a:xfrm>
            <a:off x="7849371" y="4331058"/>
            <a:ext cx="840821" cy="840821"/>
          </a:xfrm>
          <a:prstGeom prst="rect">
            <a:avLst/>
          </a:prstGeom>
        </p:spPr>
      </p:pic>
      <p:pic>
        <p:nvPicPr>
          <p:cNvPr id="169" name="Picture 168" descr="A white circle with a purple circle in the middle&#10;">
            <a:extLst>
              <a:ext uri="{FF2B5EF4-FFF2-40B4-BE49-F238E27FC236}">
                <a16:creationId xmlns:a16="http://schemas.microsoft.com/office/drawing/2014/main" id="{916BC385-21B8-769F-DFBE-116A2E2A8733}"/>
              </a:ext>
            </a:extLst>
          </p:cNvPr>
          <p:cNvPicPr>
            <a:picLocks noChangeAspect="1"/>
          </p:cNvPicPr>
          <p:nvPr userDrawn="1"/>
        </p:nvPicPr>
        <p:blipFill>
          <a:blip r:embed="rId43" cstate="screen">
            <a:extLst>
              <a:ext uri="{28A0092B-C50C-407E-A947-70E740481C1C}">
                <a14:useLocalDpi xmlns:a14="http://schemas.microsoft.com/office/drawing/2010/main"/>
              </a:ext>
            </a:extLst>
          </a:blip>
          <a:srcRect/>
          <a:stretch/>
        </p:blipFill>
        <p:spPr>
          <a:xfrm>
            <a:off x="8898425" y="4331058"/>
            <a:ext cx="840821" cy="840821"/>
          </a:xfrm>
          <a:prstGeom prst="rect">
            <a:avLst/>
          </a:prstGeom>
        </p:spPr>
      </p:pic>
      <p:pic>
        <p:nvPicPr>
          <p:cNvPr id="170" name="Picture 169" descr="A diamond in a circle&#10;">
            <a:extLst>
              <a:ext uri="{FF2B5EF4-FFF2-40B4-BE49-F238E27FC236}">
                <a16:creationId xmlns:a16="http://schemas.microsoft.com/office/drawing/2014/main" id="{8D7FE2CD-A2BE-3A45-A495-65A4000C22FB}"/>
              </a:ext>
            </a:extLst>
          </p:cNvPr>
          <p:cNvPicPr>
            <a:picLocks noChangeAspect="1"/>
          </p:cNvPicPr>
          <p:nvPr userDrawn="1"/>
        </p:nvPicPr>
        <p:blipFill>
          <a:blip r:embed="rId44" cstate="screen">
            <a:extLst>
              <a:ext uri="{28A0092B-C50C-407E-A947-70E740481C1C}">
                <a14:useLocalDpi xmlns:a14="http://schemas.microsoft.com/office/drawing/2010/main"/>
              </a:ext>
            </a:extLst>
          </a:blip>
          <a:srcRect/>
          <a:stretch/>
        </p:blipFill>
        <p:spPr>
          <a:xfrm>
            <a:off x="9947479" y="4331058"/>
            <a:ext cx="840821" cy="840821"/>
          </a:xfrm>
          <a:prstGeom prst="rect">
            <a:avLst/>
          </a:prstGeom>
        </p:spPr>
      </p:pic>
      <p:pic>
        <p:nvPicPr>
          <p:cNvPr id="171" name="Picture 170" descr="Stacked circuit boards">
            <a:extLst>
              <a:ext uri="{FF2B5EF4-FFF2-40B4-BE49-F238E27FC236}">
                <a16:creationId xmlns:a16="http://schemas.microsoft.com/office/drawing/2014/main" id="{00C265D5-9CB9-531E-8D54-D2697841EBBD}"/>
              </a:ext>
            </a:extLst>
          </p:cNvPr>
          <p:cNvPicPr>
            <a:picLocks noChangeAspect="1"/>
          </p:cNvPicPr>
          <p:nvPr userDrawn="1"/>
        </p:nvPicPr>
        <p:blipFill>
          <a:blip r:embed="rId45" cstate="screen">
            <a:extLst>
              <a:ext uri="{28A0092B-C50C-407E-A947-70E740481C1C}">
                <a14:useLocalDpi xmlns:a14="http://schemas.microsoft.com/office/drawing/2010/main"/>
              </a:ext>
            </a:extLst>
          </a:blip>
          <a:srcRect/>
          <a:stretch/>
        </p:blipFill>
        <p:spPr>
          <a:xfrm>
            <a:off x="10996536" y="4331058"/>
            <a:ext cx="840821" cy="840821"/>
          </a:xfrm>
          <a:prstGeom prst="rect">
            <a:avLst/>
          </a:prstGeom>
        </p:spPr>
      </p:pic>
      <p:pic>
        <p:nvPicPr>
          <p:cNvPr id="172" name="Picture 171" descr="A purple circle with arrows&#10;">
            <a:extLst>
              <a:ext uri="{FF2B5EF4-FFF2-40B4-BE49-F238E27FC236}">
                <a16:creationId xmlns:a16="http://schemas.microsoft.com/office/drawing/2014/main" id="{593E368A-244D-19A2-94A3-6F798E52AD04}"/>
              </a:ext>
            </a:extLst>
          </p:cNvPr>
          <p:cNvPicPr>
            <a:picLocks noChangeAspect="1"/>
          </p:cNvPicPr>
          <p:nvPr userDrawn="1"/>
        </p:nvPicPr>
        <p:blipFill>
          <a:blip r:embed="rId46" cstate="screen">
            <a:extLst>
              <a:ext uri="{28A0092B-C50C-407E-A947-70E740481C1C}">
                <a14:useLocalDpi xmlns:a14="http://schemas.microsoft.com/office/drawing/2010/main"/>
              </a:ext>
            </a:extLst>
          </a:blip>
          <a:srcRect/>
          <a:stretch/>
        </p:blipFill>
        <p:spPr>
          <a:xfrm>
            <a:off x="3653155" y="5233118"/>
            <a:ext cx="840821" cy="840821"/>
          </a:xfrm>
          <a:prstGeom prst="rect">
            <a:avLst/>
          </a:prstGeom>
        </p:spPr>
      </p:pic>
      <p:pic>
        <p:nvPicPr>
          <p:cNvPr id="173" name="Picture 172" descr="A circular arrows and circles&#10;">
            <a:extLst>
              <a:ext uri="{FF2B5EF4-FFF2-40B4-BE49-F238E27FC236}">
                <a16:creationId xmlns:a16="http://schemas.microsoft.com/office/drawing/2014/main" id="{E981CDFE-34C6-7F22-9B1F-DDADE2E93FC5}"/>
              </a:ext>
            </a:extLst>
          </p:cNvPr>
          <p:cNvPicPr>
            <a:picLocks noChangeAspect="1"/>
          </p:cNvPicPr>
          <p:nvPr userDrawn="1"/>
        </p:nvPicPr>
        <p:blipFill>
          <a:blip r:embed="rId47" cstate="screen">
            <a:extLst>
              <a:ext uri="{28A0092B-C50C-407E-A947-70E740481C1C}">
                <a14:useLocalDpi xmlns:a14="http://schemas.microsoft.com/office/drawing/2010/main"/>
              </a:ext>
            </a:extLst>
          </a:blip>
          <a:srcRect/>
          <a:stretch/>
        </p:blipFill>
        <p:spPr>
          <a:xfrm>
            <a:off x="4702209" y="5233118"/>
            <a:ext cx="840821" cy="840821"/>
          </a:xfrm>
          <a:prstGeom prst="rect">
            <a:avLst/>
          </a:prstGeom>
        </p:spPr>
      </p:pic>
      <p:pic>
        <p:nvPicPr>
          <p:cNvPr id="174" name="Picture 173" descr="A blue and white square with a chess marker&#10;">
            <a:extLst>
              <a:ext uri="{FF2B5EF4-FFF2-40B4-BE49-F238E27FC236}">
                <a16:creationId xmlns:a16="http://schemas.microsoft.com/office/drawing/2014/main" id="{4EC9E19B-F03E-2DBF-74E1-C72AA308E8B3}"/>
              </a:ext>
            </a:extLst>
          </p:cNvPr>
          <p:cNvPicPr>
            <a:picLocks noChangeAspect="1"/>
          </p:cNvPicPr>
          <p:nvPr userDrawn="1"/>
        </p:nvPicPr>
        <p:blipFill>
          <a:blip r:embed="rId48" cstate="screen">
            <a:extLst>
              <a:ext uri="{28A0092B-C50C-407E-A947-70E740481C1C}">
                <a14:useLocalDpi xmlns:a14="http://schemas.microsoft.com/office/drawing/2010/main"/>
              </a:ext>
            </a:extLst>
          </a:blip>
          <a:srcRect/>
          <a:stretch/>
        </p:blipFill>
        <p:spPr>
          <a:xfrm>
            <a:off x="5751263" y="5233118"/>
            <a:ext cx="840821" cy="840821"/>
          </a:xfrm>
          <a:prstGeom prst="rect">
            <a:avLst/>
          </a:prstGeom>
        </p:spPr>
      </p:pic>
      <p:pic>
        <p:nvPicPr>
          <p:cNvPr id="175" name="Picture 174" descr="A blue eye with white dots&#10;">
            <a:extLst>
              <a:ext uri="{FF2B5EF4-FFF2-40B4-BE49-F238E27FC236}">
                <a16:creationId xmlns:a16="http://schemas.microsoft.com/office/drawing/2014/main" id="{26066E69-E7A2-3066-F6CC-964736A71E0A}"/>
              </a:ext>
            </a:extLst>
          </p:cNvPr>
          <p:cNvPicPr>
            <a:picLocks noChangeAspect="1"/>
          </p:cNvPicPr>
          <p:nvPr userDrawn="1"/>
        </p:nvPicPr>
        <p:blipFill>
          <a:blip r:embed="rId49" cstate="screen">
            <a:extLst>
              <a:ext uri="{28A0092B-C50C-407E-A947-70E740481C1C}">
                <a14:useLocalDpi xmlns:a14="http://schemas.microsoft.com/office/drawing/2010/main"/>
              </a:ext>
            </a:extLst>
          </a:blip>
          <a:srcRect/>
          <a:stretch/>
        </p:blipFill>
        <p:spPr>
          <a:xfrm>
            <a:off x="6800317" y="5233118"/>
            <a:ext cx="840821" cy="840821"/>
          </a:xfrm>
          <a:prstGeom prst="rect">
            <a:avLst/>
          </a:prstGeom>
        </p:spPr>
      </p:pic>
      <p:pic>
        <p:nvPicPr>
          <p:cNvPr id="176" name="Picture 175" descr="A fingerprint scan&#10;">
            <a:extLst>
              <a:ext uri="{FF2B5EF4-FFF2-40B4-BE49-F238E27FC236}">
                <a16:creationId xmlns:a16="http://schemas.microsoft.com/office/drawing/2014/main" id="{7F5F0E2E-580E-6829-2C3A-7AB9AE93A8DD}"/>
              </a:ext>
            </a:extLst>
          </p:cNvPr>
          <p:cNvPicPr>
            <a:picLocks noChangeAspect="1"/>
          </p:cNvPicPr>
          <p:nvPr userDrawn="1"/>
        </p:nvPicPr>
        <p:blipFill>
          <a:blip r:embed="rId50" cstate="screen">
            <a:extLst>
              <a:ext uri="{28A0092B-C50C-407E-A947-70E740481C1C}">
                <a14:useLocalDpi xmlns:a14="http://schemas.microsoft.com/office/drawing/2010/main"/>
              </a:ext>
            </a:extLst>
          </a:blip>
          <a:srcRect/>
          <a:stretch/>
        </p:blipFill>
        <p:spPr>
          <a:xfrm>
            <a:off x="7849371" y="5233118"/>
            <a:ext cx="840821" cy="840821"/>
          </a:xfrm>
          <a:prstGeom prst="rect">
            <a:avLst/>
          </a:prstGeom>
        </p:spPr>
      </p:pic>
      <p:pic>
        <p:nvPicPr>
          <p:cNvPr id="177" name="Picture 176" descr="A purple circle with squares and lines&#10;">
            <a:extLst>
              <a:ext uri="{FF2B5EF4-FFF2-40B4-BE49-F238E27FC236}">
                <a16:creationId xmlns:a16="http://schemas.microsoft.com/office/drawing/2014/main" id="{45C8C342-8EA0-A65F-CF83-057E870C9B3A}"/>
              </a:ext>
            </a:extLst>
          </p:cNvPr>
          <p:cNvPicPr>
            <a:picLocks noChangeAspect="1"/>
          </p:cNvPicPr>
          <p:nvPr userDrawn="1"/>
        </p:nvPicPr>
        <p:blipFill>
          <a:blip r:embed="rId51" cstate="screen">
            <a:extLst>
              <a:ext uri="{28A0092B-C50C-407E-A947-70E740481C1C}">
                <a14:useLocalDpi xmlns:a14="http://schemas.microsoft.com/office/drawing/2010/main"/>
              </a:ext>
            </a:extLst>
          </a:blip>
          <a:srcRect/>
          <a:stretch/>
        </p:blipFill>
        <p:spPr>
          <a:xfrm>
            <a:off x="8898425" y="5233118"/>
            <a:ext cx="840821" cy="840821"/>
          </a:xfrm>
          <a:prstGeom prst="rect">
            <a:avLst/>
          </a:prstGeom>
        </p:spPr>
      </p:pic>
      <p:pic>
        <p:nvPicPr>
          <p:cNvPr id="178" name="Picture 177" descr="A purple head">
            <a:extLst>
              <a:ext uri="{FF2B5EF4-FFF2-40B4-BE49-F238E27FC236}">
                <a16:creationId xmlns:a16="http://schemas.microsoft.com/office/drawing/2014/main" id="{8DD7F18C-7A8C-7E2C-5DC2-0BFBBC5E0E92}"/>
              </a:ext>
            </a:extLst>
          </p:cNvPr>
          <p:cNvPicPr>
            <a:picLocks noChangeAspect="1"/>
          </p:cNvPicPr>
          <p:nvPr userDrawn="1"/>
        </p:nvPicPr>
        <p:blipFill>
          <a:blip r:embed="rId52" cstate="screen">
            <a:extLst>
              <a:ext uri="{28A0092B-C50C-407E-A947-70E740481C1C}">
                <a14:useLocalDpi xmlns:a14="http://schemas.microsoft.com/office/drawing/2010/main"/>
              </a:ext>
            </a:extLst>
          </a:blip>
          <a:srcRect/>
          <a:stretch/>
        </p:blipFill>
        <p:spPr>
          <a:xfrm>
            <a:off x="9961383" y="5233118"/>
            <a:ext cx="840821" cy="840821"/>
          </a:xfrm>
          <a:prstGeom prst="rect">
            <a:avLst/>
          </a:prstGeom>
        </p:spPr>
      </p:pic>
      <p:sp>
        <p:nvSpPr>
          <p:cNvPr id="179" name="Footer">
            <a:extLst>
              <a:ext uri="{FF2B5EF4-FFF2-40B4-BE49-F238E27FC236}">
                <a16:creationId xmlns:a16="http://schemas.microsoft.com/office/drawing/2014/main" id="{C5DED906-1FFE-96B1-B12E-DDE5004F98A9}"/>
              </a:ext>
            </a:extLst>
          </p:cNvPr>
          <p:cNvSpPr>
            <a:spLocks noGrp="1"/>
          </p:cNvSpPr>
          <p:nvPr>
            <p:ph type="ftr" sz="quarter" idx="11"/>
          </p:nvPr>
        </p:nvSpPr>
        <p:spPr bwMode="gray">
          <a:xfrm>
            <a:off x="550164" y="6439710"/>
            <a:ext cx="2666111" cy="418289"/>
          </a:xfrm>
        </p:spPr>
        <p:txBody>
          <a:bodyPr/>
          <a:lstStyle/>
          <a:p>
            <a:r>
              <a:rPr lang="en-US" noProof="0" dirty="0"/>
              <a:t>Copyright 2026 Pearson. All rights reserved.</a:t>
            </a:r>
          </a:p>
        </p:txBody>
      </p:sp>
      <p:sp>
        <p:nvSpPr>
          <p:cNvPr id="180" name="Slide Number">
            <a:extLst>
              <a:ext uri="{FF2B5EF4-FFF2-40B4-BE49-F238E27FC236}">
                <a16:creationId xmlns:a16="http://schemas.microsoft.com/office/drawing/2014/main" id="{80810E6D-8EBB-94B9-E9FB-2362B15A56BE}"/>
              </a:ext>
            </a:extLst>
          </p:cNvPr>
          <p:cNvSpPr>
            <a:spLocks noGrp="1"/>
          </p:cNvSpPr>
          <p:nvPr>
            <p:ph type="sldNum" sz="quarter" idx="12"/>
          </p:nvPr>
        </p:nvSpPr>
        <p:spPr bwMode="gray">
          <a:xfrm>
            <a:off x="9908540" y="6439710"/>
            <a:ext cx="1734820" cy="418290"/>
          </a:xfrm>
        </p:spPr>
        <p:txBody>
          <a:bodyPr/>
          <a:lstStyle>
            <a:lvl1pPr>
              <a:defRPr>
                <a:solidFill>
                  <a:schemeClr val="bg1"/>
                </a:solidFill>
              </a:defRPr>
            </a:lvl1pPr>
          </a:lstStyle>
          <a:p>
            <a:fld id="{27BB625B-AB5A-C845-B50B-ED205C3DDF7A}" type="slidenum">
              <a:rPr lang="en-US" smtClean="0"/>
              <a:pPr/>
              <a:t>‹#›</a:t>
            </a:fld>
            <a:endParaRPr lang="en-US"/>
          </a:p>
        </p:txBody>
      </p:sp>
    </p:spTree>
    <p:extLst>
      <p:ext uri="{BB962C8B-B14F-4D97-AF65-F5344CB8AC3E}">
        <p14:creationId xmlns:p14="http://schemas.microsoft.com/office/powerpoint/2010/main" val="196746606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1_User Guide: Pictograms and Icons">
    <p:bg>
      <p:bgPr>
        <a:solidFill>
          <a:srgbClr val="FFFFFF"/>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A34BAF-57A8-2477-9162-A0C11600D986}"/>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188" name="Section">
            <a:extLst>
              <a:ext uri="{FF2B5EF4-FFF2-40B4-BE49-F238E27FC236}">
                <a16:creationId xmlns:a16="http://schemas.microsoft.com/office/drawing/2014/main" id="{EBA5F521-577F-6087-09CE-FB6C3058BD6D}"/>
              </a:ext>
            </a:extLst>
          </p:cNvPr>
          <p:cNvSpPr txBox="1"/>
          <p:nvPr/>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11" name="Title 1">
            <a:extLst>
              <a:ext uri="{FF2B5EF4-FFF2-40B4-BE49-F238E27FC236}">
                <a16:creationId xmlns:a16="http://schemas.microsoft.com/office/drawing/2014/main" id="{9F569392-7410-5E80-76E3-002E14CCB93F}"/>
              </a:ext>
            </a:extLst>
          </p:cNvPr>
          <p:cNvSpPr txBox="1">
            <a:spLocks/>
          </p:cNvSpPr>
          <p:nvPr/>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Icons</a:t>
            </a:r>
          </a:p>
        </p:txBody>
      </p:sp>
      <p:sp>
        <p:nvSpPr>
          <p:cNvPr id="14" name="Text Placeholder 1">
            <a:extLst>
              <a:ext uri="{FF2B5EF4-FFF2-40B4-BE49-F238E27FC236}">
                <a16:creationId xmlns:a16="http://schemas.microsoft.com/office/drawing/2014/main" id="{385A84BD-04C7-0208-E294-9B5715738F9A}"/>
              </a:ext>
            </a:extLst>
          </p:cNvPr>
          <p:cNvSpPr txBox="1">
            <a:spLocks/>
          </p:cNvSpPr>
          <p:nvPr/>
        </p:nvSpPr>
        <p:spPr bwMode="gray">
          <a:xfrm>
            <a:off x="550164" y="1625600"/>
            <a:ext cx="2500946" cy="1244886"/>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0" noProof="0"/>
              <a:t>All icons should be the same color on a page unless one is specifically highlighted to draw attention. </a:t>
            </a:r>
          </a:p>
          <a:p>
            <a:r>
              <a:rPr lang="en-US" b="0" noProof="0"/>
              <a:t>Use icons as small accompaniments to copy, not as large pictograms.</a:t>
            </a:r>
          </a:p>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GB"/>
              <a:t>Our icons offer flexible color options. </a:t>
            </a:r>
          </a:p>
          <a:p>
            <a:endParaRPr lang="en-US" b="0" noProof="0"/>
          </a:p>
          <a:p>
            <a:endParaRPr lang="en-US" b="0" noProof="0"/>
          </a:p>
          <a:p>
            <a:endParaRPr lang="en-US" b="0" noProof="0"/>
          </a:p>
        </p:txBody>
      </p:sp>
      <p:sp>
        <p:nvSpPr>
          <p:cNvPr id="9" name="Rounded Rectangle text">
            <a:extLst>
              <a:ext uri="{FF2B5EF4-FFF2-40B4-BE49-F238E27FC236}">
                <a16:creationId xmlns:a16="http://schemas.microsoft.com/office/drawing/2014/main" id="{2AB6CBA8-4D6C-3A8F-6216-C14B4136B73D}"/>
              </a:ext>
            </a:extLst>
          </p:cNvPr>
          <p:cNvSpPr>
            <a:spLocks/>
          </p:cNvSpPr>
          <p:nvPr/>
        </p:nvSpPr>
        <p:spPr>
          <a:xfrm>
            <a:off x="440675" y="2895319"/>
            <a:ext cx="2500945" cy="81915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ts val="1420"/>
              </a:lnSpc>
              <a:spcBef>
                <a:spcPts val="0"/>
              </a:spcBef>
              <a:spcAft>
                <a:spcPts val="600"/>
              </a:spcAft>
              <a:buClrTx/>
              <a:buSzTx/>
              <a:buFont typeface="Plus Jakarta Sans" panose="020B0604020202020204" pitchFamily="34" charset="0"/>
              <a:buNone/>
              <a:tabLst/>
              <a:defRPr/>
            </a:pPr>
            <a:r>
              <a:rPr lang="en-GB" sz="1100">
                <a:solidFill>
                  <a:schemeClr val="tx2"/>
                </a:solidFill>
              </a:rPr>
              <a:t>You can </a:t>
            </a:r>
            <a:r>
              <a:rPr lang="en-GB" sz="1100" b="1" i="0">
                <a:solidFill>
                  <a:schemeClr val="tx2"/>
                </a:solidFill>
                <a:latin typeface="Plus Jakarta Sans SemiBold" pitchFamily="2" charset="77"/>
                <a:cs typeface="Plus Jakarta Sans SemiBold" pitchFamily="2" charset="77"/>
              </a:rPr>
              <a:t>change their fill colors</a:t>
            </a:r>
            <a:r>
              <a:rPr lang="en-GB" sz="1100">
                <a:solidFill>
                  <a:schemeClr val="tx2"/>
                </a:solidFill>
              </a:rPr>
              <a:t> to coordinate with the background, using the recommended colors shown on this slide.</a:t>
            </a:r>
          </a:p>
        </p:txBody>
      </p:sp>
      <p:grpSp>
        <p:nvGrpSpPr>
          <p:cNvPr id="33" name="Group 32">
            <a:extLst>
              <a:ext uri="{FF2B5EF4-FFF2-40B4-BE49-F238E27FC236}">
                <a16:creationId xmlns:a16="http://schemas.microsoft.com/office/drawing/2014/main" id="{90D7A99F-4C84-D86B-4F6D-40E8528AB4B2}"/>
              </a:ext>
              <a:ext uri="{C183D7F6-B498-43B3-948B-1728B52AA6E4}">
                <adec:decorative xmlns:adec="http://schemas.microsoft.com/office/drawing/2017/decorative" val="1"/>
              </a:ext>
            </a:extLst>
          </p:cNvPr>
          <p:cNvGrpSpPr>
            <a:grpSpLocks noGrp="1" noUngrp="1" noRot="1" noMove="1" noResize="1"/>
          </p:cNvGrpSpPr>
          <p:nvPr/>
        </p:nvGrpSpPr>
        <p:grpSpPr>
          <a:xfrm>
            <a:off x="482645" y="3773077"/>
            <a:ext cx="2417003" cy="2338317"/>
            <a:chOff x="482645" y="3773077"/>
            <a:chExt cx="2417003" cy="2338317"/>
          </a:xfrm>
        </p:grpSpPr>
        <p:pic>
          <p:nvPicPr>
            <p:cNvPr id="8" name="Picture 7">
              <a:extLst>
                <a:ext uri="{FF2B5EF4-FFF2-40B4-BE49-F238E27FC236}">
                  <a16:creationId xmlns:a16="http://schemas.microsoft.com/office/drawing/2014/main" id="{9D0C9F66-2F03-8C9F-A27D-BF38BC7CB652}"/>
                </a:ext>
              </a:extLst>
            </p:cNvPr>
            <p:cNvPicPr>
              <a:picLocks noGrp="1" noRot="1" noChangeAspect="1" noMove="1" noResize="1" noEditPoints="1" noAdjustHandles="1" noChangeArrowheads="1" noChangeShapeType="1" noCrop="1"/>
            </p:cNvPicPr>
            <p:nvPr/>
          </p:nvPicPr>
          <p:blipFill>
            <a:blip r:embed="rId2" cstate="screen">
              <a:extLst>
                <a:ext uri="{28A0092B-C50C-407E-A947-70E740481C1C}">
                  <a14:useLocalDpi xmlns:a14="http://schemas.microsoft.com/office/drawing/2010/main"/>
                </a:ext>
              </a:extLst>
            </a:blip>
            <a:srcRect/>
            <a:stretch/>
          </p:blipFill>
          <p:spPr>
            <a:xfrm>
              <a:off x="482645" y="3917663"/>
              <a:ext cx="2417003" cy="2193731"/>
            </a:xfrm>
            <a:prstGeom prst="rect">
              <a:avLst/>
            </a:prstGeom>
          </p:spPr>
        </p:pic>
        <p:sp>
          <p:nvSpPr>
            <p:cNvPr id="10" name="Oval 9">
              <a:extLst>
                <a:ext uri="{FF2B5EF4-FFF2-40B4-BE49-F238E27FC236}">
                  <a16:creationId xmlns:a16="http://schemas.microsoft.com/office/drawing/2014/main" id="{8E831B6B-BAA2-8DA3-B24C-A78B4F512497}"/>
                </a:ext>
              </a:extLst>
            </p:cNvPr>
            <p:cNvSpPr>
              <a:spLocks noGrp="1" noRot="1" noMove="1" noResize="1" noEditPoints="1" noAdjustHandles="1" noChangeArrowheads="1" noChangeShapeType="1"/>
            </p:cNvSpPr>
            <p:nvPr/>
          </p:nvSpPr>
          <p:spPr>
            <a:xfrm>
              <a:off x="1502446" y="3773077"/>
              <a:ext cx="849086" cy="460029"/>
            </a:xfrm>
            <a:prstGeom prst="ellipse">
              <a:avLst/>
            </a:prstGeom>
            <a:noFill/>
            <a:ln w="28575">
              <a:solidFill>
                <a:srgbClr val="DF41C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On light" descr="Use Pearson purple, Amethyst or Fucshia on light background">
            <a:extLst>
              <a:ext uri="{FF2B5EF4-FFF2-40B4-BE49-F238E27FC236}">
                <a16:creationId xmlns:a16="http://schemas.microsoft.com/office/drawing/2014/main" id="{D8A695E1-886B-C837-CEBA-816DB9E0B89A}"/>
              </a:ext>
            </a:extLst>
          </p:cNvPr>
          <p:cNvGrpSpPr/>
          <p:nvPr/>
        </p:nvGrpSpPr>
        <p:grpSpPr>
          <a:xfrm>
            <a:off x="3705008" y="423752"/>
            <a:ext cx="1635994" cy="678297"/>
            <a:chOff x="3705008" y="423752"/>
            <a:chExt cx="1635994" cy="678297"/>
          </a:xfrm>
        </p:grpSpPr>
        <p:sp>
          <p:nvSpPr>
            <p:cNvPr id="19" name="Subhead 1">
              <a:extLst>
                <a:ext uri="{FF2B5EF4-FFF2-40B4-BE49-F238E27FC236}">
                  <a16:creationId xmlns:a16="http://schemas.microsoft.com/office/drawing/2014/main" id="{42788206-0D8A-52C9-2873-CD7925732DC2}"/>
                </a:ext>
              </a:extLst>
            </p:cNvPr>
            <p:cNvSpPr txBox="1">
              <a:spLocks/>
            </p:cNvSpPr>
            <p:nvPr/>
          </p:nvSpPr>
          <p:spPr>
            <a:xfrm>
              <a:off x="3746785" y="423752"/>
              <a:ext cx="1045622" cy="15380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800">
                  <a:solidFill>
                    <a:srgbClr val="0D004D"/>
                  </a:solidFill>
                  <a:latin typeface="Plus Jakarta Sans Medium" panose="020B0604030504040204"/>
                </a:rPr>
                <a:t>On light</a:t>
              </a:r>
              <a:endPar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endParaRPr>
            </a:p>
          </p:txBody>
        </p:sp>
        <p:pic>
          <p:nvPicPr>
            <p:cNvPr id="17" name="Graphic 1">
              <a:extLst>
                <a:ext uri="{FF2B5EF4-FFF2-40B4-BE49-F238E27FC236}">
                  <a16:creationId xmlns:a16="http://schemas.microsoft.com/office/drawing/2014/main" id="{A38BB24C-B72F-FB9D-C0F1-8B4A99E6EC5B}"/>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705008" y="690569"/>
              <a:ext cx="411480" cy="411480"/>
            </a:xfrm>
            <a:prstGeom prst="rect">
              <a:avLst/>
            </a:prstGeom>
          </p:spPr>
        </p:pic>
        <p:pic>
          <p:nvPicPr>
            <p:cNvPr id="16" name="Graphic 2">
              <a:extLst>
                <a:ext uri="{FF2B5EF4-FFF2-40B4-BE49-F238E27FC236}">
                  <a16:creationId xmlns:a16="http://schemas.microsoft.com/office/drawing/2014/main" id="{52B694B9-14E3-980E-06EB-459324C79A93}"/>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4317265" y="690569"/>
              <a:ext cx="411480" cy="411480"/>
            </a:xfrm>
            <a:prstGeom prst="rect">
              <a:avLst/>
            </a:prstGeom>
          </p:spPr>
        </p:pic>
        <p:pic>
          <p:nvPicPr>
            <p:cNvPr id="21" name="Graphic 3">
              <a:extLst>
                <a:ext uri="{FF2B5EF4-FFF2-40B4-BE49-F238E27FC236}">
                  <a16:creationId xmlns:a16="http://schemas.microsoft.com/office/drawing/2014/main" id="{A8030110-42F9-A910-F7A4-8C7C2FFB1D0B}"/>
                </a:ext>
              </a:extLst>
            </p:cNvPr>
            <p:cNvPicPr>
              <a:picLocks noChangeAspect="1"/>
            </p:cNvPicPr>
            <p:nvPr/>
          </p:nvPicPr>
          <p:blipFill>
            <a:blip>
              <a:extLst>
                <a:ext uri="{96DAC541-7B7A-43D3-8B79-37D633B846F1}">
                  <asvg:svgBlip xmlns:asvg="http://schemas.microsoft.com/office/drawing/2016/SVG/main" r:embed="rId5"/>
                </a:ext>
              </a:extLst>
            </a:blip>
            <a:srcRect/>
            <a:stretch/>
          </p:blipFill>
          <p:spPr>
            <a:xfrm>
              <a:off x="4929522" y="690569"/>
              <a:ext cx="411480" cy="411480"/>
            </a:xfrm>
            <a:prstGeom prst="rect">
              <a:avLst/>
            </a:prstGeom>
          </p:spPr>
        </p:pic>
      </p:grpSp>
      <p:grpSp>
        <p:nvGrpSpPr>
          <p:cNvPr id="15" name="On dark" descr="Use Light Purple, White, Fucshia, Amber and Turquoise on dark background.">
            <a:extLst>
              <a:ext uri="{FF2B5EF4-FFF2-40B4-BE49-F238E27FC236}">
                <a16:creationId xmlns:a16="http://schemas.microsoft.com/office/drawing/2014/main" id="{1A0EA3D4-626A-10B3-9A99-1443975E4876}"/>
              </a:ext>
            </a:extLst>
          </p:cNvPr>
          <p:cNvGrpSpPr/>
          <p:nvPr/>
        </p:nvGrpSpPr>
        <p:grpSpPr>
          <a:xfrm>
            <a:off x="5440118" y="423752"/>
            <a:ext cx="3068262" cy="746157"/>
            <a:chOff x="5440118" y="423752"/>
            <a:chExt cx="3068262" cy="746157"/>
          </a:xfrm>
        </p:grpSpPr>
        <p:sp>
          <p:nvSpPr>
            <p:cNvPr id="26" name="Subhead 1">
              <a:extLst>
                <a:ext uri="{FF2B5EF4-FFF2-40B4-BE49-F238E27FC236}">
                  <a16:creationId xmlns:a16="http://schemas.microsoft.com/office/drawing/2014/main" id="{E0D2746A-8BA8-ECC4-C0DA-875E032BB58D}"/>
                </a:ext>
              </a:extLst>
            </p:cNvPr>
            <p:cNvSpPr txBox="1">
              <a:spLocks/>
            </p:cNvSpPr>
            <p:nvPr/>
          </p:nvSpPr>
          <p:spPr>
            <a:xfrm>
              <a:off x="5440118" y="423752"/>
              <a:ext cx="1045622" cy="15380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800">
                  <a:solidFill>
                    <a:srgbClr val="0D004D"/>
                  </a:solidFill>
                  <a:latin typeface="Plus Jakarta Sans Medium" panose="020B0604030504040204"/>
                </a:rPr>
                <a:t>On dark</a:t>
              </a:r>
              <a:endPar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endParaRPr>
            </a:p>
          </p:txBody>
        </p:sp>
        <p:sp>
          <p:nvSpPr>
            <p:cNvPr id="18" name="Rectangle 1">
              <a:extLst>
                <a:ext uri="{FF2B5EF4-FFF2-40B4-BE49-F238E27FC236}">
                  <a16:creationId xmlns:a16="http://schemas.microsoft.com/office/drawing/2014/main" id="{9A9D5C88-984B-0E93-CCE8-D07F8EEABC2C}"/>
                </a:ext>
              </a:extLst>
            </p:cNvPr>
            <p:cNvSpPr/>
            <p:nvPr/>
          </p:nvSpPr>
          <p:spPr>
            <a:xfrm>
              <a:off x="5447578" y="622709"/>
              <a:ext cx="3060802" cy="547200"/>
            </a:xfrm>
            <a:prstGeom prst="rect">
              <a:avLst/>
            </a:prstGeom>
            <a:solidFill>
              <a:srgbClr val="0D00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Graphic 4">
              <a:extLst>
                <a:ext uri="{FF2B5EF4-FFF2-40B4-BE49-F238E27FC236}">
                  <a16:creationId xmlns:a16="http://schemas.microsoft.com/office/drawing/2014/main" id="{0456780E-8E52-ECF6-A662-56F07980CE4B}"/>
                </a:ext>
              </a:extLst>
            </p:cNvPr>
            <p:cNvPicPr>
              <a:picLocks noChangeAspect="1"/>
            </p:cNvPicPr>
            <p:nvPr/>
          </p:nvPicPr>
          <p:blipFill>
            <a:blip>
              <a:extLst>
                <a:ext uri="{96DAC541-7B7A-43D3-8B79-37D633B846F1}">
                  <asvg:svgBlip xmlns:asvg="http://schemas.microsoft.com/office/drawing/2016/SVG/main" r:embed="rId6"/>
                </a:ext>
              </a:extLst>
            </a:blip>
            <a:srcRect/>
            <a:stretch/>
          </p:blipFill>
          <p:spPr>
            <a:xfrm>
              <a:off x="5541779" y="690569"/>
              <a:ext cx="411480" cy="411480"/>
            </a:xfrm>
            <a:prstGeom prst="rect">
              <a:avLst/>
            </a:prstGeom>
          </p:spPr>
        </p:pic>
        <p:pic>
          <p:nvPicPr>
            <p:cNvPr id="23" name="Graphic 5">
              <a:extLst>
                <a:ext uri="{FF2B5EF4-FFF2-40B4-BE49-F238E27FC236}">
                  <a16:creationId xmlns:a16="http://schemas.microsoft.com/office/drawing/2014/main" id="{ACBDB4D5-D2C2-21E9-893C-952086B379B5}"/>
                </a:ext>
              </a:extLst>
            </p:cNvPr>
            <p:cNvPicPr>
              <a:picLocks noChangeAspect="1"/>
            </p:cNvPicPr>
            <p:nvPr/>
          </p:nvPicPr>
          <p:blipFill>
            <a:blip>
              <a:extLst>
                <a:ext uri="{96DAC541-7B7A-43D3-8B79-37D633B846F1}">
                  <asvg:svgBlip xmlns:asvg="http://schemas.microsoft.com/office/drawing/2016/SVG/main" r:embed="rId7"/>
                </a:ext>
              </a:extLst>
            </a:blip>
            <a:srcRect/>
            <a:stretch/>
          </p:blipFill>
          <p:spPr>
            <a:xfrm>
              <a:off x="6154036" y="690569"/>
              <a:ext cx="411480" cy="411480"/>
            </a:xfrm>
            <a:prstGeom prst="rect">
              <a:avLst/>
            </a:prstGeom>
          </p:spPr>
        </p:pic>
        <p:pic>
          <p:nvPicPr>
            <p:cNvPr id="24" name="Graphic 6">
              <a:extLst>
                <a:ext uri="{FF2B5EF4-FFF2-40B4-BE49-F238E27FC236}">
                  <a16:creationId xmlns:a16="http://schemas.microsoft.com/office/drawing/2014/main" id="{A134FBA3-1F31-E177-92CF-6531BA022FB7}"/>
                </a:ext>
              </a:extLst>
            </p:cNvPr>
            <p:cNvPicPr>
              <a:picLocks noChangeAspect="1"/>
            </p:cNvPicPr>
            <p:nvPr/>
          </p:nvPicPr>
          <p:blipFill>
            <a:blip>
              <a:extLst>
                <a:ext uri="{96DAC541-7B7A-43D3-8B79-37D633B846F1}">
                  <asvg:svgBlip xmlns:asvg="http://schemas.microsoft.com/office/drawing/2016/SVG/main" r:embed="rId5"/>
                </a:ext>
              </a:extLst>
            </a:blip>
            <a:srcRect/>
            <a:stretch/>
          </p:blipFill>
          <p:spPr>
            <a:xfrm>
              <a:off x="6766293" y="690569"/>
              <a:ext cx="411480" cy="411480"/>
            </a:xfrm>
            <a:prstGeom prst="rect">
              <a:avLst/>
            </a:prstGeom>
          </p:spPr>
        </p:pic>
        <p:pic>
          <p:nvPicPr>
            <p:cNvPr id="22" name="Graphic 7">
              <a:extLst>
                <a:ext uri="{FF2B5EF4-FFF2-40B4-BE49-F238E27FC236}">
                  <a16:creationId xmlns:a16="http://schemas.microsoft.com/office/drawing/2014/main" id="{E38D0874-FB89-DF1F-D669-62A4760B6A86}"/>
                </a:ext>
              </a:extLst>
            </p:cNvPr>
            <p:cNvPicPr>
              <a:picLocks noChangeAspect="1"/>
            </p:cNvPicPr>
            <p:nvPr/>
          </p:nvPicPr>
          <p:blipFill>
            <a:blip>
              <a:extLst>
                <a:ext uri="{96DAC541-7B7A-43D3-8B79-37D633B846F1}">
                  <asvg:svgBlip xmlns:asvg="http://schemas.microsoft.com/office/drawing/2016/SVG/main" r:embed="rId8"/>
                </a:ext>
              </a:extLst>
            </a:blip>
            <a:srcRect/>
            <a:stretch/>
          </p:blipFill>
          <p:spPr>
            <a:xfrm>
              <a:off x="7378550" y="690569"/>
              <a:ext cx="411480" cy="411480"/>
            </a:xfrm>
            <a:prstGeom prst="rect">
              <a:avLst/>
            </a:prstGeom>
          </p:spPr>
        </p:pic>
        <p:pic>
          <p:nvPicPr>
            <p:cNvPr id="20" name="Graphic 8">
              <a:extLst>
                <a:ext uri="{FF2B5EF4-FFF2-40B4-BE49-F238E27FC236}">
                  <a16:creationId xmlns:a16="http://schemas.microsoft.com/office/drawing/2014/main" id="{7A51DA80-F232-5BFC-4A8C-4E1206E4900F}"/>
                </a:ext>
              </a:extLst>
            </p:cNvPr>
            <p:cNvPicPr>
              <a:picLocks noChangeAspect="1"/>
            </p:cNvPicPr>
            <p:nvPr/>
          </p:nvPicPr>
          <p:blipFill>
            <a:blip>
              <a:extLst>
                <a:ext uri="{96DAC541-7B7A-43D3-8B79-37D633B846F1}">
                  <asvg:svgBlip xmlns:asvg="http://schemas.microsoft.com/office/drawing/2016/SVG/main" r:embed="rId9"/>
                </a:ext>
              </a:extLst>
            </a:blip>
            <a:srcRect/>
            <a:stretch/>
          </p:blipFill>
          <p:spPr>
            <a:xfrm>
              <a:off x="7990810" y="690569"/>
              <a:ext cx="411480" cy="411480"/>
            </a:xfrm>
            <a:prstGeom prst="rect">
              <a:avLst/>
            </a:prstGeom>
          </p:spPr>
        </p:pic>
      </p:grpSp>
      <p:cxnSp>
        <p:nvCxnSpPr>
          <p:cNvPr id="27" name="Straight Connector 1">
            <a:extLst>
              <a:ext uri="{FF2B5EF4-FFF2-40B4-BE49-F238E27FC236}">
                <a16:creationId xmlns:a16="http://schemas.microsoft.com/office/drawing/2014/main" id="{6144B257-AF92-B1CA-63DD-736F1457F568}"/>
              </a:ext>
              <a:ext uri="{C183D7F6-B498-43B3-948B-1728B52AA6E4}">
                <adec:decorative xmlns:adec="http://schemas.microsoft.com/office/drawing/2017/decorative" val="1"/>
              </a:ext>
            </a:extLst>
          </p:cNvPr>
          <p:cNvCxnSpPr>
            <a:cxnSpLocks/>
          </p:cNvCxnSpPr>
          <p:nvPr/>
        </p:nvCxnSpPr>
        <p:spPr>
          <a:xfrm>
            <a:off x="3691041" y="1291590"/>
            <a:ext cx="7699065" cy="0"/>
          </a:xfrm>
          <a:prstGeom prst="line">
            <a:avLst/>
          </a:prstGeom>
          <a:ln w="6350">
            <a:solidFill>
              <a:srgbClr val="0D004D"/>
            </a:solidFill>
            <a:prstDash val="sysDot"/>
          </a:ln>
        </p:spPr>
        <p:style>
          <a:lnRef idx="1">
            <a:schemeClr val="accent5"/>
          </a:lnRef>
          <a:fillRef idx="0">
            <a:schemeClr val="accent5"/>
          </a:fillRef>
          <a:effectRef idx="0">
            <a:schemeClr val="accent5"/>
          </a:effectRef>
          <a:fontRef idx="minor">
            <a:schemeClr val="tx1"/>
          </a:fontRef>
        </p:style>
      </p:cxnSp>
      <p:pic>
        <p:nvPicPr>
          <p:cNvPr id="2" name="Graphic 1" descr="calculator">
            <a:extLst>
              <a:ext uri="{FF2B5EF4-FFF2-40B4-BE49-F238E27FC236}">
                <a16:creationId xmlns:a16="http://schemas.microsoft.com/office/drawing/2014/main" id="{0885A5EB-D942-86B5-644A-CE8E9B659D30}"/>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4222502" y="2029633"/>
            <a:ext cx="411480" cy="411480"/>
          </a:xfrm>
          <a:prstGeom prst="rect">
            <a:avLst/>
          </a:prstGeom>
        </p:spPr>
      </p:pic>
      <p:pic>
        <p:nvPicPr>
          <p:cNvPr id="3" name="Graphic 2" descr="dashboard">
            <a:extLst>
              <a:ext uri="{FF2B5EF4-FFF2-40B4-BE49-F238E27FC236}">
                <a16:creationId xmlns:a16="http://schemas.microsoft.com/office/drawing/2014/main" id="{EC5E2C2C-F8C1-A61E-A0D8-97639BFB8633}"/>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5265958" y="2029633"/>
            <a:ext cx="411480" cy="411480"/>
          </a:xfrm>
          <a:prstGeom prst="rect">
            <a:avLst/>
          </a:prstGeom>
        </p:spPr>
      </p:pic>
      <p:pic>
        <p:nvPicPr>
          <p:cNvPr id="7" name="Graphic 6" descr="DNA">
            <a:extLst>
              <a:ext uri="{FF2B5EF4-FFF2-40B4-BE49-F238E27FC236}">
                <a16:creationId xmlns:a16="http://schemas.microsoft.com/office/drawing/2014/main" id="{1A8AB063-E0A0-8B21-5B4F-D1C58EA074E3}"/>
              </a:ext>
            </a:extLst>
          </p:cNvPr>
          <p:cNvPicPr>
            <a:picLocks noChangeAspect="1"/>
          </p:cNvPicPr>
          <p:nvPr/>
        </p:nvPicPr>
        <p:blipFill>
          <a:blip>
            <a:extLst>
              <a:ext uri="{96DAC541-7B7A-43D3-8B79-37D633B846F1}">
                <asvg:svgBlip xmlns:asvg="http://schemas.microsoft.com/office/drawing/2016/SVG/main" r:embed="rId12"/>
              </a:ext>
            </a:extLst>
          </a:blip>
          <a:srcRect/>
          <a:stretch/>
        </p:blipFill>
        <p:spPr>
          <a:xfrm>
            <a:off x="4744230" y="2029633"/>
            <a:ext cx="411480" cy="411480"/>
          </a:xfrm>
          <a:prstGeom prst="rect">
            <a:avLst/>
          </a:prstGeom>
        </p:spPr>
      </p:pic>
      <p:pic>
        <p:nvPicPr>
          <p:cNvPr id="12" name="Graphic 11" descr="globe">
            <a:extLst>
              <a:ext uri="{FF2B5EF4-FFF2-40B4-BE49-F238E27FC236}">
                <a16:creationId xmlns:a16="http://schemas.microsoft.com/office/drawing/2014/main" id="{0626B723-D8F6-E908-72C1-E7CA310573F0}"/>
              </a:ext>
            </a:extLst>
          </p:cNvPr>
          <p:cNvPicPr>
            <a:picLocks noChangeAspect="1"/>
          </p:cNvPicPr>
          <p:nvPr/>
        </p:nvPicPr>
        <p:blipFill>
          <a:blip>
            <a:extLst>
              <a:ext uri="{96DAC541-7B7A-43D3-8B79-37D633B846F1}">
                <asvg:svgBlip xmlns:asvg="http://schemas.microsoft.com/office/drawing/2016/SVG/main" r:embed="rId13"/>
              </a:ext>
            </a:extLst>
          </a:blip>
          <a:srcRect/>
          <a:stretch/>
        </p:blipFill>
        <p:spPr>
          <a:xfrm>
            <a:off x="11004968" y="2029633"/>
            <a:ext cx="411480" cy="411480"/>
          </a:xfrm>
          <a:prstGeom prst="rect">
            <a:avLst/>
          </a:prstGeom>
        </p:spPr>
      </p:pic>
      <p:pic>
        <p:nvPicPr>
          <p:cNvPr id="28" name="Graphic 27" descr="lightbulb">
            <a:extLst>
              <a:ext uri="{FF2B5EF4-FFF2-40B4-BE49-F238E27FC236}">
                <a16:creationId xmlns:a16="http://schemas.microsoft.com/office/drawing/2014/main" id="{1C5D1B28-3A8F-CA54-5AD4-6EAC7933C2C2}"/>
              </a:ext>
            </a:extLst>
          </p:cNvPr>
          <p:cNvPicPr>
            <a:picLocks noChangeAspect="1"/>
          </p:cNvPicPr>
          <p:nvPr/>
        </p:nvPicPr>
        <p:blipFill>
          <a:blip>
            <a:extLst>
              <a:ext uri="{96DAC541-7B7A-43D3-8B79-37D633B846F1}">
                <asvg:svgBlip xmlns:asvg="http://schemas.microsoft.com/office/drawing/2016/SVG/main" r:embed="rId14"/>
              </a:ext>
            </a:extLst>
          </a:blip>
          <a:srcRect/>
          <a:stretch/>
        </p:blipFill>
        <p:spPr>
          <a:xfrm>
            <a:off x="3700774" y="2029633"/>
            <a:ext cx="411480" cy="411480"/>
          </a:xfrm>
          <a:prstGeom prst="rect">
            <a:avLst/>
          </a:prstGeom>
        </p:spPr>
      </p:pic>
      <p:pic>
        <p:nvPicPr>
          <p:cNvPr id="29" name="Graphic 28" descr="magnifying glass">
            <a:extLst>
              <a:ext uri="{FF2B5EF4-FFF2-40B4-BE49-F238E27FC236}">
                <a16:creationId xmlns:a16="http://schemas.microsoft.com/office/drawing/2014/main" id="{5A2173CC-C1D9-EC24-C2C6-CAF549CB8BBD}"/>
              </a:ext>
            </a:extLst>
          </p:cNvPr>
          <p:cNvPicPr>
            <a:picLocks noChangeAspect="1"/>
          </p:cNvPicPr>
          <p:nvPr/>
        </p:nvPicPr>
        <p:blipFill>
          <a:blip>
            <a:extLst>
              <a:ext uri="{96DAC541-7B7A-43D3-8B79-37D633B846F1}">
                <asvg:svgBlip xmlns:asvg="http://schemas.microsoft.com/office/drawing/2016/SVG/main" r:embed="rId15"/>
              </a:ext>
            </a:extLst>
          </a:blip>
          <a:srcRect/>
          <a:stretch/>
        </p:blipFill>
        <p:spPr>
          <a:xfrm>
            <a:off x="5787686" y="2029633"/>
            <a:ext cx="411480" cy="411480"/>
          </a:xfrm>
          <a:prstGeom prst="rect">
            <a:avLst/>
          </a:prstGeom>
        </p:spPr>
      </p:pic>
      <p:pic>
        <p:nvPicPr>
          <p:cNvPr id="30" name="Graphic 29" descr="envelope">
            <a:extLst>
              <a:ext uri="{FF2B5EF4-FFF2-40B4-BE49-F238E27FC236}">
                <a16:creationId xmlns:a16="http://schemas.microsoft.com/office/drawing/2014/main" id="{FA627880-D255-6E5E-62FE-6945043849D7}"/>
              </a:ext>
            </a:extLst>
          </p:cNvPr>
          <p:cNvPicPr>
            <a:picLocks noChangeAspect="1"/>
          </p:cNvPicPr>
          <p:nvPr/>
        </p:nvPicPr>
        <p:blipFill>
          <a:blip>
            <a:extLst>
              <a:ext uri="{96DAC541-7B7A-43D3-8B79-37D633B846F1}">
                <asvg:svgBlip xmlns:asvg="http://schemas.microsoft.com/office/drawing/2016/SVG/main" r:embed="rId16"/>
              </a:ext>
            </a:extLst>
          </a:blip>
          <a:srcRect/>
          <a:stretch/>
        </p:blipFill>
        <p:spPr>
          <a:xfrm>
            <a:off x="6309414" y="2029633"/>
            <a:ext cx="411480" cy="411480"/>
          </a:xfrm>
          <a:prstGeom prst="rect">
            <a:avLst/>
          </a:prstGeom>
        </p:spPr>
      </p:pic>
      <p:pic>
        <p:nvPicPr>
          <p:cNvPr id="31" name="Graphic 30" descr="speaker">
            <a:extLst>
              <a:ext uri="{FF2B5EF4-FFF2-40B4-BE49-F238E27FC236}">
                <a16:creationId xmlns:a16="http://schemas.microsoft.com/office/drawing/2014/main" id="{51851F53-3D14-6194-61FC-0734D9D2AE7A}"/>
              </a:ext>
            </a:extLst>
          </p:cNvPr>
          <p:cNvPicPr>
            <a:picLocks noChangeAspect="1"/>
          </p:cNvPicPr>
          <p:nvPr/>
        </p:nvPicPr>
        <p:blipFill>
          <a:blip>
            <a:extLst>
              <a:ext uri="{96DAC541-7B7A-43D3-8B79-37D633B846F1}">
                <asvg:svgBlip xmlns:asvg="http://schemas.microsoft.com/office/drawing/2016/SVG/main" r:embed="rId17"/>
              </a:ext>
            </a:extLst>
          </a:blip>
          <a:srcRect/>
          <a:stretch/>
        </p:blipFill>
        <p:spPr>
          <a:xfrm>
            <a:off x="8918054" y="2029633"/>
            <a:ext cx="411480" cy="411480"/>
          </a:xfrm>
          <a:prstGeom prst="rect">
            <a:avLst/>
          </a:prstGeom>
        </p:spPr>
      </p:pic>
      <p:pic>
        <p:nvPicPr>
          <p:cNvPr id="32" name="Graphic 31" descr="speech bubble">
            <a:extLst>
              <a:ext uri="{FF2B5EF4-FFF2-40B4-BE49-F238E27FC236}">
                <a16:creationId xmlns:a16="http://schemas.microsoft.com/office/drawing/2014/main" id="{2902D51D-AFF1-2A83-E21C-74EBAF12827E}"/>
              </a:ext>
            </a:extLst>
          </p:cNvPr>
          <p:cNvPicPr>
            <a:picLocks noChangeAspect="1"/>
          </p:cNvPicPr>
          <p:nvPr/>
        </p:nvPicPr>
        <p:blipFill>
          <a:blip>
            <a:extLst>
              <a:ext uri="{96DAC541-7B7A-43D3-8B79-37D633B846F1}">
                <asvg:svgBlip xmlns:asvg="http://schemas.microsoft.com/office/drawing/2016/SVG/main" r:embed="rId18"/>
              </a:ext>
            </a:extLst>
          </a:blip>
          <a:srcRect/>
          <a:stretch/>
        </p:blipFill>
        <p:spPr>
          <a:xfrm>
            <a:off x="7352870" y="2029633"/>
            <a:ext cx="411480" cy="411480"/>
          </a:xfrm>
          <a:prstGeom prst="rect">
            <a:avLst/>
          </a:prstGeom>
        </p:spPr>
      </p:pic>
      <p:pic>
        <p:nvPicPr>
          <p:cNvPr id="34" name="Graphic 33" descr="speech bubbles">
            <a:extLst>
              <a:ext uri="{FF2B5EF4-FFF2-40B4-BE49-F238E27FC236}">
                <a16:creationId xmlns:a16="http://schemas.microsoft.com/office/drawing/2014/main" id="{5B3D3B03-9527-3371-8D8F-2D93554107EC}"/>
              </a:ext>
            </a:extLst>
          </p:cNvPr>
          <p:cNvPicPr>
            <a:picLocks noChangeAspect="1"/>
          </p:cNvPicPr>
          <p:nvPr/>
        </p:nvPicPr>
        <p:blipFill>
          <a:blip>
            <a:extLst>
              <a:ext uri="{96DAC541-7B7A-43D3-8B79-37D633B846F1}">
                <asvg:svgBlip xmlns:asvg="http://schemas.microsoft.com/office/drawing/2016/SVG/main" r:embed="rId19"/>
              </a:ext>
            </a:extLst>
          </a:blip>
          <a:srcRect/>
          <a:stretch/>
        </p:blipFill>
        <p:spPr>
          <a:xfrm>
            <a:off x="7874598" y="2029633"/>
            <a:ext cx="411480" cy="411480"/>
          </a:xfrm>
          <a:prstGeom prst="rect">
            <a:avLst/>
          </a:prstGeom>
        </p:spPr>
      </p:pic>
      <p:pic>
        <p:nvPicPr>
          <p:cNvPr id="35" name="Graphic 34" descr="star">
            <a:extLst>
              <a:ext uri="{FF2B5EF4-FFF2-40B4-BE49-F238E27FC236}">
                <a16:creationId xmlns:a16="http://schemas.microsoft.com/office/drawing/2014/main" id="{6147C56B-D36C-1299-D921-236415499EE8}"/>
              </a:ext>
            </a:extLst>
          </p:cNvPr>
          <p:cNvPicPr>
            <a:picLocks noChangeAspect="1"/>
          </p:cNvPicPr>
          <p:nvPr/>
        </p:nvPicPr>
        <p:blipFill>
          <a:blip>
            <a:extLst>
              <a:ext uri="{96DAC541-7B7A-43D3-8B79-37D633B846F1}">
                <asvg:svgBlip xmlns:asvg="http://schemas.microsoft.com/office/drawing/2016/SVG/main" r:embed="rId20"/>
              </a:ext>
            </a:extLst>
          </a:blip>
          <a:srcRect/>
          <a:stretch/>
        </p:blipFill>
        <p:spPr>
          <a:xfrm>
            <a:off x="10483238" y="2029633"/>
            <a:ext cx="411480" cy="411480"/>
          </a:xfrm>
          <a:prstGeom prst="rect">
            <a:avLst/>
          </a:prstGeom>
        </p:spPr>
      </p:pic>
      <p:pic>
        <p:nvPicPr>
          <p:cNvPr id="36" name="Graphic 35" descr="support">
            <a:extLst>
              <a:ext uri="{FF2B5EF4-FFF2-40B4-BE49-F238E27FC236}">
                <a16:creationId xmlns:a16="http://schemas.microsoft.com/office/drawing/2014/main" id="{6DE8ED58-203B-210C-8D90-D2CA337A39BA}"/>
              </a:ext>
            </a:extLst>
          </p:cNvPr>
          <p:cNvPicPr>
            <a:picLocks noChangeAspect="1"/>
          </p:cNvPicPr>
          <p:nvPr/>
        </p:nvPicPr>
        <p:blipFill>
          <a:blip>
            <a:extLst>
              <a:ext uri="{96DAC541-7B7A-43D3-8B79-37D633B846F1}">
                <asvg:svgBlip xmlns:asvg="http://schemas.microsoft.com/office/drawing/2016/SVG/main" r:embed="rId21"/>
              </a:ext>
            </a:extLst>
          </a:blip>
          <a:srcRect/>
          <a:stretch/>
        </p:blipFill>
        <p:spPr>
          <a:xfrm>
            <a:off x="9961510" y="2029633"/>
            <a:ext cx="411480" cy="411480"/>
          </a:xfrm>
          <a:prstGeom prst="rect">
            <a:avLst/>
          </a:prstGeom>
        </p:spPr>
      </p:pic>
      <p:pic>
        <p:nvPicPr>
          <p:cNvPr id="37" name="Graphic 36" descr="thought">
            <a:extLst>
              <a:ext uri="{FF2B5EF4-FFF2-40B4-BE49-F238E27FC236}">
                <a16:creationId xmlns:a16="http://schemas.microsoft.com/office/drawing/2014/main" id="{F4F2B026-14D6-241E-3E7F-6A52A3D397FC}"/>
              </a:ext>
            </a:extLst>
          </p:cNvPr>
          <p:cNvPicPr>
            <a:picLocks noChangeAspect="1"/>
          </p:cNvPicPr>
          <p:nvPr/>
        </p:nvPicPr>
        <p:blipFill>
          <a:blip>
            <a:extLst>
              <a:ext uri="{96DAC541-7B7A-43D3-8B79-37D633B846F1}">
                <asvg:svgBlip xmlns:asvg="http://schemas.microsoft.com/office/drawing/2016/SVG/main" r:embed="rId22"/>
              </a:ext>
            </a:extLst>
          </a:blip>
          <a:srcRect/>
          <a:stretch/>
        </p:blipFill>
        <p:spPr>
          <a:xfrm>
            <a:off x="8396326" y="2029633"/>
            <a:ext cx="411480" cy="411480"/>
          </a:xfrm>
          <a:prstGeom prst="rect">
            <a:avLst/>
          </a:prstGeom>
        </p:spPr>
      </p:pic>
      <p:pic>
        <p:nvPicPr>
          <p:cNvPr id="38" name="Graphic 37" descr="trees">
            <a:extLst>
              <a:ext uri="{FF2B5EF4-FFF2-40B4-BE49-F238E27FC236}">
                <a16:creationId xmlns:a16="http://schemas.microsoft.com/office/drawing/2014/main" id="{A47F400D-08E4-7F4F-FB7D-58ED63EB6B2F}"/>
              </a:ext>
            </a:extLst>
          </p:cNvPr>
          <p:cNvPicPr>
            <a:picLocks noChangeAspect="1"/>
          </p:cNvPicPr>
          <p:nvPr/>
        </p:nvPicPr>
        <p:blipFill>
          <a:blip>
            <a:extLst>
              <a:ext uri="{96DAC541-7B7A-43D3-8B79-37D633B846F1}">
                <asvg:svgBlip xmlns:asvg="http://schemas.microsoft.com/office/drawing/2016/SVG/main" r:embed="rId23"/>
              </a:ext>
            </a:extLst>
          </a:blip>
          <a:srcRect/>
          <a:stretch/>
        </p:blipFill>
        <p:spPr>
          <a:xfrm>
            <a:off x="9439782" y="2029633"/>
            <a:ext cx="411480" cy="411480"/>
          </a:xfrm>
          <a:prstGeom prst="rect">
            <a:avLst/>
          </a:prstGeom>
        </p:spPr>
      </p:pic>
      <p:pic>
        <p:nvPicPr>
          <p:cNvPr id="39" name="Graphic 38" descr="phone">
            <a:extLst>
              <a:ext uri="{FF2B5EF4-FFF2-40B4-BE49-F238E27FC236}">
                <a16:creationId xmlns:a16="http://schemas.microsoft.com/office/drawing/2014/main" id="{09619433-75F1-77C2-2449-18B2EB67BBE9}"/>
              </a:ext>
            </a:extLst>
          </p:cNvPr>
          <p:cNvPicPr>
            <a:picLocks noChangeAspect="1"/>
          </p:cNvPicPr>
          <p:nvPr/>
        </p:nvPicPr>
        <p:blipFill>
          <a:blip>
            <a:extLst>
              <a:ext uri="{96DAC541-7B7A-43D3-8B79-37D633B846F1}">
                <asvg:svgBlip xmlns:asvg="http://schemas.microsoft.com/office/drawing/2016/SVG/main" r:embed="rId24"/>
              </a:ext>
            </a:extLst>
          </a:blip>
          <a:srcRect/>
          <a:stretch/>
        </p:blipFill>
        <p:spPr>
          <a:xfrm>
            <a:off x="6831142" y="2029633"/>
            <a:ext cx="411480" cy="411480"/>
          </a:xfrm>
          <a:prstGeom prst="rect">
            <a:avLst/>
          </a:prstGeom>
        </p:spPr>
      </p:pic>
      <p:pic>
        <p:nvPicPr>
          <p:cNvPr id="40" name="Graphic 39" descr="pie chart">
            <a:extLst>
              <a:ext uri="{FF2B5EF4-FFF2-40B4-BE49-F238E27FC236}">
                <a16:creationId xmlns:a16="http://schemas.microsoft.com/office/drawing/2014/main" id="{6E491F45-DF5A-9E09-18B4-7B4367609E7C}"/>
              </a:ext>
            </a:extLst>
          </p:cNvPr>
          <p:cNvPicPr>
            <a:picLocks noChangeAspect="1"/>
          </p:cNvPicPr>
          <p:nvPr/>
        </p:nvPicPr>
        <p:blipFill>
          <a:blip>
            <a:extLst>
              <a:ext uri="{96DAC541-7B7A-43D3-8B79-37D633B846F1}">
                <asvg:svgBlip xmlns:asvg="http://schemas.microsoft.com/office/drawing/2016/SVG/main" r:embed="rId25"/>
              </a:ext>
            </a:extLst>
          </a:blip>
          <a:srcRect/>
          <a:stretch/>
        </p:blipFill>
        <p:spPr>
          <a:xfrm>
            <a:off x="5249748" y="1463708"/>
            <a:ext cx="411480" cy="411480"/>
          </a:xfrm>
          <a:prstGeom prst="rect">
            <a:avLst/>
          </a:prstGeom>
        </p:spPr>
      </p:pic>
      <p:pic>
        <p:nvPicPr>
          <p:cNvPr id="41" name="Graphic 40" descr="org chart">
            <a:extLst>
              <a:ext uri="{FF2B5EF4-FFF2-40B4-BE49-F238E27FC236}">
                <a16:creationId xmlns:a16="http://schemas.microsoft.com/office/drawing/2014/main" id="{991825D4-5072-17A7-6954-F91A715BF20C}"/>
              </a:ext>
            </a:extLst>
          </p:cNvPr>
          <p:cNvPicPr>
            <a:picLocks noChangeAspect="1"/>
          </p:cNvPicPr>
          <p:nvPr/>
        </p:nvPicPr>
        <p:blipFill>
          <a:blip>
            <a:extLst>
              <a:ext uri="{96DAC541-7B7A-43D3-8B79-37D633B846F1}">
                <asvg:svgBlip xmlns:asvg="http://schemas.microsoft.com/office/drawing/2016/SVG/main" r:embed="rId26"/>
              </a:ext>
            </a:extLst>
          </a:blip>
          <a:srcRect/>
          <a:stretch/>
        </p:blipFill>
        <p:spPr>
          <a:xfrm>
            <a:off x="4707385" y="1463708"/>
            <a:ext cx="411480" cy="411480"/>
          </a:xfrm>
          <a:prstGeom prst="rect">
            <a:avLst/>
          </a:prstGeom>
        </p:spPr>
      </p:pic>
      <p:pic>
        <p:nvPicPr>
          <p:cNvPr id="42" name="Graphic 41" descr="bar graph">
            <a:extLst>
              <a:ext uri="{FF2B5EF4-FFF2-40B4-BE49-F238E27FC236}">
                <a16:creationId xmlns:a16="http://schemas.microsoft.com/office/drawing/2014/main" id="{F004E6E8-8D09-D148-8DED-955F382A1187}"/>
              </a:ext>
            </a:extLst>
          </p:cNvPr>
          <p:cNvPicPr>
            <a:picLocks noChangeAspect="1"/>
          </p:cNvPicPr>
          <p:nvPr/>
        </p:nvPicPr>
        <p:blipFill>
          <a:blip>
            <a:extLst>
              <a:ext uri="{96DAC541-7B7A-43D3-8B79-37D633B846F1}">
                <asvg:svgBlip xmlns:asvg="http://schemas.microsoft.com/office/drawing/2016/SVG/main" r:embed="rId27"/>
              </a:ext>
            </a:extLst>
          </a:blip>
          <a:srcRect/>
          <a:stretch/>
        </p:blipFill>
        <p:spPr>
          <a:xfrm>
            <a:off x="5747673" y="1463708"/>
            <a:ext cx="411480" cy="411480"/>
          </a:xfrm>
          <a:prstGeom prst="rect">
            <a:avLst/>
          </a:prstGeom>
        </p:spPr>
      </p:pic>
      <p:pic>
        <p:nvPicPr>
          <p:cNvPr id="43" name="Graphic 42" descr="bar graph">
            <a:extLst>
              <a:ext uri="{FF2B5EF4-FFF2-40B4-BE49-F238E27FC236}">
                <a16:creationId xmlns:a16="http://schemas.microsoft.com/office/drawing/2014/main" id="{B237546F-0BD8-53E8-66F1-EA201814B3F1}"/>
              </a:ext>
            </a:extLst>
          </p:cNvPr>
          <p:cNvPicPr>
            <a:picLocks noChangeAspect="1"/>
          </p:cNvPicPr>
          <p:nvPr/>
        </p:nvPicPr>
        <p:blipFill>
          <a:blip>
            <a:extLst>
              <a:ext uri="{96DAC541-7B7A-43D3-8B79-37D633B846F1}">
                <asvg:svgBlip xmlns:asvg="http://schemas.microsoft.com/office/drawing/2016/SVG/main" r:embed="rId28"/>
              </a:ext>
            </a:extLst>
          </a:blip>
          <a:srcRect/>
          <a:stretch/>
        </p:blipFill>
        <p:spPr>
          <a:xfrm>
            <a:off x="6266889" y="1463708"/>
            <a:ext cx="411480" cy="411480"/>
          </a:xfrm>
          <a:prstGeom prst="rect">
            <a:avLst/>
          </a:prstGeom>
        </p:spPr>
      </p:pic>
      <p:pic>
        <p:nvPicPr>
          <p:cNvPr id="44" name="Graphic 43" descr="graph">
            <a:extLst>
              <a:ext uri="{FF2B5EF4-FFF2-40B4-BE49-F238E27FC236}">
                <a16:creationId xmlns:a16="http://schemas.microsoft.com/office/drawing/2014/main" id="{FF60FC9F-A3EC-A86B-9A1B-DFE6D9CD564C}"/>
              </a:ext>
            </a:extLst>
          </p:cNvPr>
          <p:cNvPicPr>
            <a:picLocks noChangeAspect="1"/>
          </p:cNvPicPr>
          <p:nvPr/>
        </p:nvPicPr>
        <p:blipFill>
          <a:blip>
            <a:extLst>
              <a:ext uri="{96DAC541-7B7A-43D3-8B79-37D633B846F1}">
                <asvg:svgBlip xmlns:asvg="http://schemas.microsoft.com/office/drawing/2016/SVG/main" r:embed="rId29"/>
              </a:ext>
            </a:extLst>
          </a:blip>
          <a:srcRect/>
          <a:stretch/>
        </p:blipFill>
        <p:spPr>
          <a:xfrm>
            <a:off x="6786105" y="1463708"/>
            <a:ext cx="411480" cy="411480"/>
          </a:xfrm>
          <a:prstGeom prst="rect">
            <a:avLst/>
          </a:prstGeom>
        </p:spPr>
      </p:pic>
      <p:pic>
        <p:nvPicPr>
          <p:cNvPr id="45" name="Graphic 44" descr="buildings">
            <a:extLst>
              <a:ext uri="{FF2B5EF4-FFF2-40B4-BE49-F238E27FC236}">
                <a16:creationId xmlns:a16="http://schemas.microsoft.com/office/drawing/2014/main" id="{37674BA9-12FC-7083-C12C-D34B9B2E77ED}"/>
              </a:ext>
            </a:extLst>
          </p:cNvPr>
          <p:cNvPicPr>
            <a:picLocks noChangeAspect="1"/>
          </p:cNvPicPr>
          <p:nvPr/>
        </p:nvPicPr>
        <p:blipFill>
          <a:blip>
            <a:extLst>
              <a:ext uri="{96DAC541-7B7A-43D3-8B79-37D633B846F1}">
                <asvg:svgBlip xmlns:asvg="http://schemas.microsoft.com/office/drawing/2016/SVG/main" r:embed="rId30"/>
              </a:ext>
            </a:extLst>
          </a:blip>
          <a:srcRect/>
          <a:stretch/>
        </p:blipFill>
        <p:spPr>
          <a:xfrm>
            <a:off x="3700774" y="1463708"/>
            <a:ext cx="411480" cy="411480"/>
          </a:xfrm>
          <a:prstGeom prst="rect">
            <a:avLst/>
          </a:prstGeom>
        </p:spPr>
      </p:pic>
      <p:pic>
        <p:nvPicPr>
          <p:cNvPr id="46" name="Graphic 45" descr="flag">
            <a:extLst>
              <a:ext uri="{FF2B5EF4-FFF2-40B4-BE49-F238E27FC236}">
                <a16:creationId xmlns:a16="http://schemas.microsoft.com/office/drawing/2014/main" id="{45D56C99-FDC2-7FAD-C85E-04813B73B7D4}"/>
              </a:ext>
            </a:extLst>
          </p:cNvPr>
          <p:cNvPicPr>
            <a:picLocks noChangeAspect="1"/>
          </p:cNvPicPr>
          <p:nvPr/>
        </p:nvPicPr>
        <p:blipFill>
          <a:blip>
            <a:extLst>
              <a:ext uri="{96DAC541-7B7A-43D3-8B79-37D633B846F1}">
                <asvg:svgBlip xmlns:asvg="http://schemas.microsoft.com/office/drawing/2016/SVG/main" r:embed="rId31"/>
              </a:ext>
            </a:extLst>
          </a:blip>
          <a:srcRect/>
          <a:stretch/>
        </p:blipFill>
        <p:spPr>
          <a:xfrm>
            <a:off x="9899545" y="1463708"/>
            <a:ext cx="411480" cy="411480"/>
          </a:xfrm>
          <a:prstGeom prst="rect">
            <a:avLst/>
          </a:prstGeom>
        </p:spPr>
      </p:pic>
      <p:pic>
        <p:nvPicPr>
          <p:cNvPr id="47" name="Graphic 46" descr="paper plane">
            <a:extLst>
              <a:ext uri="{FF2B5EF4-FFF2-40B4-BE49-F238E27FC236}">
                <a16:creationId xmlns:a16="http://schemas.microsoft.com/office/drawing/2014/main" id="{C70109F6-A7BF-96BC-5BA1-2FB35C6D9ED6}"/>
              </a:ext>
            </a:extLst>
          </p:cNvPr>
          <p:cNvPicPr>
            <a:picLocks noChangeAspect="1"/>
          </p:cNvPicPr>
          <p:nvPr/>
        </p:nvPicPr>
        <p:blipFill>
          <a:blip>
            <a:extLst>
              <a:ext uri="{96DAC541-7B7A-43D3-8B79-37D633B846F1}">
                <asvg:svgBlip xmlns:asvg="http://schemas.microsoft.com/office/drawing/2016/SVG/main" r:embed="rId32"/>
              </a:ext>
            </a:extLst>
          </a:blip>
          <a:srcRect/>
          <a:stretch/>
        </p:blipFill>
        <p:spPr>
          <a:xfrm>
            <a:off x="11004968" y="1463708"/>
            <a:ext cx="411480" cy="411480"/>
          </a:xfrm>
          <a:prstGeom prst="rect">
            <a:avLst/>
          </a:prstGeom>
        </p:spPr>
      </p:pic>
      <p:pic>
        <p:nvPicPr>
          <p:cNvPr id="48" name="Graphic 47" descr="strategy">
            <a:extLst>
              <a:ext uri="{FF2B5EF4-FFF2-40B4-BE49-F238E27FC236}">
                <a16:creationId xmlns:a16="http://schemas.microsoft.com/office/drawing/2014/main" id="{97591D90-C9C4-A601-EDAB-01FF2AE39004}"/>
              </a:ext>
            </a:extLst>
          </p:cNvPr>
          <p:cNvPicPr>
            <a:picLocks noChangeAspect="1"/>
          </p:cNvPicPr>
          <p:nvPr/>
        </p:nvPicPr>
        <p:blipFill>
          <a:blip>
            <a:extLst>
              <a:ext uri="{96DAC541-7B7A-43D3-8B79-37D633B846F1}">
                <asvg:svgBlip xmlns:asvg="http://schemas.microsoft.com/office/drawing/2016/SVG/main" r:embed="rId33"/>
              </a:ext>
            </a:extLst>
          </a:blip>
          <a:srcRect/>
          <a:stretch/>
        </p:blipFill>
        <p:spPr>
          <a:xfrm>
            <a:off x="9380329" y="1463708"/>
            <a:ext cx="411480" cy="411480"/>
          </a:xfrm>
          <a:prstGeom prst="rect">
            <a:avLst/>
          </a:prstGeom>
        </p:spPr>
      </p:pic>
      <p:pic>
        <p:nvPicPr>
          <p:cNvPr id="49" name="Graphic 48" descr="pin">
            <a:extLst>
              <a:ext uri="{FF2B5EF4-FFF2-40B4-BE49-F238E27FC236}">
                <a16:creationId xmlns:a16="http://schemas.microsoft.com/office/drawing/2014/main" id="{C920E071-B7F8-75A4-227E-CFD6C8F399D1}"/>
              </a:ext>
            </a:extLst>
          </p:cNvPr>
          <p:cNvPicPr>
            <a:picLocks noChangeAspect="1"/>
          </p:cNvPicPr>
          <p:nvPr/>
        </p:nvPicPr>
        <p:blipFill>
          <a:blip>
            <a:extLst>
              <a:ext uri="{96DAC541-7B7A-43D3-8B79-37D633B846F1}">
                <asvg:svgBlip xmlns:asvg="http://schemas.microsoft.com/office/drawing/2016/SVG/main" r:embed="rId34"/>
              </a:ext>
            </a:extLst>
          </a:blip>
          <a:srcRect/>
          <a:stretch/>
        </p:blipFill>
        <p:spPr>
          <a:xfrm>
            <a:off x="10418761" y="1463708"/>
            <a:ext cx="411480" cy="411480"/>
          </a:xfrm>
          <a:prstGeom prst="rect">
            <a:avLst/>
          </a:prstGeom>
        </p:spPr>
      </p:pic>
      <p:pic>
        <p:nvPicPr>
          <p:cNvPr id="50" name="Graphic 49" descr="process">
            <a:extLst>
              <a:ext uri="{FF2B5EF4-FFF2-40B4-BE49-F238E27FC236}">
                <a16:creationId xmlns:a16="http://schemas.microsoft.com/office/drawing/2014/main" id="{574C6CD9-5287-D759-912A-FB23874316D9}"/>
              </a:ext>
            </a:extLst>
          </p:cNvPr>
          <p:cNvPicPr>
            <a:picLocks noChangeAspect="1"/>
          </p:cNvPicPr>
          <p:nvPr/>
        </p:nvPicPr>
        <p:blipFill>
          <a:blip>
            <a:extLst>
              <a:ext uri="{96DAC541-7B7A-43D3-8B79-37D633B846F1}">
                <asvg:svgBlip xmlns:asvg="http://schemas.microsoft.com/office/drawing/2016/SVG/main" r:embed="rId35"/>
              </a:ext>
            </a:extLst>
          </a:blip>
          <a:srcRect/>
          <a:stretch/>
        </p:blipFill>
        <p:spPr>
          <a:xfrm>
            <a:off x="4195504" y="1463708"/>
            <a:ext cx="411480" cy="411480"/>
          </a:xfrm>
          <a:prstGeom prst="rect">
            <a:avLst/>
          </a:prstGeom>
        </p:spPr>
      </p:pic>
      <p:pic>
        <p:nvPicPr>
          <p:cNvPr id="51" name="Graphic 50" descr="products">
            <a:extLst>
              <a:ext uri="{FF2B5EF4-FFF2-40B4-BE49-F238E27FC236}">
                <a16:creationId xmlns:a16="http://schemas.microsoft.com/office/drawing/2014/main" id="{5A7D84E9-A8E5-2493-8852-A8D9FA1C6AB7}"/>
              </a:ext>
            </a:extLst>
          </p:cNvPr>
          <p:cNvPicPr>
            <a:picLocks noChangeAspect="1"/>
          </p:cNvPicPr>
          <p:nvPr/>
        </p:nvPicPr>
        <p:blipFill>
          <a:blip>
            <a:extLst>
              <a:ext uri="{96DAC541-7B7A-43D3-8B79-37D633B846F1}">
                <asvg:svgBlip xmlns:asvg="http://schemas.microsoft.com/office/drawing/2016/SVG/main" r:embed="rId36"/>
              </a:ext>
            </a:extLst>
          </a:blip>
          <a:srcRect/>
          <a:stretch/>
        </p:blipFill>
        <p:spPr>
          <a:xfrm>
            <a:off x="7304950" y="1463708"/>
            <a:ext cx="411480" cy="411480"/>
          </a:xfrm>
          <a:prstGeom prst="rect">
            <a:avLst/>
          </a:prstGeom>
        </p:spPr>
      </p:pic>
      <p:pic>
        <p:nvPicPr>
          <p:cNvPr id="52" name="Graphic 51" descr="sales">
            <a:extLst>
              <a:ext uri="{FF2B5EF4-FFF2-40B4-BE49-F238E27FC236}">
                <a16:creationId xmlns:a16="http://schemas.microsoft.com/office/drawing/2014/main" id="{1F3BF09D-ADDF-555D-F4F9-FE797B9BD63D}"/>
              </a:ext>
            </a:extLst>
          </p:cNvPr>
          <p:cNvPicPr>
            <a:picLocks noChangeAspect="1"/>
          </p:cNvPicPr>
          <p:nvPr/>
        </p:nvPicPr>
        <p:blipFill>
          <a:blip>
            <a:extLst>
              <a:ext uri="{96DAC541-7B7A-43D3-8B79-37D633B846F1}">
                <asvg:svgBlip xmlns:asvg="http://schemas.microsoft.com/office/drawing/2016/SVG/main" r:embed="rId37"/>
              </a:ext>
            </a:extLst>
          </a:blip>
          <a:srcRect/>
          <a:stretch/>
        </p:blipFill>
        <p:spPr>
          <a:xfrm>
            <a:off x="7823671" y="1463708"/>
            <a:ext cx="411480" cy="411480"/>
          </a:xfrm>
          <a:prstGeom prst="rect">
            <a:avLst/>
          </a:prstGeom>
        </p:spPr>
      </p:pic>
      <p:pic>
        <p:nvPicPr>
          <p:cNvPr id="53" name="Graphic 52" descr="protractor">
            <a:extLst>
              <a:ext uri="{FF2B5EF4-FFF2-40B4-BE49-F238E27FC236}">
                <a16:creationId xmlns:a16="http://schemas.microsoft.com/office/drawing/2014/main" id="{E33F8F88-9FDC-586D-559F-938EBBECC1AA}"/>
              </a:ext>
            </a:extLst>
          </p:cNvPr>
          <p:cNvPicPr>
            <a:picLocks noChangeAspect="1"/>
          </p:cNvPicPr>
          <p:nvPr/>
        </p:nvPicPr>
        <p:blipFill>
          <a:blip>
            <a:extLst>
              <a:ext uri="{96DAC541-7B7A-43D3-8B79-37D633B846F1}">
                <asvg:svgBlip xmlns:asvg="http://schemas.microsoft.com/office/drawing/2016/SVG/main" r:embed="rId38"/>
              </a:ext>
            </a:extLst>
          </a:blip>
          <a:srcRect/>
          <a:stretch/>
        </p:blipFill>
        <p:spPr>
          <a:xfrm>
            <a:off x="8342392" y="1463708"/>
            <a:ext cx="411480" cy="411480"/>
          </a:xfrm>
          <a:prstGeom prst="rect">
            <a:avLst/>
          </a:prstGeom>
        </p:spPr>
      </p:pic>
      <p:pic>
        <p:nvPicPr>
          <p:cNvPr id="54" name="Graphic 53" descr="puzzle">
            <a:extLst>
              <a:ext uri="{FF2B5EF4-FFF2-40B4-BE49-F238E27FC236}">
                <a16:creationId xmlns:a16="http://schemas.microsoft.com/office/drawing/2014/main" id="{9775D9E9-06B1-A65A-CFA6-7AD2EAC571CF}"/>
              </a:ext>
            </a:extLst>
          </p:cNvPr>
          <p:cNvPicPr>
            <a:picLocks noChangeAspect="1"/>
          </p:cNvPicPr>
          <p:nvPr/>
        </p:nvPicPr>
        <p:blipFill>
          <a:blip>
            <a:extLst>
              <a:ext uri="{96DAC541-7B7A-43D3-8B79-37D633B846F1}">
                <asvg:svgBlip xmlns:asvg="http://schemas.microsoft.com/office/drawing/2016/SVG/main" r:embed="rId39"/>
              </a:ext>
            </a:extLst>
          </a:blip>
          <a:srcRect/>
          <a:stretch/>
        </p:blipFill>
        <p:spPr>
          <a:xfrm>
            <a:off x="8861113" y="1463708"/>
            <a:ext cx="411480" cy="411480"/>
          </a:xfrm>
          <a:prstGeom prst="rect">
            <a:avLst/>
          </a:prstGeom>
        </p:spPr>
      </p:pic>
      <p:pic>
        <p:nvPicPr>
          <p:cNvPr id="55" name="Graphic 54" descr="phishing">
            <a:extLst>
              <a:ext uri="{FF2B5EF4-FFF2-40B4-BE49-F238E27FC236}">
                <a16:creationId xmlns:a16="http://schemas.microsoft.com/office/drawing/2014/main" id="{C7032838-F2C2-6B12-4038-87000F73631E}"/>
              </a:ext>
            </a:extLst>
          </p:cNvPr>
          <p:cNvPicPr>
            <a:picLocks noChangeAspect="1"/>
          </p:cNvPicPr>
          <p:nvPr/>
        </p:nvPicPr>
        <p:blipFill>
          <a:blip>
            <a:extLst>
              <a:ext uri="{96DAC541-7B7A-43D3-8B79-37D633B846F1}">
                <asvg:svgBlip xmlns:asvg="http://schemas.microsoft.com/office/drawing/2016/SVG/main" r:embed="rId40"/>
              </a:ext>
            </a:extLst>
          </a:blip>
          <a:srcRect/>
          <a:stretch/>
        </p:blipFill>
        <p:spPr>
          <a:xfrm>
            <a:off x="4222502" y="5991110"/>
            <a:ext cx="411480" cy="411480"/>
          </a:xfrm>
          <a:prstGeom prst="rect">
            <a:avLst/>
          </a:prstGeom>
        </p:spPr>
      </p:pic>
      <p:pic>
        <p:nvPicPr>
          <p:cNvPr id="56" name="Graphic 55" descr="information">
            <a:extLst>
              <a:ext uri="{FF2B5EF4-FFF2-40B4-BE49-F238E27FC236}">
                <a16:creationId xmlns:a16="http://schemas.microsoft.com/office/drawing/2014/main" id="{30BCAC02-0318-B478-560F-314534CED14E}"/>
              </a:ext>
            </a:extLst>
          </p:cNvPr>
          <p:cNvPicPr>
            <a:picLocks noChangeAspect="1"/>
          </p:cNvPicPr>
          <p:nvPr/>
        </p:nvPicPr>
        <p:blipFill>
          <a:blip>
            <a:extLst>
              <a:ext uri="{96DAC541-7B7A-43D3-8B79-37D633B846F1}">
                <asvg:svgBlip xmlns:asvg="http://schemas.microsoft.com/office/drawing/2016/SVG/main" r:embed="rId41"/>
              </a:ext>
            </a:extLst>
          </a:blip>
          <a:srcRect/>
          <a:stretch/>
        </p:blipFill>
        <p:spPr>
          <a:xfrm>
            <a:off x="4744230" y="5991110"/>
            <a:ext cx="411480" cy="411480"/>
          </a:xfrm>
          <a:prstGeom prst="rect">
            <a:avLst/>
          </a:prstGeom>
        </p:spPr>
      </p:pic>
      <p:pic>
        <p:nvPicPr>
          <p:cNvPr id="57" name="Graphic 56" descr="link">
            <a:extLst>
              <a:ext uri="{FF2B5EF4-FFF2-40B4-BE49-F238E27FC236}">
                <a16:creationId xmlns:a16="http://schemas.microsoft.com/office/drawing/2014/main" id="{18F75A02-D6F5-FCE9-4033-288A472BA9B9}"/>
              </a:ext>
            </a:extLst>
          </p:cNvPr>
          <p:cNvPicPr>
            <a:picLocks noChangeAspect="1"/>
          </p:cNvPicPr>
          <p:nvPr/>
        </p:nvPicPr>
        <p:blipFill>
          <a:blip>
            <a:extLst>
              <a:ext uri="{96DAC541-7B7A-43D3-8B79-37D633B846F1}">
                <asvg:svgBlip xmlns:asvg="http://schemas.microsoft.com/office/drawing/2016/SVG/main" r:embed="rId42"/>
              </a:ext>
            </a:extLst>
          </a:blip>
          <a:srcRect/>
          <a:stretch/>
        </p:blipFill>
        <p:spPr>
          <a:xfrm>
            <a:off x="5787686" y="5991110"/>
            <a:ext cx="411480" cy="411480"/>
          </a:xfrm>
          <a:prstGeom prst="rect">
            <a:avLst/>
          </a:prstGeom>
        </p:spPr>
      </p:pic>
      <p:pic>
        <p:nvPicPr>
          <p:cNvPr id="58" name="Graphic 57" descr="question">
            <a:extLst>
              <a:ext uri="{FF2B5EF4-FFF2-40B4-BE49-F238E27FC236}">
                <a16:creationId xmlns:a16="http://schemas.microsoft.com/office/drawing/2014/main" id="{8071A58C-740A-4E48-BA9D-3DE2043CD440}"/>
              </a:ext>
            </a:extLst>
          </p:cNvPr>
          <p:cNvPicPr>
            <a:picLocks noChangeAspect="1"/>
          </p:cNvPicPr>
          <p:nvPr/>
        </p:nvPicPr>
        <p:blipFill>
          <a:blip>
            <a:extLst>
              <a:ext uri="{96DAC541-7B7A-43D3-8B79-37D633B846F1}">
                <asvg:svgBlip xmlns:asvg="http://schemas.microsoft.com/office/drawing/2016/SVG/main" r:embed="rId43"/>
              </a:ext>
            </a:extLst>
          </a:blip>
          <a:srcRect/>
          <a:stretch/>
        </p:blipFill>
        <p:spPr>
          <a:xfrm>
            <a:off x="5265958" y="5991110"/>
            <a:ext cx="411480" cy="411480"/>
          </a:xfrm>
          <a:prstGeom prst="rect">
            <a:avLst/>
          </a:prstGeom>
        </p:spPr>
      </p:pic>
      <p:pic>
        <p:nvPicPr>
          <p:cNvPr id="59" name="Graphic 58" descr="warning">
            <a:extLst>
              <a:ext uri="{FF2B5EF4-FFF2-40B4-BE49-F238E27FC236}">
                <a16:creationId xmlns:a16="http://schemas.microsoft.com/office/drawing/2014/main" id="{FC3DE89F-4B3A-61A7-EF0F-4DAE2017D24D}"/>
              </a:ext>
            </a:extLst>
          </p:cNvPr>
          <p:cNvPicPr>
            <a:picLocks noChangeAspect="1"/>
          </p:cNvPicPr>
          <p:nvPr/>
        </p:nvPicPr>
        <p:blipFill>
          <a:blip>
            <a:extLst>
              <a:ext uri="{96DAC541-7B7A-43D3-8B79-37D633B846F1}">
                <asvg:svgBlip xmlns:asvg="http://schemas.microsoft.com/office/drawing/2016/SVG/main" r:embed="rId44"/>
              </a:ext>
            </a:extLst>
          </a:blip>
          <a:srcRect/>
          <a:stretch/>
        </p:blipFill>
        <p:spPr>
          <a:xfrm>
            <a:off x="6309414" y="5991110"/>
            <a:ext cx="411480" cy="411480"/>
          </a:xfrm>
          <a:prstGeom prst="rect">
            <a:avLst/>
          </a:prstGeom>
        </p:spPr>
      </p:pic>
      <p:pic>
        <p:nvPicPr>
          <p:cNvPr id="60" name="Graphic 59" descr="back">
            <a:extLst>
              <a:ext uri="{FF2B5EF4-FFF2-40B4-BE49-F238E27FC236}">
                <a16:creationId xmlns:a16="http://schemas.microsoft.com/office/drawing/2014/main" id="{73BA2EAD-B732-1594-A91F-BBE4292F3F0D}"/>
              </a:ext>
            </a:extLst>
          </p:cNvPr>
          <p:cNvPicPr>
            <a:picLocks noChangeAspect="1"/>
          </p:cNvPicPr>
          <p:nvPr/>
        </p:nvPicPr>
        <p:blipFill>
          <a:blip>
            <a:extLst>
              <a:ext uri="{96DAC541-7B7A-43D3-8B79-37D633B846F1}">
                <asvg:svgBlip xmlns:asvg="http://schemas.microsoft.com/office/drawing/2016/SVG/main" r:embed="rId45"/>
              </a:ext>
            </a:extLst>
          </a:blip>
          <a:srcRect/>
          <a:stretch/>
        </p:blipFill>
        <p:spPr>
          <a:xfrm>
            <a:off x="5238960" y="5425183"/>
            <a:ext cx="411480" cy="411480"/>
          </a:xfrm>
          <a:prstGeom prst="rect">
            <a:avLst/>
          </a:prstGeom>
        </p:spPr>
      </p:pic>
      <p:pic>
        <p:nvPicPr>
          <p:cNvPr id="61" name="Graphic 60" descr="arrrow down">
            <a:extLst>
              <a:ext uri="{FF2B5EF4-FFF2-40B4-BE49-F238E27FC236}">
                <a16:creationId xmlns:a16="http://schemas.microsoft.com/office/drawing/2014/main" id="{240EB784-F385-04C0-3465-19C0F2F82188}"/>
              </a:ext>
            </a:extLst>
          </p:cNvPr>
          <p:cNvPicPr>
            <a:picLocks noChangeAspect="1"/>
          </p:cNvPicPr>
          <p:nvPr/>
        </p:nvPicPr>
        <p:blipFill>
          <a:blip>
            <a:extLst>
              <a:ext uri="{96DAC541-7B7A-43D3-8B79-37D633B846F1}">
                <asvg:svgBlip xmlns:asvg="http://schemas.microsoft.com/office/drawing/2016/SVG/main" r:embed="rId46"/>
              </a:ext>
            </a:extLst>
          </a:blip>
          <a:srcRect/>
          <a:stretch/>
        </p:blipFill>
        <p:spPr>
          <a:xfrm>
            <a:off x="6282416" y="5425183"/>
            <a:ext cx="411480" cy="411480"/>
          </a:xfrm>
          <a:prstGeom prst="rect">
            <a:avLst/>
          </a:prstGeom>
        </p:spPr>
      </p:pic>
      <p:pic>
        <p:nvPicPr>
          <p:cNvPr id="62" name="Graphic 61" descr="forward">
            <a:extLst>
              <a:ext uri="{FF2B5EF4-FFF2-40B4-BE49-F238E27FC236}">
                <a16:creationId xmlns:a16="http://schemas.microsoft.com/office/drawing/2014/main" id="{4F3E1021-8222-D94D-2BA6-31CE84FBF0CC}"/>
              </a:ext>
            </a:extLst>
          </p:cNvPr>
          <p:cNvPicPr>
            <a:picLocks noChangeAspect="1"/>
          </p:cNvPicPr>
          <p:nvPr/>
        </p:nvPicPr>
        <p:blipFill>
          <a:blip>
            <a:extLst>
              <a:ext uri="{96DAC541-7B7A-43D3-8B79-37D633B846F1}">
                <asvg:svgBlip xmlns:asvg="http://schemas.microsoft.com/office/drawing/2016/SVG/main" r:embed="rId47"/>
              </a:ext>
            </a:extLst>
          </a:blip>
          <a:srcRect/>
          <a:stretch/>
        </p:blipFill>
        <p:spPr>
          <a:xfrm>
            <a:off x="5760688" y="5425183"/>
            <a:ext cx="411480" cy="411480"/>
          </a:xfrm>
          <a:prstGeom prst="rect">
            <a:avLst/>
          </a:prstGeom>
        </p:spPr>
      </p:pic>
      <p:pic>
        <p:nvPicPr>
          <p:cNvPr id="63" name="Graphic 62" descr="arrow right">
            <a:extLst>
              <a:ext uri="{FF2B5EF4-FFF2-40B4-BE49-F238E27FC236}">
                <a16:creationId xmlns:a16="http://schemas.microsoft.com/office/drawing/2014/main" id="{B7AFC1F7-5909-13A4-2164-F4B9D28404EE}"/>
              </a:ext>
            </a:extLst>
          </p:cNvPr>
          <p:cNvPicPr>
            <a:picLocks noChangeAspect="1"/>
          </p:cNvPicPr>
          <p:nvPr/>
        </p:nvPicPr>
        <p:blipFill>
          <a:blip>
            <a:extLst>
              <a:ext uri="{96DAC541-7B7A-43D3-8B79-37D633B846F1}">
                <asvg:svgBlip xmlns:asvg="http://schemas.microsoft.com/office/drawing/2016/SVG/main" r:embed="rId48"/>
              </a:ext>
            </a:extLst>
          </a:blip>
          <a:srcRect/>
          <a:stretch/>
        </p:blipFill>
        <p:spPr>
          <a:xfrm>
            <a:off x="7325872" y="5425183"/>
            <a:ext cx="411480" cy="411480"/>
          </a:xfrm>
          <a:prstGeom prst="rect">
            <a:avLst/>
          </a:prstGeom>
        </p:spPr>
      </p:pic>
      <p:pic>
        <p:nvPicPr>
          <p:cNvPr id="128" name="Graphic 127" descr="arrow up">
            <a:extLst>
              <a:ext uri="{FF2B5EF4-FFF2-40B4-BE49-F238E27FC236}">
                <a16:creationId xmlns:a16="http://schemas.microsoft.com/office/drawing/2014/main" id="{8AB11139-4EBE-D5F9-BE35-8845C4E26553}"/>
              </a:ext>
            </a:extLst>
          </p:cNvPr>
          <p:cNvPicPr>
            <a:picLocks noChangeAspect="1"/>
          </p:cNvPicPr>
          <p:nvPr/>
        </p:nvPicPr>
        <p:blipFill>
          <a:blip>
            <a:extLst>
              <a:ext uri="{96DAC541-7B7A-43D3-8B79-37D633B846F1}">
                <asvg:svgBlip xmlns:asvg="http://schemas.microsoft.com/office/drawing/2016/SVG/main" r:embed="rId49"/>
              </a:ext>
            </a:extLst>
          </a:blip>
          <a:srcRect/>
          <a:stretch/>
        </p:blipFill>
        <p:spPr>
          <a:xfrm>
            <a:off x="7847600" y="5425183"/>
            <a:ext cx="411480" cy="411480"/>
          </a:xfrm>
          <a:prstGeom prst="rect">
            <a:avLst/>
          </a:prstGeom>
        </p:spPr>
      </p:pic>
      <p:pic>
        <p:nvPicPr>
          <p:cNvPr id="129" name="Graphic 128" descr="multiply">
            <a:extLst>
              <a:ext uri="{FF2B5EF4-FFF2-40B4-BE49-F238E27FC236}">
                <a16:creationId xmlns:a16="http://schemas.microsoft.com/office/drawing/2014/main" id="{D1BE38CB-D261-8B8C-DC14-9D58FF6747DC}"/>
              </a:ext>
            </a:extLst>
          </p:cNvPr>
          <p:cNvPicPr>
            <a:picLocks noChangeAspect="1"/>
          </p:cNvPicPr>
          <p:nvPr/>
        </p:nvPicPr>
        <p:blipFill>
          <a:blip>
            <a:extLst>
              <a:ext uri="{96DAC541-7B7A-43D3-8B79-37D633B846F1}">
                <asvg:svgBlip xmlns:asvg="http://schemas.microsoft.com/office/drawing/2016/SVG/main" r:embed="rId50"/>
              </a:ext>
            </a:extLst>
          </a:blip>
          <a:srcRect/>
          <a:stretch/>
        </p:blipFill>
        <p:spPr>
          <a:xfrm>
            <a:off x="9412784" y="5425183"/>
            <a:ext cx="411480" cy="411480"/>
          </a:xfrm>
          <a:prstGeom prst="rect">
            <a:avLst/>
          </a:prstGeom>
        </p:spPr>
      </p:pic>
      <p:pic>
        <p:nvPicPr>
          <p:cNvPr id="130" name="Graphic 129" descr="download">
            <a:extLst>
              <a:ext uri="{FF2B5EF4-FFF2-40B4-BE49-F238E27FC236}">
                <a16:creationId xmlns:a16="http://schemas.microsoft.com/office/drawing/2014/main" id="{8F16441A-4AF5-AE69-716A-635AAB862943}"/>
              </a:ext>
            </a:extLst>
          </p:cNvPr>
          <p:cNvPicPr>
            <a:picLocks noChangeAspect="1"/>
          </p:cNvPicPr>
          <p:nvPr/>
        </p:nvPicPr>
        <p:blipFill>
          <a:blip>
            <a:extLst>
              <a:ext uri="{96DAC541-7B7A-43D3-8B79-37D633B846F1}">
                <asvg:svgBlip xmlns:asvg="http://schemas.microsoft.com/office/drawing/2016/SVG/main" r:embed="rId51"/>
              </a:ext>
            </a:extLst>
          </a:blip>
          <a:srcRect/>
          <a:stretch/>
        </p:blipFill>
        <p:spPr>
          <a:xfrm>
            <a:off x="3700774" y="5991110"/>
            <a:ext cx="411480" cy="411480"/>
          </a:xfrm>
          <a:prstGeom prst="rect">
            <a:avLst/>
          </a:prstGeom>
        </p:spPr>
      </p:pic>
      <p:pic>
        <p:nvPicPr>
          <p:cNvPr id="131" name="Graphic 130" descr="minus">
            <a:extLst>
              <a:ext uri="{FF2B5EF4-FFF2-40B4-BE49-F238E27FC236}">
                <a16:creationId xmlns:a16="http://schemas.microsoft.com/office/drawing/2014/main" id="{0D7F82C2-1451-5D95-2E7B-2D5BA8832829}"/>
              </a:ext>
            </a:extLst>
          </p:cNvPr>
          <p:cNvPicPr>
            <a:picLocks noChangeAspect="1"/>
          </p:cNvPicPr>
          <p:nvPr/>
        </p:nvPicPr>
        <p:blipFill>
          <a:blip>
            <a:extLst>
              <a:ext uri="{96DAC541-7B7A-43D3-8B79-37D633B846F1}">
                <asvg:svgBlip xmlns:asvg="http://schemas.microsoft.com/office/drawing/2016/SVG/main" r:embed="rId52"/>
              </a:ext>
            </a:extLst>
          </a:blip>
          <a:srcRect/>
          <a:stretch/>
        </p:blipFill>
        <p:spPr>
          <a:xfrm>
            <a:off x="8891056" y="5425183"/>
            <a:ext cx="411480" cy="411480"/>
          </a:xfrm>
          <a:prstGeom prst="rect">
            <a:avLst/>
          </a:prstGeom>
        </p:spPr>
      </p:pic>
      <p:pic>
        <p:nvPicPr>
          <p:cNvPr id="132" name="Graphic 131" descr="menu">
            <a:extLst>
              <a:ext uri="{FF2B5EF4-FFF2-40B4-BE49-F238E27FC236}">
                <a16:creationId xmlns:a16="http://schemas.microsoft.com/office/drawing/2014/main" id="{DBE5B7A2-722A-B9CA-FB88-82DA9D94057A}"/>
              </a:ext>
            </a:extLst>
          </p:cNvPr>
          <p:cNvPicPr>
            <a:picLocks noChangeAspect="1"/>
          </p:cNvPicPr>
          <p:nvPr/>
        </p:nvPicPr>
        <p:blipFill>
          <a:blip>
            <a:extLst>
              <a:ext uri="{96DAC541-7B7A-43D3-8B79-37D633B846F1}">
                <asvg:svgBlip xmlns:asvg="http://schemas.microsoft.com/office/drawing/2016/SVG/main" r:embed="rId53"/>
              </a:ext>
            </a:extLst>
          </a:blip>
          <a:srcRect/>
          <a:stretch/>
        </p:blipFill>
        <p:spPr>
          <a:xfrm>
            <a:off x="9934512" y="5425183"/>
            <a:ext cx="411480" cy="411480"/>
          </a:xfrm>
          <a:prstGeom prst="rect">
            <a:avLst/>
          </a:prstGeom>
        </p:spPr>
      </p:pic>
      <p:pic>
        <p:nvPicPr>
          <p:cNvPr id="133" name="Graphic 132" descr="new window">
            <a:extLst>
              <a:ext uri="{FF2B5EF4-FFF2-40B4-BE49-F238E27FC236}">
                <a16:creationId xmlns:a16="http://schemas.microsoft.com/office/drawing/2014/main" id="{1AF6C7AD-B942-6468-16EF-493958DC5402}"/>
              </a:ext>
            </a:extLst>
          </p:cNvPr>
          <p:cNvPicPr>
            <a:picLocks noChangeAspect="1"/>
          </p:cNvPicPr>
          <p:nvPr/>
        </p:nvPicPr>
        <p:blipFill>
          <a:blip>
            <a:extLst>
              <a:ext uri="{96DAC541-7B7A-43D3-8B79-37D633B846F1}">
                <asvg:svgBlip xmlns:asvg="http://schemas.microsoft.com/office/drawing/2016/SVG/main" r:embed="rId54"/>
              </a:ext>
            </a:extLst>
          </a:blip>
          <a:srcRect/>
          <a:stretch/>
        </p:blipFill>
        <p:spPr>
          <a:xfrm>
            <a:off x="10977968" y="5425183"/>
            <a:ext cx="411480" cy="411480"/>
          </a:xfrm>
          <a:prstGeom prst="rect">
            <a:avLst/>
          </a:prstGeom>
        </p:spPr>
      </p:pic>
      <p:pic>
        <p:nvPicPr>
          <p:cNvPr id="134" name="Graphic 133" descr="reload">
            <a:extLst>
              <a:ext uri="{FF2B5EF4-FFF2-40B4-BE49-F238E27FC236}">
                <a16:creationId xmlns:a16="http://schemas.microsoft.com/office/drawing/2014/main" id="{6191BD3F-A1A4-682B-0A95-CEBC29846E65}"/>
              </a:ext>
            </a:extLst>
          </p:cNvPr>
          <p:cNvPicPr>
            <a:picLocks noChangeAspect="1"/>
          </p:cNvPicPr>
          <p:nvPr/>
        </p:nvPicPr>
        <p:blipFill>
          <a:blip>
            <a:extLst>
              <a:ext uri="{96DAC541-7B7A-43D3-8B79-37D633B846F1}">
                <asvg:svgBlip xmlns:asvg="http://schemas.microsoft.com/office/drawing/2016/SVG/main" r:embed="rId55"/>
              </a:ext>
            </a:extLst>
          </a:blip>
          <a:srcRect/>
          <a:stretch/>
        </p:blipFill>
        <p:spPr>
          <a:xfrm>
            <a:off x="4717232" y="5425183"/>
            <a:ext cx="411480" cy="411480"/>
          </a:xfrm>
          <a:prstGeom prst="rect">
            <a:avLst/>
          </a:prstGeom>
        </p:spPr>
      </p:pic>
      <p:pic>
        <p:nvPicPr>
          <p:cNvPr id="135" name="Graphic 134" descr="tick">
            <a:extLst>
              <a:ext uri="{FF2B5EF4-FFF2-40B4-BE49-F238E27FC236}">
                <a16:creationId xmlns:a16="http://schemas.microsoft.com/office/drawing/2014/main" id="{EA9C5C8D-FB65-DDD7-831C-CDAB498B542D}"/>
              </a:ext>
            </a:extLst>
          </p:cNvPr>
          <p:cNvPicPr>
            <a:picLocks noChangeAspect="1"/>
          </p:cNvPicPr>
          <p:nvPr/>
        </p:nvPicPr>
        <p:blipFill>
          <a:blip>
            <a:extLst>
              <a:ext uri="{96DAC541-7B7A-43D3-8B79-37D633B846F1}">
                <asvg:svgBlip xmlns:asvg="http://schemas.microsoft.com/office/drawing/2016/SVG/main" r:embed="rId56"/>
              </a:ext>
            </a:extLst>
          </a:blip>
          <a:srcRect/>
          <a:stretch/>
        </p:blipFill>
        <p:spPr>
          <a:xfrm>
            <a:off x="4195504" y="5443744"/>
            <a:ext cx="411480" cy="411480"/>
          </a:xfrm>
          <a:prstGeom prst="rect">
            <a:avLst/>
          </a:prstGeom>
        </p:spPr>
      </p:pic>
      <p:pic>
        <p:nvPicPr>
          <p:cNvPr id="136" name="Graphic 135" descr="plus">
            <a:extLst>
              <a:ext uri="{FF2B5EF4-FFF2-40B4-BE49-F238E27FC236}">
                <a16:creationId xmlns:a16="http://schemas.microsoft.com/office/drawing/2014/main" id="{CB6AD463-16A1-BA1F-55FD-8CAE5BB1149B}"/>
              </a:ext>
            </a:extLst>
          </p:cNvPr>
          <p:cNvPicPr>
            <a:picLocks noChangeAspect="1"/>
          </p:cNvPicPr>
          <p:nvPr/>
        </p:nvPicPr>
        <p:blipFill>
          <a:blip>
            <a:extLst>
              <a:ext uri="{96DAC541-7B7A-43D3-8B79-37D633B846F1}">
                <asvg:svgBlip xmlns:asvg="http://schemas.microsoft.com/office/drawing/2016/SVG/main" r:embed="rId57"/>
              </a:ext>
            </a:extLst>
          </a:blip>
          <a:srcRect/>
          <a:stretch/>
        </p:blipFill>
        <p:spPr>
          <a:xfrm>
            <a:off x="8369328" y="5425183"/>
            <a:ext cx="411480" cy="411480"/>
          </a:xfrm>
          <a:prstGeom prst="rect">
            <a:avLst/>
          </a:prstGeom>
        </p:spPr>
      </p:pic>
      <p:pic>
        <p:nvPicPr>
          <p:cNvPr id="137" name="Graphic 136" descr="wifi">
            <a:extLst>
              <a:ext uri="{FF2B5EF4-FFF2-40B4-BE49-F238E27FC236}">
                <a16:creationId xmlns:a16="http://schemas.microsoft.com/office/drawing/2014/main" id="{5E63B689-1042-0237-3292-E7494398413D}"/>
              </a:ext>
            </a:extLst>
          </p:cNvPr>
          <p:cNvPicPr>
            <a:picLocks noChangeAspect="1"/>
          </p:cNvPicPr>
          <p:nvPr/>
        </p:nvPicPr>
        <p:blipFill>
          <a:blip>
            <a:extLst>
              <a:ext uri="{96DAC541-7B7A-43D3-8B79-37D633B846F1}">
                <asvg:svgBlip xmlns:asvg="http://schemas.microsoft.com/office/drawing/2016/SVG/main" r:embed="rId58"/>
              </a:ext>
            </a:extLst>
          </a:blip>
          <a:srcRect/>
          <a:stretch/>
        </p:blipFill>
        <p:spPr>
          <a:xfrm>
            <a:off x="10456240" y="5425183"/>
            <a:ext cx="411480" cy="411480"/>
          </a:xfrm>
          <a:prstGeom prst="rect">
            <a:avLst/>
          </a:prstGeom>
        </p:spPr>
      </p:pic>
      <p:pic>
        <p:nvPicPr>
          <p:cNvPr id="138" name="Graphic 137" descr="arrow left">
            <a:extLst>
              <a:ext uri="{FF2B5EF4-FFF2-40B4-BE49-F238E27FC236}">
                <a16:creationId xmlns:a16="http://schemas.microsoft.com/office/drawing/2014/main" id="{DF0D39FA-84CD-8597-7079-390C03D9ABE9}"/>
              </a:ext>
            </a:extLst>
          </p:cNvPr>
          <p:cNvPicPr>
            <a:picLocks noChangeAspect="1"/>
          </p:cNvPicPr>
          <p:nvPr/>
        </p:nvPicPr>
        <p:blipFill>
          <a:blip>
            <a:extLst>
              <a:ext uri="{96DAC541-7B7A-43D3-8B79-37D633B846F1}">
                <asvg:svgBlip xmlns:asvg="http://schemas.microsoft.com/office/drawing/2016/SVG/main" r:embed="rId59"/>
              </a:ext>
            </a:extLst>
          </a:blip>
          <a:srcRect/>
          <a:stretch/>
        </p:blipFill>
        <p:spPr>
          <a:xfrm>
            <a:off x="6804144" y="5425183"/>
            <a:ext cx="411480" cy="411480"/>
          </a:xfrm>
          <a:prstGeom prst="rect">
            <a:avLst/>
          </a:prstGeom>
        </p:spPr>
      </p:pic>
      <p:pic>
        <p:nvPicPr>
          <p:cNvPr id="139" name="Graphic 138" descr="zip folder">
            <a:extLst>
              <a:ext uri="{FF2B5EF4-FFF2-40B4-BE49-F238E27FC236}">
                <a16:creationId xmlns:a16="http://schemas.microsoft.com/office/drawing/2014/main" id="{4DAE2BF6-CC46-23BB-46C3-B85084E6DE1C}"/>
              </a:ext>
            </a:extLst>
          </p:cNvPr>
          <p:cNvPicPr>
            <a:picLocks noChangeAspect="1"/>
          </p:cNvPicPr>
          <p:nvPr/>
        </p:nvPicPr>
        <p:blipFill>
          <a:blip>
            <a:extLst>
              <a:ext uri="{96DAC541-7B7A-43D3-8B79-37D633B846F1}">
                <asvg:svgBlip xmlns:asvg="http://schemas.microsoft.com/office/drawing/2016/SVG/main" r:embed="rId60"/>
              </a:ext>
            </a:extLst>
          </a:blip>
          <a:srcRect/>
          <a:stretch/>
        </p:blipFill>
        <p:spPr>
          <a:xfrm>
            <a:off x="6309414" y="4859258"/>
            <a:ext cx="411480" cy="411480"/>
          </a:xfrm>
          <a:prstGeom prst="rect">
            <a:avLst/>
          </a:prstGeom>
        </p:spPr>
      </p:pic>
      <p:pic>
        <p:nvPicPr>
          <p:cNvPr id="140" name="Graphic 139" descr="chatbot">
            <a:extLst>
              <a:ext uri="{FF2B5EF4-FFF2-40B4-BE49-F238E27FC236}">
                <a16:creationId xmlns:a16="http://schemas.microsoft.com/office/drawing/2014/main" id="{1E42FBB9-8640-3107-EEDB-4B3337A5EB22}"/>
              </a:ext>
            </a:extLst>
          </p:cNvPr>
          <p:cNvPicPr>
            <a:picLocks noChangeAspect="1"/>
          </p:cNvPicPr>
          <p:nvPr/>
        </p:nvPicPr>
        <p:blipFill>
          <a:blip>
            <a:extLst>
              <a:ext uri="{96DAC541-7B7A-43D3-8B79-37D633B846F1}">
                <asvg:svgBlip xmlns:asvg="http://schemas.microsoft.com/office/drawing/2016/SVG/main" r:embed="rId61"/>
              </a:ext>
            </a:extLst>
          </a:blip>
          <a:srcRect/>
          <a:stretch/>
        </p:blipFill>
        <p:spPr>
          <a:xfrm>
            <a:off x="5265958" y="4859258"/>
            <a:ext cx="411480" cy="411480"/>
          </a:xfrm>
          <a:prstGeom prst="rect">
            <a:avLst/>
          </a:prstGeom>
        </p:spPr>
      </p:pic>
      <p:pic>
        <p:nvPicPr>
          <p:cNvPr id="141" name="Graphic 140" descr="back exit">
            <a:extLst>
              <a:ext uri="{FF2B5EF4-FFF2-40B4-BE49-F238E27FC236}">
                <a16:creationId xmlns:a16="http://schemas.microsoft.com/office/drawing/2014/main" id="{88746378-DA4E-B887-7DEE-05D9CB13DF39}"/>
              </a:ext>
            </a:extLst>
          </p:cNvPr>
          <p:cNvPicPr>
            <a:picLocks noChangeAspect="1"/>
          </p:cNvPicPr>
          <p:nvPr/>
        </p:nvPicPr>
        <p:blipFill>
          <a:blip>
            <a:extLst>
              <a:ext uri="{96DAC541-7B7A-43D3-8B79-37D633B846F1}">
                <asvg:svgBlip xmlns:asvg="http://schemas.microsoft.com/office/drawing/2016/SVG/main" r:embed="rId62"/>
              </a:ext>
            </a:extLst>
          </a:blip>
          <a:srcRect/>
          <a:stretch/>
        </p:blipFill>
        <p:spPr>
          <a:xfrm>
            <a:off x="3633273" y="5425183"/>
            <a:ext cx="411480" cy="411480"/>
          </a:xfrm>
          <a:prstGeom prst="rect">
            <a:avLst/>
          </a:prstGeom>
        </p:spPr>
      </p:pic>
      <p:pic>
        <p:nvPicPr>
          <p:cNvPr id="142" name="Graphic 141" descr="AI">
            <a:extLst>
              <a:ext uri="{FF2B5EF4-FFF2-40B4-BE49-F238E27FC236}">
                <a16:creationId xmlns:a16="http://schemas.microsoft.com/office/drawing/2014/main" id="{7B80FF17-8CE1-A0EF-BF0B-B6D6AE97A279}"/>
              </a:ext>
            </a:extLst>
          </p:cNvPr>
          <p:cNvPicPr>
            <a:picLocks noChangeAspect="1"/>
          </p:cNvPicPr>
          <p:nvPr/>
        </p:nvPicPr>
        <p:blipFill>
          <a:blip>
            <a:extLst>
              <a:ext uri="{96DAC541-7B7A-43D3-8B79-37D633B846F1}">
                <asvg:svgBlip xmlns:asvg="http://schemas.microsoft.com/office/drawing/2016/SVG/main" r:embed="rId63"/>
              </a:ext>
            </a:extLst>
          </a:blip>
          <a:srcRect/>
          <a:stretch/>
        </p:blipFill>
        <p:spPr>
          <a:xfrm>
            <a:off x="4744230" y="4859258"/>
            <a:ext cx="411480" cy="411480"/>
          </a:xfrm>
          <a:prstGeom prst="rect">
            <a:avLst/>
          </a:prstGeom>
        </p:spPr>
      </p:pic>
      <p:pic>
        <p:nvPicPr>
          <p:cNvPr id="143" name="Graphic 142" descr="bug">
            <a:extLst>
              <a:ext uri="{FF2B5EF4-FFF2-40B4-BE49-F238E27FC236}">
                <a16:creationId xmlns:a16="http://schemas.microsoft.com/office/drawing/2014/main" id="{5D791104-5861-0213-7103-D94DDD3ED607}"/>
              </a:ext>
            </a:extLst>
          </p:cNvPr>
          <p:cNvPicPr>
            <a:picLocks noChangeAspect="1"/>
          </p:cNvPicPr>
          <p:nvPr/>
        </p:nvPicPr>
        <p:blipFill>
          <a:blip>
            <a:extLst>
              <a:ext uri="{96DAC541-7B7A-43D3-8B79-37D633B846F1}">
                <asvg:svgBlip xmlns:asvg="http://schemas.microsoft.com/office/drawing/2016/SVG/main" r:embed="rId64"/>
              </a:ext>
            </a:extLst>
          </a:blip>
          <a:srcRect/>
          <a:stretch/>
        </p:blipFill>
        <p:spPr>
          <a:xfrm>
            <a:off x="5787686" y="4859258"/>
            <a:ext cx="411480" cy="411480"/>
          </a:xfrm>
          <a:prstGeom prst="rect">
            <a:avLst/>
          </a:prstGeom>
        </p:spPr>
      </p:pic>
      <p:pic>
        <p:nvPicPr>
          <p:cNvPr id="144" name="Graphic 143" descr="cloud activity">
            <a:extLst>
              <a:ext uri="{FF2B5EF4-FFF2-40B4-BE49-F238E27FC236}">
                <a16:creationId xmlns:a16="http://schemas.microsoft.com/office/drawing/2014/main" id="{DBA23614-ABF6-858E-A5DA-91676EBEEAD4}"/>
              </a:ext>
            </a:extLst>
          </p:cNvPr>
          <p:cNvPicPr>
            <a:picLocks noChangeAspect="1"/>
          </p:cNvPicPr>
          <p:nvPr/>
        </p:nvPicPr>
        <p:blipFill>
          <a:blip>
            <a:extLst>
              <a:ext uri="{96DAC541-7B7A-43D3-8B79-37D633B846F1}">
                <asvg:svgBlip xmlns:asvg="http://schemas.microsoft.com/office/drawing/2016/SVG/main" r:embed="rId65"/>
              </a:ext>
            </a:extLst>
          </a:blip>
          <a:srcRect/>
          <a:stretch/>
        </p:blipFill>
        <p:spPr>
          <a:xfrm>
            <a:off x="8396326" y="4859258"/>
            <a:ext cx="411480" cy="411480"/>
          </a:xfrm>
          <a:prstGeom prst="rect">
            <a:avLst/>
          </a:prstGeom>
        </p:spPr>
      </p:pic>
      <p:pic>
        <p:nvPicPr>
          <p:cNvPr id="145" name="Graphic 144" descr="cog">
            <a:extLst>
              <a:ext uri="{FF2B5EF4-FFF2-40B4-BE49-F238E27FC236}">
                <a16:creationId xmlns:a16="http://schemas.microsoft.com/office/drawing/2014/main" id="{39803BA8-4206-CA7A-E3C1-7D8612AB07AA}"/>
              </a:ext>
            </a:extLst>
          </p:cNvPr>
          <p:cNvPicPr>
            <a:picLocks noChangeAspect="1"/>
          </p:cNvPicPr>
          <p:nvPr/>
        </p:nvPicPr>
        <p:blipFill>
          <a:blip>
            <a:extLst>
              <a:ext uri="{96DAC541-7B7A-43D3-8B79-37D633B846F1}">
                <asvg:svgBlip xmlns:asvg="http://schemas.microsoft.com/office/drawing/2016/SVG/main" r:embed="rId66"/>
              </a:ext>
            </a:extLst>
          </a:blip>
          <a:srcRect/>
          <a:stretch/>
        </p:blipFill>
        <p:spPr>
          <a:xfrm>
            <a:off x="6831142" y="4859258"/>
            <a:ext cx="411480" cy="411480"/>
          </a:xfrm>
          <a:prstGeom prst="rect">
            <a:avLst/>
          </a:prstGeom>
        </p:spPr>
      </p:pic>
      <p:pic>
        <p:nvPicPr>
          <p:cNvPr id="146" name="Graphic 145" descr="home">
            <a:extLst>
              <a:ext uri="{FF2B5EF4-FFF2-40B4-BE49-F238E27FC236}">
                <a16:creationId xmlns:a16="http://schemas.microsoft.com/office/drawing/2014/main" id="{96B24EF8-877C-3522-B96D-3E888710CD6E}"/>
              </a:ext>
            </a:extLst>
          </p:cNvPr>
          <p:cNvPicPr>
            <a:picLocks noChangeAspect="1"/>
          </p:cNvPicPr>
          <p:nvPr/>
        </p:nvPicPr>
        <p:blipFill>
          <a:blip>
            <a:extLst>
              <a:ext uri="{96DAC541-7B7A-43D3-8B79-37D633B846F1}">
                <asvg:svgBlip xmlns:asvg="http://schemas.microsoft.com/office/drawing/2016/SVG/main" r:embed="rId67"/>
              </a:ext>
            </a:extLst>
          </a:blip>
          <a:srcRect/>
          <a:stretch/>
        </p:blipFill>
        <p:spPr>
          <a:xfrm>
            <a:off x="4222502" y="4859258"/>
            <a:ext cx="411480" cy="411480"/>
          </a:xfrm>
          <a:prstGeom prst="rect">
            <a:avLst/>
          </a:prstGeom>
        </p:spPr>
      </p:pic>
      <p:pic>
        <p:nvPicPr>
          <p:cNvPr id="147" name="Graphic 146" descr="unlocked">
            <a:extLst>
              <a:ext uri="{FF2B5EF4-FFF2-40B4-BE49-F238E27FC236}">
                <a16:creationId xmlns:a16="http://schemas.microsoft.com/office/drawing/2014/main" id="{6A50F052-700F-7447-D160-C532DBBFEEB2}"/>
              </a:ext>
            </a:extLst>
          </p:cNvPr>
          <p:cNvPicPr>
            <a:picLocks noChangeAspect="1"/>
          </p:cNvPicPr>
          <p:nvPr/>
        </p:nvPicPr>
        <p:blipFill>
          <a:blip>
            <a:extLst>
              <a:ext uri="{96DAC541-7B7A-43D3-8B79-37D633B846F1}">
                <asvg:svgBlip xmlns:asvg="http://schemas.microsoft.com/office/drawing/2016/SVG/main" r:embed="rId68"/>
              </a:ext>
            </a:extLst>
          </a:blip>
          <a:srcRect/>
          <a:stretch/>
        </p:blipFill>
        <p:spPr>
          <a:xfrm>
            <a:off x="7352870" y="4859258"/>
            <a:ext cx="411480" cy="411480"/>
          </a:xfrm>
          <a:prstGeom prst="rect">
            <a:avLst/>
          </a:prstGeom>
        </p:spPr>
      </p:pic>
      <p:pic>
        <p:nvPicPr>
          <p:cNvPr id="148" name="Graphic 147" descr="menu left">
            <a:extLst>
              <a:ext uri="{FF2B5EF4-FFF2-40B4-BE49-F238E27FC236}">
                <a16:creationId xmlns:a16="http://schemas.microsoft.com/office/drawing/2014/main" id="{8D08403E-149B-9601-238F-27C46029E3D4}"/>
              </a:ext>
            </a:extLst>
          </p:cNvPr>
          <p:cNvPicPr>
            <a:picLocks noChangeAspect="1"/>
          </p:cNvPicPr>
          <p:nvPr/>
        </p:nvPicPr>
        <p:blipFill>
          <a:blip>
            <a:extLst>
              <a:ext uri="{96DAC541-7B7A-43D3-8B79-37D633B846F1}">
                <asvg:svgBlip xmlns:asvg="http://schemas.microsoft.com/office/drawing/2016/SVG/main" r:embed="rId69"/>
              </a:ext>
            </a:extLst>
          </a:blip>
          <a:srcRect/>
          <a:stretch/>
        </p:blipFill>
        <p:spPr>
          <a:xfrm>
            <a:off x="10483238" y="4859258"/>
            <a:ext cx="411480" cy="411480"/>
          </a:xfrm>
          <a:prstGeom prst="rect">
            <a:avLst/>
          </a:prstGeom>
        </p:spPr>
      </p:pic>
      <p:pic>
        <p:nvPicPr>
          <p:cNvPr id="149" name="Graphic 148" descr="new window">
            <a:extLst>
              <a:ext uri="{FF2B5EF4-FFF2-40B4-BE49-F238E27FC236}">
                <a16:creationId xmlns:a16="http://schemas.microsoft.com/office/drawing/2014/main" id="{198EB4D3-1721-9110-8055-39A5257C5628}"/>
              </a:ext>
            </a:extLst>
          </p:cNvPr>
          <p:cNvPicPr>
            <a:picLocks noChangeAspect="1"/>
          </p:cNvPicPr>
          <p:nvPr/>
        </p:nvPicPr>
        <p:blipFill>
          <a:blip>
            <a:extLst>
              <a:ext uri="{96DAC541-7B7A-43D3-8B79-37D633B846F1}">
                <asvg:svgBlip xmlns:asvg="http://schemas.microsoft.com/office/drawing/2016/SVG/main" r:embed="rId70"/>
              </a:ext>
            </a:extLst>
          </a:blip>
          <a:srcRect/>
          <a:stretch/>
        </p:blipFill>
        <p:spPr>
          <a:xfrm>
            <a:off x="9439782" y="4859258"/>
            <a:ext cx="411480" cy="411480"/>
          </a:xfrm>
          <a:prstGeom prst="rect">
            <a:avLst/>
          </a:prstGeom>
        </p:spPr>
      </p:pic>
      <p:pic>
        <p:nvPicPr>
          <p:cNvPr id="150" name="Graphic 149" descr="locked">
            <a:extLst>
              <a:ext uri="{FF2B5EF4-FFF2-40B4-BE49-F238E27FC236}">
                <a16:creationId xmlns:a16="http://schemas.microsoft.com/office/drawing/2014/main" id="{7C667B51-A98E-986D-08AE-4F0691BF1DC1}"/>
              </a:ext>
            </a:extLst>
          </p:cNvPr>
          <p:cNvPicPr>
            <a:picLocks noChangeAspect="1"/>
          </p:cNvPicPr>
          <p:nvPr/>
        </p:nvPicPr>
        <p:blipFill>
          <a:blip>
            <a:extLst>
              <a:ext uri="{96DAC541-7B7A-43D3-8B79-37D633B846F1}">
                <asvg:svgBlip xmlns:asvg="http://schemas.microsoft.com/office/drawing/2016/SVG/main" r:embed="rId71"/>
              </a:ext>
            </a:extLst>
          </a:blip>
          <a:srcRect/>
          <a:stretch/>
        </p:blipFill>
        <p:spPr>
          <a:xfrm>
            <a:off x="7874598" y="4859258"/>
            <a:ext cx="411480" cy="411480"/>
          </a:xfrm>
          <a:prstGeom prst="rect">
            <a:avLst/>
          </a:prstGeom>
        </p:spPr>
      </p:pic>
      <p:pic>
        <p:nvPicPr>
          <p:cNvPr id="151" name="Graphic 150" descr="phishing email">
            <a:extLst>
              <a:ext uri="{FF2B5EF4-FFF2-40B4-BE49-F238E27FC236}">
                <a16:creationId xmlns:a16="http://schemas.microsoft.com/office/drawing/2014/main" id="{D8096288-4F51-7462-04CF-36429CD2D0D2}"/>
              </a:ext>
            </a:extLst>
          </p:cNvPr>
          <p:cNvPicPr>
            <a:picLocks noChangeAspect="1"/>
          </p:cNvPicPr>
          <p:nvPr/>
        </p:nvPicPr>
        <p:blipFill>
          <a:blip>
            <a:extLst>
              <a:ext uri="{96DAC541-7B7A-43D3-8B79-37D633B846F1}">
                <asvg:svgBlip xmlns:asvg="http://schemas.microsoft.com/office/drawing/2016/SVG/main" r:embed="rId72"/>
              </a:ext>
            </a:extLst>
          </a:blip>
          <a:srcRect/>
          <a:stretch/>
        </p:blipFill>
        <p:spPr>
          <a:xfrm>
            <a:off x="8918054" y="4859258"/>
            <a:ext cx="411480" cy="411480"/>
          </a:xfrm>
          <a:prstGeom prst="rect">
            <a:avLst/>
          </a:prstGeom>
        </p:spPr>
      </p:pic>
      <p:pic>
        <p:nvPicPr>
          <p:cNvPr id="152" name="Graphic 151" descr="wifi">
            <a:extLst>
              <a:ext uri="{FF2B5EF4-FFF2-40B4-BE49-F238E27FC236}">
                <a16:creationId xmlns:a16="http://schemas.microsoft.com/office/drawing/2014/main" id="{BEA5AEE0-1114-694B-FBA8-2F13DC4178BE}"/>
              </a:ext>
            </a:extLst>
          </p:cNvPr>
          <p:cNvPicPr>
            <a:picLocks noChangeAspect="1"/>
          </p:cNvPicPr>
          <p:nvPr/>
        </p:nvPicPr>
        <p:blipFill>
          <a:blip>
            <a:extLst>
              <a:ext uri="{96DAC541-7B7A-43D3-8B79-37D633B846F1}">
                <asvg:svgBlip xmlns:asvg="http://schemas.microsoft.com/office/drawing/2016/SVG/main" r:embed="rId73"/>
              </a:ext>
            </a:extLst>
          </a:blip>
          <a:srcRect/>
          <a:stretch/>
        </p:blipFill>
        <p:spPr>
          <a:xfrm>
            <a:off x="9961510" y="4859258"/>
            <a:ext cx="411480" cy="411480"/>
          </a:xfrm>
          <a:prstGeom prst="rect">
            <a:avLst/>
          </a:prstGeom>
        </p:spPr>
      </p:pic>
      <p:pic>
        <p:nvPicPr>
          <p:cNvPr id="153" name="Graphic 152" descr="menu right">
            <a:extLst>
              <a:ext uri="{FF2B5EF4-FFF2-40B4-BE49-F238E27FC236}">
                <a16:creationId xmlns:a16="http://schemas.microsoft.com/office/drawing/2014/main" id="{001461E8-F5FD-98DD-EACF-E8195B52B2C9}"/>
              </a:ext>
            </a:extLst>
          </p:cNvPr>
          <p:cNvPicPr>
            <a:picLocks noChangeAspect="1"/>
          </p:cNvPicPr>
          <p:nvPr/>
        </p:nvPicPr>
        <p:blipFill>
          <a:blip>
            <a:extLst>
              <a:ext uri="{96DAC541-7B7A-43D3-8B79-37D633B846F1}">
                <asvg:svgBlip xmlns:asvg="http://schemas.microsoft.com/office/drawing/2016/SVG/main" r:embed="rId74"/>
              </a:ext>
            </a:extLst>
          </a:blip>
          <a:stretch>
            <a:fillRect/>
          </a:stretch>
        </p:blipFill>
        <p:spPr>
          <a:xfrm>
            <a:off x="11004968" y="4859258"/>
            <a:ext cx="411480" cy="411480"/>
          </a:xfrm>
          <a:prstGeom prst="rect">
            <a:avLst/>
          </a:prstGeom>
        </p:spPr>
      </p:pic>
      <p:pic>
        <p:nvPicPr>
          <p:cNvPr id="154" name="Graphic 153" descr="audiobook">
            <a:extLst>
              <a:ext uri="{FF2B5EF4-FFF2-40B4-BE49-F238E27FC236}">
                <a16:creationId xmlns:a16="http://schemas.microsoft.com/office/drawing/2014/main" id="{8FBDB35B-1AA7-13EC-A8DB-E6CF51587797}"/>
              </a:ext>
            </a:extLst>
          </p:cNvPr>
          <p:cNvPicPr>
            <a:picLocks noChangeAspect="1"/>
          </p:cNvPicPr>
          <p:nvPr/>
        </p:nvPicPr>
        <p:blipFill>
          <a:blip>
            <a:extLst>
              <a:ext uri="{96DAC541-7B7A-43D3-8B79-37D633B846F1}">
                <asvg:svgBlip xmlns:asvg="http://schemas.microsoft.com/office/drawing/2016/SVG/main" r:embed="rId75"/>
              </a:ext>
            </a:extLst>
          </a:blip>
          <a:srcRect/>
          <a:stretch/>
        </p:blipFill>
        <p:spPr>
          <a:xfrm>
            <a:off x="8396326" y="3727408"/>
            <a:ext cx="411480" cy="411480"/>
          </a:xfrm>
          <a:prstGeom prst="rect">
            <a:avLst/>
          </a:prstGeom>
        </p:spPr>
      </p:pic>
      <p:pic>
        <p:nvPicPr>
          <p:cNvPr id="155" name="Graphic 154" descr="school bag">
            <a:extLst>
              <a:ext uri="{FF2B5EF4-FFF2-40B4-BE49-F238E27FC236}">
                <a16:creationId xmlns:a16="http://schemas.microsoft.com/office/drawing/2014/main" id="{750CABB0-CB5C-ED03-6613-CB35A6BBE082}"/>
              </a:ext>
            </a:extLst>
          </p:cNvPr>
          <p:cNvPicPr>
            <a:picLocks noChangeAspect="1"/>
          </p:cNvPicPr>
          <p:nvPr/>
        </p:nvPicPr>
        <p:blipFill>
          <a:blip>
            <a:extLst>
              <a:ext uri="{96DAC541-7B7A-43D3-8B79-37D633B846F1}">
                <asvg:svgBlip xmlns:asvg="http://schemas.microsoft.com/office/drawing/2016/SVG/main" r:embed="rId76"/>
              </a:ext>
            </a:extLst>
          </a:blip>
          <a:srcRect/>
          <a:stretch/>
        </p:blipFill>
        <p:spPr>
          <a:xfrm>
            <a:off x="7352870" y="3727408"/>
            <a:ext cx="411480" cy="411480"/>
          </a:xfrm>
          <a:prstGeom prst="rect">
            <a:avLst/>
          </a:prstGeom>
        </p:spPr>
      </p:pic>
      <p:pic>
        <p:nvPicPr>
          <p:cNvPr id="156" name="Graphic 155" descr="certificate">
            <a:extLst>
              <a:ext uri="{FF2B5EF4-FFF2-40B4-BE49-F238E27FC236}">
                <a16:creationId xmlns:a16="http://schemas.microsoft.com/office/drawing/2014/main" id="{AC410C04-F6EF-78FB-DBD0-430644692F69}"/>
              </a:ext>
            </a:extLst>
          </p:cNvPr>
          <p:cNvPicPr>
            <a:picLocks noChangeAspect="1"/>
          </p:cNvPicPr>
          <p:nvPr/>
        </p:nvPicPr>
        <p:blipFill>
          <a:blip>
            <a:extLst>
              <a:ext uri="{96DAC541-7B7A-43D3-8B79-37D633B846F1}">
                <asvg:svgBlip xmlns:asvg="http://schemas.microsoft.com/office/drawing/2016/SVG/main" r:embed="rId77"/>
              </a:ext>
            </a:extLst>
          </a:blip>
          <a:srcRect/>
          <a:stretch/>
        </p:blipFill>
        <p:spPr>
          <a:xfrm>
            <a:off x="6831142" y="3727408"/>
            <a:ext cx="411480" cy="411480"/>
          </a:xfrm>
          <a:prstGeom prst="rect">
            <a:avLst/>
          </a:prstGeom>
        </p:spPr>
      </p:pic>
      <p:pic>
        <p:nvPicPr>
          <p:cNvPr id="157" name="Graphic 156" descr="online learning">
            <a:extLst>
              <a:ext uri="{FF2B5EF4-FFF2-40B4-BE49-F238E27FC236}">
                <a16:creationId xmlns:a16="http://schemas.microsoft.com/office/drawing/2014/main" id="{61863485-E195-516A-29C4-45FEF529086D}"/>
              </a:ext>
            </a:extLst>
          </p:cNvPr>
          <p:cNvPicPr>
            <a:picLocks noChangeAspect="1"/>
          </p:cNvPicPr>
          <p:nvPr/>
        </p:nvPicPr>
        <p:blipFill>
          <a:blip>
            <a:extLst>
              <a:ext uri="{96DAC541-7B7A-43D3-8B79-37D633B846F1}">
                <asvg:svgBlip xmlns:asvg="http://schemas.microsoft.com/office/drawing/2016/SVG/main" r:embed="rId78"/>
              </a:ext>
            </a:extLst>
          </a:blip>
          <a:srcRect/>
          <a:stretch/>
        </p:blipFill>
        <p:spPr>
          <a:xfrm>
            <a:off x="6309414" y="3727408"/>
            <a:ext cx="411480" cy="411480"/>
          </a:xfrm>
          <a:prstGeom prst="rect">
            <a:avLst/>
          </a:prstGeom>
        </p:spPr>
      </p:pic>
      <p:pic>
        <p:nvPicPr>
          <p:cNvPr id="158" name="Graphic 157" descr="headset">
            <a:extLst>
              <a:ext uri="{FF2B5EF4-FFF2-40B4-BE49-F238E27FC236}">
                <a16:creationId xmlns:a16="http://schemas.microsoft.com/office/drawing/2014/main" id="{AD8D196E-58A9-40EC-55FF-05A7E88DB19B}"/>
              </a:ext>
            </a:extLst>
          </p:cNvPr>
          <p:cNvPicPr>
            <a:picLocks noChangeAspect="1"/>
          </p:cNvPicPr>
          <p:nvPr/>
        </p:nvPicPr>
        <p:blipFill>
          <a:blip>
            <a:extLst>
              <a:ext uri="{96DAC541-7B7A-43D3-8B79-37D633B846F1}">
                <asvg:svgBlip xmlns:asvg="http://schemas.microsoft.com/office/drawing/2016/SVG/main" r:embed="rId79"/>
              </a:ext>
            </a:extLst>
          </a:blip>
          <a:srcRect/>
          <a:stretch/>
        </p:blipFill>
        <p:spPr>
          <a:xfrm>
            <a:off x="7874598" y="3727408"/>
            <a:ext cx="411480" cy="411480"/>
          </a:xfrm>
          <a:prstGeom prst="rect">
            <a:avLst/>
          </a:prstGeom>
        </p:spPr>
      </p:pic>
      <p:pic>
        <p:nvPicPr>
          <p:cNvPr id="159" name="Graphic 158" descr="medal (1)">
            <a:extLst>
              <a:ext uri="{FF2B5EF4-FFF2-40B4-BE49-F238E27FC236}">
                <a16:creationId xmlns:a16="http://schemas.microsoft.com/office/drawing/2014/main" id="{3EBF3F82-FAE6-694A-1B81-D027F7B3B118}"/>
              </a:ext>
            </a:extLst>
          </p:cNvPr>
          <p:cNvPicPr>
            <a:picLocks noChangeAspect="1"/>
          </p:cNvPicPr>
          <p:nvPr/>
        </p:nvPicPr>
        <p:blipFill>
          <a:blip>
            <a:extLst>
              <a:ext uri="{96DAC541-7B7A-43D3-8B79-37D633B846F1}">
                <asvg:svgBlip xmlns:asvg="http://schemas.microsoft.com/office/drawing/2016/SVG/main" r:embed="rId80"/>
              </a:ext>
            </a:extLst>
          </a:blip>
          <a:srcRect/>
          <a:stretch/>
        </p:blipFill>
        <p:spPr>
          <a:xfrm>
            <a:off x="3700774" y="3727408"/>
            <a:ext cx="411480" cy="411480"/>
          </a:xfrm>
          <a:prstGeom prst="rect">
            <a:avLst/>
          </a:prstGeom>
        </p:spPr>
      </p:pic>
      <p:pic>
        <p:nvPicPr>
          <p:cNvPr id="160" name="Graphic 159" descr="medal (tick)">
            <a:extLst>
              <a:ext uri="{FF2B5EF4-FFF2-40B4-BE49-F238E27FC236}">
                <a16:creationId xmlns:a16="http://schemas.microsoft.com/office/drawing/2014/main" id="{D749AD59-01EB-9D64-87D0-946F9DDAC255}"/>
              </a:ext>
            </a:extLst>
          </p:cNvPr>
          <p:cNvPicPr>
            <a:picLocks noChangeAspect="1"/>
          </p:cNvPicPr>
          <p:nvPr/>
        </p:nvPicPr>
        <p:blipFill>
          <a:blip>
            <a:extLst>
              <a:ext uri="{96DAC541-7B7A-43D3-8B79-37D633B846F1}">
                <asvg:svgBlip xmlns:asvg="http://schemas.microsoft.com/office/drawing/2016/SVG/main" r:embed="rId81"/>
              </a:ext>
            </a:extLst>
          </a:blip>
          <a:srcRect/>
          <a:stretch/>
        </p:blipFill>
        <p:spPr>
          <a:xfrm>
            <a:off x="4222502" y="3727408"/>
            <a:ext cx="411480" cy="411480"/>
          </a:xfrm>
          <a:prstGeom prst="rect">
            <a:avLst/>
          </a:prstGeom>
        </p:spPr>
      </p:pic>
      <p:pic>
        <p:nvPicPr>
          <p:cNvPr id="161" name="Graphic 160" descr="school">
            <a:extLst>
              <a:ext uri="{FF2B5EF4-FFF2-40B4-BE49-F238E27FC236}">
                <a16:creationId xmlns:a16="http://schemas.microsoft.com/office/drawing/2014/main" id="{DE315E72-288C-ACFB-E031-2ADB67EBE7F3}"/>
              </a:ext>
            </a:extLst>
          </p:cNvPr>
          <p:cNvPicPr>
            <a:picLocks noChangeAspect="1"/>
          </p:cNvPicPr>
          <p:nvPr/>
        </p:nvPicPr>
        <p:blipFill>
          <a:blip>
            <a:extLst>
              <a:ext uri="{96DAC541-7B7A-43D3-8B79-37D633B846F1}">
                <asvg:svgBlip xmlns:asvg="http://schemas.microsoft.com/office/drawing/2016/SVG/main" r:embed="rId82"/>
              </a:ext>
            </a:extLst>
          </a:blip>
          <a:srcRect/>
          <a:stretch/>
        </p:blipFill>
        <p:spPr>
          <a:xfrm>
            <a:off x="5787686" y="3727408"/>
            <a:ext cx="411480" cy="411480"/>
          </a:xfrm>
          <a:prstGeom prst="rect">
            <a:avLst/>
          </a:prstGeom>
        </p:spPr>
      </p:pic>
      <p:pic>
        <p:nvPicPr>
          <p:cNvPr id="162" name="Graphic 161" descr="tablet">
            <a:extLst>
              <a:ext uri="{FF2B5EF4-FFF2-40B4-BE49-F238E27FC236}">
                <a16:creationId xmlns:a16="http://schemas.microsoft.com/office/drawing/2014/main" id="{1AB6368B-FE00-04A3-5019-144C65396844}"/>
              </a:ext>
            </a:extLst>
          </p:cNvPr>
          <p:cNvPicPr>
            <a:picLocks noChangeAspect="1"/>
          </p:cNvPicPr>
          <p:nvPr/>
        </p:nvPicPr>
        <p:blipFill>
          <a:blip>
            <a:extLst>
              <a:ext uri="{96DAC541-7B7A-43D3-8B79-37D633B846F1}">
                <asvg:svgBlip xmlns:asvg="http://schemas.microsoft.com/office/drawing/2016/SVG/main" r:embed="rId83"/>
              </a:ext>
            </a:extLst>
          </a:blip>
          <a:srcRect/>
          <a:stretch/>
        </p:blipFill>
        <p:spPr>
          <a:xfrm>
            <a:off x="3700780" y="4859256"/>
            <a:ext cx="411480" cy="411480"/>
          </a:xfrm>
          <a:prstGeom prst="rect">
            <a:avLst/>
          </a:prstGeom>
        </p:spPr>
      </p:pic>
      <p:pic>
        <p:nvPicPr>
          <p:cNvPr id="163" name="Graphic 162" descr="telescope">
            <a:extLst>
              <a:ext uri="{FF2B5EF4-FFF2-40B4-BE49-F238E27FC236}">
                <a16:creationId xmlns:a16="http://schemas.microsoft.com/office/drawing/2014/main" id="{57C1FDCA-97CC-C88F-F03A-D6A8C2027012}"/>
              </a:ext>
            </a:extLst>
          </p:cNvPr>
          <p:cNvPicPr>
            <a:picLocks noChangeAspect="1"/>
          </p:cNvPicPr>
          <p:nvPr/>
        </p:nvPicPr>
        <p:blipFill>
          <a:blip>
            <a:extLst>
              <a:ext uri="{96DAC541-7B7A-43D3-8B79-37D633B846F1}">
                <asvg:svgBlip xmlns:asvg="http://schemas.microsoft.com/office/drawing/2016/SVG/main" r:embed="rId84"/>
              </a:ext>
            </a:extLst>
          </a:blip>
          <a:srcRect/>
          <a:stretch/>
        </p:blipFill>
        <p:spPr>
          <a:xfrm>
            <a:off x="10483238" y="3727408"/>
            <a:ext cx="411480" cy="411480"/>
          </a:xfrm>
          <a:prstGeom prst="rect">
            <a:avLst/>
          </a:prstGeom>
        </p:spPr>
      </p:pic>
      <p:pic>
        <p:nvPicPr>
          <p:cNvPr id="164" name="Graphic 163" descr="Medal with star">
            <a:extLst>
              <a:ext uri="{FF2B5EF4-FFF2-40B4-BE49-F238E27FC236}">
                <a16:creationId xmlns:a16="http://schemas.microsoft.com/office/drawing/2014/main" id="{2B93A95F-A50A-15B7-B03F-216F98AE54EB}"/>
              </a:ext>
            </a:extLst>
          </p:cNvPr>
          <p:cNvPicPr>
            <a:picLocks noChangeAspect="1"/>
          </p:cNvPicPr>
          <p:nvPr/>
        </p:nvPicPr>
        <p:blipFill>
          <a:blip>
            <a:extLst>
              <a:ext uri="{96DAC541-7B7A-43D3-8B79-37D633B846F1}">
                <asvg:svgBlip xmlns:asvg="http://schemas.microsoft.com/office/drawing/2016/SVG/main" r:embed="rId85"/>
              </a:ext>
            </a:extLst>
          </a:blip>
          <a:stretch>
            <a:fillRect/>
          </a:stretch>
        </p:blipFill>
        <p:spPr>
          <a:xfrm>
            <a:off x="4744230" y="3727408"/>
            <a:ext cx="411480" cy="411480"/>
          </a:xfrm>
          <a:prstGeom prst="rect">
            <a:avLst/>
          </a:prstGeom>
        </p:spPr>
      </p:pic>
      <p:pic>
        <p:nvPicPr>
          <p:cNvPr id="165" name="Graphic 164" descr="picture">
            <a:extLst>
              <a:ext uri="{FF2B5EF4-FFF2-40B4-BE49-F238E27FC236}">
                <a16:creationId xmlns:a16="http://schemas.microsoft.com/office/drawing/2014/main" id="{EF319557-45F3-9CE2-8926-CBE5D5842B7B}"/>
              </a:ext>
            </a:extLst>
          </p:cNvPr>
          <p:cNvPicPr>
            <a:picLocks noChangeAspect="1"/>
          </p:cNvPicPr>
          <p:nvPr/>
        </p:nvPicPr>
        <p:blipFill>
          <a:blip>
            <a:extLst>
              <a:ext uri="{96DAC541-7B7A-43D3-8B79-37D633B846F1}">
                <asvg:svgBlip xmlns:asvg="http://schemas.microsoft.com/office/drawing/2016/SVG/main" r:embed="rId86"/>
              </a:ext>
            </a:extLst>
          </a:blip>
          <a:srcRect/>
          <a:stretch/>
        </p:blipFill>
        <p:spPr>
          <a:xfrm>
            <a:off x="8918054" y="3727408"/>
            <a:ext cx="411480" cy="411480"/>
          </a:xfrm>
          <a:prstGeom prst="rect">
            <a:avLst/>
          </a:prstGeom>
        </p:spPr>
      </p:pic>
      <p:pic>
        <p:nvPicPr>
          <p:cNvPr id="166" name="Graphic 165" descr="planet">
            <a:extLst>
              <a:ext uri="{FF2B5EF4-FFF2-40B4-BE49-F238E27FC236}">
                <a16:creationId xmlns:a16="http://schemas.microsoft.com/office/drawing/2014/main" id="{057ABBDC-E362-D147-AFEC-0F53949D13E1}"/>
              </a:ext>
            </a:extLst>
          </p:cNvPr>
          <p:cNvPicPr>
            <a:picLocks noChangeAspect="1"/>
          </p:cNvPicPr>
          <p:nvPr/>
        </p:nvPicPr>
        <p:blipFill>
          <a:blip>
            <a:extLst>
              <a:ext uri="{96DAC541-7B7A-43D3-8B79-37D633B846F1}">
                <asvg:svgBlip xmlns:asvg="http://schemas.microsoft.com/office/drawing/2016/SVG/main" r:embed="rId87"/>
              </a:ext>
            </a:extLst>
          </a:blip>
          <a:srcRect/>
          <a:stretch/>
        </p:blipFill>
        <p:spPr>
          <a:xfrm>
            <a:off x="9961510" y="3727408"/>
            <a:ext cx="411480" cy="411480"/>
          </a:xfrm>
          <a:prstGeom prst="rect">
            <a:avLst/>
          </a:prstGeom>
        </p:spPr>
      </p:pic>
      <p:pic>
        <p:nvPicPr>
          <p:cNvPr id="167" name="Graphic 166" descr="Medal displaying no symbol">
            <a:extLst>
              <a:ext uri="{FF2B5EF4-FFF2-40B4-BE49-F238E27FC236}">
                <a16:creationId xmlns:a16="http://schemas.microsoft.com/office/drawing/2014/main" id="{13D3CB7E-AAE5-DB15-517A-4CF9DAE79480}"/>
              </a:ext>
            </a:extLst>
          </p:cNvPr>
          <p:cNvPicPr>
            <a:picLocks noChangeAspect="1"/>
          </p:cNvPicPr>
          <p:nvPr/>
        </p:nvPicPr>
        <p:blipFill>
          <a:blip>
            <a:extLst>
              <a:ext uri="{96DAC541-7B7A-43D3-8B79-37D633B846F1}">
                <asvg:svgBlip xmlns:asvg="http://schemas.microsoft.com/office/drawing/2016/SVG/main" r:embed="rId88"/>
              </a:ext>
            </a:extLst>
          </a:blip>
          <a:stretch>
            <a:fillRect/>
          </a:stretch>
        </p:blipFill>
        <p:spPr>
          <a:xfrm>
            <a:off x="5265958" y="3727408"/>
            <a:ext cx="411480" cy="411480"/>
          </a:xfrm>
          <a:prstGeom prst="rect">
            <a:avLst/>
          </a:prstGeom>
        </p:spPr>
      </p:pic>
      <p:pic>
        <p:nvPicPr>
          <p:cNvPr id="168" name="Graphic 167" descr="molecule&#10;">
            <a:extLst>
              <a:ext uri="{FF2B5EF4-FFF2-40B4-BE49-F238E27FC236}">
                <a16:creationId xmlns:a16="http://schemas.microsoft.com/office/drawing/2014/main" id="{79190A88-33EC-9299-EA16-D08A42102DD8}"/>
              </a:ext>
            </a:extLst>
          </p:cNvPr>
          <p:cNvPicPr>
            <a:picLocks noChangeAspect="1"/>
          </p:cNvPicPr>
          <p:nvPr/>
        </p:nvPicPr>
        <p:blipFill>
          <a:blip>
            <a:extLst>
              <a:ext uri="{96DAC541-7B7A-43D3-8B79-37D633B846F1}">
                <asvg:svgBlip xmlns:asvg="http://schemas.microsoft.com/office/drawing/2016/SVG/main" r:embed="rId89"/>
              </a:ext>
            </a:extLst>
          </a:blip>
          <a:srcRect/>
          <a:stretch/>
        </p:blipFill>
        <p:spPr>
          <a:xfrm>
            <a:off x="9439782" y="3727408"/>
            <a:ext cx="411480" cy="411480"/>
          </a:xfrm>
          <a:prstGeom prst="rect">
            <a:avLst/>
          </a:prstGeom>
        </p:spPr>
      </p:pic>
      <p:pic>
        <p:nvPicPr>
          <p:cNvPr id="169" name="Graphic 168" descr="brain">
            <a:extLst>
              <a:ext uri="{FF2B5EF4-FFF2-40B4-BE49-F238E27FC236}">
                <a16:creationId xmlns:a16="http://schemas.microsoft.com/office/drawing/2014/main" id="{67BA9F53-D904-E0E5-D4E5-F34A983604B1}"/>
              </a:ext>
            </a:extLst>
          </p:cNvPr>
          <p:cNvPicPr>
            <a:picLocks noChangeAspect="1"/>
          </p:cNvPicPr>
          <p:nvPr/>
        </p:nvPicPr>
        <p:blipFill>
          <a:blip>
            <a:extLst>
              <a:ext uri="{96DAC541-7B7A-43D3-8B79-37D633B846F1}">
                <asvg:svgBlip xmlns:asvg="http://schemas.microsoft.com/office/drawing/2016/SVG/main" r:embed="rId90"/>
              </a:ext>
            </a:extLst>
          </a:blip>
          <a:srcRect/>
          <a:stretch/>
        </p:blipFill>
        <p:spPr>
          <a:xfrm>
            <a:off x="3700774" y="2595558"/>
            <a:ext cx="411480" cy="411480"/>
          </a:xfrm>
          <a:prstGeom prst="rect">
            <a:avLst/>
          </a:prstGeom>
        </p:spPr>
      </p:pic>
      <p:pic>
        <p:nvPicPr>
          <p:cNvPr id="170" name="Graphic 169" descr="thinking">
            <a:extLst>
              <a:ext uri="{FF2B5EF4-FFF2-40B4-BE49-F238E27FC236}">
                <a16:creationId xmlns:a16="http://schemas.microsoft.com/office/drawing/2014/main" id="{69EC4CC3-5C94-815D-79D8-421080B013D9}"/>
              </a:ext>
            </a:extLst>
          </p:cNvPr>
          <p:cNvPicPr>
            <a:picLocks noChangeAspect="1"/>
          </p:cNvPicPr>
          <p:nvPr/>
        </p:nvPicPr>
        <p:blipFill>
          <a:blip>
            <a:extLst>
              <a:ext uri="{96DAC541-7B7A-43D3-8B79-37D633B846F1}">
                <asvg:svgBlip xmlns:asvg="http://schemas.microsoft.com/office/drawing/2016/SVG/main" r:embed="rId91"/>
              </a:ext>
            </a:extLst>
          </a:blip>
          <a:srcRect/>
          <a:stretch/>
        </p:blipFill>
        <p:spPr>
          <a:xfrm>
            <a:off x="4222502" y="2595558"/>
            <a:ext cx="411480" cy="411480"/>
          </a:xfrm>
          <a:prstGeom prst="rect">
            <a:avLst/>
          </a:prstGeom>
        </p:spPr>
      </p:pic>
      <p:pic>
        <p:nvPicPr>
          <p:cNvPr id="171" name="Graphic 170" descr="camera">
            <a:extLst>
              <a:ext uri="{FF2B5EF4-FFF2-40B4-BE49-F238E27FC236}">
                <a16:creationId xmlns:a16="http://schemas.microsoft.com/office/drawing/2014/main" id="{3142684D-41B7-8591-4159-505298538820}"/>
              </a:ext>
            </a:extLst>
          </p:cNvPr>
          <p:cNvPicPr>
            <a:picLocks noChangeAspect="1"/>
          </p:cNvPicPr>
          <p:nvPr/>
        </p:nvPicPr>
        <p:blipFill>
          <a:blip>
            <a:extLst>
              <a:ext uri="{96DAC541-7B7A-43D3-8B79-37D633B846F1}">
                <asvg:svgBlip xmlns:asvg="http://schemas.microsoft.com/office/drawing/2016/SVG/main" r:embed="rId92"/>
              </a:ext>
            </a:extLst>
          </a:blip>
          <a:srcRect/>
          <a:stretch/>
        </p:blipFill>
        <p:spPr>
          <a:xfrm>
            <a:off x="11004968" y="2595558"/>
            <a:ext cx="411480" cy="411480"/>
          </a:xfrm>
          <a:prstGeom prst="rect">
            <a:avLst/>
          </a:prstGeom>
        </p:spPr>
      </p:pic>
      <p:pic>
        <p:nvPicPr>
          <p:cNvPr id="172" name="Graphic 171" descr="celebration">
            <a:extLst>
              <a:ext uri="{FF2B5EF4-FFF2-40B4-BE49-F238E27FC236}">
                <a16:creationId xmlns:a16="http://schemas.microsoft.com/office/drawing/2014/main" id="{C774C4D8-8A36-1962-43D6-EA4F55E4E8EF}"/>
              </a:ext>
            </a:extLst>
          </p:cNvPr>
          <p:cNvPicPr>
            <a:picLocks noChangeAspect="1"/>
          </p:cNvPicPr>
          <p:nvPr/>
        </p:nvPicPr>
        <p:blipFill>
          <a:blip>
            <a:extLst>
              <a:ext uri="{96DAC541-7B7A-43D3-8B79-37D633B846F1}">
                <asvg:svgBlip xmlns:asvg="http://schemas.microsoft.com/office/drawing/2016/SVG/main" r:embed="rId93"/>
              </a:ext>
            </a:extLst>
          </a:blip>
          <a:srcRect/>
          <a:stretch/>
        </p:blipFill>
        <p:spPr>
          <a:xfrm>
            <a:off x="8918054" y="2595558"/>
            <a:ext cx="411480" cy="411480"/>
          </a:xfrm>
          <a:prstGeom prst="rect">
            <a:avLst/>
          </a:prstGeom>
        </p:spPr>
      </p:pic>
      <p:pic>
        <p:nvPicPr>
          <p:cNvPr id="173" name="Graphic 172" descr="credit card">
            <a:extLst>
              <a:ext uri="{FF2B5EF4-FFF2-40B4-BE49-F238E27FC236}">
                <a16:creationId xmlns:a16="http://schemas.microsoft.com/office/drawing/2014/main" id="{6BBDF2D8-DDCF-02A5-4A39-D19066E6A00B}"/>
              </a:ext>
            </a:extLst>
          </p:cNvPr>
          <p:cNvPicPr>
            <a:picLocks noChangeAspect="1"/>
          </p:cNvPicPr>
          <p:nvPr/>
        </p:nvPicPr>
        <p:blipFill>
          <a:blip>
            <a:extLst>
              <a:ext uri="{96DAC541-7B7A-43D3-8B79-37D633B846F1}">
                <asvg:svgBlip xmlns:asvg="http://schemas.microsoft.com/office/drawing/2016/SVG/main" r:embed="rId94"/>
              </a:ext>
            </a:extLst>
          </a:blip>
          <a:srcRect/>
          <a:stretch/>
        </p:blipFill>
        <p:spPr>
          <a:xfrm>
            <a:off x="8396326" y="2595558"/>
            <a:ext cx="411480" cy="411480"/>
          </a:xfrm>
          <a:prstGeom prst="rect">
            <a:avLst/>
          </a:prstGeom>
        </p:spPr>
      </p:pic>
      <p:pic>
        <p:nvPicPr>
          <p:cNvPr id="174" name="Graphic 173" descr="like">
            <a:extLst>
              <a:ext uri="{FF2B5EF4-FFF2-40B4-BE49-F238E27FC236}">
                <a16:creationId xmlns:a16="http://schemas.microsoft.com/office/drawing/2014/main" id="{4669F8FF-2270-B6D2-D5AD-E46DF1FE8301}"/>
              </a:ext>
            </a:extLst>
          </p:cNvPr>
          <p:cNvPicPr>
            <a:picLocks noChangeAspect="1"/>
          </p:cNvPicPr>
          <p:nvPr/>
        </p:nvPicPr>
        <p:blipFill>
          <a:blip>
            <a:extLst>
              <a:ext uri="{96DAC541-7B7A-43D3-8B79-37D633B846F1}">
                <asvg:svgBlip xmlns:asvg="http://schemas.microsoft.com/office/drawing/2016/SVG/main" r:embed="rId95"/>
              </a:ext>
            </a:extLst>
          </a:blip>
          <a:srcRect/>
          <a:stretch/>
        </p:blipFill>
        <p:spPr>
          <a:xfrm>
            <a:off x="9439782" y="2595558"/>
            <a:ext cx="411480" cy="411480"/>
          </a:xfrm>
          <a:prstGeom prst="rect">
            <a:avLst/>
          </a:prstGeom>
        </p:spPr>
      </p:pic>
      <p:pic>
        <p:nvPicPr>
          <p:cNvPr id="175" name="Graphic 174" descr="love">
            <a:extLst>
              <a:ext uri="{FF2B5EF4-FFF2-40B4-BE49-F238E27FC236}">
                <a16:creationId xmlns:a16="http://schemas.microsoft.com/office/drawing/2014/main" id="{82D565AC-B1CA-329F-163F-9BFA240E8BED}"/>
              </a:ext>
            </a:extLst>
          </p:cNvPr>
          <p:cNvPicPr>
            <a:picLocks noChangeAspect="1"/>
          </p:cNvPicPr>
          <p:nvPr/>
        </p:nvPicPr>
        <p:blipFill>
          <a:blip>
            <a:extLst>
              <a:ext uri="{96DAC541-7B7A-43D3-8B79-37D633B846F1}">
                <asvg:svgBlip xmlns:asvg="http://schemas.microsoft.com/office/drawing/2016/SVG/main" r:embed="rId96"/>
              </a:ext>
            </a:extLst>
          </a:blip>
          <a:srcRect/>
          <a:stretch/>
        </p:blipFill>
        <p:spPr>
          <a:xfrm>
            <a:off x="9961510" y="2595558"/>
            <a:ext cx="411480" cy="411480"/>
          </a:xfrm>
          <a:prstGeom prst="rect">
            <a:avLst/>
          </a:prstGeom>
        </p:spPr>
      </p:pic>
      <p:pic>
        <p:nvPicPr>
          <p:cNvPr id="176" name="Graphic 175" descr="Money ($)">
            <a:extLst>
              <a:ext uri="{FF2B5EF4-FFF2-40B4-BE49-F238E27FC236}">
                <a16:creationId xmlns:a16="http://schemas.microsoft.com/office/drawing/2014/main" id="{0178674E-1241-A848-2B1C-C9CBAF6F9280}"/>
              </a:ext>
            </a:extLst>
          </p:cNvPr>
          <p:cNvPicPr>
            <a:picLocks noChangeAspect="1"/>
          </p:cNvPicPr>
          <p:nvPr/>
        </p:nvPicPr>
        <p:blipFill>
          <a:blip>
            <a:extLst>
              <a:ext uri="{96DAC541-7B7A-43D3-8B79-37D633B846F1}">
                <asvg:svgBlip xmlns:asvg="http://schemas.microsoft.com/office/drawing/2016/SVG/main" r:embed="rId97"/>
              </a:ext>
            </a:extLst>
          </a:blip>
          <a:stretch>
            <a:fillRect/>
          </a:stretch>
        </p:blipFill>
        <p:spPr>
          <a:xfrm>
            <a:off x="6309414" y="2595558"/>
            <a:ext cx="411480" cy="411480"/>
          </a:xfrm>
          <a:prstGeom prst="rect">
            <a:avLst/>
          </a:prstGeom>
        </p:spPr>
      </p:pic>
      <p:pic>
        <p:nvPicPr>
          <p:cNvPr id="177" name="Graphic 176" descr="Money tree ($)">
            <a:extLst>
              <a:ext uri="{FF2B5EF4-FFF2-40B4-BE49-F238E27FC236}">
                <a16:creationId xmlns:a16="http://schemas.microsoft.com/office/drawing/2014/main" id="{EEC6F71C-FAF6-DF94-A40B-9E7E7C03BDAC}"/>
              </a:ext>
            </a:extLst>
          </p:cNvPr>
          <p:cNvPicPr>
            <a:picLocks noChangeAspect="1"/>
          </p:cNvPicPr>
          <p:nvPr/>
        </p:nvPicPr>
        <p:blipFill>
          <a:blip>
            <a:extLst>
              <a:ext uri="{96DAC541-7B7A-43D3-8B79-37D633B846F1}">
                <asvg:svgBlip xmlns:asvg="http://schemas.microsoft.com/office/drawing/2016/SVG/main" r:embed="rId98"/>
              </a:ext>
            </a:extLst>
          </a:blip>
          <a:stretch>
            <a:fillRect/>
          </a:stretch>
        </p:blipFill>
        <p:spPr>
          <a:xfrm>
            <a:off x="7352870" y="2595558"/>
            <a:ext cx="411480" cy="411480"/>
          </a:xfrm>
          <a:prstGeom prst="rect">
            <a:avLst/>
          </a:prstGeom>
        </p:spPr>
      </p:pic>
      <p:pic>
        <p:nvPicPr>
          <p:cNvPr id="178" name="Graphic 177" descr="money (£)">
            <a:extLst>
              <a:ext uri="{FF2B5EF4-FFF2-40B4-BE49-F238E27FC236}">
                <a16:creationId xmlns:a16="http://schemas.microsoft.com/office/drawing/2014/main" id="{9A53964E-BD72-6479-D506-F7EB1F38021A}"/>
              </a:ext>
            </a:extLst>
          </p:cNvPr>
          <p:cNvPicPr>
            <a:picLocks noChangeAspect="1"/>
          </p:cNvPicPr>
          <p:nvPr/>
        </p:nvPicPr>
        <p:blipFill>
          <a:blip>
            <a:extLst>
              <a:ext uri="{96DAC541-7B7A-43D3-8B79-37D633B846F1}">
                <asvg:svgBlip xmlns:asvg="http://schemas.microsoft.com/office/drawing/2016/SVG/main" r:embed="rId99"/>
              </a:ext>
            </a:extLst>
          </a:blip>
          <a:srcRect/>
          <a:stretch/>
        </p:blipFill>
        <p:spPr>
          <a:xfrm>
            <a:off x="6831142" y="2595558"/>
            <a:ext cx="411480" cy="411480"/>
          </a:xfrm>
          <a:prstGeom prst="rect">
            <a:avLst/>
          </a:prstGeom>
        </p:spPr>
      </p:pic>
      <p:pic>
        <p:nvPicPr>
          <p:cNvPr id="179" name="Graphic 178" descr="persons">
            <a:extLst>
              <a:ext uri="{FF2B5EF4-FFF2-40B4-BE49-F238E27FC236}">
                <a16:creationId xmlns:a16="http://schemas.microsoft.com/office/drawing/2014/main" id="{71FE565A-B795-541B-EB8C-96FA5800A662}"/>
              </a:ext>
            </a:extLst>
          </p:cNvPr>
          <p:cNvPicPr>
            <a:picLocks noChangeAspect="1"/>
          </p:cNvPicPr>
          <p:nvPr/>
        </p:nvPicPr>
        <p:blipFill>
          <a:blip>
            <a:extLst>
              <a:ext uri="{96DAC541-7B7A-43D3-8B79-37D633B846F1}">
                <asvg:svgBlip xmlns:asvg="http://schemas.microsoft.com/office/drawing/2016/SVG/main" r:embed="rId100"/>
              </a:ext>
            </a:extLst>
          </a:blip>
          <a:srcRect/>
          <a:stretch/>
        </p:blipFill>
        <p:spPr>
          <a:xfrm>
            <a:off x="5265958" y="2595558"/>
            <a:ext cx="411480" cy="411480"/>
          </a:xfrm>
          <a:prstGeom prst="rect">
            <a:avLst/>
          </a:prstGeom>
        </p:spPr>
      </p:pic>
      <p:pic>
        <p:nvPicPr>
          <p:cNvPr id="180" name="Graphic 179" descr="shopping cart">
            <a:extLst>
              <a:ext uri="{FF2B5EF4-FFF2-40B4-BE49-F238E27FC236}">
                <a16:creationId xmlns:a16="http://schemas.microsoft.com/office/drawing/2014/main" id="{5EBED6BB-D6D1-007D-F94B-02392B4573E7}"/>
              </a:ext>
            </a:extLst>
          </p:cNvPr>
          <p:cNvPicPr>
            <a:picLocks noChangeAspect="1"/>
          </p:cNvPicPr>
          <p:nvPr/>
        </p:nvPicPr>
        <p:blipFill>
          <a:blip>
            <a:extLst>
              <a:ext uri="{96DAC541-7B7A-43D3-8B79-37D633B846F1}">
                <asvg:svgBlip xmlns:asvg="http://schemas.microsoft.com/office/drawing/2016/SVG/main" r:embed="rId101"/>
              </a:ext>
            </a:extLst>
          </a:blip>
          <a:srcRect/>
          <a:stretch/>
        </p:blipFill>
        <p:spPr>
          <a:xfrm>
            <a:off x="7874598" y="2595558"/>
            <a:ext cx="411480" cy="411480"/>
          </a:xfrm>
          <a:prstGeom prst="rect">
            <a:avLst/>
          </a:prstGeom>
        </p:spPr>
      </p:pic>
      <p:pic>
        <p:nvPicPr>
          <p:cNvPr id="181" name="Graphic 180" descr="a group of people">
            <a:extLst>
              <a:ext uri="{FF2B5EF4-FFF2-40B4-BE49-F238E27FC236}">
                <a16:creationId xmlns:a16="http://schemas.microsoft.com/office/drawing/2014/main" id="{C71842D6-CE5B-5117-DC21-E56BD4C3C7D5}"/>
              </a:ext>
            </a:extLst>
          </p:cNvPr>
          <p:cNvPicPr>
            <a:picLocks noChangeAspect="1"/>
          </p:cNvPicPr>
          <p:nvPr/>
        </p:nvPicPr>
        <p:blipFill>
          <a:blip>
            <a:extLst>
              <a:ext uri="{96DAC541-7B7A-43D3-8B79-37D633B846F1}">
                <asvg:svgBlip xmlns:asvg="http://schemas.microsoft.com/office/drawing/2016/SVG/main" r:embed="rId102"/>
              </a:ext>
            </a:extLst>
          </a:blip>
          <a:srcRect/>
          <a:stretch/>
        </p:blipFill>
        <p:spPr>
          <a:xfrm>
            <a:off x="5787686" y="2595558"/>
            <a:ext cx="411480" cy="411480"/>
          </a:xfrm>
          <a:prstGeom prst="rect">
            <a:avLst/>
          </a:prstGeom>
        </p:spPr>
      </p:pic>
      <p:pic>
        <p:nvPicPr>
          <p:cNvPr id="182" name="Graphic 181" descr="person">
            <a:extLst>
              <a:ext uri="{FF2B5EF4-FFF2-40B4-BE49-F238E27FC236}">
                <a16:creationId xmlns:a16="http://schemas.microsoft.com/office/drawing/2014/main" id="{F30B18A5-E44E-2F87-9653-A3854C8696E5}"/>
              </a:ext>
            </a:extLst>
          </p:cNvPr>
          <p:cNvPicPr>
            <a:picLocks noChangeAspect="1"/>
          </p:cNvPicPr>
          <p:nvPr/>
        </p:nvPicPr>
        <p:blipFill>
          <a:blip>
            <a:extLst>
              <a:ext uri="{96DAC541-7B7A-43D3-8B79-37D633B846F1}">
                <asvg:svgBlip xmlns:asvg="http://schemas.microsoft.com/office/drawing/2016/SVG/main" r:embed="rId103"/>
              </a:ext>
            </a:extLst>
          </a:blip>
          <a:srcRect/>
          <a:stretch/>
        </p:blipFill>
        <p:spPr>
          <a:xfrm>
            <a:off x="4744230" y="2595558"/>
            <a:ext cx="411480" cy="411480"/>
          </a:xfrm>
          <a:prstGeom prst="rect">
            <a:avLst/>
          </a:prstGeom>
        </p:spPr>
      </p:pic>
      <p:pic>
        <p:nvPicPr>
          <p:cNvPr id="183" name="Graphic 182" descr="VR goggles">
            <a:extLst>
              <a:ext uri="{FF2B5EF4-FFF2-40B4-BE49-F238E27FC236}">
                <a16:creationId xmlns:a16="http://schemas.microsoft.com/office/drawing/2014/main" id="{C576F1DC-49EB-1491-73FD-14981E799858}"/>
              </a:ext>
            </a:extLst>
          </p:cNvPr>
          <p:cNvPicPr>
            <a:picLocks noChangeAspect="1"/>
          </p:cNvPicPr>
          <p:nvPr/>
        </p:nvPicPr>
        <p:blipFill>
          <a:blip>
            <a:extLst>
              <a:ext uri="{96DAC541-7B7A-43D3-8B79-37D633B846F1}">
                <asvg:svgBlip xmlns:asvg="http://schemas.microsoft.com/office/drawing/2016/SVG/main" r:embed="rId104"/>
              </a:ext>
            </a:extLst>
          </a:blip>
          <a:srcRect/>
          <a:stretch/>
        </p:blipFill>
        <p:spPr>
          <a:xfrm>
            <a:off x="10483238" y="2595558"/>
            <a:ext cx="411480" cy="411480"/>
          </a:xfrm>
          <a:prstGeom prst="rect">
            <a:avLst/>
          </a:prstGeom>
        </p:spPr>
      </p:pic>
      <p:pic>
        <p:nvPicPr>
          <p:cNvPr id="184" name="Graphic 183" descr="bell">
            <a:extLst>
              <a:ext uri="{FF2B5EF4-FFF2-40B4-BE49-F238E27FC236}">
                <a16:creationId xmlns:a16="http://schemas.microsoft.com/office/drawing/2014/main" id="{1D0EA255-7694-67CA-6F7A-F4A260CB9BB8}"/>
              </a:ext>
            </a:extLst>
          </p:cNvPr>
          <p:cNvPicPr>
            <a:picLocks noChangeAspect="1"/>
          </p:cNvPicPr>
          <p:nvPr/>
        </p:nvPicPr>
        <p:blipFill>
          <a:blip>
            <a:extLst>
              <a:ext uri="{96DAC541-7B7A-43D3-8B79-37D633B846F1}">
                <asvg:svgBlip xmlns:asvg="http://schemas.microsoft.com/office/drawing/2016/SVG/main" r:embed="rId105"/>
              </a:ext>
            </a:extLst>
          </a:blip>
          <a:srcRect/>
          <a:stretch/>
        </p:blipFill>
        <p:spPr>
          <a:xfrm>
            <a:off x="9961510" y="3161483"/>
            <a:ext cx="411480" cy="411480"/>
          </a:xfrm>
          <a:prstGeom prst="rect">
            <a:avLst/>
          </a:prstGeom>
        </p:spPr>
      </p:pic>
      <p:pic>
        <p:nvPicPr>
          <p:cNvPr id="185" name="Graphic 184" descr="calendar with dots">
            <a:extLst>
              <a:ext uri="{FF2B5EF4-FFF2-40B4-BE49-F238E27FC236}">
                <a16:creationId xmlns:a16="http://schemas.microsoft.com/office/drawing/2014/main" id="{D3B15BAD-E5B5-A621-2079-651B6EADEDA1}"/>
              </a:ext>
            </a:extLst>
          </p:cNvPr>
          <p:cNvPicPr>
            <a:picLocks noChangeAspect="1"/>
          </p:cNvPicPr>
          <p:nvPr/>
        </p:nvPicPr>
        <p:blipFill>
          <a:blip>
            <a:extLst>
              <a:ext uri="{96DAC541-7B7A-43D3-8B79-37D633B846F1}">
                <asvg:svgBlip xmlns:asvg="http://schemas.microsoft.com/office/drawing/2016/SVG/main" r:embed="rId106"/>
              </a:ext>
            </a:extLst>
          </a:blip>
          <a:srcRect/>
          <a:stretch/>
        </p:blipFill>
        <p:spPr>
          <a:xfrm>
            <a:off x="3700774" y="3161483"/>
            <a:ext cx="411480" cy="411480"/>
          </a:xfrm>
          <a:prstGeom prst="rect">
            <a:avLst/>
          </a:prstGeom>
        </p:spPr>
      </p:pic>
      <p:pic>
        <p:nvPicPr>
          <p:cNvPr id="186" name="Graphic 185" descr="calendar with number 10">
            <a:extLst>
              <a:ext uri="{FF2B5EF4-FFF2-40B4-BE49-F238E27FC236}">
                <a16:creationId xmlns:a16="http://schemas.microsoft.com/office/drawing/2014/main" id="{D3788F9C-AB8B-FAF6-3A43-3EEDDBF02FE0}"/>
              </a:ext>
            </a:extLst>
          </p:cNvPr>
          <p:cNvPicPr>
            <a:picLocks noChangeAspect="1"/>
          </p:cNvPicPr>
          <p:nvPr/>
        </p:nvPicPr>
        <p:blipFill>
          <a:blip>
            <a:extLst>
              <a:ext uri="{96DAC541-7B7A-43D3-8B79-37D633B846F1}">
                <asvg:svgBlip xmlns:asvg="http://schemas.microsoft.com/office/drawing/2016/SVG/main" r:embed="rId107"/>
              </a:ext>
            </a:extLst>
          </a:blip>
          <a:srcRect/>
          <a:stretch/>
        </p:blipFill>
        <p:spPr>
          <a:xfrm>
            <a:off x="4222502" y="3161483"/>
            <a:ext cx="411480" cy="411480"/>
          </a:xfrm>
          <a:prstGeom prst="rect">
            <a:avLst/>
          </a:prstGeom>
        </p:spPr>
      </p:pic>
      <p:pic>
        <p:nvPicPr>
          <p:cNvPr id="187" name="Graphic 186" descr="blank calendar">
            <a:extLst>
              <a:ext uri="{FF2B5EF4-FFF2-40B4-BE49-F238E27FC236}">
                <a16:creationId xmlns:a16="http://schemas.microsoft.com/office/drawing/2014/main" id="{04E1E784-6DF5-1219-2372-12AB144EFADE}"/>
              </a:ext>
            </a:extLst>
          </p:cNvPr>
          <p:cNvPicPr>
            <a:picLocks noChangeAspect="1"/>
          </p:cNvPicPr>
          <p:nvPr/>
        </p:nvPicPr>
        <p:blipFill>
          <a:blip>
            <a:extLst>
              <a:ext uri="{96DAC541-7B7A-43D3-8B79-37D633B846F1}">
                <asvg:svgBlip xmlns:asvg="http://schemas.microsoft.com/office/drawing/2016/SVG/main" r:embed="rId108"/>
              </a:ext>
            </a:extLst>
          </a:blip>
          <a:srcRect/>
          <a:stretch/>
        </p:blipFill>
        <p:spPr>
          <a:xfrm>
            <a:off x="4744230" y="3161483"/>
            <a:ext cx="411480" cy="411480"/>
          </a:xfrm>
          <a:prstGeom prst="rect">
            <a:avLst/>
          </a:prstGeom>
        </p:spPr>
      </p:pic>
      <p:pic>
        <p:nvPicPr>
          <p:cNvPr id="189" name="Graphic 188" descr="clipboard">
            <a:extLst>
              <a:ext uri="{FF2B5EF4-FFF2-40B4-BE49-F238E27FC236}">
                <a16:creationId xmlns:a16="http://schemas.microsoft.com/office/drawing/2014/main" id="{58595762-3190-BC34-871E-246FC3F04BB8}"/>
              </a:ext>
            </a:extLst>
          </p:cNvPr>
          <p:cNvPicPr>
            <a:picLocks noChangeAspect="1"/>
          </p:cNvPicPr>
          <p:nvPr/>
        </p:nvPicPr>
        <p:blipFill>
          <a:blip>
            <a:extLst>
              <a:ext uri="{96DAC541-7B7A-43D3-8B79-37D633B846F1}">
                <asvg:svgBlip xmlns:asvg="http://schemas.microsoft.com/office/drawing/2016/SVG/main" r:embed="rId109"/>
              </a:ext>
            </a:extLst>
          </a:blip>
          <a:srcRect/>
          <a:stretch/>
        </p:blipFill>
        <p:spPr>
          <a:xfrm>
            <a:off x="5265958" y="3161483"/>
            <a:ext cx="411480" cy="411480"/>
          </a:xfrm>
          <a:prstGeom prst="rect">
            <a:avLst/>
          </a:prstGeom>
        </p:spPr>
      </p:pic>
      <p:pic>
        <p:nvPicPr>
          <p:cNvPr id="190" name="Graphic 189" descr="clipboard with a paper">
            <a:extLst>
              <a:ext uri="{FF2B5EF4-FFF2-40B4-BE49-F238E27FC236}">
                <a16:creationId xmlns:a16="http://schemas.microsoft.com/office/drawing/2014/main" id="{B61F357B-1D80-4ECB-A058-D65550F46BC8}"/>
              </a:ext>
            </a:extLst>
          </p:cNvPr>
          <p:cNvPicPr>
            <a:picLocks noChangeAspect="1"/>
          </p:cNvPicPr>
          <p:nvPr/>
        </p:nvPicPr>
        <p:blipFill>
          <a:blip>
            <a:extLst>
              <a:ext uri="{96DAC541-7B7A-43D3-8B79-37D633B846F1}">
                <asvg:svgBlip xmlns:asvg="http://schemas.microsoft.com/office/drawing/2016/SVG/main" r:embed="rId110"/>
              </a:ext>
            </a:extLst>
          </a:blip>
          <a:srcRect/>
          <a:stretch/>
        </p:blipFill>
        <p:spPr>
          <a:xfrm>
            <a:off x="5787686" y="3161483"/>
            <a:ext cx="411480" cy="411480"/>
          </a:xfrm>
          <a:prstGeom prst="rect">
            <a:avLst/>
          </a:prstGeom>
        </p:spPr>
      </p:pic>
      <p:pic>
        <p:nvPicPr>
          <p:cNvPr id="191" name="Graphic 190" descr="cup">
            <a:extLst>
              <a:ext uri="{FF2B5EF4-FFF2-40B4-BE49-F238E27FC236}">
                <a16:creationId xmlns:a16="http://schemas.microsoft.com/office/drawing/2014/main" id="{93309292-47F4-DDEF-48FD-FC2B15D2A3FC}"/>
              </a:ext>
            </a:extLst>
          </p:cNvPr>
          <p:cNvPicPr>
            <a:picLocks noChangeAspect="1"/>
          </p:cNvPicPr>
          <p:nvPr/>
        </p:nvPicPr>
        <p:blipFill>
          <a:blip>
            <a:extLst>
              <a:ext uri="{96DAC541-7B7A-43D3-8B79-37D633B846F1}">
                <asvg:svgBlip xmlns:asvg="http://schemas.microsoft.com/office/drawing/2016/SVG/main" r:embed="rId111"/>
              </a:ext>
            </a:extLst>
          </a:blip>
          <a:srcRect/>
          <a:stretch/>
        </p:blipFill>
        <p:spPr>
          <a:xfrm>
            <a:off x="11004968" y="3161483"/>
            <a:ext cx="411480" cy="411480"/>
          </a:xfrm>
          <a:prstGeom prst="rect">
            <a:avLst/>
          </a:prstGeom>
        </p:spPr>
      </p:pic>
      <p:pic>
        <p:nvPicPr>
          <p:cNvPr id="192" name="Graphic 191" descr="pen and ruler">
            <a:extLst>
              <a:ext uri="{FF2B5EF4-FFF2-40B4-BE49-F238E27FC236}">
                <a16:creationId xmlns:a16="http://schemas.microsoft.com/office/drawing/2014/main" id="{0B1C263D-1F56-1EEB-2477-235FA6F18060}"/>
              </a:ext>
            </a:extLst>
          </p:cNvPr>
          <p:cNvPicPr>
            <a:picLocks noChangeAspect="1"/>
          </p:cNvPicPr>
          <p:nvPr/>
        </p:nvPicPr>
        <p:blipFill>
          <a:blip>
            <a:extLst>
              <a:ext uri="{96DAC541-7B7A-43D3-8B79-37D633B846F1}">
                <asvg:svgBlip xmlns:asvg="http://schemas.microsoft.com/office/drawing/2016/SVG/main" r:embed="rId112"/>
              </a:ext>
            </a:extLst>
          </a:blip>
          <a:srcRect/>
          <a:stretch/>
        </p:blipFill>
        <p:spPr>
          <a:xfrm>
            <a:off x="8918054" y="3161483"/>
            <a:ext cx="411480" cy="411480"/>
          </a:xfrm>
          <a:prstGeom prst="rect">
            <a:avLst/>
          </a:prstGeom>
        </p:spPr>
      </p:pic>
      <p:pic>
        <p:nvPicPr>
          <p:cNvPr id="193" name="Graphic 192" descr="clcok">
            <a:extLst>
              <a:ext uri="{FF2B5EF4-FFF2-40B4-BE49-F238E27FC236}">
                <a16:creationId xmlns:a16="http://schemas.microsoft.com/office/drawing/2014/main" id="{9EC3D942-24C2-C677-D79C-D12A4306BA24}"/>
              </a:ext>
            </a:extLst>
          </p:cNvPr>
          <p:cNvPicPr>
            <a:picLocks noChangeAspect="1"/>
          </p:cNvPicPr>
          <p:nvPr/>
        </p:nvPicPr>
        <p:blipFill>
          <a:blip>
            <a:extLst>
              <a:ext uri="{96DAC541-7B7A-43D3-8B79-37D633B846F1}">
                <asvg:svgBlip xmlns:asvg="http://schemas.microsoft.com/office/drawing/2016/SVG/main" r:embed="rId113"/>
              </a:ext>
            </a:extLst>
          </a:blip>
          <a:srcRect/>
          <a:stretch/>
        </p:blipFill>
        <p:spPr>
          <a:xfrm>
            <a:off x="10483238" y="3161483"/>
            <a:ext cx="411480" cy="411480"/>
          </a:xfrm>
          <a:prstGeom prst="rect">
            <a:avLst/>
          </a:prstGeom>
        </p:spPr>
      </p:pic>
      <p:pic>
        <p:nvPicPr>
          <p:cNvPr id="194" name="Graphic 193" descr="form">
            <a:extLst>
              <a:ext uri="{FF2B5EF4-FFF2-40B4-BE49-F238E27FC236}">
                <a16:creationId xmlns:a16="http://schemas.microsoft.com/office/drawing/2014/main" id="{CD3F964E-66CD-3ED7-D3EB-E23F340B1F88}"/>
              </a:ext>
            </a:extLst>
          </p:cNvPr>
          <p:cNvPicPr>
            <a:picLocks noChangeAspect="1"/>
          </p:cNvPicPr>
          <p:nvPr/>
        </p:nvPicPr>
        <p:blipFill>
          <a:blip>
            <a:extLst>
              <a:ext uri="{96DAC541-7B7A-43D3-8B79-37D633B846F1}">
                <asvg:svgBlip xmlns:asvg="http://schemas.microsoft.com/office/drawing/2016/SVG/main" r:embed="rId114"/>
              </a:ext>
            </a:extLst>
          </a:blip>
          <a:srcRect/>
          <a:stretch/>
        </p:blipFill>
        <p:spPr>
          <a:xfrm>
            <a:off x="7352870" y="3161483"/>
            <a:ext cx="411480" cy="411480"/>
          </a:xfrm>
          <a:prstGeom prst="rect">
            <a:avLst/>
          </a:prstGeom>
        </p:spPr>
      </p:pic>
      <p:pic>
        <p:nvPicPr>
          <p:cNvPr id="195" name="Graphic 194" descr="highlighter pen">
            <a:extLst>
              <a:ext uri="{FF2B5EF4-FFF2-40B4-BE49-F238E27FC236}">
                <a16:creationId xmlns:a16="http://schemas.microsoft.com/office/drawing/2014/main" id="{F078130B-DD2B-40C0-12FF-4519151A761D}"/>
              </a:ext>
            </a:extLst>
          </p:cNvPr>
          <p:cNvPicPr>
            <a:picLocks noChangeAspect="1"/>
          </p:cNvPicPr>
          <p:nvPr/>
        </p:nvPicPr>
        <p:blipFill>
          <a:blip>
            <a:extLst>
              <a:ext uri="{96DAC541-7B7A-43D3-8B79-37D633B846F1}">
                <asvg:svgBlip xmlns:asvg="http://schemas.microsoft.com/office/drawing/2016/SVG/main" r:embed="rId115"/>
              </a:ext>
            </a:extLst>
          </a:blip>
          <a:srcRect/>
          <a:stretch/>
        </p:blipFill>
        <p:spPr>
          <a:xfrm>
            <a:off x="7874598" y="3161483"/>
            <a:ext cx="411480" cy="411480"/>
          </a:xfrm>
          <a:prstGeom prst="rect">
            <a:avLst/>
          </a:prstGeom>
        </p:spPr>
      </p:pic>
      <p:pic>
        <p:nvPicPr>
          <p:cNvPr id="196" name="Graphic 195" descr="clipped papers">
            <a:extLst>
              <a:ext uri="{FF2B5EF4-FFF2-40B4-BE49-F238E27FC236}">
                <a16:creationId xmlns:a16="http://schemas.microsoft.com/office/drawing/2014/main" id="{2645DEC8-A5EF-1AA1-3A80-05F5D4E0251C}"/>
              </a:ext>
            </a:extLst>
          </p:cNvPr>
          <p:cNvPicPr>
            <a:picLocks noChangeAspect="1"/>
          </p:cNvPicPr>
          <p:nvPr/>
        </p:nvPicPr>
        <p:blipFill>
          <a:blip>
            <a:extLst>
              <a:ext uri="{96DAC541-7B7A-43D3-8B79-37D633B846F1}">
                <asvg:svgBlip xmlns:asvg="http://schemas.microsoft.com/office/drawing/2016/SVG/main" r:embed="rId116"/>
              </a:ext>
            </a:extLst>
          </a:blip>
          <a:srcRect/>
          <a:stretch/>
        </p:blipFill>
        <p:spPr>
          <a:xfrm>
            <a:off x="6831142" y="3161483"/>
            <a:ext cx="411480" cy="411480"/>
          </a:xfrm>
          <a:prstGeom prst="rect">
            <a:avLst/>
          </a:prstGeom>
        </p:spPr>
      </p:pic>
      <p:pic>
        <p:nvPicPr>
          <p:cNvPr id="197" name="Graphic 196" descr="pen">
            <a:extLst>
              <a:ext uri="{FF2B5EF4-FFF2-40B4-BE49-F238E27FC236}">
                <a16:creationId xmlns:a16="http://schemas.microsoft.com/office/drawing/2014/main" id="{308E2DFD-0DCE-44C8-FD7B-55E7F7D7B650}"/>
              </a:ext>
            </a:extLst>
          </p:cNvPr>
          <p:cNvPicPr>
            <a:picLocks noChangeAspect="1"/>
          </p:cNvPicPr>
          <p:nvPr/>
        </p:nvPicPr>
        <p:blipFill>
          <a:blip>
            <a:extLst>
              <a:ext uri="{96DAC541-7B7A-43D3-8B79-37D633B846F1}">
                <asvg:svgBlip xmlns:asvg="http://schemas.microsoft.com/office/drawing/2016/SVG/main" r:embed="rId117"/>
              </a:ext>
            </a:extLst>
          </a:blip>
          <a:srcRect/>
          <a:stretch/>
        </p:blipFill>
        <p:spPr>
          <a:xfrm>
            <a:off x="8396326" y="3161483"/>
            <a:ext cx="411480" cy="411480"/>
          </a:xfrm>
          <a:prstGeom prst="rect">
            <a:avLst/>
          </a:prstGeom>
        </p:spPr>
      </p:pic>
      <p:pic>
        <p:nvPicPr>
          <p:cNvPr id="198" name="Graphic 197" descr="laptop and mug">
            <a:extLst>
              <a:ext uri="{FF2B5EF4-FFF2-40B4-BE49-F238E27FC236}">
                <a16:creationId xmlns:a16="http://schemas.microsoft.com/office/drawing/2014/main" id="{0FA5DEA2-8C30-29A2-3CE8-273BA6EAFD23}"/>
              </a:ext>
            </a:extLst>
          </p:cNvPr>
          <p:cNvPicPr>
            <a:picLocks noChangeAspect="1"/>
          </p:cNvPicPr>
          <p:nvPr/>
        </p:nvPicPr>
        <p:blipFill>
          <a:blip>
            <a:extLst>
              <a:ext uri="{96DAC541-7B7A-43D3-8B79-37D633B846F1}">
                <asvg:svgBlip xmlns:asvg="http://schemas.microsoft.com/office/drawing/2016/SVG/main" r:embed="rId118"/>
              </a:ext>
            </a:extLst>
          </a:blip>
          <a:srcRect/>
          <a:stretch/>
        </p:blipFill>
        <p:spPr>
          <a:xfrm>
            <a:off x="11004968" y="3745969"/>
            <a:ext cx="411480" cy="411480"/>
          </a:xfrm>
          <a:prstGeom prst="rect">
            <a:avLst/>
          </a:prstGeom>
        </p:spPr>
      </p:pic>
      <p:pic>
        <p:nvPicPr>
          <p:cNvPr id="199" name="Graphic 198" descr="note and pen">
            <a:extLst>
              <a:ext uri="{FF2B5EF4-FFF2-40B4-BE49-F238E27FC236}">
                <a16:creationId xmlns:a16="http://schemas.microsoft.com/office/drawing/2014/main" id="{DDD15496-CF4A-AD14-0EA0-DC67E8B91CA1}"/>
              </a:ext>
            </a:extLst>
          </p:cNvPr>
          <p:cNvPicPr>
            <a:picLocks noChangeAspect="1"/>
          </p:cNvPicPr>
          <p:nvPr/>
        </p:nvPicPr>
        <p:blipFill>
          <a:blip>
            <a:extLst>
              <a:ext uri="{96DAC541-7B7A-43D3-8B79-37D633B846F1}">
                <asvg:svgBlip xmlns:asvg="http://schemas.microsoft.com/office/drawing/2016/SVG/main" r:embed="rId119"/>
              </a:ext>
            </a:extLst>
          </a:blip>
          <a:srcRect/>
          <a:stretch/>
        </p:blipFill>
        <p:spPr>
          <a:xfrm>
            <a:off x="6309414" y="3161483"/>
            <a:ext cx="411480" cy="411480"/>
          </a:xfrm>
          <a:prstGeom prst="rect">
            <a:avLst/>
          </a:prstGeom>
        </p:spPr>
      </p:pic>
      <p:pic>
        <p:nvPicPr>
          <p:cNvPr id="200" name="Graphic 199" descr="book">
            <a:extLst>
              <a:ext uri="{FF2B5EF4-FFF2-40B4-BE49-F238E27FC236}">
                <a16:creationId xmlns:a16="http://schemas.microsoft.com/office/drawing/2014/main" id="{C4BE8C2B-6657-B8DC-85EA-5DB466F13AAF}"/>
              </a:ext>
            </a:extLst>
          </p:cNvPr>
          <p:cNvPicPr>
            <a:picLocks noChangeAspect="1"/>
          </p:cNvPicPr>
          <p:nvPr/>
        </p:nvPicPr>
        <p:blipFill>
          <a:blip>
            <a:extLst>
              <a:ext uri="{96DAC541-7B7A-43D3-8B79-37D633B846F1}">
                <asvg:svgBlip xmlns:asvg="http://schemas.microsoft.com/office/drawing/2016/SVG/main" r:embed="rId120"/>
              </a:ext>
            </a:extLst>
          </a:blip>
          <a:srcRect/>
          <a:stretch/>
        </p:blipFill>
        <p:spPr>
          <a:xfrm>
            <a:off x="9961510" y="4293333"/>
            <a:ext cx="411480" cy="411480"/>
          </a:xfrm>
          <a:prstGeom prst="rect">
            <a:avLst/>
          </a:prstGeom>
        </p:spPr>
      </p:pic>
      <p:pic>
        <p:nvPicPr>
          <p:cNvPr id="201" name="Graphic 200" descr="folders">
            <a:extLst>
              <a:ext uri="{FF2B5EF4-FFF2-40B4-BE49-F238E27FC236}">
                <a16:creationId xmlns:a16="http://schemas.microsoft.com/office/drawing/2014/main" id="{52C04259-1739-CB15-31F3-8891147B41AF}"/>
              </a:ext>
            </a:extLst>
          </p:cNvPr>
          <p:cNvPicPr>
            <a:picLocks noChangeAspect="1"/>
          </p:cNvPicPr>
          <p:nvPr/>
        </p:nvPicPr>
        <p:blipFill>
          <a:blip>
            <a:extLst>
              <a:ext uri="{96DAC541-7B7A-43D3-8B79-37D633B846F1}">
                <asvg:svgBlip xmlns:asvg="http://schemas.microsoft.com/office/drawing/2016/SVG/main" r:embed="rId121"/>
              </a:ext>
            </a:extLst>
          </a:blip>
          <a:srcRect/>
          <a:stretch/>
        </p:blipFill>
        <p:spPr>
          <a:xfrm>
            <a:off x="11004968" y="4293333"/>
            <a:ext cx="411480" cy="411480"/>
          </a:xfrm>
          <a:prstGeom prst="rect">
            <a:avLst/>
          </a:prstGeom>
        </p:spPr>
      </p:pic>
      <p:pic>
        <p:nvPicPr>
          <p:cNvPr id="202" name="Graphic 201" descr="Mobile device displaying content sharing">
            <a:extLst>
              <a:ext uri="{FF2B5EF4-FFF2-40B4-BE49-F238E27FC236}">
                <a16:creationId xmlns:a16="http://schemas.microsoft.com/office/drawing/2014/main" id="{F12082D8-D8E9-A50A-420D-290B7EAAC46D}"/>
              </a:ext>
            </a:extLst>
          </p:cNvPr>
          <p:cNvPicPr>
            <a:picLocks noChangeAspect="1"/>
          </p:cNvPicPr>
          <p:nvPr/>
        </p:nvPicPr>
        <p:blipFill>
          <a:blip>
            <a:extLst>
              <a:ext uri="{96DAC541-7B7A-43D3-8B79-37D633B846F1}">
                <asvg:svgBlip xmlns:asvg="http://schemas.microsoft.com/office/drawing/2016/SVG/main" r:embed="rId122"/>
              </a:ext>
            </a:extLst>
          </a:blip>
          <a:srcRect/>
          <a:stretch/>
        </p:blipFill>
        <p:spPr>
          <a:xfrm>
            <a:off x="5787686" y="4293333"/>
            <a:ext cx="411480" cy="411480"/>
          </a:xfrm>
          <a:prstGeom prst="rect">
            <a:avLst/>
          </a:prstGeom>
        </p:spPr>
      </p:pic>
      <p:pic>
        <p:nvPicPr>
          <p:cNvPr id="203" name="Graphic 202" descr="desktop device (blank)">
            <a:extLst>
              <a:ext uri="{FF2B5EF4-FFF2-40B4-BE49-F238E27FC236}">
                <a16:creationId xmlns:a16="http://schemas.microsoft.com/office/drawing/2014/main" id="{390509AD-C6DB-B465-901B-E2458BF8686E}"/>
              </a:ext>
            </a:extLst>
          </p:cNvPr>
          <p:cNvPicPr>
            <a:picLocks noChangeAspect="1"/>
          </p:cNvPicPr>
          <p:nvPr/>
        </p:nvPicPr>
        <p:blipFill>
          <a:blip>
            <a:extLst>
              <a:ext uri="{96DAC541-7B7A-43D3-8B79-37D633B846F1}">
                <asvg:svgBlip xmlns:asvg="http://schemas.microsoft.com/office/drawing/2016/SVG/main" r:embed="rId123"/>
              </a:ext>
            </a:extLst>
          </a:blip>
          <a:srcRect/>
          <a:stretch/>
        </p:blipFill>
        <p:spPr>
          <a:xfrm>
            <a:off x="6309414" y="4293333"/>
            <a:ext cx="411480" cy="411480"/>
          </a:xfrm>
          <a:prstGeom prst="rect">
            <a:avLst/>
          </a:prstGeom>
        </p:spPr>
      </p:pic>
      <p:pic>
        <p:nvPicPr>
          <p:cNvPr id="204" name="Graphic 203" descr="desktop device displaying content">
            <a:extLst>
              <a:ext uri="{FF2B5EF4-FFF2-40B4-BE49-F238E27FC236}">
                <a16:creationId xmlns:a16="http://schemas.microsoft.com/office/drawing/2014/main" id="{46FB5DCA-A358-B4E7-8587-6C49773678A8}"/>
              </a:ext>
            </a:extLst>
          </p:cNvPr>
          <p:cNvPicPr>
            <a:picLocks noChangeAspect="1"/>
          </p:cNvPicPr>
          <p:nvPr/>
        </p:nvPicPr>
        <p:blipFill>
          <a:blip>
            <a:extLst>
              <a:ext uri="{96DAC541-7B7A-43D3-8B79-37D633B846F1}">
                <asvg:svgBlip xmlns:asvg="http://schemas.microsoft.com/office/drawing/2016/SVG/main" r:embed="rId124"/>
              </a:ext>
            </a:extLst>
          </a:blip>
          <a:srcRect/>
          <a:stretch/>
        </p:blipFill>
        <p:spPr>
          <a:xfrm>
            <a:off x="6831142" y="4293333"/>
            <a:ext cx="411480" cy="411480"/>
          </a:xfrm>
          <a:prstGeom prst="rect">
            <a:avLst/>
          </a:prstGeom>
        </p:spPr>
      </p:pic>
      <p:pic>
        <p:nvPicPr>
          <p:cNvPr id="205" name="Graphic 204" descr="laptop device displaying online meeting">
            <a:extLst>
              <a:ext uri="{FF2B5EF4-FFF2-40B4-BE49-F238E27FC236}">
                <a16:creationId xmlns:a16="http://schemas.microsoft.com/office/drawing/2014/main" id="{B4B14E88-0F0E-1F49-E231-62DA83A7DC3B}"/>
              </a:ext>
            </a:extLst>
          </p:cNvPr>
          <p:cNvPicPr>
            <a:picLocks noChangeAspect="1"/>
          </p:cNvPicPr>
          <p:nvPr/>
        </p:nvPicPr>
        <p:blipFill>
          <a:blip>
            <a:extLst>
              <a:ext uri="{96DAC541-7B7A-43D3-8B79-37D633B846F1}">
                <asvg:svgBlip xmlns:asvg="http://schemas.microsoft.com/office/drawing/2016/SVG/main" r:embed="rId125"/>
              </a:ext>
            </a:extLst>
          </a:blip>
          <a:srcRect/>
          <a:stretch/>
        </p:blipFill>
        <p:spPr>
          <a:xfrm>
            <a:off x="7874598" y="4293333"/>
            <a:ext cx="411480" cy="411480"/>
          </a:xfrm>
          <a:prstGeom prst="rect">
            <a:avLst/>
          </a:prstGeom>
        </p:spPr>
      </p:pic>
      <p:pic>
        <p:nvPicPr>
          <p:cNvPr id="206" name="Graphic 205" descr="laptop device displaying a person">
            <a:extLst>
              <a:ext uri="{FF2B5EF4-FFF2-40B4-BE49-F238E27FC236}">
                <a16:creationId xmlns:a16="http://schemas.microsoft.com/office/drawing/2014/main" id="{6524904C-7284-4268-982C-B1435A0C9DB2}"/>
              </a:ext>
            </a:extLst>
          </p:cNvPr>
          <p:cNvPicPr>
            <a:picLocks noChangeAspect="1"/>
          </p:cNvPicPr>
          <p:nvPr/>
        </p:nvPicPr>
        <p:blipFill>
          <a:blip>
            <a:extLst>
              <a:ext uri="{96DAC541-7B7A-43D3-8B79-37D633B846F1}">
                <asvg:svgBlip xmlns:asvg="http://schemas.microsoft.com/office/drawing/2016/SVG/main" r:embed="rId126"/>
              </a:ext>
            </a:extLst>
          </a:blip>
          <a:srcRect/>
          <a:stretch/>
        </p:blipFill>
        <p:spPr>
          <a:xfrm>
            <a:off x="8396326" y="4293333"/>
            <a:ext cx="411480" cy="411480"/>
          </a:xfrm>
          <a:prstGeom prst="rect">
            <a:avLst/>
          </a:prstGeom>
        </p:spPr>
      </p:pic>
      <p:pic>
        <p:nvPicPr>
          <p:cNvPr id="207" name="Graphic 206" descr="laptop device displaying content">
            <a:extLst>
              <a:ext uri="{FF2B5EF4-FFF2-40B4-BE49-F238E27FC236}">
                <a16:creationId xmlns:a16="http://schemas.microsoft.com/office/drawing/2014/main" id="{FB21EB69-AF7D-D3CC-C415-BD22D7C28863}"/>
              </a:ext>
            </a:extLst>
          </p:cNvPr>
          <p:cNvPicPr>
            <a:picLocks noChangeAspect="1"/>
          </p:cNvPicPr>
          <p:nvPr/>
        </p:nvPicPr>
        <p:blipFill>
          <a:blip>
            <a:extLst>
              <a:ext uri="{96DAC541-7B7A-43D3-8B79-37D633B846F1}">
                <asvg:svgBlip xmlns:asvg="http://schemas.microsoft.com/office/drawing/2016/SVG/main" r:embed="rId127"/>
              </a:ext>
            </a:extLst>
          </a:blip>
          <a:srcRect/>
          <a:stretch/>
        </p:blipFill>
        <p:spPr>
          <a:xfrm>
            <a:off x="8918054" y="4293333"/>
            <a:ext cx="411480" cy="411480"/>
          </a:xfrm>
          <a:prstGeom prst="rect">
            <a:avLst/>
          </a:prstGeom>
        </p:spPr>
      </p:pic>
      <p:pic>
        <p:nvPicPr>
          <p:cNvPr id="208" name="Graphic 207" descr="laptop device displaying a play button">
            <a:extLst>
              <a:ext uri="{FF2B5EF4-FFF2-40B4-BE49-F238E27FC236}">
                <a16:creationId xmlns:a16="http://schemas.microsoft.com/office/drawing/2014/main" id="{1EEC4EEE-EFB1-2E53-2157-6D776919D5DA}"/>
              </a:ext>
            </a:extLst>
          </p:cNvPr>
          <p:cNvPicPr>
            <a:picLocks noChangeAspect="1"/>
          </p:cNvPicPr>
          <p:nvPr/>
        </p:nvPicPr>
        <p:blipFill>
          <a:blip>
            <a:extLst>
              <a:ext uri="{96DAC541-7B7A-43D3-8B79-37D633B846F1}">
                <asvg:svgBlip xmlns:asvg="http://schemas.microsoft.com/office/drawing/2016/SVG/main" r:embed="rId128"/>
              </a:ext>
            </a:extLst>
          </a:blip>
          <a:srcRect/>
          <a:stretch/>
        </p:blipFill>
        <p:spPr>
          <a:xfrm>
            <a:off x="9439782" y="4293333"/>
            <a:ext cx="411480" cy="411480"/>
          </a:xfrm>
          <a:prstGeom prst="rect">
            <a:avLst/>
          </a:prstGeom>
        </p:spPr>
      </p:pic>
      <p:pic>
        <p:nvPicPr>
          <p:cNvPr id="209" name="Graphic 208" descr="Mobile device (blank)">
            <a:extLst>
              <a:ext uri="{FF2B5EF4-FFF2-40B4-BE49-F238E27FC236}">
                <a16:creationId xmlns:a16="http://schemas.microsoft.com/office/drawing/2014/main" id="{06C967BA-7BE0-37C6-C0D3-A7C899DB7923}"/>
              </a:ext>
            </a:extLst>
          </p:cNvPr>
          <p:cNvPicPr>
            <a:picLocks noChangeAspect="1"/>
          </p:cNvPicPr>
          <p:nvPr/>
        </p:nvPicPr>
        <p:blipFill>
          <a:blip>
            <a:extLst>
              <a:ext uri="{96DAC541-7B7A-43D3-8B79-37D633B846F1}">
                <asvg:svgBlip xmlns:asvg="http://schemas.microsoft.com/office/drawing/2016/SVG/main" r:embed="rId129"/>
              </a:ext>
            </a:extLst>
          </a:blip>
          <a:srcRect/>
          <a:stretch/>
        </p:blipFill>
        <p:spPr>
          <a:xfrm>
            <a:off x="3700774" y="4293333"/>
            <a:ext cx="411480" cy="411480"/>
          </a:xfrm>
          <a:prstGeom prst="rect">
            <a:avLst/>
          </a:prstGeom>
        </p:spPr>
      </p:pic>
      <p:pic>
        <p:nvPicPr>
          <p:cNvPr id="210" name="Graphic 209" descr="Mobile device displaying person">
            <a:extLst>
              <a:ext uri="{FF2B5EF4-FFF2-40B4-BE49-F238E27FC236}">
                <a16:creationId xmlns:a16="http://schemas.microsoft.com/office/drawing/2014/main" id="{3BDA983E-8040-5921-18A8-5B9CC9432C48}"/>
              </a:ext>
            </a:extLst>
          </p:cNvPr>
          <p:cNvPicPr>
            <a:picLocks noChangeAspect="1"/>
          </p:cNvPicPr>
          <p:nvPr/>
        </p:nvPicPr>
        <p:blipFill>
          <a:blip>
            <a:extLst>
              <a:ext uri="{96DAC541-7B7A-43D3-8B79-37D633B846F1}">
                <asvg:svgBlip xmlns:asvg="http://schemas.microsoft.com/office/drawing/2016/SVG/main" r:embed="rId130"/>
              </a:ext>
            </a:extLst>
          </a:blip>
          <a:stretch>
            <a:fillRect/>
          </a:stretch>
        </p:blipFill>
        <p:spPr>
          <a:xfrm>
            <a:off x="4222502" y="4293333"/>
            <a:ext cx="411480" cy="411480"/>
          </a:xfrm>
          <a:prstGeom prst="rect">
            <a:avLst/>
          </a:prstGeom>
        </p:spPr>
      </p:pic>
      <p:pic>
        <p:nvPicPr>
          <p:cNvPr id="211" name="Graphic 210" descr="Mobile device displaying Play symbol">
            <a:extLst>
              <a:ext uri="{FF2B5EF4-FFF2-40B4-BE49-F238E27FC236}">
                <a16:creationId xmlns:a16="http://schemas.microsoft.com/office/drawing/2014/main" id="{B5D79337-691A-04E6-4F41-095F97EBBD2B}"/>
              </a:ext>
            </a:extLst>
          </p:cNvPr>
          <p:cNvPicPr>
            <a:picLocks noChangeAspect="1"/>
          </p:cNvPicPr>
          <p:nvPr/>
        </p:nvPicPr>
        <p:blipFill>
          <a:blip>
            <a:extLst>
              <a:ext uri="{96DAC541-7B7A-43D3-8B79-37D633B846F1}">
                <asvg:svgBlip xmlns:asvg="http://schemas.microsoft.com/office/drawing/2016/SVG/main" r:embed="rId131"/>
              </a:ext>
            </a:extLst>
          </a:blip>
          <a:stretch>
            <a:fillRect/>
          </a:stretch>
        </p:blipFill>
        <p:spPr>
          <a:xfrm>
            <a:off x="4744230" y="4293333"/>
            <a:ext cx="411480" cy="411480"/>
          </a:xfrm>
          <a:prstGeom prst="rect">
            <a:avLst/>
          </a:prstGeom>
        </p:spPr>
      </p:pic>
      <p:pic>
        <p:nvPicPr>
          <p:cNvPr id="212" name="Graphic 211" descr="printer">
            <a:extLst>
              <a:ext uri="{FF2B5EF4-FFF2-40B4-BE49-F238E27FC236}">
                <a16:creationId xmlns:a16="http://schemas.microsoft.com/office/drawing/2014/main" id="{070B6531-0CE3-5309-1FCE-5A561A593061}"/>
              </a:ext>
            </a:extLst>
          </p:cNvPr>
          <p:cNvPicPr>
            <a:picLocks noChangeAspect="1"/>
          </p:cNvPicPr>
          <p:nvPr/>
        </p:nvPicPr>
        <p:blipFill>
          <a:blip>
            <a:extLst>
              <a:ext uri="{96DAC541-7B7A-43D3-8B79-37D633B846F1}">
                <asvg:svgBlip xmlns:asvg="http://schemas.microsoft.com/office/drawing/2016/SVG/main" r:embed="rId132"/>
              </a:ext>
            </a:extLst>
          </a:blip>
          <a:srcRect/>
          <a:stretch/>
        </p:blipFill>
        <p:spPr>
          <a:xfrm>
            <a:off x="10483238" y="4293333"/>
            <a:ext cx="411480" cy="411480"/>
          </a:xfrm>
          <a:prstGeom prst="rect">
            <a:avLst/>
          </a:prstGeom>
        </p:spPr>
      </p:pic>
      <p:pic>
        <p:nvPicPr>
          <p:cNvPr id="213" name="Graphic 212" descr="Mobile device displaying content">
            <a:extLst>
              <a:ext uri="{FF2B5EF4-FFF2-40B4-BE49-F238E27FC236}">
                <a16:creationId xmlns:a16="http://schemas.microsoft.com/office/drawing/2014/main" id="{7D4C7F9A-157A-D901-E353-713C3432530B}"/>
              </a:ext>
            </a:extLst>
          </p:cNvPr>
          <p:cNvPicPr>
            <a:picLocks noChangeAspect="1"/>
          </p:cNvPicPr>
          <p:nvPr/>
        </p:nvPicPr>
        <p:blipFill>
          <a:blip>
            <a:extLst>
              <a:ext uri="{96DAC541-7B7A-43D3-8B79-37D633B846F1}">
                <asvg:svgBlip xmlns:asvg="http://schemas.microsoft.com/office/drawing/2016/SVG/main" r:embed="rId133"/>
              </a:ext>
            </a:extLst>
          </a:blip>
          <a:srcRect/>
          <a:stretch/>
        </p:blipFill>
        <p:spPr>
          <a:xfrm>
            <a:off x="5265958" y="4293333"/>
            <a:ext cx="411480" cy="411480"/>
          </a:xfrm>
          <a:prstGeom prst="rect">
            <a:avLst/>
          </a:prstGeom>
        </p:spPr>
      </p:pic>
      <p:pic>
        <p:nvPicPr>
          <p:cNvPr id="214" name="Graphic 213" descr="laptop (blank)">
            <a:extLst>
              <a:ext uri="{FF2B5EF4-FFF2-40B4-BE49-F238E27FC236}">
                <a16:creationId xmlns:a16="http://schemas.microsoft.com/office/drawing/2014/main" id="{F93B3C11-C51A-D9CC-D2AC-891E8B4472C6}"/>
              </a:ext>
            </a:extLst>
          </p:cNvPr>
          <p:cNvPicPr>
            <a:picLocks noChangeAspect="1"/>
          </p:cNvPicPr>
          <p:nvPr/>
        </p:nvPicPr>
        <p:blipFill>
          <a:blip>
            <a:extLst>
              <a:ext uri="{96DAC541-7B7A-43D3-8B79-37D633B846F1}">
                <asvg:svgBlip xmlns:asvg="http://schemas.microsoft.com/office/drawing/2016/SVG/main" r:embed="rId134"/>
              </a:ext>
            </a:extLst>
          </a:blip>
          <a:srcRect/>
          <a:stretch/>
        </p:blipFill>
        <p:spPr>
          <a:xfrm>
            <a:off x="7352870" y="4293333"/>
            <a:ext cx="411480" cy="411480"/>
          </a:xfrm>
          <a:prstGeom prst="rect">
            <a:avLst/>
          </a:prstGeom>
        </p:spPr>
      </p:pic>
      <p:pic>
        <p:nvPicPr>
          <p:cNvPr id="215" name="Graphic 214" descr="tools">
            <a:extLst>
              <a:ext uri="{FF2B5EF4-FFF2-40B4-BE49-F238E27FC236}">
                <a16:creationId xmlns:a16="http://schemas.microsoft.com/office/drawing/2014/main" id="{FF1D475F-0E2D-C982-2F0B-CBB601FFCC5F}"/>
              </a:ext>
            </a:extLst>
          </p:cNvPr>
          <p:cNvPicPr>
            <a:picLocks noChangeAspect="1"/>
          </p:cNvPicPr>
          <p:nvPr/>
        </p:nvPicPr>
        <p:blipFill>
          <a:blip>
            <a:extLst>
              <a:ext uri="{96DAC541-7B7A-43D3-8B79-37D633B846F1}">
                <asvg:svgBlip xmlns:asvg="http://schemas.microsoft.com/office/drawing/2016/SVG/main" r:embed="rId135"/>
              </a:ext>
            </a:extLst>
          </a:blip>
          <a:stretch>
            <a:fillRect/>
          </a:stretch>
        </p:blipFill>
        <p:spPr>
          <a:xfrm>
            <a:off x="9439782" y="3161483"/>
            <a:ext cx="411480" cy="411480"/>
          </a:xfrm>
          <a:prstGeom prst="rect">
            <a:avLst/>
          </a:prstGeom>
        </p:spPr>
      </p:pic>
      <p:sp>
        <p:nvSpPr>
          <p:cNvPr id="4" name="Footer">
            <a:extLst>
              <a:ext uri="{FF2B5EF4-FFF2-40B4-BE49-F238E27FC236}">
                <a16:creationId xmlns:a16="http://schemas.microsoft.com/office/drawing/2014/main" id="{D98E3E45-621A-88DF-E490-7E6E2B0BC6E6}"/>
              </a:ext>
            </a:extLst>
          </p:cNvPr>
          <p:cNvSpPr>
            <a:spLocks noGrp="1"/>
          </p:cNvSpPr>
          <p:nvPr>
            <p:ph type="ftr" sz="quarter" idx="11"/>
          </p:nvPr>
        </p:nvSpPr>
        <p:spPr bwMode="gray">
          <a:xfrm>
            <a:off x="550164" y="6439710"/>
            <a:ext cx="2666111" cy="418289"/>
          </a:xfrm>
        </p:spPr>
        <p:txBody>
          <a:body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gray"/>
        <p:txBody>
          <a:bodyPr/>
          <a:lstStyle>
            <a:lvl1pPr>
              <a:defRPr>
                <a:solidFill>
                  <a:schemeClr val="tx2"/>
                </a:solidFill>
              </a:defRPr>
            </a:lvl1pPr>
          </a:lstStyle>
          <a:p>
            <a:fld id="{27BB625B-AB5A-C845-B50B-ED205C3DDF7A}" type="slidenum">
              <a:rPr lang="en-US" noProof="0" smtClean="0"/>
              <a:pPr/>
              <a:t>‹#›</a:t>
            </a:fld>
            <a:endParaRPr lang="en-US" noProof="0"/>
          </a:p>
        </p:txBody>
      </p:sp>
      <p:sp>
        <p:nvSpPr>
          <p:cNvPr id="216" name="Rectangle 215">
            <a:extLst>
              <a:ext uri="{FF2B5EF4-FFF2-40B4-BE49-F238E27FC236}">
                <a16:creationId xmlns:a16="http://schemas.microsoft.com/office/drawing/2014/main" id="{58E31A57-9852-83AE-162F-0999DC2496E7}"/>
              </a:ext>
              <a:ext uri="{C183D7F6-B498-43B3-948B-1728B52AA6E4}">
                <adec:decorative xmlns:adec="http://schemas.microsoft.com/office/drawing/2017/decorative" val="1"/>
              </a:ext>
            </a:extLst>
          </p:cNvPr>
          <p:cNvSpPr/>
          <p:nvPr userDrawn="1"/>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217" name="Section">
            <a:extLst>
              <a:ext uri="{FF2B5EF4-FFF2-40B4-BE49-F238E27FC236}">
                <a16:creationId xmlns:a16="http://schemas.microsoft.com/office/drawing/2014/main" id="{3C22C563-CBAB-F58C-A95A-FA4B49B6D891}"/>
              </a:ext>
            </a:extLst>
          </p:cNvPr>
          <p:cNvSpPr txBox="1"/>
          <p:nvPr userDrawn="1"/>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218" name="Title 1">
            <a:extLst>
              <a:ext uri="{FF2B5EF4-FFF2-40B4-BE49-F238E27FC236}">
                <a16:creationId xmlns:a16="http://schemas.microsoft.com/office/drawing/2014/main" id="{B818B55E-6738-E54C-F357-CD422E01F26E}"/>
              </a:ext>
            </a:extLst>
          </p:cNvPr>
          <p:cNvSpPr txBox="1">
            <a:spLocks/>
          </p:cNvSpPr>
          <p:nvPr userDrawn="1"/>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Icons</a:t>
            </a:r>
          </a:p>
        </p:txBody>
      </p:sp>
      <p:sp>
        <p:nvSpPr>
          <p:cNvPr id="219" name="Text Placeholder 1">
            <a:extLst>
              <a:ext uri="{FF2B5EF4-FFF2-40B4-BE49-F238E27FC236}">
                <a16:creationId xmlns:a16="http://schemas.microsoft.com/office/drawing/2014/main" id="{804ABE0F-8D83-5DAD-0E6E-6C9EB2AF4FD8}"/>
              </a:ext>
            </a:extLst>
          </p:cNvPr>
          <p:cNvSpPr txBox="1">
            <a:spLocks/>
          </p:cNvSpPr>
          <p:nvPr userDrawn="1"/>
        </p:nvSpPr>
        <p:spPr bwMode="gray">
          <a:xfrm>
            <a:off x="550164" y="1625600"/>
            <a:ext cx="2500946" cy="1244886"/>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0" noProof="0"/>
              <a:t>All icons should be the same color on a page unless one is specifically highlighted to draw attention. </a:t>
            </a:r>
          </a:p>
          <a:p>
            <a:r>
              <a:rPr lang="en-US" b="0" noProof="0"/>
              <a:t>Use icons as small accompaniments to copy, not as large pictograms.</a:t>
            </a:r>
          </a:p>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GB"/>
              <a:t>Our icons offer flexible color options. </a:t>
            </a:r>
          </a:p>
          <a:p>
            <a:endParaRPr lang="en-US" b="0" noProof="0"/>
          </a:p>
          <a:p>
            <a:endParaRPr lang="en-US" b="0" noProof="0"/>
          </a:p>
          <a:p>
            <a:endParaRPr lang="en-US" b="0" noProof="0"/>
          </a:p>
        </p:txBody>
      </p:sp>
      <p:sp>
        <p:nvSpPr>
          <p:cNvPr id="220" name="Rounded Rectangle text">
            <a:extLst>
              <a:ext uri="{FF2B5EF4-FFF2-40B4-BE49-F238E27FC236}">
                <a16:creationId xmlns:a16="http://schemas.microsoft.com/office/drawing/2014/main" id="{6276C880-0C02-133A-3B8E-F2A869927C1C}"/>
              </a:ext>
            </a:extLst>
          </p:cNvPr>
          <p:cNvSpPr>
            <a:spLocks/>
          </p:cNvSpPr>
          <p:nvPr userDrawn="1"/>
        </p:nvSpPr>
        <p:spPr>
          <a:xfrm>
            <a:off x="440675" y="2895319"/>
            <a:ext cx="2500945" cy="81915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ts val="1420"/>
              </a:lnSpc>
              <a:spcBef>
                <a:spcPts val="0"/>
              </a:spcBef>
              <a:spcAft>
                <a:spcPts val="600"/>
              </a:spcAft>
              <a:buClrTx/>
              <a:buSzTx/>
              <a:buFont typeface="Plus Jakarta Sans" panose="020B0604020202020204" pitchFamily="34" charset="0"/>
              <a:buNone/>
              <a:tabLst/>
              <a:defRPr/>
            </a:pPr>
            <a:r>
              <a:rPr lang="en-GB" sz="1100">
                <a:solidFill>
                  <a:schemeClr val="tx2"/>
                </a:solidFill>
              </a:rPr>
              <a:t>You can </a:t>
            </a:r>
            <a:r>
              <a:rPr lang="en-GB" sz="1100" b="1" i="0">
                <a:solidFill>
                  <a:schemeClr val="tx2"/>
                </a:solidFill>
                <a:latin typeface="Plus Jakarta Sans SemiBold" pitchFamily="2" charset="77"/>
                <a:cs typeface="Plus Jakarta Sans SemiBold" pitchFamily="2" charset="77"/>
              </a:rPr>
              <a:t>change their fill colors</a:t>
            </a:r>
            <a:r>
              <a:rPr lang="en-GB" sz="1100">
                <a:solidFill>
                  <a:schemeClr val="tx2"/>
                </a:solidFill>
              </a:rPr>
              <a:t> to coordinate with the background, using the recommended colors shown on this slide.</a:t>
            </a:r>
          </a:p>
        </p:txBody>
      </p:sp>
      <p:grpSp>
        <p:nvGrpSpPr>
          <p:cNvPr id="221" name="Group 220">
            <a:extLst>
              <a:ext uri="{FF2B5EF4-FFF2-40B4-BE49-F238E27FC236}">
                <a16:creationId xmlns:a16="http://schemas.microsoft.com/office/drawing/2014/main" id="{5E5FA2E4-6D9E-8DFE-3AED-38253C7B706F}"/>
              </a:ext>
              <a:ext uri="{C183D7F6-B498-43B3-948B-1728B52AA6E4}">
                <adec:decorative xmlns:adec="http://schemas.microsoft.com/office/drawing/2017/decorative" val="1"/>
              </a:ext>
            </a:extLst>
          </p:cNvPr>
          <p:cNvGrpSpPr/>
          <p:nvPr userDrawn="1"/>
        </p:nvGrpSpPr>
        <p:grpSpPr>
          <a:xfrm>
            <a:off x="482645" y="3773077"/>
            <a:ext cx="2417003" cy="2338317"/>
            <a:chOff x="482645" y="3773077"/>
            <a:chExt cx="2417003" cy="2338317"/>
          </a:xfrm>
        </p:grpSpPr>
        <p:pic>
          <p:nvPicPr>
            <p:cNvPr id="222" name="Picture 221">
              <a:extLst>
                <a:ext uri="{FF2B5EF4-FFF2-40B4-BE49-F238E27FC236}">
                  <a16:creationId xmlns:a16="http://schemas.microsoft.com/office/drawing/2014/main" id="{B4AA3F47-1DAC-8E88-019B-E04AF4C3B831}"/>
                </a:ext>
              </a:extLst>
            </p:cNvPr>
            <p:cNvPicPr/>
            <p:nvPr userDrawn="1"/>
          </p:nvPicPr>
          <p:blipFill>
            <a:blip r:embed="rId2" cstate="screen">
              <a:extLst>
                <a:ext uri="{28A0092B-C50C-407E-A947-70E740481C1C}">
                  <a14:useLocalDpi xmlns:a14="http://schemas.microsoft.com/office/drawing/2010/main"/>
                </a:ext>
              </a:extLst>
            </a:blip>
            <a:srcRect/>
            <a:stretch/>
          </p:blipFill>
          <p:spPr>
            <a:xfrm>
              <a:off x="482645" y="3917663"/>
              <a:ext cx="2417003" cy="2193731"/>
            </a:xfrm>
            <a:prstGeom prst="rect">
              <a:avLst/>
            </a:prstGeom>
          </p:spPr>
        </p:pic>
        <p:sp>
          <p:nvSpPr>
            <p:cNvPr id="223" name="Oval 222">
              <a:extLst>
                <a:ext uri="{FF2B5EF4-FFF2-40B4-BE49-F238E27FC236}">
                  <a16:creationId xmlns:a16="http://schemas.microsoft.com/office/drawing/2014/main" id="{0AF3A6C6-8A48-D615-677C-F5A0FE5DD356}"/>
                </a:ext>
              </a:extLst>
            </p:cNvPr>
            <p:cNvSpPr/>
            <p:nvPr userDrawn="1"/>
          </p:nvSpPr>
          <p:spPr>
            <a:xfrm>
              <a:off x="1502446" y="3773077"/>
              <a:ext cx="849086" cy="460029"/>
            </a:xfrm>
            <a:prstGeom prst="ellipse">
              <a:avLst/>
            </a:prstGeom>
            <a:noFill/>
            <a:ln w="28575">
              <a:solidFill>
                <a:srgbClr val="DF41C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24" name="On light" descr="Use Pearson purple, Amethyst or Fucshia on light background">
            <a:extLst>
              <a:ext uri="{FF2B5EF4-FFF2-40B4-BE49-F238E27FC236}">
                <a16:creationId xmlns:a16="http://schemas.microsoft.com/office/drawing/2014/main" id="{81219B45-C6A4-3771-D59F-2DA6AB61ADF4}"/>
              </a:ext>
            </a:extLst>
          </p:cNvPr>
          <p:cNvGrpSpPr/>
          <p:nvPr userDrawn="1"/>
        </p:nvGrpSpPr>
        <p:grpSpPr>
          <a:xfrm>
            <a:off x="3705008" y="423752"/>
            <a:ext cx="1635994" cy="678297"/>
            <a:chOff x="3705008" y="423752"/>
            <a:chExt cx="1635994" cy="678297"/>
          </a:xfrm>
        </p:grpSpPr>
        <p:sp>
          <p:nvSpPr>
            <p:cNvPr id="225" name="Subhead 1">
              <a:extLst>
                <a:ext uri="{FF2B5EF4-FFF2-40B4-BE49-F238E27FC236}">
                  <a16:creationId xmlns:a16="http://schemas.microsoft.com/office/drawing/2014/main" id="{90D92D22-23BA-32EF-592C-28422C7D61FB}"/>
                </a:ext>
              </a:extLst>
            </p:cNvPr>
            <p:cNvSpPr txBox="1">
              <a:spLocks/>
            </p:cNvSpPr>
            <p:nvPr userDrawn="1"/>
          </p:nvSpPr>
          <p:spPr>
            <a:xfrm>
              <a:off x="3746785" y="423752"/>
              <a:ext cx="1045622" cy="15380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800">
                  <a:solidFill>
                    <a:srgbClr val="0D004D"/>
                  </a:solidFill>
                  <a:latin typeface="Plus Jakarta Sans Medium" panose="020B0604030504040204"/>
                </a:rPr>
                <a:t>On light</a:t>
              </a:r>
              <a:endPar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endParaRPr>
            </a:p>
          </p:txBody>
        </p:sp>
        <p:pic>
          <p:nvPicPr>
            <p:cNvPr id="226" name="Graphic 1">
              <a:extLst>
                <a:ext uri="{FF2B5EF4-FFF2-40B4-BE49-F238E27FC236}">
                  <a16:creationId xmlns:a16="http://schemas.microsoft.com/office/drawing/2014/main" id="{13375AFE-86D4-33B4-539B-00BB9F672CCE}"/>
                </a:ext>
              </a:extLst>
            </p:cNvPr>
            <p:cNvPicPr>
              <a:picLocks noChangeAspect="1"/>
            </p:cNvPicPr>
            <p:nvPr userDrawn="1"/>
          </p:nvPicPr>
          <p:blipFill>
            <a:blip>
              <a:extLst>
                <a:ext uri="{96DAC541-7B7A-43D3-8B79-37D633B846F1}">
                  <asvg:svgBlip xmlns:asvg="http://schemas.microsoft.com/office/drawing/2016/SVG/main" r:embed="rId136"/>
                </a:ext>
              </a:extLst>
            </a:blip>
            <a:srcRect/>
            <a:stretch/>
          </p:blipFill>
          <p:spPr>
            <a:xfrm>
              <a:off x="3705008" y="690569"/>
              <a:ext cx="411480" cy="411480"/>
            </a:xfrm>
            <a:prstGeom prst="rect">
              <a:avLst/>
            </a:prstGeom>
          </p:spPr>
        </p:pic>
        <p:pic>
          <p:nvPicPr>
            <p:cNvPr id="227" name="Graphic 2">
              <a:extLst>
                <a:ext uri="{FF2B5EF4-FFF2-40B4-BE49-F238E27FC236}">
                  <a16:creationId xmlns:a16="http://schemas.microsoft.com/office/drawing/2014/main" id="{8D42B648-48D6-DF5D-85D2-88048854A88F}"/>
                </a:ext>
              </a:extLst>
            </p:cNvPr>
            <p:cNvPicPr>
              <a:picLocks noChangeAspect="1"/>
            </p:cNvPicPr>
            <p:nvPr userDrawn="1"/>
          </p:nvPicPr>
          <p:blipFill>
            <a:blip>
              <a:extLst>
                <a:ext uri="{96DAC541-7B7A-43D3-8B79-37D633B846F1}">
                  <asvg:svgBlip xmlns:asvg="http://schemas.microsoft.com/office/drawing/2016/SVG/main" r:embed="rId4"/>
                </a:ext>
              </a:extLst>
            </a:blip>
            <a:srcRect/>
            <a:stretch/>
          </p:blipFill>
          <p:spPr>
            <a:xfrm>
              <a:off x="4317265" y="690569"/>
              <a:ext cx="411480" cy="411480"/>
            </a:xfrm>
            <a:prstGeom prst="rect">
              <a:avLst/>
            </a:prstGeom>
          </p:spPr>
        </p:pic>
        <p:pic>
          <p:nvPicPr>
            <p:cNvPr id="228" name="Graphic 3">
              <a:extLst>
                <a:ext uri="{FF2B5EF4-FFF2-40B4-BE49-F238E27FC236}">
                  <a16:creationId xmlns:a16="http://schemas.microsoft.com/office/drawing/2014/main" id="{DDA8890A-49FB-C0BA-B65A-2018411267EE}"/>
                </a:ext>
              </a:extLst>
            </p:cNvPr>
            <p:cNvPicPr>
              <a:picLocks noChangeAspect="1"/>
            </p:cNvPicPr>
            <p:nvPr userDrawn="1"/>
          </p:nvPicPr>
          <p:blipFill>
            <a:blip>
              <a:extLst>
                <a:ext uri="{96DAC541-7B7A-43D3-8B79-37D633B846F1}">
                  <asvg:svgBlip xmlns:asvg="http://schemas.microsoft.com/office/drawing/2016/SVG/main" r:embed="rId5"/>
                </a:ext>
              </a:extLst>
            </a:blip>
            <a:srcRect/>
            <a:stretch/>
          </p:blipFill>
          <p:spPr>
            <a:xfrm>
              <a:off x="4929522" y="690569"/>
              <a:ext cx="411480" cy="411480"/>
            </a:xfrm>
            <a:prstGeom prst="rect">
              <a:avLst/>
            </a:prstGeom>
          </p:spPr>
        </p:pic>
      </p:grpSp>
      <p:grpSp>
        <p:nvGrpSpPr>
          <p:cNvPr id="229" name="On dark" descr="Use Light Purple, White, Fucshia, Amber and Turquoise on dark background.">
            <a:extLst>
              <a:ext uri="{FF2B5EF4-FFF2-40B4-BE49-F238E27FC236}">
                <a16:creationId xmlns:a16="http://schemas.microsoft.com/office/drawing/2014/main" id="{4DD2D1E8-6104-A38B-6C1A-EF0447FE7E23}"/>
              </a:ext>
            </a:extLst>
          </p:cNvPr>
          <p:cNvGrpSpPr/>
          <p:nvPr userDrawn="1"/>
        </p:nvGrpSpPr>
        <p:grpSpPr>
          <a:xfrm>
            <a:off x="5440118" y="423752"/>
            <a:ext cx="3068262" cy="746157"/>
            <a:chOff x="5440118" y="423752"/>
            <a:chExt cx="3068262" cy="746157"/>
          </a:xfrm>
        </p:grpSpPr>
        <p:sp>
          <p:nvSpPr>
            <p:cNvPr id="230" name="Subhead 1">
              <a:extLst>
                <a:ext uri="{FF2B5EF4-FFF2-40B4-BE49-F238E27FC236}">
                  <a16:creationId xmlns:a16="http://schemas.microsoft.com/office/drawing/2014/main" id="{3A5B64EF-A7D0-239B-6C22-CA1A1AE3E209}"/>
                </a:ext>
              </a:extLst>
            </p:cNvPr>
            <p:cNvSpPr txBox="1">
              <a:spLocks/>
            </p:cNvSpPr>
            <p:nvPr userDrawn="1"/>
          </p:nvSpPr>
          <p:spPr>
            <a:xfrm>
              <a:off x="5440118" y="423752"/>
              <a:ext cx="1045622" cy="15380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800">
                  <a:solidFill>
                    <a:srgbClr val="0D004D"/>
                  </a:solidFill>
                  <a:latin typeface="Plus Jakarta Sans Medium" panose="020B0604030504040204"/>
                </a:rPr>
                <a:t>On dark</a:t>
              </a:r>
              <a:endParaRPr kumimoji="0" lang="en-US" sz="800" b="0" i="0" u="none" strike="noStrike" kern="1200" cap="none" spc="0" normalizeH="0" baseline="0" noProof="0">
                <a:ln>
                  <a:noFill/>
                </a:ln>
                <a:solidFill>
                  <a:srgbClr val="0D004D"/>
                </a:solidFill>
                <a:effectLst/>
                <a:uLnTx/>
                <a:uFillTx/>
                <a:latin typeface="Plus Jakarta Sans Medium" panose="020B0604030504040204"/>
                <a:ea typeface="+mj-ea"/>
                <a:cs typeface="+mj-cs"/>
              </a:endParaRPr>
            </a:p>
          </p:txBody>
        </p:sp>
        <p:sp>
          <p:nvSpPr>
            <p:cNvPr id="231" name="Rectangle 1">
              <a:extLst>
                <a:ext uri="{FF2B5EF4-FFF2-40B4-BE49-F238E27FC236}">
                  <a16:creationId xmlns:a16="http://schemas.microsoft.com/office/drawing/2014/main" id="{1EE7EEA8-0D79-9727-974F-F7CF881C3845}"/>
                </a:ext>
              </a:extLst>
            </p:cNvPr>
            <p:cNvSpPr/>
            <p:nvPr userDrawn="1"/>
          </p:nvSpPr>
          <p:spPr>
            <a:xfrm>
              <a:off x="5447578" y="622709"/>
              <a:ext cx="3060802" cy="547200"/>
            </a:xfrm>
            <a:prstGeom prst="rect">
              <a:avLst/>
            </a:prstGeom>
            <a:solidFill>
              <a:srgbClr val="0D00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2" name="Graphic 4">
              <a:extLst>
                <a:ext uri="{FF2B5EF4-FFF2-40B4-BE49-F238E27FC236}">
                  <a16:creationId xmlns:a16="http://schemas.microsoft.com/office/drawing/2014/main" id="{E2DA0D30-39AE-08DE-5210-AC433DE3045C}"/>
                </a:ext>
              </a:extLst>
            </p:cNvPr>
            <p:cNvPicPr>
              <a:picLocks noChangeAspect="1"/>
            </p:cNvPicPr>
            <p:nvPr userDrawn="1"/>
          </p:nvPicPr>
          <p:blipFill>
            <a:blip>
              <a:extLst>
                <a:ext uri="{96DAC541-7B7A-43D3-8B79-37D633B846F1}">
                  <asvg:svgBlip xmlns:asvg="http://schemas.microsoft.com/office/drawing/2016/SVG/main" r:embed="rId6"/>
                </a:ext>
              </a:extLst>
            </a:blip>
            <a:srcRect/>
            <a:stretch/>
          </p:blipFill>
          <p:spPr>
            <a:xfrm>
              <a:off x="5541779" y="690569"/>
              <a:ext cx="411480" cy="411480"/>
            </a:xfrm>
            <a:prstGeom prst="rect">
              <a:avLst/>
            </a:prstGeom>
          </p:spPr>
        </p:pic>
        <p:pic>
          <p:nvPicPr>
            <p:cNvPr id="233" name="Graphic 5">
              <a:extLst>
                <a:ext uri="{FF2B5EF4-FFF2-40B4-BE49-F238E27FC236}">
                  <a16:creationId xmlns:a16="http://schemas.microsoft.com/office/drawing/2014/main" id="{B1AA7F15-AB9E-DEC8-0D97-C7CF8839A50C}"/>
                </a:ext>
              </a:extLst>
            </p:cNvPr>
            <p:cNvPicPr>
              <a:picLocks noChangeAspect="1"/>
            </p:cNvPicPr>
            <p:nvPr userDrawn="1"/>
          </p:nvPicPr>
          <p:blipFill>
            <a:blip>
              <a:extLst>
                <a:ext uri="{96DAC541-7B7A-43D3-8B79-37D633B846F1}">
                  <asvg:svgBlip xmlns:asvg="http://schemas.microsoft.com/office/drawing/2016/SVG/main" r:embed="rId7"/>
                </a:ext>
              </a:extLst>
            </a:blip>
            <a:srcRect/>
            <a:stretch/>
          </p:blipFill>
          <p:spPr>
            <a:xfrm>
              <a:off x="6154036" y="690569"/>
              <a:ext cx="411480" cy="411480"/>
            </a:xfrm>
            <a:prstGeom prst="rect">
              <a:avLst/>
            </a:prstGeom>
          </p:spPr>
        </p:pic>
        <p:pic>
          <p:nvPicPr>
            <p:cNvPr id="234" name="Graphic 6">
              <a:extLst>
                <a:ext uri="{FF2B5EF4-FFF2-40B4-BE49-F238E27FC236}">
                  <a16:creationId xmlns:a16="http://schemas.microsoft.com/office/drawing/2014/main" id="{0275F269-FB68-4AC6-9AEF-FA9CED07811C}"/>
                </a:ext>
              </a:extLst>
            </p:cNvPr>
            <p:cNvPicPr>
              <a:picLocks noChangeAspect="1"/>
            </p:cNvPicPr>
            <p:nvPr userDrawn="1"/>
          </p:nvPicPr>
          <p:blipFill>
            <a:blip>
              <a:extLst>
                <a:ext uri="{96DAC541-7B7A-43D3-8B79-37D633B846F1}">
                  <asvg:svgBlip xmlns:asvg="http://schemas.microsoft.com/office/drawing/2016/SVG/main" r:embed="rId5"/>
                </a:ext>
              </a:extLst>
            </a:blip>
            <a:srcRect/>
            <a:stretch/>
          </p:blipFill>
          <p:spPr>
            <a:xfrm>
              <a:off x="6766293" y="690569"/>
              <a:ext cx="411480" cy="411480"/>
            </a:xfrm>
            <a:prstGeom prst="rect">
              <a:avLst/>
            </a:prstGeom>
          </p:spPr>
        </p:pic>
        <p:pic>
          <p:nvPicPr>
            <p:cNvPr id="235" name="Graphic 7">
              <a:extLst>
                <a:ext uri="{FF2B5EF4-FFF2-40B4-BE49-F238E27FC236}">
                  <a16:creationId xmlns:a16="http://schemas.microsoft.com/office/drawing/2014/main" id="{496E0147-40B7-B319-A740-C2E59C18F692}"/>
                </a:ext>
              </a:extLst>
            </p:cNvPr>
            <p:cNvPicPr>
              <a:picLocks noChangeAspect="1"/>
            </p:cNvPicPr>
            <p:nvPr userDrawn="1"/>
          </p:nvPicPr>
          <p:blipFill>
            <a:blip>
              <a:extLst>
                <a:ext uri="{96DAC541-7B7A-43D3-8B79-37D633B846F1}">
                  <asvg:svgBlip xmlns:asvg="http://schemas.microsoft.com/office/drawing/2016/SVG/main" r:embed="rId8"/>
                </a:ext>
              </a:extLst>
            </a:blip>
            <a:srcRect/>
            <a:stretch/>
          </p:blipFill>
          <p:spPr>
            <a:xfrm>
              <a:off x="7378550" y="690569"/>
              <a:ext cx="411480" cy="411480"/>
            </a:xfrm>
            <a:prstGeom prst="rect">
              <a:avLst/>
            </a:prstGeom>
          </p:spPr>
        </p:pic>
        <p:pic>
          <p:nvPicPr>
            <p:cNvPr id="236" name="Graphic 8">
              <a:extLst>
                <a:ext uri="{FF2B5EF4-FFF2-40B4-BE49-F238E27FC236}">
                  <a16:creationId xmlns:a16="http://schemas.microsoft.com/office/drawing/2014/main" id="{AD6C4934-3C0C-EB7D-F161-2B7AB3EEFADD}"/>
                </a:ext>
              </a:extLst>
            </p:cNvPr>
            <p:cNvPicPr>
              <a:picLocks noChangeAspect="1"/>
            </p:cNvPicPr>
            <p:nvPr userDrawn="1"/>
          </p:nvPicPr>
          <p:blipFill>
            <a:blip>
              <a:extLst>
                <a:ext uri="{96DAC541-7B7A-43D3-8B79-37D633B846F1}">
                  <asvg:svgBlip xmlns:asvg="http://schemas.microsoft.com/office/drawing/2016/SVG/main" r:embed="rId9"/>
                </a:ext>
              </a:extLst>
            </a:blip>
            <a:srcRect/>
            <a:stretch/>
          </p:blipFill>
          <p:spPr>
            <a:xfrm>
              <a:off x="7990810" y="690569"/>
              <a:ext cx="411480" cy="411480"/>
            </a:xfrm>
            <a:prstGeom prst="rect">
              <a:avLst/>
            </a:prstGeom>
          </p:spPr>
        </p:pic>
      </p:grpSp>
      <p:cxnSp>
        <p:nvCxnSpPr>
          <p:cNvPr id="237" name="Straight Connector 1">
            <a:extLst>
              <a:ext uri="{FF2B5EF4-FFF2-40B4-BE49-F238E27FC236}">
                <a16:creationId xmlns:a16="http://schemas.microsoft.com/office/drawing/2014/main" id="{0385E9D7-9887-889F-EA66-D042BC27909F}"/>
              </a:ext>
              <a:ext uri="{C183D7F6-B498-43B3-948B-1728B52AA6E4}">
                <adec:decorative xmlns:adec="http://schemas.microsoft.com/office/drawing/2017/decorative" val="1"/>
              </a:ext>
            </a:extLst>
          </p:cNvPr>
          <p:cNvCxnSpPr>
            <a:cxnSpLocks/>
          </p:cNvCxnSpPr>
          <p:nvPr userDrawn="1"/>
        </p:nvCxnSpPr>
        <p:spPr>
          <a:xfrm>
            <a:off x="3691041" y="1291590"/>
            <a:ext cx="7699065" cy="0"/>
          </a:xfrm>
          <a:prstGeom prst="line">
            <a:avLst/>
          </a:prstGeom>
          <a:ln w="6350">
            <a:solidFill>
              <a:srgbClr val="0D004D"/>
            </a:solidFill>
            <a:prstDash val="sysDot"/>
          </a:ln>
        </p:spPr>
        <p:style>
          <a:lnRef idx="1">
            <a:schemeClr val="accent5"/>
          </a:lnRef>
          <a:fillRef idx="0">
            <a:schemeClr val="accent5"/>
          </a:fillRef>
          <a:effectRef idx="0">
            <a:schemeClr val="accent5"/>
          </a:effectRef>
          <a:fontRef idx="minor">
            <a:schemeClr val="tx1"/>
          </a:fontRef>
        </p:style>
      </p:cxnSp>
      <p:pic>
        <p:nvPicPr>
          <p:cNvPr id="238" name="Graphic 237" descr="calculator">
            <a:extLst>
              <a:ext uri="{FF2B5EF4-FFF2-40B4-BE49-F238E27FC236}">
                <a16:creationId xmlns:a16="http://schemas.microsoft.com/office/drawing/2014/main" id="{FC96F383-F7BC-5411-6649-D29819AB63E4}"/>
              </a:ext>
            </a:extLst>
          </p:cNvPr>
          <p:cNvPicPr>
            <a:picLocks noChangeAspect="1"/>
          </p:cNvPicPr>
          <p:nvPr userDrawn="1"/>
        </p:nvPicPr>
        <p:blipFill>
          <a:blip>
            <a:extLst>
              <a:ext uri="{96DAC541-7B7A-43D3-8B79-37D633B846F1}">
                <asvg:svgBlip xmlns:asvg="http://schemas.microsoft.com/office/drawing/2016/SVG/main" r:embed="rId10"/>
              </a:ext>
            </a:extLst>
          </a:blip>
          <a:srcRect/>
          <a:stretch/>
        </p:blipFill>
        <p:spPr>
          <a:xfrm>
            <a:off x="4222502" y="2029633"/>
            <a:ext cx="411480" cy="411480"/>
          </a:xfrm>
          <a:prstGeom prst="rect">
            <a:avLst/>
          </a:prstGeom>
        </p:spPr>
      </p:pic>
      <p:pic>
        <p:nvPicPr>
          <p:cNvPr id="239" name="Graphic 238" descr="dashboard">
            <a:extLst>
              <a:ext uri="{FF2B5EF4-FFF2-40B4-BE49-F238E27FC236}">
                <a16:creationId xmlns:a16="http://schemas.microsoft.com/office/drawing/2014/main" id="{7DCDA5B5-E32B-7004-B7D3-E4A10303957E}"/>
              </a:ext>
            </a:extLst>
          </p:cNvPr>
          <p:cNvPicPr>
            <a:picLocks noChangeAspect="1"/>
          </p:cNvPicPr>
          <p:nvPr userDrawn="1"/>
        </p:nvPicPr>
        <p:blipFill>
          <a:blip>
            <a:extLst>
              <a:ext uri="{96DAC541-7B7A-43D3-8B79-37D633B846F1}">
                <asvg:svgBlip xmlns:asvg="http://schemas.microsoft.com/office/drawing/2016/SVG/main" r:embed="rId11"/>
              </a:ext>
            </a:extLst>
          </a:blip>
          <a:srcRect/>
          <a:stretch/>
        </p:blipFill>
        <p:spPr>
          <a:xfrm>
            <a:off x="5265958" y="2029633"/>
            <a:ext cx="411480" cy="411480"/>
          </a:xfrm>
          <a:prstGeom prst="rect">
            <a:avLst/>
          </a:prstGeom>
        </p:spPr>
      </p:pic>
      <p:pic>
        <p:nvPicPr>
          <p:cNvPr id="240" name="Graphic 239" descr="DNA">
            <a:extLst>
              <a:ext uri="{FF2B5EF4-FFF2-40B4-BE49-F238E27FC236}">
                <a16:creationId xmlns:a16="http://schemas.microsoft.com/office/drawing/2014/main" id="{5CF66DF1-B65D-E600-5439-1E5F4F0FC03E}"/>
              </a:ext>
            </a:extLst>
          </p:cNvPr>
          <p:cNvPicPr>
            <a:picLocks noChangeAspect="1"/>
          </p:cNvPicPr>
          <p:nvPr userDrawn="1"/>
        </p:nvPicPr>
        <p:blipFill>
          <a:blip>
            <a:extLst>
              <a:ext uri="{96DAC541-7B7A-43D3-8B79-37D633B846F1}">
                <asvg:svgBlip xmlns:asvg="http://schemas.microsoft.com/office/drawing/2016/SVG/main" r:embed="rId12"/>
              </a:ext>
            </a:extLst>
          </a:blip>
          <a:srcRect/>
          <a:stretch/>
        </p:blipFill>
        <p:spPr>
          <a:xfrm>
            <a:off x="4744230" y="2029633"/>
            <a:ext cx="411480" cy="411480"/>
          </a:xfrm>
          <a:prstGeom prst="rect">
            <a:avLst/>
          </a:prstGeom>
        </p:spPr>
      </p:pic>
      <p:pic>
        <p:nvPicPr>
          <p:cNvPr id="241" name="Graphic 240" descr="globe">
            <a:extLst>
              <a:ext uri="{FF2B5EF4-FFF2-40B4-BE49-F238E27FC236}">
                <a16:creationId xmlns:a16="http://schemas.microsoft.com/office/drawing/2014/main" id="{FBAFB7FC-EA7E-9B29-5D8F-722B93137661}"/>
              </a:ext>
            </a:extLst>
          </p:cNvPr>
          <p:cNvPicPr>
            <a:picLocks noChangeAspect="1"/>
          </p:cNvPicPr>
          <p:nvPr userDrawn="1"/>
        </p:nvPicPr>
        <p:blipFill>
          <a:blip>
            <a:extLst>
              <a:ext uri="{96DAC541-7B7A-43D3-8B79-37D633B846F1}">
                <asvg:svgBlip xmlns:asvg="http://schemas.microsoft.com/office/drawing/2016/SVG/main" r:embed="rId13"/>
              </a:ext>
            </a:extLst>
          </a:blip>
          <a:srcRect/>
          <a:stretch/>
        </p:blipFill>
        <p:spPr>
          <a:xfrm>
            <a:off x="11004968" y="2029633"/>
            <a:ext cx="411480" cy="411480"/>
          </a:xfrm>
          <a:prstGeom prst="rect">
            <a:avLst/>
          </a:prstGeom>
        </p:spPr>
      </p:pic>
      <p:pic>
        <p:nvPicPr>
          <p:cNvPr id="242" name="Graphic 241" descr="lightbulb">
            <a:extLst>
              <a:ext uri="{FF2B5EF4-FFF2-40B4-BE49-F238E27FC236}">
                <a16:creationId xmlns:a16="http://schemas.microsoft.com/office/drawing/2014/main" id="{F72889F2-7050-5973-F9BD-DD51BDCBADAF}"/>
              </a:ext>
            </a:extLst>
          </p:cNvPr>
          <p:cNvPicPr>
            <a:picLocks noChangeAspect="1"/>
          </p:cNvPicPr>
          <p:nvPr userDrawn="1"/>
        </p:nvPicPr>
        <p:blipFill>
          <a:blip>
            <a:extLst>
              <a:ext uri="{96DAC541-7B7A-43D3-8B79-37D633B846F1}">
                <asvg:svgBlip xmlns:asvg="http://schemas.microsoft.com/office/drawing/2016/SVG/main" r:embed="rId14"/>
              </a:ext>
            </a:extLst>
          </a:blip>
          <a:srcRect/>
          <a:stretch/>
        </p:blipFill>
        <p:spPr>
          <a:xfrm>
            <a:off x="3700774" y="2029633"/>
            <a:ext cx="411480" cy="411480"/>
          </a:xfrm>
          <a:prstGeom prst="rect">
            <a:avLst/>
          </a:prstGeom>
        </p:spPr>
      </p:pic>
      <p:pic>
        <p:nvPicPr>
          <p:cNvPr id="243" name="Graphic 242" descr="magnifying glass">
            <a:extLst>
              <a:ext uri="{FF2B5EF4-FFF2-40B4-BE49-F238E27FC236}">
                <a16:creationId xmlns:a16="http://schemas.microsoft.com/office/drawing/2014/main" id="{3E20E3F9-6D47-6EA5-49E3-C085726C76D5}"/>
              </a:ext>
            </a:extLst>
          </p:cNvPr>
          <p:cNvPicPr>
            <a:picLocks noChangeAspect="1"/>
          </p:cNvPicPr>
          <p:nvPr userDrawn="1"/>
        </p:nvPicPr>
        <p:blipFill>
          <a:blip>
            <a:extLst>
              <a:ext uri="{96DAC541-7B7A-43D3-8B79-37D633B846F1}">
                <asvg:svgBlip xmlns:asvg="http://schemas.microsoft.com/office/drawing/2016/SVG/main" r:embed="rId15"/>
              </a:ext>
            </a:extLst>
          </a:blip>
          <a:srcRect/>
          <a:stretch/>
        </p:blipFill>
        <p:spPr>
          <a:xfrm>
            <a:off x="5787686" y="2029633"/>
            <a:ext cx="411480" cy="411480"/>
          </a:xfrm>
          <a:prstGeom prst="rect">
            <a:avLst/>
          </a:prstGeom>
        </p:spPr>
      </p:pic>
      <p:pic>
        <p:nvPicPr>
          <p:cNvPr id="244" name="Graphic 243" descr="envelope">
            <a:extLst>
              <a:ext uri="{FF2B5EF4-FFF2-40B4-BE49-F238E27FC236}">
                <a16:creationId xmlns:a16="http://schemas.microsoft.com/office/drawing/2014/main" id="{C16BE97D-1F34-59EE-F6A9-F02C6446DB16}"/>
              </a:ext>
            </a:extLst>
          </p:cNvPr>
          <p:cNvPicPr>
            <a:picLocks noChangeAspect="1"/>
          </p:cNvPicPr>
          <p:nvPr userDrawn="1"/>
        </p:nvPicPr>
        <p:blipFill>
          <a:blip>
            <a:extLst>
              <a:ext uri="{96DAC541-7B7A-43D3-8B79-37D633B846F1}">
                <asvg:svgBlip xmlns:asvg="http://schemas.microsoft.com/office/drawing/2016/SVG/main" r:embed="rId16"/>
              </a:ext>
            </a:extLst>
          </a:blip>
          <a:srcRect/>
          <a:stretch/>
        </p:blipFill>
        <p:spPr>
          <a:xfrm>
            <a:off x="6309414" y="2029633"/>
            <a:ext cx="411480" cy="411480"/>
          </a:xfrm>
          <a:prstGeom prst="rect">
            <a:avLst/>
          </a:prstGeom>
        </p:spPr>
      </p:pic>
      <p:pic>
        <p:nvPicPr>
          <p:cNvPr id="245" name="Graphic 244" descr="speaker">
            <a:extLst>
              <a:ext uri="{FF2B5EF4-FFF2-40B4-BE49-F238E27FC236}">
                <a16:creationId xmlns:a16="http://schemas.microsoft.com/office/drawing/2014/main" id="{4920B23A-73E9-1858-A32E-F1554838E617}"/>
              </a:ext>
            </a:extLst>
          </p:cNvPr>
          <p:cNvPicPr>
            <a:picLocks noChangeAspect="1"/>
          </p:cNvPicPr>
          <p:nvPr userDrawn="1"/>
        </p:nvPicPr>
        <p:blipFill>
          <a:blip>
            <a:extLst>
              <a:ext uri="{96DAC541-7B7A-43D3-8B79-37D633B846F1}">
                <asvg:svgBlip xmlns:asvg="http://schemas.microsoft.com/office/drawing/2016/SVG/main" r:embed="rId17"/>
              </a:ext>
            </a:extLst>
          </a:blip>
          <a:srcRect/>
          <a:stretch/>
        </p:blipFill>
        <p:spPr>
          <a:xfrm>
            <a:off x="8918054" y="2029633"/>
            <a:ext cx="411480" cy="411480"/>
          </a:xfrm>
          <a:prstGeom prst="rect">
            <a:avLst/>
          </a:prstGeom>
        </p:spPr>
      </p:pic>
      <p:pic>
        <p:nvPicPr>
          <p:cNvPr id="246" name="Graphic 245" descr="speech bubble">
            <a:extLst>
              <a:ext uri="{FF2B5EF4-FFF2-40B4-BE49-F238E27FC236}">
                <a16:creationId xmlns:a16="http://schemas.microsoft.com/office/drawing/2014/main" id="{6E46E51F-2630-0A8D-BE7C-08FE0DAFB3E7}"/>
              </a:ext>
            </a:extLst>
          </p:cNvPr>
          <p:cNvPicPr>
            <a:picLocks noChangeAspect="1"/>
          </p:cNvPicPr>
          <p:nvPr userDrawn="1"/>
        </p:nvPicPr>
        <p:blipFill>
          <a:blip>
            <a:extLst>
              <a:ext uri="{96DAC541-7B7A-43D3-8B79-37D633B846F1}">
                <asvg:svgBlip xmlns:asvg="http://schemas.microsoft.com/office/drawing/2016/SVG/main" r:embed="rId18"/>
              </a:ext>
            </a:extLst>
          </a:blip>
          <a:srcRect/>
          <a:stretch/>
        </p:blipFill>
        <p:spPr>
          <a:xfrm>
            <a:off x="7352870" y="2029633"/>
            <a:ext cx="411480" cy="411480"/>
          </a:xfrm>
          <a:prstGeom prst="rect">
            <a:avLst/>
          </a:prstGeom>
        </p:spPr>
      </p:pic>
      <p:pic>
        <p:nvPicPr>
          <p:cNvPr id="247" name="Graphic 246" descr="speech bubbles">
            <a:extLst>
              <a:ext uri="{FF2B5EF4-FFF2-40B4-BE49-F238E27FC236}">
                <a16:creationId xmlns:a16="http://schemas.microsoft.com/office/drawing/2014/main" id="{78E6A8B6-6EB2-92A1-6B12-F21BAC1C3FAD}"/>
              </a:ext>
            </a:extLst>
          </p:cNvPr>
          <p:cNvPicPr>
            <a:picLocks noChangeAspect="1"/>
          </p:cNvPicPr>
          <p:nvPr userDrawn="1"/>
        </p:nvPicPr>
        <p:blipFill>
          <a:blip>
            <a:extLst>
              <a:ext uri="{96DAC541-7B7A-43D3-8B79-37D633B846F1}">
                <asvg:svgBlip xmlns:asvg="http://schemas.microsoft.com/office/drawing/2016/SVG/main" r:embed="rId19"/>
              </a:ext>
            </a:extLst>
          </a:blip>
          <a:srcRect/>
          <a:stretch/>
        </p:blipFill>
        <p:spPr>
          <a:xfrm>
            <a:off x="7874598" y="2029633"/>
            <a:ext cx="411480" cy="411480"/>
          </a:xfrm>
          <a:prstGeom prst="rect">
            <a:avLst/>
          </a:prstGeom>
        </p:spPr>
      </p:pic>
      <p:pic>
        <p:nvPicPr>
          <p:cNvPr id="248" name="Graphic 247" descr="star">
            <a:extLst>
              <a:ext uri="{FF2B5EF4-FFF2-40B4-BE49-F238E27FC236}">
                <a16:creationId xmlns:a16="http://schemas.microsoft.com/office/drawing/2014/main" id="{A55996E0-5261-FAFA-D5B7-EF939BA0B0F6}"/>
              </a:ext>
            </a:extLst>
          </p:cNvPr>
          <p:cNvPicPr>
            <a:picLocks noChangeAspect="1"/>
          </p:cNvPicPr>
          <p:nvPr userDrawn="1"/>
        </p:nvPicPr>
        <p:blipFill>
          <a:blip>
            <a:extLst>
              <a:ext uri="{96DAC541-7B7A-43D3-8B79-37D633B846F1}">
                <asvg:svgBlip xmlns:asvg="http://schemas.microsoft.com/office/drawing/2016/SVG/main" r:embed="rId20"/>
              </a:ext>
            </a:extLst>
          </a:blip>
          <a:srcRect/>
          <a:stretch/>
        </p:blipFill>
        <p:spPr>
          <a:xfrm>
            <a:off x="10483238" y="2029633"/>
            <a:ext cx="411480" cy="411480"/>
          </a:xfrm>
          <a:prstGeom prst="rect">
            <a:avLst/>
          </a:prstGeom>
        </p:spPr>
      </p:pic>
      <p:pic>
        <p:nvPicPr>
          <p:cNvPr id="249" name="Graphic 248" descr="support">
            <a:extLst>
              <a:ext uri="{FF2B5EF4-FFF2-40B4-BE49-F238E27FC236}">
                <a16:creationId xmlns:a16="http://schemas.microsoft.com/office/drawing/2014/main" id="{43A3EFAF-0FB5-F9D8-B68E-A920C5B5B8E9}"/>
              </a:ext>
            </a:extLst>
          </p:cNvPr>
          <p:cNvPicPr>
            <a:picLocks noChangeAspect="1"/>
          </p:cNvPicPr>
          <p:nvPr userDrawn="1"/>
        </p:nvPicPr>
        <p:blipFill>
          <a:blip>
            <a:extLst>
              <a:ext uri="{96DAC541-7B7A-43D3-8B79-37D633B846F1}">
                <asvg:svgBlip xmlns:asvg="http://schemas.microsoft.com/office/drawing/2016/SVG/main" r:embed="rId21"/>
              </a:ext>
            </a:extLst>
          </a:blip>
          <a:srcRect/>
          <a:stretch/>
        </p:blipFill>
        <p:spPr>
          <a:xfrm>
            <a:off x="9961510" y="2029633"/>
            <a:ext cx="411480" cy="411480"/>
          </a:xfrm>
          <a:prstGeom prst="rect">
            <a:avLst/>
          </a:prstGeom>
        </p:spPr>
      </p:pic>
      <p:pic>
        <p:nvPicPr>
          <p:cNvPr id="250" name="Graphic 249" descr="thought">
            <a:extLst>
              <a:ext uri="{FF2B5EF4-FFF2-40B4-BE49-F238E27FC236}">
                <a16:creationId xmlns:a16="http://schemas.microsoft.com/office/drawing/2014/main" id="{EFFDBBAE-B322-AEB9-E3E2-864D596AB05F}"/>
              </a:ext>
            </a:extLst>
          </p:cNvPr>
          <p:cNvPicPr>
            <a:picLocks noChangeAspect="1"/>
          </p:cNvPicPr>
          <p:nvPr userDrawn="1"/>
        </p:nvPicPr>
        <p:blipFill>
          <a:blip>
            <a:extLst>
              <a:ext uri="{96DAC541-7B7A-43D3-8B79-37D633B846F1}">
                <asvg:svgBlip xmlns:asvg="http://schemas.microsoft.com/office/drawing/2016/SVG/main" r:embed="rId22"/>
              </a:ext>
            </a:extLst>
          </a:blip>
          <a:srcRect/>
          <a:stretch/>
        </p:blipFill>
        <p:spPr>
          <a:xfrm>
            <a:off x="8396326" y="2029633"/>
            <a:ext cx="411480" cy="411480"/>
          </a:xfrm>
          <a:prstGeom prst="rect">
            <a:avLst/>
          </a:prstGeom>
        </p:spPr>
      </p:pic>
      <p:pic>
        <p:nvPicPr>
          <p:cNvPr id="251" name="Graphic 250" descr="trees">
            <a:extLst>
              <a:ext uri="{FF2B5EF4-FFF2-40B4-BE49-F238E27FC236}">
                <a16:creationId xmlns:a16="http://schemas.microsoft.com/office/drawing/2014/main" id="{DAF6739E-9EEE-8CA1-B7A6-2A79F935D0D3}"/>
              </a:ext>
            </a:extLst>
          </p:cNvPr>
          <p:cNvPicPr>
            <a:picLocks noChangeAspect="1"/>
          </p:cNvPicPr>
          <p:nvPr userDrawn="1"/>
        </p:nvPicPr>
        <p:blipFill>
          <a:blip>
            <a:extLst>
              <a:ext uri="{96DAC541-7B7A-43D3-8B79-37D633B846F1}">
                <asvg:svgBlip xmlns:asvg="http://schemas.microsoft.com/office/drawing/2016/SVG/main" r:embed="rId23"/>
              </a:ext>
            </a:extLst>
          </a:blip>
          <a:srcRect/>
          <a:stretch/>
        </p:blipFill>
        <p:spPr>
          <a:xfrm>
            <a:off x="9439782" y="2029633"/>
            <a:ext cx="411480" cy="411480"/>
          </a:xfrm>
          <a:prstGeom prst="rect">
            <a:avLst/>
          </a:prstGeom>
        </p:spPr>
      </p:pic>
      <p:pic>
        <p:nvPicPr>
          <p:cNvPr id="252" name="Graphic 251" descr="phone">
            <a:extLst>
              <a:ext uri="{FF2B5EF4-FFF2-40B4-BE49-F238E27FC236}">
                <a16:creationId xmlns:a16="http://schemas.microsoft.com/office/drawing/2014/main" id="{876E2CC0-FC24-FFA6-1A00-7E0BCD8AB45F}"/>
              </a:ext>
            </a:extLst>
          </p:cNvPr>
          <p:cNvPicPr>
            <a:picLocks noChangeAspect="1"/>
          </p:cNvPicPr>
          <p:nvPr userDrawn="1"/>
        </p:nvPicPr>
        <p:blipFill>
          <a:blip>
            <a:extLst>
              <a:ext uri="{96DAC541-7B7A-43D3-8B79-37D633B846F1}">
                <asvg:svgBlip xmlns:asvg="http://schemas.microsoft.com/office/drawing/2016/SVG/main" r:embed="rId24"/>
              </a:ext>
            </a:extLst>
          </a:blip>
          <a:srcRect/>
          <a:stretch/>
        </p:blipFill>
        <p:spPr>
          <a:xfrm>
            <a:off x="6831142" y="2029633"/>
            <a:ext cx="411480" cy="411480"/>
          </a:xfrm>
          <a:prstGeom prst="rect">
            <a:avLst/>
          </a:prstGeom>
        </p:spPr>
      </p:pic>
      <p:pic>
        <p:nvPicPr>
          <p:cNvPr id="253" name="Graphic 252" descr="pie chart">
            <a:extLst>
              <a:ext uri="{FF2B5EF4-FFF2-40B4-BE49-F238E27FC236}">
                <a16:creationId xmlns:a16="http://schemas.microsoft.com/office/drawing/2014/main" id="{F3417FB5-1096-BC9A-5E17-98D1FB418128}"/>
              </a:ext>
            </a:extLst>
          </p:cNvPr>
          <p:cNvPicPr>
            <a:picLocks noChangeAspect="1"/>
          </p:cNvPicPr>
          <p:nvPr userDrawn="1"/>
        </p:nvPicPr>
        <p:blipFill>
          <a:blip>
            <a:extLst>
              <a:ext uri="{96DAC541-7B7A-43D3-8B79-37D633B846F1}">
                <asvg:svgBlip xmlns:asvg="http://schemas.microsoft.com/office/drawing/2016/SVG/main" r:embed="rId25"/>
              </a:ext>
            </a:extLst>
          </a:blip>
          <a:srcRect/>
          <a:stretch/>
        </p:blipFill>
        <p:spPr>
          <a:xfrm>
            <a:off x="5249748" y="1463708"/>
            <a:ext cx="411480" cy="411480"/>
          </a:xfrm>
          <a:prstGeom prst="rect">
            <a:avLst/>
          </a:prstGeom>
        </p:spPr>
      </p:pic>
      <p:pic>
        <p:nvPicPr>
          <p:cNvPr id="254" name="Graphic 253" descr="org chart">
            <a:extLst>
              <a:ext uri="{FF2B5EF4-FFF2-40B4-BE49-F238E27FC236}">
                <a16:creationId xmlns:a16="http://schemas.microsoft.com/office/drawing/2014/main" id="{F093BCE1-491B-ABFC-329E-BC32158B5316}"/>
              </a:ext>
            </a:extLst>
          </p:cNvPr>
          <p:cNvPicPr>
            <a:picLocks noChangeAspect="1"/>
          </p:cNvPicPr>
          <p:nvPr userDrawn="1"/>
        </p:nvPicPr>
        <p:blipFill>
          <a:blip>
            <a:extLst>
              <a:ext uri="{96DAC541-7B7A-43D3-8B79-37D633B846F1}">
                <asvg:svgBlip xmlns:asvg="http://schemas.microsoft.com/office/drawing/2016/SVG/main" r:embed="rId26"/>
              </a:ext>
            </a:extLst>
          </a:blip>
          <a:srcRect/>
          <a:stretch/>
        </p:blipFill>
        <p:spPr>
          <a:xfrm>
            <a:off x="4707385" y="1463708"/>
            <a:ext cx="411480" cy="411480"/>
          </a:xfrm>
          <a:prstGeom prst="rect">
            <a:avLst/>
          </a:prstGeom>
        </p:spPr>
      </p:pic>
      <p:pic>
        <p:nvPicPr>
          <p:cNvPr id="255" name="Graphic 254" descr="bar graph">
            <a:extLst>
              <a:ext uri="{FF2B5EF4-FFF2-40B4-BE49-F238E27FC236}">
                <a16:creationId xmlns:a16="http://schemas.microsoft.com/office/drawing/2014/main" id="{8CF8D12F-4D23-0E01-6E91-63F5A5B00564}"/>
              </a:ext>
            </a:extLst>
          </p:cNvPr>
          <p:cNvPicPr>
            <a:picLocks noChangeAspect="1"/>
          </p:cNvPicPr>
          <p:nvPr userDrawn="1"/>
        </p:nvPicPr>
        <p:blipFill>
          <a:blip>
            <a:extLst>
              <a:ext uri="{96DAC541-7B7A-43D3-8B79-37D633B846F1}">
                <asvg:svgBlip xmlns:asvg="http://schemas.microsoft.com/office/drawing/2016/SVG/main" r:embed="rId27"/>
              </a:ext>
            </a:extLst>
          </a:blip>
          <a:srcRect/>
          <a:stretch/>
        </p:blipFill>
        <p:spPr>
          <a:xfrm>
            <a:off x="5747673" y="1463708"/>
            <a:ext cx="411480" cy="411480"/>
          </a:xfrm>
          <a:prstGeom prst="rect">
            <a:avLst/>
          </a:prstGeom>
        </p:spPr>
      </p:pic>
      <p:pic>
        <p:nvPicPr>
          <p:cNvPr id="256" name="Graphic 255" descr="bar graph">
            <a:extLst>
              <a:ext uri="{FF2B5EF4-FFF2-40B4-BE49-F238E27FC236}">
                <a16:creationId xmlns:a16="http://schemas.microsoft.com/office/drawing/2014/main" id="{18B8E8D6-2223-AE1C-D265-5D81B2606F9B}"/>
              </a:ext>
            </a:extLst>
          </p:cNvPr>
          <p:cNvPicPr>
            <a:picLocks noChangeAspect="1"/>
          </p:cNvPicPr>
          <p:nvPr userDrawn="1"/>
        </p:nvPicPr>
        <p:blipFill>
          <a:blip>
            <a:extLst>
              <a:ext uri="{96DAC541-7B7A-43D3-8B79-37D633B846F1}">
                <asvg:svgBlip xmlns:asvg="http://schemas.microsoft.com/office/drawing/2016/SVG/main" r:embed="rId28"/>
              </a:ext>
            </a:extLst>
          </a:blip>
          <a:srcRect/>
          <a:stretch/>
        </p:blipFill>
        <p:spPr>
          <a:xfrm>
            <a:off x="6266889" y="1463708"/>
            <a:ext cx="411480" cy="411480"/>
          </a:xfrm>
          <a:prstGeom prst="rect">
            <a:avLst/>
          </a:prstGeom>
        </p:spPr>
      </p:pic>
      <p:pic>
        <p:nvPicPr>
          <p:cNvPr id="257" name="Graphic 256" descr="graph">
            <a:extLst>
              <a:ext uri="{FF2B5EF4-FFF2-40B4-BE49-F238E27FC236}">
                <a16:creationId xmlns:a16="http://schemas.microsoft.com/office/drawing/2014/main" id="{AC28D2F4-E300-9486-422A-97C23B5EA5E2}"/>
              </a:ext>
            </a:extLst>
          </p:cNvPr>
          <p:cNvPicPr>
            <a:picLocks noChangeAspect="1"/>
          </p:cNvPicPr>
          <p:nvPr userDrawn="1"/>
        </p:nvPicPr>
        <p:blipFill>
          <a:blip>
            <a:extLst>
              <a:ext uri="{96DAC541-7B7A-43D3-8B79-37D633B846F1}">
                <asvg:svgBlip xmlns:asvg="http://schemas.microsoft.com/office/drawing/2016/SVG/main" r:embed="rId29"/>
              </a:ext>
            </a:extLst>
          </a:blip>
          <a:srcRect/>
          <a:stretch/>
        </p:blipFill>
        <p:spPr>
          <a:xfrm>
            <a:off x="6786105" y="1463708"/>
            <a:ext cx="411480" cy="411480"/>
          </a:xfrm>
          <a:prstGeom prst="rect">
            <a:avLst/>
          </a:prstGeom>
        </p:spPr>
      </p:pic>
      <p:pic>
        <p:nvPicPr>
          <p:cNvPr id="258" name="Graphic 257" descr="buildings">
            <a:extLst>
              <a:ext uri="{FF2B5EF4-FFF2-40B4-BE49-F238E27FC236}">
                <a16:creationId xmlns:a16="http://schemas.microsoft.com/office/drawing/2014/main" id="{A8173C75-480C-431F-00CD-BC7BBF601894}"/>
              </a:ext>
            </a:extLst>
          </p:cNvPr>
          <p:cNvPicPr>
            <a:picLocks noChangeAspect="1"/>
          </p:cNvPicPr>
          <p:nvPr userDrawn="1"/>
        </p:nvPicPr>
        <p:blipFill>
          <a:blip>
            <a:extLst>
              <a:ext uri="{96DAC541-7B7A-43D3-8B79-37D633B846F1}">
                <asvg:svgBlip xmlns:asvg="http://schemas.microsoft.com/office/drawing/2016/SVG/main" r:embed="rId30"/>
              </a:ext>
            </a:extLst>
          </a:blip>
          <a:srcRect/>
          <a:stretch/>
        </p:blipFill>
        <p:spPr>
          <a:xfrm>
            <a:off x="3700774" y="1463708"/>
            <a:ext cx="411480" cy="411480"/>
          </a:xfrm>
          <a:prstGeom prst="rect">
            <a:avLst/>
          </a:prstGeom>
        </p:spPr>
      </p:pic>
      <p:pic>
        <p:nvPicPr>
          <p:cNvPr id="259" name="Graphic 258" descr="flag">
            <a:extLst>
              <a:ext uri="{FF2B5EF4-FFF2-40B4-BE49-F238E27FC236}">
                <a16:creationId xmlns:a16="http://schemas.microsoft.com/office/drawing/2014/main" id="{72172673-5663-A154-A869-E418176023B5}"/>
              </a:ext>
            </a:extLst>
          </p:cNvPr>
          <p:cNvPicPr>
            <a:picLocks noChangeAspect="1"/>
          </p:cNvPicPr>
          <p:nvPr userDrawn="1"/>
        </p:nvPicPr>
        <p:blipFill>
          <a:blip>
            <a:extLst>
              <a:ext uri="{96DAC541-7B7A-43D3-8B79-37D633B846F1}">
                <asvg:svgBlip xmlns:asvg="http://schemas.microsoft.com/office/drawing/2016/SVG/main" r:embed="rId31"/>
              </a:ext>
            </a:extLst>
          </a:blip>
          <a:srcRect/>
          <a:stretch/>
        </p:blipFill>
        <p:spPr>
          <a:xfrm>
            <a:off x="9899545" y="1463708"/>
            <a:ext cx="411480" cy="411480"/>
          </a:xfrm>
          <a:prstGeom prst="rect">
            <a:avLst/>
          </a:prstGeom>
        </p:spPr>
      </p:pic>
      <p:pic>
        <p:nvPicPr>
          <p:cNvPr id="260" name="Graphic 259" descr="paper plane">
            <a:extLst>
              <a:ext uri="{FF2B5EF4-FFF2-40B4-BE49-F238E27FC236}">
                <a16:creationId xmlns:a16="http://schemas.microsoft.com/office/drawing/2014/main" id="{2E30D14B-1DF1-D537-61BA-FEEF2E295BBA}"/>
              </a:ext>
            </a:extLst>
          </p:cNvPr>
          <p:cNvPicPr>
            <a:picLocks noChangeAspect="1"/>
          </p:cNvPicPr>
          <p:nvPr userDrawn="1"/>
        </p:nvPicPr>
        <p:blipFill>
          <a:blip>
            <a:extLst>
              <a:ext uri="{96DAC541-7B7A-43D3-8B79-37D633B846F1}">
                <asvg:svgBlip xmlns:asvg="http://schemas.microsoft.com/office/drawing/2016/SVG/main" r:embed="rId32"/>
              </a:ext>
            </a:extLst>
          </a:blip>
          <a:srcRect/>
          <a:stretch/>
        </p:blipFill>
        <p:spPr>
          <a:xfrm>
            <a:off x="11004968" y="1463708"/>
            <a:ext cx="411480" cy="411480"/>
          </a:xfrm>
          <a:prstGeom prst="rect">
            <a:avLst/>
          </a:prstGeom>
        </p:spPr>
      </p:pic>
      <p:pic>
        <p:nvPicPr>
          <p:cNvPr id="261" name="Graphic 260" descr="strategy">
            <a:extLst>
              <a:ext uri="{FF2B5EF4-FFF2-40B4-BE49-F238E27FC236}">
                <a16:creationId xmlns:a16="http://schemas.microsoft.com/office/drawing/2014/main" id="{5D6A309A-3CDF-CB7C-F3E8-CF3054601A83}"/>
              </a:ext>
            </a:extLst>
          </p:cNvPr>
          <p:cNvPicPr>
            <a:picLocks noChangeAspect="1"/>
          </p:cNvPicPr>
          <p:nvPr userDrawn="1"/>
        </p:nvPicPr>
        <p:blipFill>
          <a:blip>
            <a:extLst>
              <a:ext uri="{96DAC541-7B7A-43D3-8B79-37D633B846F1}">
                <asvg:svgBlip xmlns:asvg="http://schemas.microsoft.com/office/drawing/2016/SVG/main" r:embed="rId33"/>
              </a:ext>
            </a:extLst>
          </a:blip>
          <a:srcRect/>
          <a:stretch/>
        </p:blipFill>
        <p:spPr>
          <a:xfrm>
            <a:off x="9380329" y="1463708"/>
            <a:ext cx="411480" cy="411480"/>
          </a:xfrm>
          <a:prstGeom prst="rect">
            <a:avLst/>
          </a:prstGeom>
        </p:spPr>
      </p:pic>
      <p:pic>
        <p:nvPicPr>
          <p:cNvPr id="262" name="Graphic 261" descr="pin">
            <a:extLst>
              <a:ext uri="{FF2B5EF4-FFF2-40B4-BE49-F238E27FC236}">
                <a16:creationId xmlns:a16="http://schemas.microsoft.com/office/drawing/2014/main" id="{C56467A2-F8C0-0FDB-0296-1CEF49EF68C6}"/>
              </a:ext>
            </a:extLst>
          </p:cNvPr>
          <p:cNvPicPr>
            <a:picLocks noChangeAspect="1"/>
          </p:cNvPicPr>
          <p:nvPr userDrawn="1"/>
        </p:nvPicPr>
        <p:blipFill>
          <a:blip>
            <a:extLst>
              <a:ext uri="{96DAC541-7B7A-43D3-8B79-37D633B846F1}">
                <asvg:svgBlip xmlns:asvg="http://schemas.microsoft.com/office/drawing/2016/SVG/main" r:embed="rId34"/>
              </a:ext>
            </a:extLst>
          </a:blip>
          <a:srcRect/>
          <a:stretch/>
        </p:blipFill>
        <p:spPr>
          <a:xfrm>
            <a:off x="10418761" y="1463708"/>
            <a:ext cx="411480" cy="411480"/>
          </a:xfrm>
          <a:prstGeom prst="rect">
            <a:avLst/>
          </a:prstGeom>
        </p:spPr>
      </p:pic>
      <p:pic>
        <p:nvPicPr>
          <p:cNvPr id="263" name="Graphic 262" descr="process">
            <a:extLst>
              <a:ext uri="{FF2B5EF4-FFF2-40B4-BE49-F238E27FC236}">
                <a16:creationId xmlns:a16="http://schemas.microsoft.com/office/drawing/2014/main" id="{085D4DAF-CA1E-7B16-2E9D-92E508D0CD2A}"/>
              </a:ext>
            </a:extLst>
          </p:cNvPr>
          <p:cNvPicPr>
            <a:picLocks noChangeAspect="1"/>
          </p:cNvPicPr>
          <p:nvPr userDrawn="1"/>
        </p:nvPicPr>
        <p:blipFill>
          <a:blip>
            <a:extLst>
              <a:ext uri="{96DAC541-7B7A-43D3-8B79-37D633B846F1}">
                <asvg:svgBlip xmlns:asvg="http://schemas.microsoft.com/office/drawing/2016/SVG/main" r:embed="rId35"/>
              </a:ext>
            </a:extLst>
          </a:blip>
          <a:srcRect/>
          <a:stretch/>
        </p:blipFill>
        <p:spPr>
          <a:xfrm>
            <a:off x="4195504" y="1463708"/>
            <a:ext cx="411480" cy="411480"/>
          </a:xfrm>
          <a:prstGeom prst="rect">
            <a:avLst/>
          </a:prstGeom>
        </p:spPr>
      </p:pic>
      <p:pic>
        <p:nvPicPr>
          <p:cNvPr id="264" name="Graphic 263" descr="products">
            <a:extLst>
              <a:ext uri="{FF2B5EF4-FFF2-40B4-BE49-F238E27FC236}">
                <a16:creationId xmlns:a16="http://schemas.microsoft.com/office/drawing/2014/main" id="{DF6F4502-2202-B8D5-A360-58FAD652C48D}"/>
              </a:ext>
            </a:extLst>
          </p:cNvPr>
          <p:cNvPicPr>
            <a:picLocks noChangeAspect="1"/>
          </p:cNvPicPr>
          <p:nvPr userDrawn="1"/>
        </p:nvPicPr>
        <p:blipFill>
          <a:blip>
            <a:extLst>
              <a:ext uri="{96DAC541-7B7A-43D3-8B79-37D633B846F1}">
                <asvg:svgBlip xmlns:asvg="http://schemas.microsoft.com/office/drawing/2016/SVG/main" r:embed="rId36"/>
              </a:ext>
            </a:extLst>
          </a:blip>
          <a:srcRect/>
          <a:stretch/>
        </p:blipFill>
        <p:spPr>
          <a:xfrm>
            <a:off x="7304950" y="1463708"/>
            <a:ext cx="411480" cy="411480"/>
          </a:xfrm>
          <a:prstGeom prst="rect">
            <a:avLst/>
          </a:prstGeom>
        </p:spPr>
      </p:pic>
      <p:pic>
        <p:nvPicPr>
          <p:cNvPr id="265" name="Graphic 264" descr="sales">
            <a:extLst>
              <a:ext uri="{FF2B5EF4-FFF2-40B4-BE49-F238E27FC236}">
                <a16:creationId xmlns:a16="http://schemas.microsoft.com/office/drawing/2014/main" id="{779DB698-0963-F513-057F-B29DC44BCB21}"/>
              </a:ext>
            </a:extLst>
          </p:cNvPr>
          <p:cNvPicPr>
            <a:picLocks noChangeAspect="1"/>
          </p:cNvPicPr>
          <p:nvPr userDrawn="1"/>
        </p:nvPicPr>
        <p:blipFill>
          <a:blip>
            <a:extLst>
              <a:ext uri="{96DAC541-7B7A-43D3-8B79-37D633B846F1}">
                <asvg:svgBlip xmlns:asvg="http://schemas.microsoft.com/office/drawing/2016/SVG/main" r:embed="rId37"/>
              </a:ext>
            </a:extLst>
          </a:blip>
          <a:srcRect/>
          <a:stretch/>
        </p:blipFill>
        <p:spPr>
          <a:xfrm>
            <a:off x="7823671" y="1463708"/>
            <a:ext cx="411480" cy="411480"/>
          </a:xfrm>
          <a:prstGeom prst="rect">
            <a:avLst/>
          </a:prstGeom>
        </p:spPr>
      </p:pic>
      <p:pic>
        <p:nvPicPr>
          <p:cNvPr id="266" name="Graphic 265" descr="protractor">
            <a:extLst>
              <a:ext uri="{FF2B5EF4-FFF2-40B4-BE49-F238E27FC236}">
                <a16:creationId xmlns:a16="http://schemas.microsoft.com/office/drawing/2014/main" id="{89F46832-35A0-1583-2557-6597289A026C}"/>
              </a:ext>
            </a:extLst>
          </p:cNvPr>
          <p:cNvPicPr>
            <a:picLocks noChangeAspect="1"/>
          </p:cNvPicPr>
          <p:nvPr userDrawn="1"/>
        </p:nvPicPr>
        <p:blipFill>
          <a:blip>
            <a:extLst>
              <a:ext uri="{96DAC541-7B7A-43D3-8B79-37D633B846F1}">
                <asvg:svgBlip xmlns:asvg="http://schemas.microsoft.com/office/drawing/2016/SVG/main" r:embed="rId38"/>
              </a:ext>
            </a:extLst>
          </a:blip>
          <a:srcRect/>
          <a:stretch/>
        </p:blipFill>
        <p:spPr>
          <a:xfrm>
            <a:off x="8342392" y="1463708"/>
            <a:ext cx="411480" cy="411480"/>
          </a:xfrm>
          <a:prstGeom prst="rect">
            <a:avLst/>
          </a:prstGeom>
        </p:spPr>
      </p:pic>
      <p:pic>
        <p:nvPicPr>
          <p:cNvPr id="267" name="Graphic 266" descr="puzzle">
            <a:extLst>
              <a:ext uri="{FF2B5EF4-FFF2-40B4-BE49-F238E27FC236}">
                <a16:creationId xmlns:a16="http://schemas.microsoft.com/office/drawing/2014/main" id="{68D4A886-21F4-BA6F-072F-8935891C1064}"/>
              </a:ext>
            </a:extLst>
          </p:cNvPr>
          <p:cNvPicPr>
            <a:picLocks noChangeAspect="1"/>
          </p:cNvPicPr>
          <p:nvPr userDrawn="1"/>
        </p:nvPicPr>
        <p:blipFill>
          <a:blip>
            <a:extLst>
              <a:ext uri="{96DAC541-7B7A-43D3-8B79-37D633B846F1}">
                <asvg:svgBlip xmlns:asvg="http://schemas.microsoft.com/office/drawing/2016/SVG/main" r:embed="rId39"/>
              </a:ext>
            </a:extLst>
          </a:blip>
          <a:srcRect/>
          <a:stretch/>
        </p:blipFill>
        <p:spPr>
          <a:xfrm>
            <a:off x="8861113" y="1463708"/>
            <a:ext cx="411480" cy="411480"/>
          </a:xfrm>
          <a:prstGeom prst="rect">
            <a:avLst/>
          </a:prstGeom>
        </p:spPr>
      </p:pic>
      <p:pic>
        <p:nvPicPr>
          <p:cNvPr id="268" name="Graphic 267" descr="phishing">
            <a:extLst>
              <a:ext uri="{FF2B5EF4-FFF2-40B4-BE49-F238E27FC236}">
                <a16:creationId xmlns:a16="http://schemas.microsoft.com/office/drawing/2014/main" id="{548EBB54-BA21-1F5F-A02D-FA6148ABE86D}"/>
              </a:ext>
            </a:extLst>
          </p:cNvPr>
          <p:cNvPicPr>
            <a:picLocks noChangeAspect="1"/>
          </p:cNvPicPr>
          <p:nvPr userDrawn="1"/>
        </p:nvPicPr>
        <p:blipFill>
          <a:blip>
            <a:extLst>
              <a:ext uri="{96DAC541-7B7A-43D3-8B79-37D633B846F1}">
                <asvg:svgBlip xmlns:asvg="http://schemas.microsoft.com/office/drawing/2016/SVG/main" r:embed="rId40"/>
              </a:ext>
            </a:extLst>
          </a:blip>
          <a:srcRect/>
          <a:stretch/>
        </p:blipFill>
        <p:spPr>
          <a:xfrm>
            <a:off x="4222502" y="5991110"/>
            <a:ext cx="411480" cy="411480"/>
          </a:xfrm>
          <a:prstGeom prst="rect">
            <a:avLst/>
          </a:prstGeom>
        </p:spPr>
      </p:pic>
      <p:pic>
        <p:nvPicPr>
          <p:cNvPr id="269" name="Graphic 268" descr="information">
            <a:extLst>
              <a:ext uri="{FF2B5EF4-FFF2-40B4-BE49-F238E27FC236}">
                <a16:creationId xmlns:a16="http://schemas.microsoft.com/office/drawing/2014/main" id="{8633A148-92D0-10D9-4DBB-8184C7CEF087}"/>
              </a:ext>
            </a:extLst>
          </p:cNvPr>
          <p:cNvPicPr>
            <a:picLocks noChangeAspect="1"/>
          </p:cNvPicPr>
          <p:nvPr userDrawn="1"/>
        </p:nvPicPr>
        <p:blipFill>
          <a:blip>
            <a:extLst>
              <a:ext uri="{96DAC541-7B7A-43D3-8B79-37D633B846F1}">
                <asvg:svgBlip xmlns:asvg="http://schemas.microsoft.com/office/drawing/2016/SVG/main" r:embed="rId41"/>
              </a:ext>
            </a:extLst>
          </a:blip>
          <a:srcRect/>
          <a:stretch/>
        </p:blipFill>
        <p:spPr>
          <a:xfrm>
            <a:off x="4744230" y="5991110"/>
            <a:ext cx="411480" cy="411480"/>
          </a:xfrm>
          <a:prstGeom prst="rect">
            <a:avLst/>
          </a:prstGeom>
        </p:spPr>
      </p:pic>
      <p:pic>
        <p:nvPicPr>
          <p:cNvPr id="270" name="Graphic 269" descr="link">
            <a:extLst>
              <a:ext uri="{FF2B5EF4-FFF2-40B4-BE49-F238E27FC236}">
                <a16:creationId xmlns:a16="http://schemas.microsoft.com/office/drawing/2014/main" id="{1DAF697B-E419-6F1B-DE2F-42ED81952EF6}"/>
              </a:ext>
            </a:extLst>
          </p:cNvPr>
          <p:cNvPicPr>
            <a:picLocks noChangeAspect="1"/>
          </p:cNvPicPr>
          <p:nvPr userDrawn="1"/>
        </p:nvPicPr>
        <p:blipFill>
          <a:blip>
            <a:extLst>
              <a:ext uri="{96DAC541-7B7A-43D3-8B79-37D633B846F1}">
                <asvg:svgBlip xmlns:asvg="http://schemas.microsoft.com/office/drawing/2016/SVG/main" r:embed="rId42"/>
              </a:ext>
            </a:extLst>
          </a:blip>
          <a:srcRect/>
          <a:stretch/>
        </p:blipFill>
        <p:spPr>
          <a:xfrm>
            <a:off x="5787686" y="5991110"/>
            <a:ext cx="411480" cy="411480"/>
          </a:xfrm>
          <a:prstGeom prst="rect">
            <a:avLst/>
          </a:prstGeom>
        </p:spPr>
      </p:pic>
      <p:pic>
        <p:nvPicPr>
          <p:cNvPr id="271" name="Graphic 270" descr="question">
            <a:extLst>
              <a:ext uri="{FF2B5EF4-FFF2-40B4-BE49-F238E27FC236}">
                <a16:creationId xmlns:a16="http://schemas.microsoft.com/office/drawing/2014/main" id="{A17798FD-A94F-3D71-8B82-E4E0E420E339}"/>
              </a:ext>
            </a:extLst>
          </p:cNvPr>
          <p:cNvPicPr>
            <a:picLocks noChangeAspect="1"/>
          </p:cNvPicPr>
          <p:nvPr userDrawn="1"/>
        </p:nvPicPr>
        <p:blipFill>
          <a:blip>
            <a:extLst>
              <a:ext uri="{96DAC541-7B7A-43D3-8B79-37D633B846F1}">
                <asvg:svgBlip xmlns:asvg="http://schemas.microsoft.com/office/drawing/2016/SVG/main" r:embed="rId43"/>
              </a:ext>
            </a:extLst>
          </a:blip>
          <a:srcRect/>
          <a:stretch/>
        </p:blipFill>
        <p:spPr>
          <a:xfrm>
            <a:off x="5265958" y="5991110"/>
            <a:ext cx="411480" cy="411480"/>
          </a:xfrm>
          <a:prstGeom prst="rect">
            <a:avLst/>
          </a:prstGeom>
        </p:spPr>
      </p:pic>
      <p:pic>
        <p:nvPicPr>
          <p:cNvPr id="272" name="Graphic 271" descr="warning">
            <a:extLst>
              <a:ext uri="{FF2B5EF4-FFF2-40B4-BE49-F238E27FC236}">
                <a16:creationId xmlns:a16="http://schemas.microsoft.com/office/drawing/2014/main" id="{CC49CE2E-BA4A-F8EF-935B-933986DC35EE}"/>
              </a:ext>
            </a:extLst>
          </p:cNvPr>
          <p:cNvPicPr>
            <a:picLocks noChangeAspect="1"/>
          </p:cNvPicPr>
          <p:nvPr userDrawn="1"/>
        </p:nvPicPr>
        <p:blipFill>
          <a:blip>
            <a:extLst>
              <a:ext uri="{96DAC541-7B7A-43D3-8B79-37D633B846F1}">
                <asvg:svgBlip xmlns:asvg="http://schemas.microsoft.com/office/drawing/2016/SVG/main" r:embed="rId44"/>
              </a:ext>
            </a:extLst>
          </a:blip>
          <a:srcRect/>
          <a:stretch/>
        </p:blipFill>
        <p:spPr>
          <a:xfrm>
            <a:off x="6309414" y="5991110"/>
            <a:ext cx="411480" cy="411480"/>
          </a:xfrm>
          <a:prstGeom prst="rect">
            <a:avLst/>
          </a:prstGeom>
        </p:spPr>
      </p:pic>
      <p:pic>
        <p:nvPicPr>
          <p:cNvPr id="273" name="Graphic 272" descr="back">
            <a:extLst>
              <a:ext uri="{FF2B5EF4-FFF2-40B4-BE49-F238E27FC236}">
                <a16:creationId xmlns:a16="http://schemas.microsoft.com/office/drawing/2014/main" id="{F7965974-2111-D4FC-B6ED-0D02D48655B4}"/>
              </a:ext>
            </a:extLst>
          </p:cNvPr>
          <p:cNvPicPr>
            <a:picLocks noChangeAspect="1"/>
          </p:cNvPicPr>
          <p:nvPr userDrawn="1"/>
        </p:nvPicPr>
        <p:blipFill>
          <a:blip>
            <a:extLst>
              <a:ext uri="{96DAC541-7B7A-43D3-8B79-37D633B846F1}">
                <asvg:svgBlip xmlns:asvg="http://schemas.microsoft.com/office/drawing/2016/SVG/main" r:embed="rId45"/>
              </a:ext>
            </a:extLst>
          </a:blip>
          <a:srcRect/>
          <a:stretch/>
        </p:blipFill>
        <p:spPr>
          <a:xfrm>
            <a:off x="5238960" y="5425183"/>
            <a:ext cx="411480" cy="411480"/>
          </a:xfrm>
          <a:prstGeom prst="rect">
            <a:avLst/>
          </a:prstGeom>
        </p:spPr>
      </p:pic>
      <p:pic>
        <p:nvPicPr>
          <p:cNvPr id="274" name="Graphic 273" descr="arrrow down">
            <a:extLst>
              <a:ext uri="{FF2B5EF4-FFF2-40B4-BE49-F238E27FC236}">
                <a16:creationId xmlns:a16="http://schemas.microsoft.com/office/drawing/2014/main" id="{4448E034-5DBF-9B61-186D-B11BFCE4EBCC}"/>
              </a:ext>
            </a:extLst>
          </p:cNvPr>
          <p:cNvPicPr>
            <a:picLocks noChangeAspect="1"/>
          </p:cNvPicPr>
          <p:nvPr userDrawn="1"/>
        </p:nvPicPr>
        <p:blipFill>
          <a:blip>
            <a:extLst>
              <a:ext uri="{96DAC541-7B7A-43D3-8B79-37D633B846F1}">
                <asvg:svgBlip xmlns:asvg="http://schemas.microsoft.com/office/drawing/2016/SVG/main" r:embed="rId46"/>
              </a:ext>
            </a:extLst>
          </a:blip>
          <a:srcRect/>
          <a:stretch/>
        </p:blipFill>
        <p:spPr>
          <a:xfrm>
            <a:off x="6282416" y="5425183"/>
            <a:ext cx="411480" cy="411480"/>
          </a:xfrm>
          <a:prstGeom prst="rect">
            <a:avLst/>
          </a:prstGeom>
        </p:spPr>
      </p:pic>
      <p:pic>
        <p:nvPicPr>
          <p:cNvPr id="275" name="Graphic 274" descr="forward">
            <a:extLst>
              <a:ext uri="{FF2B5EF4-FFF2-40B4-BE49-F238E27FC236}">
                <a16:creationId xmlns:a16="http://schemas.microsoft.com/office/drawing/2014/main" id="{1D975376-DD07-408E-C55E-DE4D43F86947}"/>
              </a:ext>
            </a:extLst>
          </p:cNvPr>
          <p:cNvPicPr>
            <a:picLocks noChangeAspect="1"/>
          </p:cNvPicPr>
          <p:nvPr userDrawn="1"/>
        </p:nvPicPr>
        <p:blipFill>
          <a:blip>
            <a:extLst>
              <a:ext uri="{96DAC541-7B7A-43D3-8B79-37D633B846F1}">
                <asvg:svgBlip xmlns:asvg="http://schemas.microsoft.com/office/drawing/2016/SVG/main" r:embed="rId47"/>
              </a:ext>
            </a:extLst>
          </a:blip>
          <a:srcRect/>
          <a:stretch/>
        </p:blipFill>
        <p:spPr>
          <a:xfrm>
            <a:off x="5760688" y="5425183"/>
            <a:ext cx="411480" cy="411480"/>
          </a:xfrm>
          <a:prstGeom prst="rect">
            <a:avLst/>
          </a:prstGeom>
        </p:spPr>
      </p:pic>
      <p:pic>
        <p:nvPicPr>
          <p:cNvPr id="276" name="Graphic 275" descr="arrow right">
            <a:extLst>
              <a:ext uri="{FF2B5EF4-FFF2-40B4-BE49-F238E27FC236}">
                <a16:creationId xmlns:a16="http://schemas.microsoft.com/office/drawing/2014/main" id="{AA9AD194-4F87-2FE9-B646-2B5EC165FA3B}"/>
              </a:ext>
            </a:extLst>
          </p:cNvPr>
          <p:cNvPicPr>
            <a:picLocks noChangeAspect="1"/>
          </p:cNvPicPr>
          <p:nvPr userDrawn="1"/>
        </p:nvPicPr>
        <p:blipFill>
          <a:blip>
            <a:extLst>
              <a:ext uri="{96DAC541-7B7A-43D3-8B79-37D633B846F1}">
                <asvg:svgBlip xmlns:asvg="http://schemas.microsoft.com/office/drawing/2016/SVG/main" r:embed="rId48"/>
              </a:ext>
            </a:extLst>
          </a:blip>
          <a:srcRect/>
          <a:stretch/>
        </p:blipFill>
        <p:spPr>
          <a:xfrm>
            <a:off x="7325872" y="5425183"/>
            <a:ext cx="411480" cy="411480"/>
          </a:xfrm>
          <a:prstGeom prst="rect">
            <a:avLst/>
          </a:prstGeom>
        </p:spPr>
      </p:pic>
      <p:pic>
        <p:nvPicPr>
          <p:cNvPr id="277" name="Graphic 276" descr="arrow up">
            <a:extLst>
              <a:ext uri="{FF2B5EF4-FFF2-40B4-BE49-F238E27FC236}">
                <a16:creationId xmlns:a16="http://schemas.microsoft.com/office/drawing/2014/main" id="{E900C16F-F04A-B86C-4ACB-F522DA8F46D3}"/>
              </a:ext>
            </a:extLst>
          </p:cNvPr>
          <p:cNvPicPr>
            <a:picLocks noChangeAspect="1"/>
          </p:cNvPicPr>
          <p:nvPr userDrawn="1"/>
        </p:nvPicPr>
        <p:blipFill>
          <a:blip>
            <a:extLst>
              <a:ext uri="{96DAC541-7B7A-43D3-8B79-37D633B846F1}">
                <asvg:svgBlip xmlns:asvg="http://schemas.microsoft.com/office/drawing/2016/SVG/main" r:embed="rId49"/>
              </a:ext>
            </a:extLst>
          </a:blip>
          <a:srcRect/>
          <a:stretch/>
        </p:blipFill>
        <p:spPr>
          <a:xfrm>
            <a:off x="7847600" y="5425183"/>
            <a:ext cx="411480" cy="411480"/>
          </a:xfrm>
          <a:prstGeom prst="rect">
            <a:avLst/>
          </a:prstGeom>
        </p:spPr>
      </p:pic>
      <p:pic>
        <p:nvPicPr>
          <p:cNvPr id="278" name="Graphic 277" descr="multiply">
            <a:extLst>
              <a:ext uri="{FF2B5EF4-FFF2-40B4-BE49-F238E27FC236}">
                <a16:creationId xmlns:a16="http://schemas.microsoft.com/office/drawing/2014/main" id="{B1E77F12-590F-128D-BD1C-0F071B36AF32}"/>
              </a:ext>
            </a:extLst>
          </p:cNvPr>
          <p:cNvPicPr>
            <a:picLocks noChangeAspect="1"/>
          </p:cNvPicPr>
          <p:nvPr userDrawn="1"/>
        </p:nvPicPr>
        <p:blipFill>
          <a:blip>
            <a:extLst>
              <a:ext uri="{96DAC541-7B7A-43D3-8B79-37D633B846F1}">
                <asvg:svgBlip xmlns:asvg="http://schemas.microsoft.com/office/drawing/2016/SVG/main" r:embed="rId50"/>
              </a:ext>
            </a:extLst>
          </a:blip>
          <a:srcRect/>
          <a:stretch/>
        </p:blipFill>
        <p:spPr>
          <a:xfrm>
            <a:off x="9412784" y="5425183"/>
            <a:ext cx="411480" cy="411480"/>
          </a:xfrm>
          <a:prstGeom prst="rect">
            <a:avLst/>
          </a:prstGeom>
        </p:spPr>
      </p:pic>
      <p:pic>
        <p:nvPicPr>
          <p:cNvPr id="279" name="Graphic 278" descr="download">
            <a:extLst>
              <a:ext uri="{FF2B5EF4-FFF2-40B4-BE49-F238E27FC236}">
                <a16:creationId xmlns:a16="http://schemas.microsoft.com/office/drawing/2014/main" id="{E7CDDBA8-F131-DA93-A908-319DE0128942}"/>
              </a:ext>
            </a:extLst>
          </p:cNvPr>
          <p:cNvPicPr>
            <a:picLocks noChangeAspect="1"/>
          </p:cNvPicPr>
          <p:nvPr userDrawn="1"/>
        </p:nvPicPr>
        <p:blipFill>
          <a:blip>
            <a:extLst>
              <a:ext uri="{96DAC541-7B7A-43D3-8B79-37D633B846F1}">
                <asvg:svgBlip xmlns:asvg="http://schemas.microsoft.com/office/drawing/2016/SVG/main" r:embed="rId51"/>
              </a:ext>
            </a:extLst>
          </a:blip>
          <a:srcRect/>
          <a:stretch/>
        </p:blipFill>
        <p:spPr>
          <a:xfrm>
            <a:off x="3700774" y="5991110"/>
            <a:ext cx="411480" cy="411480"/>
          </a:xfrm>
          <a:prstGeom prst="rect">
            <a:avLst/>
          </a:prstGeom>
        </p:spPr>
      </p:pic>
      <p:pic>
        <p:nvPicPr>
          <p:cNvPr id="280" name="Graphic 279" descr="minus">
            <a:extLst>
              <a:ext uri="{FF2B5EF4-FFF2-40B4-BE49-F238E27FC236}">
                <a16:creationId xmlns:a16="http://schemas.microsoft.com/office/drawing/2014/main" id="{0D3B7D85-C0CE-9253-9162-3D7DDF8E5DC9}"/>
              </a:ext>
            </a:extLst>
          </p:cNvPr>
          <p:cNvPicPr>
            <a:picLocks noChangeAspect="1"/>
          </p:cNvPicPr>
          <p:nvPr userDrawn="1"/>
        </p:nvPicPr>
        <p:blipFill>
          <a:blip>
            <a:extLst>
              <a:ext uri="{96DAC541-7B7A-43D3-8B79-37D633B846F1}">
                <asvg:svgBlip xmlns:asvg="http://schemas.microsoft.com/office/drawing/2016/SVG/main" r:embed="rId52"/>
              </a:ext>
            </a:extLst>
          </a:blip>
          <a:srcRect/>
          <a:stretch/>
        </p:blipFill>
        <p:spPr>
          <a:xfrm>
            <a:off x="8891056" y="5425183"/>
            <a:ext cx="411480" cy="411480"/>
          </a:xfrm>
          <a:prstGeom prst="rect">
            <a:avLst/>
          </a:prstGeom>
        </p:spPr>
      </p:pic>
      <p:pic>
        <p:nvPicPr>
          <p:cNvPr id="281" name="Graphic 280" descr="menu">
            <a:extLst>
              <a:ext uri="{FF2B5EF4-FFF2-40B4-BE49-F238E27FC236}">
                <a16:creationId xmlns:a16="http://schemas.microsoft.com/office/drawing/2014/main" id="{7C3CF1C4-1F2D-0500-9B41-941C276C7EC4}"/>
              </a:ext>
            </a:extLst>
          </p:cNvPr>
          <p:cNvPicPr>
            <a:picLocks noChangeAspect="1"/>
          </p:cNvPicPr>
          <p:nvPr userDrawn="1"/>
        </p:nvPicPr>
        <p:blipFill>
          <a:blip>
            <a:extLst>
              <a:ext uri="{96DAC541-7B7A-43D3-8B79-37D633B846F1}">
                <asvg:svgBlip xmlns:asvg="http://schemas.microsoft.com/office/drawing/2016/SVG/main" r:embed="rId53"/>
              </a:ext>
            </a:extLst>
          </a:blip>
          <a:srcRect/>
          <a:stretch/>
        </p:blipFill>
        <p:spPr>
          <a:xfrm>
            <a:off x="9934512" y="5425183"/>
            <a:ext cx="411480" cy="411480"/>
          </a:xfrm>
          <a:prstGeom prst="rect">
            <a:avLst/>
          </a:prstGeom>
        </p:spPr>
      </p:pic>
      <p:pic>
        <p:nvPicPr>
          <p:cNvPr id="282" name="Graphic 281" descr="new window">
            <a:extLst>
              <a:ext uri="{FF2B5EF4-FFF2-40B4-BE49-F238E27FC236}">
                <a16:creationId xmlns:a16="http://schemas.microsoft.com/office/drawing/2014/main" id="{728EC715-DBC3-278C-169D-398A8A6F2D2F}"/>
              </a:ext>
            </a:extLst>
          </p:cNvPr>
          <p:cNvPicPr>
            <a:picLocks noChangeAspect="1"/>
          </p:cNvPicPr>
          <p:nvPr userDrawn="1"/>
        </p:nvPicPr>
        <p:blipFill>
          <a:blip>
            <a:extLst>
              <a:ext uri="{96DAC541-7B7A-43D3-8B79-37D633B846F1}">
                <asvg:svgBlip xmlns:asvg="http://schemas.microsoft.com/office/drawing/2016/SVG/main" r:embed="rId54"/>
              </a:ext>
            </a:extLst>
          </a:blip>
          <a:srcRect/>
          <a:stretch/>
        </p:blipFill>
        <p:spPr>
          <a:xfrm>
            <a:off x="10977968" y="5425183"/>
            <a:ext cx="411480" cy="411480"/>
          </a:xfrm>
          <a:prstGeom prst="rect">
            <a:avLst/>
          </a:prstGeom>
        </p:spPr>
      </p:pic>
      <p:pic>
        <p:nvPicPr>
          <p:cNvPr id="283" name="Graphic 282" descr="reload">
            <a:extLst>
              <a:ext uri="{FF2B5EF4-FFF2-40B4-BE49-F238E27FC236}">
                <a16:creationId xmlns:a16="http://schemas.microsoft.com/office/drawing/2014/main" id="{28873485-5044-9730-E765-435CE7D0D3B1}"/>
              </a:ext>
            </a:extLst>
          </p:cNvPr>
          <p:cNvPicPr>
            <a:picLocks noChangeAspect="1"/>
          </p:cNvPicPr>
          <p:nvPr userDrawn="1"/>
        </p:nvPicPr>
        <p:blipFill>
          <a:blip>
            <a:extLst>
              <a:ext uri="{96DAC541-7B7A-43D3-8B79-37D633B846F1}">
                <asvg:svgBlip xmlns:asvg="http://schemas.microsoft.com/office/drawing/2016/SVG/main" r:embed="rId55"/>
              </a:ext>
            </a:extLst>
          </a:blip>
          <a:srcRect/>
          <a:stretch/>
        </p:blipFill>
        <p:spPr>
          <a:xfrm>
            <a:off x="4717232" y="5425183"/>
            <a:ext cx="411480" cy="411480"/>
          </a:xfrm>
          <a:prstGeom prst="rect">
            <a:avLst/>
          </a:prstGeom>
        </p:spPr>
      </p:pic>
      <p:pic>
        <p:nvPicPr>
          <p:cNvPr id="284" name="Graphic 283" descr="tick">
            <a:extLst>
              <a:ext uri="{FF2B5EF4-FFF2-40B4-BE49-F238E27FC236}">
                <a16:creationId xmlns:a16="http://schemas.microsoft.com/office/drawing/2014/main" id="{A65B7F9E-AF60-31B8-4DB6-06A5078BD213}"/>
              </a:ext>
            </a:extLst>
          </p:cNvPr>
          <p:cNvPicPr>
            <a:picLocks noChangeAspect="1"/>
          </p:cNvPicPr>
          <p:nvPr userDrawn="1"/>
        </p:nvPicPr>
        <p:blipFill>
          <a:blip>
            <a:extLst>
              <a:ext uri="{96DAC541-7B7A-43D3-8B79-37D633B846F1}">
                <asvg:svgBlip xmlns:asvg="http://schemas.microsoft.com/office/drawing/2016/SVG/main" r:embed="rId56"/>
              </a:ext>
            </a:extLst>
          </a:blip>
          <a:srcRect/>
          <a:stretch/>
        </p:blipFill>
        <p:spPr>
          <a:xfrm>
            <a:off x="4195504" y="5443744"/>
            <a:ext cx="411480" cy="411480"/>
          </a:xfrm>
          <a:prstGeom prst="rect">
            <a:avLst/>
          </a:prstGeom>
        </p:spPr>
      </p:pic>
      <p:pic>
        <p:nvPicPr>
          <p:cNvPr id="285" name="Graphic 284" descr="plus">
            <a:extLst>
              <a:ext uri="{FF2B5EF4-FFF2-40B4-BE49-F238E27FC236}">
                <a16:creationId xmlns:a16="http://schemas.microsoft.com/office/drawing/2014/main" id="{AA89B896-F1CA-DBAC-846F-5231330C6411}"/>
              </a:ext>
            </a:extLst>
          </p:cNvPr>
          <p:cNvPicPr>
            <a:picLocks noChangeAspect="1"/>
          </p:cNvPicPr>
          <p:nvPr userDrawn="1"/>
        </p:nvPicPr>
        <p:blipFill>
          <a:blip>
            <a:extLst>
              <a:ext uri="{96DAC541-7B7A-43D3-8B79-37D633B846F1}">
                <asvg:svgBlip xmlns:asvg="http://schemas.microsoft.com/office/drawing/2016/SVG/main" r:embed="rId57"/>
              </a:ext>
            </a:extLst>
          </a:blip>
          <a:srcRect/>
          <a:stretch/>
        </p:blipFill>
        <p:spPr>
          <a:xfrm>
            <a:off x="8369328" y="5425183"/>
            <a:ext cx="411480" cy="411480"/>
          </a:xfrm>
          <a:prstGeom prst="rect">
            <a:avLst/>
          </a:prstGeom>
        </p:spPr>
      </p:pic>
      <p:pic>
        <p:nvPicPr>
          <p:cNvPr id="286" name="Graphic 285" descr="wifi">
            <a:extLst>
              <a:ext uri="{FF2B5EF4-FFF2-40B4-BE49-F238E27FC236}">
                <a16:creationId xmlns:a16="http://schemas.microsoft.com/office/drawing/2014/main" id="{44FCF726-2F78-F9BB-C842-563E6B9D516C}"/>
              </a:ext>
            </a:extLst>
          </p:cNvPr>
          <p:cNvPicPr>
            <a:picLocks noChangeAspect="1"/>
          </p:cNvPicPr>
          <p:nvPr userDrawn="1"/>
        </p:nvPicPr>
        <p:blipFill>
          <a:blip>
            <a:extLst>
              <a:ext uri="{96DAC541-7B7A-43D3-8B79-37D633B846F1}">
                <asvg:svgBlip xmlns:asvg="http://schemas.microsoft.com/office/drawing/2016/SVG/main" r:embed="rId58"/>
              </a:ext>
            </a:extLst>
          </a:blip>
          <a:srcRect/>
          <a:stretch/>
        </p:blipFill>
        <p:spPr>
          <a:xfrm>
            <a:off x="10456240" y="5425183"/>
            <a:ext cx="411480" cy="411480"/>
          </a:xfrm>
          <a:prstGeom prst="rect">
            <a:avLst/>
          </a:prstGeom>
        </p:spPr>
      </p:pic>
      <p:pic>
        <p:nvPicPr>
          <p:cNvPr id="287" name="Graphic 286" descr="arrow left">
            <a:extLst>
              <a:ext uri="{FF2B5EF4-FFF2-40B4-BE49-F238E27FC236}">
                <a16:creationId xmlns:a16="http://schemas.microsoft.com/office/drawing/2014/main" id="{B3EBBBEA-B1CC-E5F8-CD20-079FB72B4DC0}"/>
              </a:ext>
            </a:extLst>
          </p:cNvPr>
          <p:cNvPicPr>
            <a:picLocks noChangeAspect="1"/>
          </p:cNvPicPr>
          <p:nvPr userDrawn="1"/>
        </p:nvPicPr>
        <p:blipFill>
          <a:blip>
            <a:extLst>
              <a:ext uri="{96DAC541-7B7A-43D3-8B79-37D633B846F1}">
                <asvg:svgBlip xmlns:asvg="http://schemas.microsoft.com/office/drawing/2016/SVG/main" r:embed="rId59"/>
              </a:ext>
            </a:extLst>
          </a:blip>
          <a:srcRect/>
          <a:stretch/>
        </p:blipFill>
        <p:spPr>
          <a:xfrm>
            <a:off x="6804144" y="5425183"/>
            <a:ext cx="411480" cy="411480"/>
          </a:xfrm>
          <a:prstGeom prst="rect">
            <a:avLst/>
          </a:prstGeom>
        </p:spPr>
      </p:pic>
      <p:pic>
        <p:nvPicPr>
          <p:cNvPr id="288" name="Graphic 287" descr="zip folder">
            <a:extLst>
              <a:ext uri="{FF2B5EF4-FFF2-40B4-BE49-F238E27FC236}">
                <a16:creationId xmlns:a16="http://schemas.microsoft.com/office/drawing/2014/main" id="{A49BB869-7FDE-BE71-0EEC-2E208955851E}"/>
              </a:ext>
            </a:extLst>
          </p:cNvPr>
          <p:cNvPicPr>
            <a:picLocks noChangeAspect="1"/>
          </p:cNvPicPr>
          <p:nvPr userDrawn="1"/>
        </p:nvPicPr>
        <p:blipFill>
          <a:blip>
            <a:extLst>
              <a:ext uri="{96DAC541-7B7A-43D3-8B79-37D633B846F1}">
                <asvg:svgBlip xmlns:asvg="http://schemas.microsoft.com/office/drawing/2016/SVG/main" r:embed="rId60"/>
              </a:ext>
            </a:extLst>
          </a:blip>
          <a:srcRect/>
          <a:stretch/>
        </p:blipFill>
        <p:spPr>
          <a:xfrm>
            <a:off x="6309414" y="4859258"/>
            <a:ext cx="411480" cy="411480"/>
          </a:xfrm>
          <a:prstGeom prst="rect">
            <a:avLst/>
          </a:prstGeom>
        </p:spPr>
      </p:pic>
      <p:pic>
        <p:nvPicPr>
          <p:cNvPr id="289" name="Graphic 288" descr="chatbot">
            <a:extLst>
              <a:ext uri="{FF2B5EF4-FFF2-40B4-BE49-F238E27FC236}">
                <a16:creationId xmlns:a16="http://schemas.microsoft.com/office/drawing/2014/main" id="{1E44BD34-2AC7-49B1-2BCB-D9C382589B2C}"/>
              </a:ext>
            </a:extLst>
          </p:cNvPr>
          <p:cNvPicPr>
            <a:picLocks noChangeAspect="1"/>
          </p:cNvPicPr>
          <p:nvPr userDrawn="1"/>
        </p:nvPicPr>
        <p:blipFill>
          <a:blip>
            <a:extLst>
              <a:ext uri="{96DAC541-7B7A-43D3-8B79-37D633B846F1}">
                <asvg:svgBlip xmlns:asvg="http://schemas.microsoft.com/office/drawing/2016/SVG/main" r:embed="rId61"/>
              </a:ext>
            </a:extLst>
          </a:blip>
          <a:srcRect/>
          <a:stretch/>
        </p:blipFill>
        <p:spPr>
          <a:xfrm>
            <a:off x="5265958" y="4859258"/>
            <a:ext cx="411480" cy="411480"/>
          </a:xfrm>
          <a:prstGeom prst="rect">
            <a:avLst/>
          </a:prstGeom>
        </p:spPr>
      </p:pic>
      <p:pic>
        <p:nvPicPr>
          <p:cNvPr id="290" name="Graphic 289" descr="back exit">
            <a:extLst>
              <a:ext uri="{FF2B5EF4-FFF2-40B4-BE49-F238E27FC236}">
                <a16:creationId xmlns:a16="http://schemas.microsoft.com/office/drawing/2014/main" id="{1C0A8BF4-8048-2855-DA86-823D52CDEC43}"/>
              </a:ext>
            </a:extLst>
          </p:cNvPr>
          <p:cNvPicPr>
            <a:picLocks noChangeAspect="1"/>
          </p:cNvPicPr>
          <p:nvPr userDrawn="1"/>
        </p:nvPicPr>
        <p:blipFill>
          <a:blip>
            <a:extLst>
              <a:ext uri="{96DAC541-7B7A-43D3-8B79-37D633B846F1}">
                <asvg:svgBlip xmlns:asvg="http://schemas.microsoft.com/office/drawing/2016/SVG/main" r:embed="rId62"/>
              </a:ext>
            </a:extLst>
          </a:blip>
          <a:srcRect/>
          <a:stretch/>
        </p:blipFill>
        <p:spPr>
          <a:xfrm>
            <a:off x="3633273" y="5425183"/>
            <a:ext cx="411480" cy="411480"/>
          </a:xfrm>
          <a:prstGeom prst="rect">
            <a:avLst/>
          </a:prstGeom>
        </p:spPr>
      </p:pic>
      <p:pic>
        <p:nvPicPr>
          <p:cNvPr id="291" name="Graphic 290" descr="AI">
            <a:extLst>
              <a:ext uri="{FF2B5EF4-FFF2-40B4-BE49-F238E27FC236}">
                <a16:creationId xmlns:a16="http://schemas.microsoft.com/office/drawing/2014/main" id="{83A1BDCD-442A-38B1-9389-A5DCA2AF26EA}"/>
              </a:ext>
            </a:extLst>
          </p:cNvPr>
          <p:cNvPicPr>
            <a:picLocks noChangeAspect="1"/>
          </p:cNvPicPr>
          <p:nvPr userDrawn="1"/>
        </p:nvPicPr>
        <p:blipFill>
          <a:blip>
            <a:extLst>
              <a:ext uri="{96DAC541-7B7A-43D3-8B79-37D633B846F1}">
                <asvg:svgBlip xmlns:asvg="http://schemas.microsoft.com/office/drawing/2016/SVG/main" r:embed="rId63"/>
              </a:ext>
            </a:extLst>
          </a:blip>
          <a:srcRect/>
          <a:stretch/>
        </p:blipFill>
        <p:spPr>
          <a:xfrm>
            <a:off x="4744230" y="4859258"/>
            <a:ext cx="411480" cy="411480"/>
          </a:xfrm>
          <a:prstGeom prst="rect">
            <a:avLst/>
          </a:prstGeom>
        </p:spPr>
      </p:pic>
      <p:pic>
        <p:nvPicPr>
          <p:cNvPr id="292" name="Graphic 291" descr="bug">
            <a:extLst>
              <a:ext uri="{FF2B5EF4-FFF2-40B4-BE49-F238E27FC236}">
                <a16:creationId xmlns:a16="http://schemas.microsoft.com/office/drawing/2014/main" id="{BEFF7A9D-E08C-7732-FB1B-0DD91B481238}"/>
              </a:ext>
            </a:extLst>
          </p:cNvPr>
          <p:cNvPicPr>
            <a:picLocks noChangeAspect="1"/>
          </p:cNvPicPr>
          <p:nvPr userDrawn="1"/>
        </p:nvPicPr>
        <p:blipFill>
          <a:blip>
            <a:extLst>
              <a:ext uri="{96DAC541-7B7A-43D3-8B79-37D633B846F1}">
                <asvg:svgBlip xmlns:asvg="http://schemas.microsoft.com/office/drawing/2016/SVG/main" r:embed="rId64"/>
              </a:ext>
            </a:extLst>
          </a:blip>
          <a:srcRect/>
          <a:stretch/>
        </p:blipFill>
        <p:spPr>
          <a:xfrm>
            <a:off x="5787686" y="4859258"/>
            <a:ext cx="411480" cy="411480"/>
          </a:xfrm>
          <a:prstGeom prst="rect">
            <a:avLst/>
          </a:prstGeom>
        </p:spPr>
      </p:pic>
      <p:pic>
        <p:nvPicPr>
          <p:cNvPr id="293" name="Graphic 292" descr="cloud activity">
            <a:extLst>
              <a:ext uri="{FF2B5EF4-FFF2-40B4-BE49-F238E27FC236}">
                <a16:creationId xmlns:a16="http://schemas.microsoft.com/office/drawing/2014/main" id="{BE508BCC-DA35-27EE-03AE-07A0902EEEB6}"/>
              </a:ext>
            </a:extLst>
          </p:cNvPr>
          <p:cNvPicPr>
            <a:picLocks noChangeAspect="1"/>
          </p:cNvPicPr>
          <p:nvPr userDrawn="1"/>
        </p:nvPicPr>
        <p:blipFill>
          <a:blip>
            <a:extLst>
              <a:ext uri="{96DAC541-7B7A-43D3-8B79-37D633B846F1}">
                <asvg:svgBlip xmlns:asvg="http://schemas.microsoft.com/office/drawing/2016/SVG/main" r:embed="rId65"/>
              </a:ext>
            </a:extLst>
          </a:blip>
          <a:srcRect/>
          <a:stretch/>
        </p:blipFill>
        <p:spPr>
          <a:xfrm>
            <a:off x="8396326" y="4859258"/>
            <a:ext cx="411480" cy="411480"/>
          </a:xfrm>
          <a:prstGeom prst="rect">
            <a:avLst/>
          </a:prstGeom>
        </p:spPr>
      </p:pic>
      <p:pic>
        <p:nvPicPr>
          <p:cNvPr id="294" name="Graphic 293" descr="cog">
            <a:extLst>
              <a:ext uri="{FF2B5EF4-FFF2-40B4-BE49-F238E27FC236}">
                <a16:creationId xmlns:a16="http://schemas.microsoft.com/office/drawing/2014/main" id="{78B2E1B2-90C8-296D-4E75-62E57BA21A8B}"/>
              </a:ext>
            </a:extLst>
          </p:cNvPr>
          <p:cNvPicPr>
            <a:picLocks noChangeAspect="1"/>
          </p:cNvPicPr>
          <p:nvPr userDrawn="1"/>
        </p:nvPicPr>
        <p:blipFill>
          <a:blip>
            <a:extLst>
              <a:ext uri="{96DAC541-7B7A-43D3-8B79-37D633B846F1}">
                <asvg:svgBlip xmlns:asvg="http://schemas.microsoft.com/office/drawing/2016/SVG/main" r:embed="rId66"/>
              </a:ext>
            </a:extLst>
          </a:blip>
          <a:srcRect/>
          <a:stretch/>
        </p:blipFill>
        <p:spPr>
          <a:xfrm>
            <a:off x="6831142" y="4859258"/>
            <a:ext cx="411480" cy="411480"/>
          </a:xfrm>
          <a:prstGeom prst="rect">
            <a:avLst/>
          </a:prstGeom>
        </p:spPr>
      </p:pic>
      <p:pic>
        <p:nvPicPr>
          <p:cNvPr id="295" name="Graphic 294" descr="home">
            <a:extLst>
              <a:ext uri="{FF2B5EF4-FFF2-40B4-BE49-F238E27FC236}">
                <a16:creationId xmlns:a16="http://schemas.microsoft.com/office/drawing/2014/main" id="{54FD2347-29F4-6D9B-23AC-B4DA24135AB1}"/>
              </a:ext>
            </a:extLst>
          </p:cNvPr>
          <p:cNvPicPr>
            <a:picLocks noChangeAspect="1"/>
          </p:cNvPicPr>
          <p:nvPr userDrawn="1"/>
        </p:nvPicPr>
        <p:blipFill>
          <a:blip>
            <a:extLst>
              <a:ext uri="{96DAC541-7B7A-43D3-8B79-37D633B846F1}">
                <asvg:svgBlip xmlns:asvg="http://schemas.microsoft.com/office/drawing/2016/SVG/main" r:embed="rId67"/>
              </a:ext>
            </a:extLst>
          </a:blip>
          <a:srcRect/>
          <a:stretch/>
        </p:blipFill>
        <p:spPr>
          <a:xfrm>
            <a:off x="4222502" y="4859258"/>
            <a:ext cx="411480" cy="411480"/>
          </a:xfrm>
          <a:prstGeom prst="rect">
            <a:avLst/>
          </a:prstGeom>
        </p:spPr>
      </p:pic>
      <p:pic>
        <p:nvPicPr>
          <p:cNvPr id="296" name="Graphic 295" descr="unlocked">
            <a:extLst>
              <a:ext uri="{FF2B5EF4-FFF2-40B4-BE49-F238E27FC236}">
                <a16:creationId xmlns:a16="http://schemas.microsoft.com/office/drawing/2014/main" id="{59F274EB-5EF3-13F8-7FEB-E74CE2DB460F}"/>
              </a:ext>
            </a:extLst>
          </p:cNvPr>
          <p:cNvPicPr>
            <a:picLocks noChangeAspect="1"/>
          </p:cNvPicPr>
          <p:nvPr userDrawn="1"/>
        </p:nvPicPr>
        <p:blipFill>
          <a:blip>
            <a:extLst>
              <a:ext uri="{96DAC541-7B7A-43D3-8B79-37D633B846F1}">
                <asvg:svgBlip xmlns:asvg="http://schemas.microsoft.com/office/drawing/2016/SVG/main" r:embed="rId68"/>
              </a:ext>
            </a:extLst>
          </a:blip>
          <a:srcRect/>
          <a:stretch/>
        </p:blipFill>
        <p:spPr>
          <a:xfrm>
            <a:off x="7352870" y="4859258"/>
            <a:ext cx="411480" cy="411480"/>
          </a:xfrm>
          <a:prstGeom prst="rect">
            <a:avLst/>
          </a:prstGeom>
        </p:spPr>
      </p:pic>
      <p:pic>
        <p:nvPicPr>
          <p:cNvPr id="297" name="Graphic 296" descr="menu left">
            <a:extLst>
              <a:ext uri="{FF2B5EF4-FFF2-40B4-BE49-F238E27FC236}">
                <a16:creationId xmlns:a16="http://schemas.microsoft.com/office/drawing/2014/main" id="{1EE9BB43-EA88-48F6-93A0-E275628ED8FC}"/>
              </a:ext>
            </a:extLst>
          </p:cNvPr>
          <p:cNvPicPr>
            <a:picLocks noChangeAspect="1"/>
          </p:cNvPicPr>
          <p:nvPr userDrawn="1"/>
        </p:nvPicPr>
        <p:blipFill>
          <a:blip>
            <a:extLst>
              <a:ext uri="{96DAC541-7B7A-43D3-8B79-37D633B846F1}">
                <asvg:svgBlip xmlns:asvg="http://schemas.microsoft.com/office/drawing/2016/SVG/main" r:embed="rId69"/>
              </a:ext>
            </a:extLst>
          </a:blip>
          <a:srcRect/>
          <a:stretch/>
        </p:blipFill>
        <p:spPr>
          <a:xfrm>
            <a:off x="10483238" y="4859258"/>
            <a:ext cx="411480" cy="411480"/>
          </a:xfrm>
          <a:prstGeom prst="rect">
            <a:avLst/>
          </a:prstGeom>
        </p:spPr>
      </p:pic>
      <p:pic>
        <p:nvPicPr>
          <p:cNvPr id="298" name="Graphic 297" descr="new window">
            <a:extLst>
              <a:ext uri="{FF2B5EF4-FFF2-40B4-BE49-F238E27FC236}">
                <a16:creationId xmlns:a16="http://schemas.microsoft.com/office/drawing/2014/main" id="{9563BA6E-D160-AA53-FA5E-2382F087FFD7}"/>
              </a:ext>
            </a:extLst>
          </p:cNvPr>
          <p:cNvPicPr>
            <a:picLocks noChangeAspect="1"/>
          </p:cNvPicPr>
          <p:nvPr userDrawn="1"/>
        </p:nvPicPr>
        <p:blipFill>
          <a:blip>
            <a:extLst>
              <a:ext uri="{96DAC541-7B7A-43D3-8B79-37D633B846F1}">
                <asvg:svgBlip xmlns:asvg="http://schemas.microsoft.com/office/drawing/2016/SVG/main" r:embed="rId70"/>
              </a:ext>
            </a:extLst>
          </a:blip>
          <a:srcRect/>
          <a:stretch/>
        </p:blipFill>
        <p:spPr>
          <a:xfrm>
            <a:off x="9439782" y="4859258"/>
            <a:ext cx="411480" cy="411480"/>
          </a:xfrm>
          <a:prstGeom prst="rect">
            <a:avLst/>
          </a:prstGeom>
        </p:spPr>
      </p:pic>
      <p:pic>
        <p:nvPicPr>
          <p:cNvPr id="299" name="Graphic 298" descr="locked">
            <a:extLst>
              <a:ext uri="{FF2B5EF4-FFF2-40B4-BE49-F238E27FC236}">
                <a16:creationId xmlns:a16="http://schemas.microsoft.com/office/drawing/2014/main" id="{B40E7C84-CD50-BEEF-B1CF-4325842CCBCC}"/>
              </a:ext>
            </a:extLst>
          </p:cNvPr>
          <p:cNvPicPr>
            <a:picLocks noChangeAspect="1"/>
          </p:cNvPicPr>
          <p:nvPr userDrawn="1"/>
        </p:nvPicPr>
        <p:blipFill>
          <a:blip>
            <a:extLst>
              <a:ext uri="{96DAC541-7B7A-43D3-8B79-37D633B846F1}">
                <asvg:svgBlip xmlns:asvg="http://schemas.microsoft.com/office/drawing/2016/SVG/main" r:embed="rId71"/>
              </a:ext>
            </a:extLst>
          </a:blip>
          <a:srcRect/>
          <a:stretch/>
        </p:blipFill>
        <p:spPr>
          <a:xfrm>
            <a:off x="7874598" y="4859258"/>
            <a:ext cx="411480" cy="411480"/>
          </a:xfrm>
          <a:prstGeom prst="rect">
            <a:avLst/>
          </a:prstGeom>
        </p:spPr>
      </p:pic>
      <p:pic>
        <p:nvPicPr>
          <p:cNvPr id="300" name="Graphic 299" descr="phishing email">
            <a:extLst>
              <a:ext uri="{FF2B5EF4-FFF2-40B4-BE49-F238E27FC236}">
                <a16:creationId xmlns:a16="http://schemas.microsoft.com/office/drawing/2014/main" id="{8C41B735-A2F2-4FE4-611F-0AE9FA3EDECD}"/>
              </a:ext>
            </a:extLst>
          </p:cNvPr>
          <p:cNvPicPr>
            <a:picLocks noChangeAspect="1"/>
          </p:cNvPicPr>
          <p:nvPr userDrawn="1"/>
        </p:nvPicPr>
        <p:blipFill>
          <a:blip>
            <a:extLst>
              <a:ext uri="{96DAC541-7B7A-43D3-8B79-37D633B846F1}">
                <asvg:svgBlip xmlns:asvg="http://schemas.microsoft.com/office/drawing/2016/SVG/main" r:embed="rId72"/>
              </a:ext>
            </a:extLst>
          </a:blip>
          <a:srcRect/>
          <a:stretch/>
        </p:blipFill>
        <p:spPr>
          <a:xfrm>
            <a:off x="8918054" y="4859258"/>
            <a:ext cx="411480" cy="411480"/>
          </a:xfrm>
          <a:prstGeom prst="rect">
            <a:avLst/>
          </a:prstGeom>
        </p:spPr>
      </p:pic>
      <p:pic>
        <p:nvPicPr>
          <p:cNvPr id="301" name="Graphic 300" descr="wifi">
            <a:extLst>
              <a:ext uri="{FF2B5EF4-FFF2-40B4-BE49-F238E27FC236}">
                <a16:creationId xmlns:a16="http://schemas.microsoft.com/office/drawing/2014/main" id="{E59ACB6A-687E-1E5B-C248-ED40ACB89CBD}"/>
              </a:ext>
            </a:extLst>
          </p:cNvPr>
          <p:cNvPicPr>
            <a:picLocks noChangeAspect="1"/>
          </p:cNvPicPr>
          <p:nvPr userDrawn="1"/>
        </p:nvPicPr>
        <p:blipFill>
          <a:blip>
            <a:extLst>
              <a:ext uri="{96DAC541-7B7A-43D3-8B79-37D633B846F1}">
                <asvg:svgBlip xmlns:asvg="http://schemas.microsoft.com/office/drawing/2016/SVG/main" r:embed="rId73"/>
              </a:ext>
            </a:extLst>
          </a:blip>
          <a:srcRect/>
          <a:stretch/>
        </p:blipFill>
        <p:spPr>
          <a:xfrm>
            <a:off x="9961510" y="4859258"/>
            <a:ext cx="411480" cy="411480"/>
          </a:xfrm>
          <a:prstGeom prst="rect">
            <a:avLst/>
          </a:prstGeom>
        </p:spPr>
      </p:pic>
      <p:pic>
        <p:nvPicPr>
          <p:cNvPr id="302" name="Graphic 301" descr="menu right">
            <a:extLst>
              <a:ext uri="{FF2B5EF4-FFF2-40B4-BE49-F238E27FC236}">
                <a16:creationId xmlns:a16="http://schemas.microsoft.com/office/drawing/2014/main" id="{5167B063-B698-E0CF-D225-F37D859CF2D5}"/>
              </a:ext>
            </a:extLst>
          </p:cNvPr>
          <p:cNvPicPr>
            <a:picLocks noChangeAspect="1"/>
          </p:cNvPicPr>
          <p:nvPr userDrawn="1"/>
        </p:nvPicPr>
        <p:blipFill>
          <a:blip>
            <a:extLst>
              <a:ext uri="{96DAC541-7B7A-43D3-8B79-37D633B846F1}">
                <asvg:svgBlip xmlns:asvg="http://schemas.microsoft.com/office/drawing/2016/SVG/main" r:embed="rId74"/>
              </a:ext>
            </a:extLst>
          </a:blip>
          <a:stretch>
            <a:fillRect/>
          </a:stretch>
        </p:blipFill>
        <p:spPr>
          <a:xfrm>
            <a:off x="11004968" y="4859258"/>
            <a:ext cx="411480" cy="411480"/>
          </a:xfrm>
          <a:prstGeom prst="rect">
            <a:avLst/>
          </a:prstGeom>
        </p:spPr>
      </p:pic>
      <p:pic>
        <p:nvPicPr>
          <p:cNvPr id="303" name="Graphic 302" descr="audiobook">
            <a:extLst>
              <a:ext uri="{FF2B5EF4-FFF2-40B4-BE49-F238E27FC236}">
                <a16:creationId xmlns:a16="http://schemas.microsoft.com/office/drawing/2014/main" id="{353940BD-3230-410A-90F0-0581EDE4AF34}"/>
              </a:ext>
            </a:extLst>
          </p:cNvPr>
          <p:cNvPicPr>
            <a:picLocks noChangeAspect="1"/>
          </p:cNvPicPr>
          <p:nvPr userDrawn="1"/>
        </p:nvPicPr>
        <p:blipFill>
          <a:blip>
            <a:extLst>
              <a:ext uri="{96DAC541-7B7A-43D3-8B79-37D633B846F1}">
                <asvg:svgBlip xmlns:asvg="http://schemas.microsoft.com/office/drawing/2016/SVG/main" r:embed="rId75"/>
              </a:ext>
            </a:extLst>
          </a:blip>
          <a:srcRect/>
          <a:stretch/>
        </p:blipFill>
        <p:spPr>
          <a:xfrm>
            <a:off x="8396326" y="3727408"/>
            <a:ext cx="411480" cy="411480"/>
          </a:xfrm>
          <a:prstGeom prst="rect">
            <a:avLst/>
          </a:prstGeom>
        </p:spPr>
      </p:pic>
      <p:pic>
        <p:nvPicPr>
          <p:cNvPr id="304" name="Graphic 303" descr="school bag">
            <a:extLst>
              <a:ext uri="{FF2B5EF4-FFF2-40B4-BE49-F238E27FC236}">
                <a16:creationId xmlns:a16="http://schemas.microsoft.com/office/drawing/2014/main" id="{BBB7395D-8FC3-5318-493D-286761348C11}"/>
              </a:ext>
            </a:extLst>
          </p:cNvPr>
          <p:cNvPicPr>
            <a:picLocks noChangeAspect="1"/>
          </p:cNvPicPr>
          <p:nvPr userDrawn="1"/>
        </p:nvPicPr>
        <p:blipFill>
          <a:blip>
            <a:extLst>
              <a:ext uri="{96DAC541-7B7A-43D3-8B79-37D633B846F1}">
                <asvg:svgBlip xmlns:asvg="http://schemas.microsoft.com/office/drawing/2016/SVG/main" r:embed="rId76"/>
              </a:ext>
            </a:extLst>
          </a:blip>
          <a:srcRect/>
          <a:stretch/>
        </p:blipFill>
        <p:spPr>
          <a:xfrm>
            <a:off x="7352870" y="3727408"/>
            <a:ext cx="411480" cy="411480"/>
          </a:xfrm>
          <a:prstGeom prst="rect">
            <a:avLst/>
          </a:prstGeom>
        </p:spPr>
      </p:pic>
      <p:pic>
        <p:nvPicPr>
          <p:cNvPr id="305" name="Graphic 304" descr="certificate">
            <a:extLst>
              <a:ext uri="{FF2B5EF4-FFF2-40B4-BE49-F238E27FC236}">
                <a16:creationId xmlns:a16="http://schemas.microsoft.com/office/drawing/2014/main" id="{1420DC08-7599-5E38-1BCF-12F564C46A7C}"/>
              </a:ext>
            </a:extLst>
          </p:cNvPr>
          <p:cNvPicPr>
            <a:picLocks noChangeAspect="1"/>
          </p:cNvPicPr>
          <p:nvPr userDrawn="1"/>
        </p:nvPicPr>
        <p:blipFill>
          <a:blip>
            <a:extLst>
              <a:ext uri="{96DAC541-7B7A-43D3-8B79-37D633B846F1}">
                <asvg:svgBlip xmlns:asvg="http://schemas.microsoft.com/office/drawing/2016/SVG/main" r:embed="rId77"/>
              </a:ext>
            </a:extLst>
          </a:blip>
          <a:srcRect/>
          <a:stretch/>
        </p:blipFill>
        <p:spPr>
          <a:xfrm>
            <a:off x="6831142" y="3727408"/>
            <a:ext cx="411480" cy="411480"/>
          </a:xfrm>
          <a:prstGeom prst="rect">
            <a:avLst/>
          </a:prstGeom>
        </p:spPr>
      </p:pic>
      <p:pic>
        <p:nvPicPr>
          <p:cNvPr id="306" name="Graphic 305" descr="online learning">
            <a:extLst>
              <a:ext uri="{FF2B5EF4-FFF2-40B4-BE49-F238E27FC236}">
                <a16:creationId xmlns:a16="http://schemas.microsoft.com/office/drawing/2014/main" id="{2897A120-FBF6-1E0A-5D2D-A1E4700C3BF5}"/>
              </a:ext>
            </a:extLst>
          </p:cNvPr>
          <p:cNvPicPr>
            <a:picLocks noChangeAspect="1"/>
          </p:cNvPicPr>
          <p:nvPr userDrawn="1"/>
        </p:nvPicPr>
        <p:blipFill>
          <a:blip>
            <a:extLst>
              <a:ext uri="{96DAC541-7B7A-43D3-8B79-37D633B846F1}">
                <asvg:svgBlip xmlns:asvg="http://schemas.microsoft.com/office/drawing/2016/SVG/main" r:embed="rId78"/>
              </a:ext>
            </a:extLst>
          </a:blip>
          <a:srcRect/>
          <a:stretch/>
        </p:blipFill>
        <p:spPr>
          <a:xfrm>
            <a:off x="6309414" y="3727408"/>
            <a:ext cx="411480" cy="411480"/>
          </a:xfrm>
          <a:prstGeom prst="rect">
            <a:avLst/>
          </a:prstGeom>
        </p:spPr>
      </p:pic>
      <p:pic>
        <p:nvPicPr>
          <p:cNvPr id="307" name="Graphic 306" descr="headset">
            <a:extLst>
              <a:ext uri="{FF2B5EF4-FFF2-40B4-BE49-F238E27FC236}">
                <a16:creationId xmlns:a16="http://schemas.microsoft.com/office/drawing/2014/main" id="{A53DA8AF-6FFE-41CC-1E78-82C38DD56E13}"/>
              </a:ext>
            </a:extLst>
          </p:cNvPr>
          <p:cNvPicPr>
            <a:picLocks noChangeAspect="1"/>
          </p:cNvPicPr>
          <p:nvPr userDrawn="1"/>
        </p:nvPicPr>
        <p:blipFill>
          <a:blip>
            <a:extLst>
              <a:ext uri="{96DAC541-7B7A-43D3-8B79-37D633B846F1}">
                <asvg:svgBlip xmlns:asvg="http://schemas.microsoft.com/office/drawing/2016/SVG/main" r:embed="rId79"/>
              </a:ext>
            </a:extLst>
          </a:blip>
          <a:srcRect/>
          <a:stretch/>
        </p:blipFill>
        <p:spPr>
          <a:xfrm>
            <a:off x="7874598" y="3727408"/>
            <a:ext cx="411480" cy="411480"/>
          </a:xfrm>
          <a:prstGeom prst="rect">
            <a:avLst/>
          </a:prstGeom>
        </p:spPr>
      </p:pic>
      <p:pic>
        <p:nvPicPr>
          <p:cNvPr id="308" name="Graphic 307" descr="medal (1)">
            <a:extLst>
              <a:ext uri="{FF2B5EF4-FFF2-40B4-BE49-F238E27FC236}">
                <a16:creationId xmlns:a16="http://schemas.microsoft.com/office/drawing/2014/main" id="{2A4F4085-4BFB-B119-3C1D-3EFC9BA68AC8}"/>
              </a:ext>
            </a:extLst>
          </p:cNvPr>
          <p:cNvPicPr>
            <a:picLocks noChangeAspect="1"/>
          </p:cNvPicPr>
          <p:nvPr userDrawn="1"/>
        </p:nvPicPr>
        <p:blipFill>
          <a:blip>
            <a:extLst>
              <a:ext uri="{96DAC541-7B7A-43D3-8B79-37D633B846F1}">
                <asvg:svgBlip xmlns:asvg="http://schemas.microsoft.com/office/drawing/2016/SVG/main" r:embed="rId80"/>
              </a:ext>
            </a:extLst>
          </a:blip>
          <a:srcRect/>
          <a:stretch/>
        </p:blipFill>
        <p:spPr>
          <a:xfrm>
            <a:off x="3700774" y="3727408"/>
            <a:ext cx="411480" cy="411480"/>
          </a:xfrm>
          <a:prstGeom prst="rect">
            <a:avLst/>
          </a:prstGeom>
        </p:spPr>
      </p:pic>
      <p:pic>
        <p:nvPicPr>
          <p:cNvPr id="309" name="Graphic 308" descr="medal (tick)">
            <a:extLst>
              <a:ext uri="{FF2B5EF4-FFF2-40B4-BE49-F238E27FC236}">
                <a16:creationId xmlns:a16="http://schemas.microsoft.com/office/drawing/2014/main" id="{EE440C54-AC71-14E2-A532-B350BB3A8990}"/>
              </a:ext>
            </a:extLst>
          </p:cNvPr>
          <p:cNvPicPr>
            <a:picLocks noChangeAspect="1"/>
          </p:cNvPicPr>
          <p:nvPr userDrawn="1"/>
        </p:nvPicPr>
        <p:blipFill>
          <a:blip>
            <a:extLst>
              <a:ext uri="{96DAC541-7B7A-43D3-8B79-37D633B846F1}">
                <asvg:svgBlip xmlns:asvg="http://schemas.microsoft.com/office/drawing/2016/SVG/main" r:embed="rId81"/>
              </a:ext>
            </a:extLst>
          </a:blip>
          <a:srcRect/>
          <a:stretch/>
        </p:blipFill>
        <p:spPr>
          <a:xfrm>
            <a:off x="4222502" y="3727408"/>
            <a:ext cx="411480" cy="411480"/>
          </a:xfrm>
          <a:prstGeom prst="rect">
            <a:avLst/>
          </a:prstGeom>
        </p:spPr>
      </p:pic>
      <p:pic>
        <p:nvPicPr>
          <p:cNvPr id="310" name="Graphic 309" descr="school">
            <a:extLst>
              <a:ext uri="{FF2B5EF4-FFF2-40B4-BE49-F238E27FC236}">
                <a16:creationId xmlns:a16="http://schemas.microsoft.com/office/drawing/2014/main" id="{D4ADC66E-6D45-A5AE-6C67-39F6921DEEE0}"/>
              </a:ext>
            </a:extLst>
          </p:cNvPr>
          <p:cNvPicPr>
            <a:picLocks noChangeAspect="1"/>
          </p:cNvPicPr>
          <p:nvPr userDrawn="1"/>
        </p:nvPicPr>
        <p:blipFill>
          <a:blip>
            <a:extLst>
              <a:ext uri="{96DAC541-7B7A-43D3-8B79-37D633B846F1}">
                <asvg:svgBlip xmlns:asvg="http://schemas.microsoft.com/office/drawing/2016/SVG/main" r:embed="rId82"/>
              </a:ext>
            </a:extLst>
          </a:blip>
          <a:srcRect/>
          <a:stretch/>
        </p:blipFill>
        <p:spPr>
          <a:xfrm>
            <a:off x="5787686" y="3727408"/>
            <a:ext cx="411480" cy="411480"/>
          </a:xfrm>
          <a:prstGeom prst="rect">
            <a:avLst/>
          </a:prstGeom>
        </p:spPr>
      </p:pic>
      <p:pic>
        <p:nvPicPr>
          <p:cNvPr id="311" name="Graphic 310" descr="tablet">
            <a:extLst>
              <a:ext uri="{FF2B5EF4-FFF2-40B4-BE49-F238E27FC236}">
                <a16:creationId xmlns:a16="http://schemas.microsoft.com/office/drawing/2014/main" id="{A8764927-F212-D914-4A63-721BAED0D8B4}"/>
              </a:ext>
            </a:extLst>
          </p:cNvPr>
          <p:cNvPicPr>
            <a:picLocks noChangeAspect="1"/>
          </p:cNvPicPr>
          <p:nvPr userDrawn="1"/>
        </p:nvPicPr>
        <p:blipFill>
          <a:blip>
            <a:extLst>
              <a:ext uri="{96DAC541-7B7A-43D3-8B79-37D633B846F1}">
                <asvg:svgBlip xmlns:asvg="http://schemas.microsoft.com/office/drawing/2016/SVG/main" r:embed="rId83"/>
              </a:ext>
            </a:extLst>
          </a:blip>
          <a:srcRect/>
          <a:stretch/>
        </p:blipFill>
        <p:spPr>
          <a:xfrm>
            <a:off x="3700780" y="4859256"/>
            <a:ext cx="411480" cy="411480"/>
          </a:xfrm>
          <a:prstGeom prst="rect">
            <a:avLst/>
          </a:prstGeom>
        </p:spPr>
      </p:pic>
      <p:pic>
        <p:nvPicPr>
          <p:cNvPr id="312" name="Graphic 311" descr="telescope">
            <a:extLst>
              <a:ext uri="{FF2B5EF4-FFF2-40B4-BE49-F238E27FC236}">
                <a16:creationId xmlns:a16="http://schemas.microsoft.com/office/drawing/2014/main" id="{4F7178A4-6582-D672-EC5E-ED3CBD3E7F32}"/>
              </a:ext>
            </a:extLst>
          </p:cNvPr>
          <p:cNvPicPr>
            <a:picLocks noChangeAspect="1"/>
          </p:cNvPicPr>
          <p:nvPr userDrawn="1"/>
        </p:nvPicPr>
        <p:blipFill>
          <a:blip>
            <a:extLst>
              <a:ext uri="{96DAC541-7B7A-43D3-8B79-37D633B846F1}">
                <asvg:svgBlip xmlns:asvg="http://schemas.microsoft.com/office/drawing/2016/SVG/main" r:embed="rId84"/>
              </a:ext>
            </a:extLst>
          </a:blip>
          <a:srcRect/>
          <a:stretch/>
        </p:blipFill>
        <p:spPr>
          <a:xfrm>
            <a:off x="10483238" y="3727408"/>
            <a:ext cx="411480" cy="411480"/>
          </a:xfrm>
          <a:prstGeom prst="rect">
            <a:avLst/>
          </a:prstGeom>
        </p:spPr>
      </p:pic>
      <p:pic>
        <p:nvPicPr>
          <p:cNvPr id="313" name="Graphic 312" descr="Medal with star">
            <a:extLst>
              <a:ext uri="{FF2B5EF4-FFF2-40B4-BE49-F238E27FC236}">
                <a16:creationId xmlns:a16="http://schemas.microsoft.com/office/drawing/2014/main" id="{A0D95BE3-39CB-3DCF-2976-CE1F648F56E8}"/>
              </a:ext>
            </a:extLst>
          </p:cNvPr>
          <p:cNvPicPr>
            <a:picLocks noChangeAspect="1"/>
          </p:cNvPicPr>
          <p:nvPr userDrawn="1"/>
        </p:nvPicPr>
        <p:blipFill>
          <a:blip>
            <a:extLst>
              <a:ext uri="{96DAC541-7B7A-43D3-8B79-37D633B846F1}">
                <asvg:svgBlip xmlns:asvg="http://schemas.microsoft.com/office/drawing/2016/SVG/main" r:embed="rId85"/>
              </a:ext>
            </a:extLst>
          </a:blip>
          <a:stretch>
            <a:fillRect/>
          </a:stretch>
        </p:blipFill>
        <p:spPr>
          <a:xfrm>
            <a:off x="4744230" y="3727408"/>
            <a:ext cx="411480" cy="411480"/>
          </a:xfrm>
          <a:prstGeom prst="rect">
            <a:avLst/>
          </a:prstGeom>
        </p:spPr>
      </p:pic>
      <p:pic>
        <p:nvPicPr>
          <p:cNvPr id="314" name="Graphic 313" descr="picture">
            <a:extLst>
              <a:ext uri="{FF2B5EF4-FFF2-40B4-BE49-F238E27FC236}">
                <a16:creationId xmlns:a16="http://schemas.microsoft.com/office/drawing/2014/main" id="{877348FC-48C8-431D-4EC9-2616880C0305}"/>
              </a:ext>
            </a:extLst>
          </p:cNvPr>
          <p:cNvPicPr>
            <a:picLocks noChangeAspect="1"/>
          </p:cNvPicPr>
          <p:nvPr userDrawn="1"/>
        </p:nvPicPr>
        <p:blipFill>
          <a:blip>
            <a:extLst>
              <a:ext uri="{96DAC541-7B7A-43D3-8B79-37D633B846F1}">
                <asvg:svgBlip xmlns:asvg="http://schemas.microsoft.com/office/drawing/2016/SVG/main" r:embed="rId86"/>
              </a:ext>
            </a:extLst>
          </a:blip>
          <a:srcRect/>
          <a:stretch/>
        </p:blipFill>
        <p:spPr>
          <a:xfrm>
            <a:off x="8918054" y="3727408"/>
            <a:ext cx="411480" cy="411480"/>
          </a:xfrm>
          <a:prstGeom prst="rect">
            <a:avLst/>
          </a:prstGeom>
        </p:spPr>
      </p:pic>
      <p:pic>
        <p:nvPicPr>
          <p:cNvPr id="315" name="Graphic 314" descr="planet">
            <a:extLst>
              <a:ext uri="{FF2B5EF4-FFF2-40B4-BE49-F238E27FC236}">
                <a16:creationId xmlns:a16="http://schemas.microsoft.com/office/drawing/2014/main" id="{97ABF9FE-BB7B-8782-1372-7B3EB7533894}"/>
              </a:ext>
            </a:extLst>
          </p:cNvPr>
          <p:cNvPicPr>
            <a:picLocks noChangeAspect="1"/>
          </p:cNvPicPr>
          <p:nvPr userDrawn="1"/>
        </p:nvPicPr>
        <p:blipFill>
          <a:blip>
            <a:extLst>
              <a:ext uri="{96DAC541-7B7A-43D3-8B79-37D633B846F1}">
                <asvg:svgBlip xmlns:asvg="http://schemas.microsoft.com/office/drawing/2016/SVG/main" r:embed="rId87"/>
              </a:ext>
            </a:extLst>
          </a:blip>
          <a:srcRect/>
          <a:stretch/>
        </p:blipFill>
        <p:spPr>
          <a:xfrm>
            <a:off x="9961510" y="3727408"/>
            <a:ext cx="411480" cy="411480"/>
          </a:xfrm>
          <a:prstGeom prst="rect">
            <a:avLst/>
          </a:prstGeom>
        </p:spPr>
      </p:pic>
      <p:pic>
        <p:nvPicPr>
          <p:cNvPr id="316" name="Graphic 315" descr="Medal displaying no symbol">
            <a:extLst>
              <a:ext uri="{FF2B5EF4-FFF2-40B4-BE49-F238E27FC236}">
                <a16:creationId xmlns:a16="http://schemas.microsoft.com/office/drawing/2014/main" id="{1805141E-8B6E-444C-5698-1ACCD71BB049}"/>
              </a:ext>
            </a:extLst>
          </p:cNvPr>
          <p:cNvPicPr>
            <a:picLocks noChangeAspect="1"/>
          </p:cNvPicPr>
          <p:nvPr userDrawn="1"/>
        </p:nvPicPr>
        <p:blipFill>
          <a:blip>
            <a:extLst>
              <a:ext uri="{96DAC541-7B7A-43D3-8B79-37D633B846F1}">
                <asvg:svgBlip xmlns:asvg="http://schemas.microsoft.com/office/drawing/2016/SVG/main" r:embed="rId88"/>
              </a:ext>
            </a:extLst>
          </a:blip>
          <a:stretch>
            <a:fillRect/>
          </a:stretch>
        </p:blipFill>
        <p:spPr>
          <a:xfrm>
            <a:off x="5265958" y="3727408"/>
            <a:ext cx="411480" cy="411480"/>
          </a:xfrm>
          <a:prstGeom prst="rect">
            <a:avLst/>
          </a:prstGeom>
        </p:spPr>
      </p:pic>
      <p:pic>
        <p:nvPicPr>
          <p:cNvPr id="317" name="Graphic 316" descr="molecule&#10;">
            <a:extLst>
              <a:ext uri="{FF2B5EF4-FFF2-40B4-BE49-F238E27FC236}">
                <a16:creationId xmlns:a16="http://schemas.microsoft.com/office/drawing/2014/main" id="{96824276-CB73-E5EF-99D1-1CAF8647A6D0}"/>
              </a:ext>
            </a:extLst>
          </p:cNvPr>
          <p:cNvPicPr>
            <a:picLocks noChangeAspect="1"/>
          </p:cNvPicPr>
          <p:nvPr userDrawn="1"/>
        </p:nvPicPr>
        <p:blipFill>
          <a:blip>
            <a:extLst>
              <a:ext uri="{96DAC541-7B7A-43D3-8B79-37D633B846F1}">
                <asvg:svgBlip xmlns:asvg="http://schemas.microsoft.com/office/drawing/2016/SVG/main" r:embed="rId89"/>
              </a:ext>
            </a:extLst>
          </a:blip>
          <a:srcRect/>
          <a:stretch/>
        </p:blipFill>
        <p:spPr>
          <a:xfrm>
            <a:off x="9439782" y="3727408"/>
            <a:ext cx="411480" cy="411480"/>
          </a:xfrm>
          <a:prstGeom prst="rect">
            <a:avLst/>
          </a:prstGeom>
        </p:spPr>
      </p:pic>
      <p:pic>
        <p:nvPicPr>
          <p:cNvPr id="318" name="Graphic 317" descr="brain">
            <a:extLst>
              <a:ext uri="{FF2B5EF4-FFF2-40B4-BE49-F238E27FC236}">
                <a16:creationId xmlns:a16="http://schemas.microsoft.com/office/drawing/2014/main" id="{AFD87966-51A0-F06B-D467-CA57368F38D4}"/>
              </a:ext>
            </a:extLst>
          </p:cNvPr>
          <p:cNvPicPr>
            <a:picLocks noChangeAspect="1"/>
          </p:cNvPicPr>
          <p:nvPr userDrawn="1"/>
        </p:nvPicPr>
        <p:blipFill>
          <a:blip>
            <a:extLst>
              <a:ext uri="{96DAC541-7B7A-43D3-8B79-37D633B846F1}">
                <asvg:svgBlip xmlns:asvg="http://schemas.microsoft.com/office/drawing/2016/SVG/main" r:embed="rId90"/>
              </a:ext>
            </a:extLst>
          </a:blip>
          <a:srcRect/>
          <a:stretch/>
        </p:blipFill>
        <p:spPr>
          <a:xfrm>
            <a:off x="3700774" y="2595558"/>
            <a:ext cx="411480" cy="411480"/>
          </a:xfrm>
          <a:prstGeom prst="rect">
            <a:avLst/>
          </a:prstGeom>
        </p:spPr>
      </p:pic>
      <p:pic>
        <p:nvPicPr>
          <p:cNvPr id="319" name="Graphic 318" descr="thinking">
            <a:extLst>
              <a:ext uri="{FF2B5EF4-FFF2-40B4-BE49-F238E27FC236}">
                <a16:creationId xmlns:a16="http://schemas.microsoft.com/office/drawing/2014/main" id="{5F3C4689-C2BB-806C-191C-8B1C44E6C045}"/>
              </a:ext>
            </a:extLst>
          </p:cNvPr>
          <p:cNvPicPr>
            <a:picLocks noChangeAspect="1"/>
          </p:cNvPicPr>
          <p:nvPr userDrawn="1"/>
        </p:nvPicPr>
        <p:blipFill>
          <a:blip>
            <a:extLst>
              <a:ext uri="{96DAC541-7B7A-43D3-8B79-37D633B846F1}">
                <asvg:svgBlip xmlns:asvg="http://schemas.microsoft.com/office/drawing/2016/SVG/main" r:embed="rId91"/>
              </a:ext>
            </a:extLst>
          </a:blip>
          <a:srcRect/>
          <a:stretch/>
        </p:blipFill>
        <p:spPr>
          <a:xfrm>
            <a:off x="4222502" y="2595558"/>
            <a:ext cx="411480" cy="411480"/>
          </a:xfrm>
          <a:prstGeom prst="rect">
            <a:avLst/>
          </a:prstGeom>
        </p:spPr>
      </p:pic>
      <p:pic>
        <p:nvPicPr>
          <p:cNvPr id="320" name="Graphic 319" descr="camera">
            <a:extLst>
              <a:ext uri="{FF2B5EF4-FFF2-40B4-BE49-F238E27FC236}">
                <a16:creationId xmlns:a16="http://schemas.microsoft.com/office/drawing/2014/main" id="{104C0E24-F3DB-E3AE-3FDD-7D505737AAB2}"/>
              </a:ext>
            </a:extLst>
          </p:cNvPr>
          <p:cNvPicPr>
            <a:picLocks noChangeAspect="1"/>
          </p:cNvPicPr>
          <p:nvPr userDrawn="1"/>
        </p:nvPicPr>
        <p:blipFill>
          <a:blip>
            <a:extLst>
              <a:ext uri="{96DAC541-7B7A-43D3-8B79-37D633B846F1}">
                <asvg:svgBlip xmlns:asvg="http://schemas.microsoft.com/office/drawing/2016/SVG/main" r:embed="rId92"/>
              </a:ext>
            </a:extLst>
          </a:blip>
          <a:srcRect/>
          <a:stretch/>
        </p:blipFill>
        <p:spPr>
          <a:xfrm>
            <a:off x="11004968" y="2595558"/>
            <a:ext cx="411480" cy="411480"/>
          </a:xfrm>
          <a:prstGeom prst="rect">
            <a:avLst/>
          </a:prstGeom>
        </p:spPr>
      </p:pic>
      <p:pic>
        <p:nvPicPr>
          <p:cNvPr id="321" name="Graphic 320" descr="celebration">
            <a:extLst>
              <a:ext uri="{FF2B5EF4-FFF2-40B4-BE49-F238E27FC236}">
                <a16:creationId xmlns:a16="http://schemas.microsoft.com/office/drawing/2014/main" id="{6406CFA7-CDD2-0F6C-C62F-44791DA6B5F1}"/>
              </a:ext>
            </a:extLst>
          </p:cNvPr>
          <p:cNvPicPr>
            <a:picLocks noChangeAspect="1"/>
          </p:cNvPicPr>
          <p:nvPr userDrawn="1"/>
        </p:nvPicPr>
        <p:blipFill>
          <a:blip>
            <a:extLst>
              <a:ext uri="{96DAC541-7B7A-43D3-8B79-37D633B846F1}">
                <asvg:svgBlip xmlns:asvg="http://schemas.microsoft.com/office/drawing/2016/SVG/main" r:embed="rId93"/>
              </a:ext>
            </a:extLst>
          </a:blip>
          <a:srcRect/>
          <a:stretch/>
        </p:blipFill>
        <p:spPr>
          <a:xfrm>
            <a:off x="8918054" y="2595558"/>
            <a:ext cx="411480" cy="411480"/>
          </a:xfrm>
          <a:prstGeom prst="rect">
            <a:avLst/>
          </a:prstGeom>
        </p:spPr>
      </p:pic>
      <p:pic>
        <p:nvPicPr>
          <p:cNvPr id="322" name="Graphic 321" descr="credit card">
            <a:extLst>
              <a:ext uri="{FF2B5EF4-FFF2-40B4-BE49-F238E27FC236}">
                <a16:creationId xmlns:a16="http://schemas.microsoft.com/office/drawing/2014/main" id="{D34FD4B7-8893-3AC6-92CB-26B5A50FC5F9}"/>
              </a:ext>
            </a:extLst>
          </p:cNvPr>
          <p:cNvPicPr>
            <a:picLocks noChangeAspect="1"/>
          </p:cNvPicPr>
          <p:nvPr userDrawn="1"/>
        </p:nvPicPr>
        <p:blipFill>
          <a:blip>
            <a:extLst>
              <a:ext uri="{96DAC541-7B7A-43D3-8B79-37D633B846F1}">
                <asvg:svgBlip xmlns:asvg="http://schemas.microsoft.com/office/drawing/2016/SVG/main" r:embed="rId94"/>
              </a:ext>
            </a:extLst>
          </a:blip>
          <a:srcRect/>
          <a:stretch/>
        </p:blipFill>
        <p:spPr>
          <a:xfrm>
            <a:off x="8396326" y="2595558"/>
            <a:ext cx="411480" cy="411480"/>
          </a:xfrm>
          <a:prstGeom prst="rect">
            <a:avLst/>
          </a:prstGeom>
        </p:spPr>
      </p:pic>
      <p:pic>
        <p:nvPicPr>
          <p:cNvPr id="323" name="Graphic 322" descr="like">
            <a:extLst>
              <a:ext uri="{FF2B5EF4-FFF2-40B4-BE49-F238E27FC236}">
                <a16:creationId xmlns:a16="http://schemas.microsoft.com/office/drawing/2014/main" id="{54B305BA-B347-2E75-26AE-0699A4C742B3}"/>
              </a:ext>
            </a:extLst>
          </p:cNvPr>
          <p:cNvPicPr>
            <a:picLocks noChangeAspect="1"/>
          </p:cNvPicPr>
          <p:nvPr userDrawn="1"/>
        </p:nvPicPr>
        <p:blipFill>
          <a:blip>
            <a:extLst>
              <a:ext uri="{96DAC541-7B7A-43D3-8B79-37D633B846F1}">
                <asvg:svgBlip xmlns:asvg="http://schemas.microsoft.com/office/drawing/2016/SVG/main" r:embed="rId95"/>
              </a:ext>
            </a:extLst>
          </a:blip>
          <a:srcRect/>
          <a:stretch/>
        </p:blipFill>
        <p:spPr>
          <a:xfrm>
            <a:off x="9439782" y="2595558"/>
            <a:ext cx="411480" cy="411480"/>
          </a:xfrm>
          <a:prstGeom prst="rect">
            <a:avLst/>
          </a:prstGeom>
        </p:spPr>
      </p:pic>
      <p:pic>
        <p:nvPicPr>
          <p:cNvPr id="324" name="Graphic 323" descr="love">
            <a:extLst>
              <a:ext uri="{FF2B5EF4-FFF2-40B4-BE49-F238E27FC236}">
                <a16:creationId xmlns:a16="http://schemas.microsoft.com/office/drawing/2014/main" id="{7A333AE7-8446-3FD7-EB18-6022417A30D9}"/>
              </a:ext>
            </a:extLst>
          </p:cNvPr>
          <p:cNvPicPr>
            <a:picLocks noChangeAspect="1"/>
          </p:cNvPicPr>
          <p:nvPr userDrawn="1"/>
        </p:nvPicPr>
        <p:blipFill>
          <a:blip>
            <a:extLst>
              <a:ext uri="{96DAC541-7B7A-43D3-8B79-37D633B846F1}">
                <asvg:svgBlip xmlns:asvg="http://schemas.microsoft.com/office/drawing/2016/SVG/main" r:embed="rId96"/>
              </a:ext>
            </a:extLst>
          </a:blip>
          <a:srcRect/>
          <a:stretch/>
        </p:blipFill>
        <p:spPr>
          <a:xfrm>
            <a:off x="9961510" y="2595558"/>
            <a:ext cx="411480" cy="411480"/>
          </a:xfrm>
          <a:prstGeom prst="rect">
            <a:avLst/>
          </a:prstGeom>
        </p:spPr>
      </p:pic>
      <p:pic>
        <p:nvPicPr>
          <p:cNvPr id="325" name="Graphic 324" descr="Money ($)">
            <a:extLst>
              <a:ext uri="{FF2B5EF4-FFF2-40B4-BE49-F238E27FC236}">
                <a16:creationId xmlns:a16="http://schemas.microsoft.com/office/drawing/2014/main" id="{B4A57C16-B6B8-AFE0-5252-C3AF51346A47}"/>
              </a:ext>
            </a:extLst>
          </p:cNvPr>
          <p:cNvPicPr>
            <a:picLocks noChangeAspect="1"/>
          </p:cNvPicPr>
          <p:nvPr userDrawn="1"/>
        </p:nvPicPr>
        <p:blipFill>
          <a:blip>
            <a:extLst>
              <a:ext uri="{96DAC541-7B7A-43D3-8B79-37D633B846F1}">
                <asvg:svgBlip xmlns:asvg="http://schemas.microsoft.com/office/drawing/2016/SVG/main" r:embed="rId97"/>
              </a:ext>
            </a:extLst>
          </a:blip>
          <a:stretch>
            <a:fillRect/>
          </a:stretch>
        </p:blipFill>
        <p:spPr>
          <a:xfrm>
            <a:off x="6309414" y="2595558"/>
            <a:ext cx="411480" cy="411480"/>
          </a:xfrm>
          <a:prstGeom prst="rect">
            <a:avLst/>
          </a:prstGeom>
        </p:spPr>
      </p:pic>
      <p:pic>
        <p:nvPicPr>
          <p:cNvPr id="326" name="Graphic 325" descr="Money tree ($)">
            <a:extLst>
              <a:ext uri="{FF2B5EF4-FFF2-40B4-BE49-F238E27FC236}">
                <a16:creationId xmlns:a16="http://schemas.microsoft.com/office/drawing/2014/main" id="{79F8E745-C944-5A08-7611-C2DB5AC5C8E9}"/>
              </a:ext>
            </a:extLst>
          </p:cNvPr>
          <p:cNvPicPr>
            <a:picLocks noChangeAspect="1"/>
          </p:cNvPicPr>
          <p:nvPr userDrawn="1"/>
        </p:nvPicPr>
        <p:blipFill>
          <a:blip>
            <a:extLst>
              <a:ext uri="{96DAC541-7B7A-43D3-8B79-37D633B846F1}">
                <asvg:svgBlip xmlns:asvg="http://schemas.microsoft.com/office/drawing/2016/SVG/main" r:embed="rId98"/>
              </a:ext>
            </a:extLst>
          </a:blip>
          <a:stretch>
            <a:fillRect/>
          </a:stretch>
        </p:blipFill>
        <p:spPr>
          <a:xfrm>
            <a:off x="7352870" y="2595558"/>
            <a:ext cx="411480" cy="411480"/>
          </a:xfrm>
          <a:prstGeom prst="rect">
            <a:avLst/>
          </a:prstGeom>
        </p:spPr>
      </p:pic>
      <p:pic>
        <p:nvPicPr>
          <p:cNvPr id="327" name="Graphic 326" descr="money (£)">
            <a:extLst>
              <a:ext uri="{FF2B5EF4-FFF2-40B4-BE49-F238E27FC236}">
                <a16:creationId xmlns:a16="http://schemas.microsoft.com/office/drawing/2014/main" id="{BC658158-25A2-391A-A76C-44E6AA8B8957}"/>
              </a:ext>
            </a:extLst>
          </p:cNvPr>
          <p:cNvPicPr>
            <a:picLocks noChangeAspect="1"/>
          </p:cNvPicPr>
          <p:nvPr userDrawn="1"/>
        </p:nvPicPr>
        <p:blipFill>
          <a:blip>
            <a:extLst>
              <a:ext uri="{96DAC541-7B7A-43D3-8B79-37D633B846F1}">
                <asvg:svgBlip xmlns:asvg="http://schemas.microsoft.com/office/drawing/2016/SVG/main" r:embed="rId99"/>
              </a:ext>
            </a:extLst>
          </a:blip>
          <a:srcRect/>
          <a:stretch/>
        </p:blipFill>
        <p:spPr>
          <a:xfrm>
            <a:off x="6831142" y="2595558"/>
            <a:ext cx="411480" cy="411480"/>
          </a:xfrm>
          <a:prstGeom prst="rect">
            <a:avLst/>
          </a:prstGeom>
        </p:spPr>
      </p:pic>
      <p:pic>
        <p:nvPicPr>
          <p:cNvPr id="328" name="Graphic 327" descr="persons">
            <a:extLst>
              <a:ext uri="{FF2B5EF4-FFF2-40B4-BE49-F238E27FC236}">
                <a16:creationId xmlns:a16="http://schemas.microsoft.com/office/drawing/2014/main" id="{1019BC98-0D9A-E790-1D61-7C4BB5BE2C72}"/>
              </a:ext>
            </a:extLst>
          </p:cNvPr>
          <p:cNvPicPr>
            <a:picLocks noChangeAspect="1"/>
          </p:cNvPicPr>
          <p:nvPr userDrawn="1"/>
        </p:nvPicPr>
        <p:blipFill>
          <a:blip>
            <a:extLst>
              <a:ext uri="{96DAC541-7B7A-43D3-8B79-37D633B846F1}">
                <asvg:svgBlip xmlns:asvg="http://schemas.microsoft.com/office/drawing/2016/SVG/main" r:embed="rId100"/>
              </a:ext>
            </a:extLst>
          </a:blip>
          <a:srcRect/>
          <a:stretch/>
        </p:blipFill>
        <p:spPr>
          <a:xfrm>
            <a:off x="5265958" y="2595558"/>
            <a:ext cx="411480" cy="411480"/>
          </a:xfrm>
          <a:prstGeom prst="rect">
            <a:avLst/>
          </a:prstGeom>
        </p:spPr>
      </p:pic>
      <p:pic>
        <p:nvPicPr>
          <p:cNvPr id="329" name="Graphic 328" descr="shopping cart">
            <a:extLst>
              <a:ext uri="{FF2B5EF4-FFF2-40B4-BE49-F238E27FC236}">
                <a16:creationId xmlns:a16="http://schemas.microsoft.com/office/drawing/2014/main" id="{E7F7E90B-60A8-FDD9-C6A3-E1DEEF9300A5}"/>
              </a:ext>
            </a:extLst>
          </p:cNvPr>
          <p:cNvPicPr>
            <a:picLocks noChangeAspect="1"/>
          </p:cNvPicPr>
          <p:nvPr userDrawn="1"/>
        </p:nvPicPr>
        <p:blipFill>
          <a:blip>
            <a:extLst>
              <a:ext uri="{96DAC541-7B7A-43D3-8B79-37D633B846F1}">
                <asvg:svgBlip xmlns:asvg="http://schemas.microsoft.com/office/drawing/2016/SVG/main" r:embed="rId101"/>
              </a:ext>
            </a:extLst>
          </a:blip>
          <a:srcRect/>
          <a:stretch/>
        </p:blipFill>
        <p:spPr>
          <a:xfrm>
            <a:off x="7874598" y="2595558"/>
            <a:ext cx="411480" cy="411480"/>
          </a:xfrm>
          <a:prstGeom prst="rect">
            <a:avLst/>
          </a:prstGeom>
        </p:spPr>
      </p:pic>
      <p:pic>
        <p:nvPicPr>
          <p:cNvPr id="330" name="Graphic 329" descr="a group of people">
            <a:extLst>
              <a:ext uri="{FF2B5EF4-FFF2-40B4-BE49-F238E27FC236}">
                <a16:creationId xmlns:a16="http://schemas.microsoft.com/office/drawing/2014/main" id="{70456466-B1F4-4B1A-01F6-5963A7D2C5C6}"/>
              </a:ext>
            </a:extLst>
          </p:cNvPr>
          <p:cNvPicPr>
            <a:picLocks noChangeAspect="1"/>
          </p:cNvPicPr>
          <p:nvPr userDrawn="1"/>
        </p:nvPicPr>
        <p:blipFill>
          <a:blip>
            <a:extLst>
              <a:ext uri="{96DAC541-7B7A-43D3-8B79-37D633B846F1}">
                <asvg:svgBlip xmlns:asvg="http://schemas.microsoft.com/office/drawing/2016/SVG/main" r:embed="rId102"/>
              </a:ext>
            </a:extLst>
          </a:blip>
          <a:srcRect/>
          <a:stretch/>
        </p:blipFill>
        <p:spPr>
          <a:xfrm>
            <a:off x="5787686" y="2595558"/>
            <a:ext cx="411480" cy="411480"/>
          </a:xfrm>
          <a:prstGeom prst="rect">
            <a:avLst/>
          </a:prstGeom>
        </p:spPr>
      </p:pic>
      <p:pic>
        <p:nvPicPr>
          <p:cNvPr id="331" name="Graphic 330" descr="person">
            <a:extLst>
              <a:ext uri="{FF2B5EF4-FFF2-40B4-BE49-F238E27FC236}">
                <a16:creationId xmlns:a16="http://schemas.microsoft.com/office/drawing/2014/main" id="{BCA7EE55-0626-ADC4-3433-3428DA6E4EF0}"/>
              </a:ext>
            </a:extLst>
          </p:cNvPr>
          <p:cNvPicPr>
            <a:picLocks noChangeAspect="1"/>
          </p:cNvPicPr>
          <p:nvPr userDrawn="1"/>
        </p:nvPicPr>
        <p:blipFill>
          <a:blip>
            <a:extLst>
              <a:ext uri="{96DAC541-7B7A-43D3-8B79-37D633B846F1}">
                <asvg:svgBlip xmlns:asvg="http://schemas.microsoft.com/office/drawing/2016/SVG/main" r:embed="rId103"/>
              </a:ext>
            </a:extLst>
          </a:blip>
          <a:srcRect/>
          <a:stretch/>
        </p:blipFill>
        <p:spPr>
          <a:xfrm>
            <a:off x="4744230" y="2595558"/>
            <a:ext cx="411480" cy="411480"/>
          </a:xfrm>
          <a:prstGeom prst="rect">
            <a:avLst/>
          </a:prstGeom>
        </p:spPr>
      </p:pic>
      <p:pic>
        <p:nvPicPr>
          <p:cNvPr id="332" name="Graphic 331" descr="VR goggles">
            <a:extLst>
              <a:ext uri="{FF2B5EF4-FFF2-40B4-BE49-F238E27FC236}">
                <a16:creationId xmlns:a16="http://schemas.microsoft.com/office/drawing/2014/main" id="{328EF89A-ABF6-D775-7A2B-DEE8A975D160}"/>
              </a:ext>
            </a:extLst>
          </p:cNvPr>
          <p:cNvPicPr>
            <a:picLocks noChangeAspect="1"/>
          </p:cNvPicPr>
          <p:nvPr userDrawn="1"/>
        </p:nvPicPr>
        <p:blipFill>
          <a:blip>
            <a:extLst>
              <a:ext uri="{96DAC541-7B7A-43D3-8B79-37D633B846F1}">
                <asvg:svgBlip xmlns:asvg="http://schemas.microsoft.com/office/drawing/2016/SVG/main" r:embed="rId104"/>
              </a:ext>
            </a:extLst>
          </a:blip>
          <a:srcRect/>
          <a:stretch/>
        </p:blipFill>
        <p:spPr>
          <a:xfrm>
            <a:off x="10483238" y="2595558"/>
            <a:ext cx="411480" cy="411480"/>
          </a:xfrm>
          <a:prstGeom prst="rect">
            <a:avLst/>
          </a:prstGeom>
        </p:spPr>
      </p:pic>
      <p:pic>
        <p:nvPicPr>
          <p:cNvPr id="333" name="Graphic 332" descr="bell">
            <a:extLst>
              <a:ext uri="{FF2B5EF4-FFF2-40B4-BE49-F238E27FC236}">
                <a16:creationId xmlns:a16="http://schemas.microsoft.com/office/drawing/2014/main" id="{B518044C-7D0C-6F6F-BFF8-9BCB44D7EA4B}"/>
              </a:ext>
            </a:extLst>
          </p:cNvPr>
          <p:cNvPicPr>
            <a:picLocks noChangeAspect="1"/>
          </p:cNvPicPr>
          <p:nvPr userDrawn="1"/>
        </p:nvPicPr>
        <p:blipFill>
          <a:blip>
            <a:extLst>
              <a:ext uri="{96DAC541-7B7A-43D3-8B79-37D633B846F1}">
                <asvg:svgBlip xmlns:asvg="http://schemas.microsoft.com/office/drawing/2016/SVG/main" r:embed="rId105"/>
              </a:ext>
            </a:extLst>
          </a:blip>
          <a:srcRect/>
          <a:stretch/>
        </p:blipFill>
        <p:spPr>
          <a:xfrm>
            <a:off x="9961510" y="3161483"/>
            <a:ext cx="411480" cy="411480"/>
          </a:xfrm>
          <a:prstGeom prst="rect">
            <a:avLst/>
          </a:prstGeom>
        </p:spPr>
      </p:pic>
      <p:pic>
        <p:nvPicPr>
          <p:cNvPr id="334" name="Graphic 333" descr="calendar with dots">
            <a:extLst>
              <a:ext uri="{FF2B5EF4-FFF2-40B4-BE49-F238E27FC236}">
                <a16:creationId xmlns:a16="http://schemas.microsoft.com/office/drawing/2014/main" id="{ED405198-A008-0FA4-21AE-D525C1F1D100}"/>
              </a:ext>
            </a:extLst>
          </p:cNvPr>
          <p:cNvPicPr>
            <a:picLocks noChangeAspect="1"/>
          </p:cNvPicPr>
          <p:nvPr userDrawn="1"/>
        </p:nvPicPr>
        <p:blipFill>
          <a:blip>
            <a:extLst>
              <a:ext uri="{96DAC541-7B7A-43D3-8B79-37D633B846F1}">
                <asvg:svgBlip xmlns:asvg="http://schemas.microsoft.com/office/drawing/2016/SVG/main" r:embed="rId106"/>
              </a:ext>
            </a:extLst>
          </a:blip>
          <a:srcRect/>
          <a:stretch/>
        </p:blipFill>
        <p:spPr>
          <a:xfrm>
            <a:off x="3700774" y="3161483"/>
            <a:ext cx="411480" cy="411480"/>
          </a:xfrm>
          <a:prstGeom prst="rect">
            <a:avLst/>
          </a:prstGeom>
        </p:spPr>
      </p:pic>
      <p:pic>
        <p:nvPicPr>
          <p:cNvPr id="335" name="Graphic 334" descr="calendar with number 10">
            <a:extLst>
              <a:ext uri="{FF2B5EF4-FFF2-40B4-BE49-F238E27FC236}">
                <a16:creationId xmlns:a16="http://schemas.microsoft.com/office/drawing/2014/main" id="{4D2754F5-2466-90F4-1F94-CB86EDDEB34D}"/>
              </a:ext>
            </a:extLst>
          </p:cNvPr>
          <p:cNvPicPr>
            <a:picLocks noChangeAspect="1"/>
          </p:cNvPicPr>
          <p:nvPr userDrawn="1"/>
        </p:nvPicPr>
        <p:blipFill>
          <a:blip>
            <a:extLst>
              <a:ext uri="{96DAC541-7B7A-43D3-8B79-37D633B846F1}">
                <asvg:svgBlip xmlns:asvg="http://schemas.microsoft.com/office/drawing/2016/SVG/main" r:embed="rId107"/>
              </a:ext>
            </a:extLst>
          </a:blip>
          <a:srcRect/>
          <a:stretch/>
        </p:blipFill>
        <p:spPr>
          <a:xfrm>
            <a:off x="4222502" y="3161483"/>
            <a:ext cx="411480" cy="411480"/>
          </a:xfrm>
          <a:prstGeom prst="rect">
            <a:avLst/>
          </a:prstGeom>
        </p:spPr>
      </p:pic>
      <p:pic>
        <p:nvPicPr>
          <p:cNvPr id="336" name="Graphic 335" descr="blank calendar">
            <a:extLst>
              <a:ext uri="{FF2B5EF4-FFF2-40B4-BE49-F238E27FC236}">
                <a16:creationId xmlns:a16="http://schemas.microsoft.com/office/drawing/2014/main" id="{1C453111-F16A-FAE1-AE89-BD57CA52AB87}"/>
              </a:ext>
            </a:extLst>
          </p:cNvPr>
          <p:cNvPicPr>
            <a:picLocks noChangeAspect="1"/>
          </p:cNvPicPr>
          <p:nvPr userDrawn="1"/>
        </p:nvPicPr>
        <p:blipFill>
          <a:blip>
            <a:extLst>
              <a:ext uri="{96DAC541-7B7A-43D3-8B79-37D633B846F1}">
                <asvg:svgBlip xmlns:asvg="http://schemas.microsoft.com/office/drawing/2016/SVG/main" r:embed="rId108"/>
              </a:ext>
            </a:extLst>
          </a:blip>
          <a:srcRect/>
          <a:stretch/>
        </p:blipFill>
        <p:spPr>
          <a:xfrm>
            <a:off x="4744230" y="3161483"/>
            <a:ext cx="411480" cy="411480"/>
          </a:xfrm>
          <a:prstGeom prst="rect">
            <a:avLst/>
          </a:prstGeom>
        </p:spPr>
      </p:pic>
      <p:pic>
        <p:nvPicPr>
          <p:cNvPr id="337" name="Graphic 336" descr="clipboard">
            <a:extLst>
              <a:ext uri="{FF2B5EF4-FFF2-40B4-BE49-F238E27FC236}">
                <a16:creationId xmlns:a16="http://schemas.microsoft.com/office/drawing/2014/main" id="{00FFFADB-EF1A-6D5C-E918-6FC31F835400}"/>
              </a:ext>
            </a:extLst>
          </p:cNvPr>
          <p:cNvPicPr>
            <a:picLocks noChangeAspect="1"/>
          </p:cNvPicPr>
          <p:nvPr userDrawn="1"/>
        </p:nvPicPr>
        <p:blipFill>
          <a:blip>
            <a:extLst>
              <a:ext uri="{96DAC541-7B7A-43D3-8B79-37D633B846F1}">
                <asvg:svgBlip xmlns:asvg="http://schemas.microsoft.com/office/drawing/2016/SVG/main" r:embed="rId109"/>
              </a:ext>
            </a:extLst>
          </a:blip>
          <a:srcRect/>
          <a:stretch/>
        </p:blipFill>
        <p:spPr>
          <a:xfrm>
            <a:off x="5265958" y="3161483"/>
            <a:ext cx="411480" cy="411480"/>
          </a:xfrm>
          <a:prstGeom prst="rect">
            <a:avLst/>
          </a:prstGeom>
        </p:spPr>
      </p:pic>
      <p:pic>
        <p:nvPicPr>
          <p:cNvPr id="338" name="Graphic 337" descr="clipboard with a paper">
            <a:extLst>
              <a:ext uri="{FF2B5EF4-FFF2-40B4-BE49-F238E27FC236}">
                <a16:creationId xmlns:a16="http://schemas.microsoft.com/office/drawing/2014/main" id="{A6A78914-5A02-084F-A701-CA5E6EC81303}"/>
              </a:ext>
            </a:extLst>
          </p:cNvPr>
          <p:cNvPicPr>
            <a:picLocks noChangeAspect="1"/>
          </p:cNvPicPr>
          <p:nvPr userDrawn="1"/>
        </p:nvPicPr>
        <p:blipFill>
          <a:blip>
            <a:extLst>
              <a:ext uri="{96DAC541-7B7A-43D3-8B79-37D633B846F1}">
                <asvg:svgBlip xmlns:asvg="http://schemas.microsoft.com/office/drawing/2016/SVG/main" r:embed="rId110"/>
              </a:ext>
            </a:extLst>
          </a:blip>
          <a:srcRect/>
          <a:stretch/>
        </p:blipFill>
        <p:spPr>
          <a:xfrm>
            <a:off x="5787686" y="3161483"/>
            <a:ext cx="411480" cy="411480"/>
          </a:xfrm>
          <a:prstGeom prst="rect">
            <a:avLst/>
          </a:prstGeom>
        </p:spPr>
      </p:pic>
      <p:pic>
        <p:nvPicPr>
          <p:cNvPr id="339" name="Graphic 338" descr="cup">
            <a:extLst>
              <a:ext uri="{FF2B5EF4-FFF2-40B4-BE49-F238E27FC236}">
                <a16:creationId xmlns:a16="http://schemas.microsoft.com/office/drawing/2014/main" id="{8199DE4D-C423-8377-ACB9-AD02F912E2A0}"/>
              </a:ext>
            </a:extLst>
          </p:cNvPr>
          <p:cNvPicPr>
            <a:picLocks noChangeAspect="1"/>
          </p:cNvPicPr>
          <p:nvPr userDrawn="1"/>
        </p:nvPicPr>
        <p:blipFill>
          <a:blip>
            <a:extLst>
              <a:ext uri="{96DAC541-7B7A-43D3-8B79-37D633B846F1}">
                <asvg:svgBlip xmlns:asvg="http://schemas.microsoft.com/office/drawing/2016/SVG/main" r:embed="rId111"/>
              </a:ext>
            </a:extLst>
          </a:blip>
          <a:srcRect/>
          <a:stretch/>
        </p:blipFill>
        <p:spPr>
          <a:xfrm>
            <a:off x="11004968" y="3161483"/>
            <a:ext cx="411480" cy="411480"/>
          </a:xfrm>
          <a:prstGeom prst="rect">
            <a:avLst/>
          </a:prstGeom>
        </p:spPr>
      </p:pic>
      <p:pic>
        <p:nvPicPr>
          <p:cNvPr id="340" name="Graphic 339" descr="pen and ruler">
            <a:extLst>
              <a:ext uri="{FF2B5EF4-FFF2-40B4-BE49-F238E27FC236}">
                <a16:creationId xmlns:a16="http://schemas.microsoft.com/office/drawing/2014/main" id="{F103ACCC-F2CE-B30E-C077-617F76DB87B4}"/>
              </a:ext>
            </a:extLst>
          </p:cNvPr>
          <p:cNvPicPr>
            <a:picLocks noChangeAspect="1"/>
          </p:cNvPicPr>
          <p:nvPr userDrawn="1"/>
        </p:nvPicPr>
        <p:blipFill>
          <a:blip>
            <a:extLst>
              <a:ext uri="{96DAC541-7B7A-43D3-8B79-37D633B846F1}">
                <asvg:svgBlip xmlns:asvg="http://schemas.microsoft.com/office/drawing/2016/SVG/main" r:embed="rId112"/>
              </a:ext>
            </a:extLst>
          </a:blip>
          <a:srcRect/>
          <a:stretch/>
        </p:blipFill>
        <p:spPr>
          <a:xfrm>
            <a:off x="8918054" y="3161483"/>
            <a:ext cx="411480" cy="411480"/>
          </a:xfrm>
          <a:prstGeom prst="rect">
            <a:avLst/>
          </a:prstGeom>
        </p:spPr>
      </p:pic>
      <p:pic>
        <p:nvPicPr>
          <p:cNvPr id="341" name="Graphic 340" descr="clcok">
            <a:extLst>
              <a:ext uri="{FF2B5EF4-FFF2-40B4-BE49-F238E27FC236}">
                <a16:creationId xmlns:a16="http://schemas.microsoft.com/office/drawing/2014/main" id="{019947BA-33B2-50CB-DCF3-2FEB0D5401E5}"/>
              </a:ext>
            </a:extLst>
          </p:cNvPr>
          <p:cNvPicPr>
            <a:picLocks noChangeAspect="1"/>
          </p:cNvPicPr>
          <p:nvPr userDrawn="1"/>
        </p:nvPicPr>
        <p:blipFill>
          <a:blip>
            <a:extLst>
              <a:ext uri="{96DAC541-7B7A-43D3-8B79-37D633B846F1}">
                <asvg:svgBlip xmlns:asvg="http://schemas.microsoft.com/office/drawing/2016/SVG/main" r:embed="rId113"/>
              </a:ext>
            </a:extLst>
          </a:blip>
          <a:srcRect/>
          <a:stretch/>
        </p:blipFill>
        <p:spPr>
          <a:xfrm>
            <a:off x="10483238" y="3161483"/>
            <a:ext cx="411480" cy="411480"/>
          </a:xfrm>
          <a:prstGeom prst="rect">
            <a:avLst/>
          </a:prstGeom>
        </p:spPr>
      </p:pic>
      <p:pic>
        <p:nvPicPr>
          <p:cNvPr id="342" name="Graphic 341" descr="form">
            <a:extLst>
              <a:ext uri="{FF2B5EF4-FFF2-40B4-BE49-F238E27FC236}">
                <a16:creationId xmlns:a16="http://schemas.microsoft.com/office/drawing/2014/main" id="{C552E293-48AE-636B-579E-FA086FB691BF}"/>
              </a:ext>
            </a:extLst>
          </p:cNvPr>
          <p:cNvPicPr>
            <a:picLocks noChangeAspect="1"/>
          </p:cNvPicPr>
          <p:nvPr userDrawn="1"/>
        </p:nvPicPr>
        <p:blipFill>
          <a:blip>
            <a:extLst>
              <a:ext uri="{96DAC541-7B7A-43D3-8B79-37D633B846F1}">
                <asvg:svgBlip xmlns:asvg="http://schemas.microsoft.com/office/drawing/2016/SVG/main" r:embed="rId114"/>
              </a:ext>
            </a:extLst>
          </a:blip>
          <a:srcRect/>
          <a:stretch/>
        </p:blipFill>
        <p:spPr>
          <a:xfrm>
            <a:off x="7352870" y="3161483"/>
            <a:ext cx="411480" cy="411480"/>
          </a:xfrm>
          <a:prstGeom prst="rect">
            <a:avLst/>
          </a:prstGeom>
        </p:spPr>
      </p:pic>
      <p:pic>
        <p:nvPicPr>
          <p:cNvPr id="343" name="Graphic 342" descr="highlighter pen">
            <a:extLst>
              <a:ext uri="{FF2B5EF4-FFF2-40B4-BE49-F238E27FC236}">
                <a16:creationId xmlns:a16="http://schemas.microsoft.com/office/drawing/2014/main" id="{1A903699-50E9-ACCF-E264-E428D6194853}"/>
              </a:ext>
            </a:extLst>
          </p:cNvPr>
          <p:cNvPicPr>
            <a:picLocks noChangeAspect="1"/>
          </p:cNvPicPr>
          <p:nvPr userDrawn="1"/>
        </p:nvPicPr>
        <p:blipFill>
          <a:blip>
            <a:extLst>
              <a:ext uri="{96DAC541-7B7A-43D3-8B79-37D633B846F1}">
                <asvg:svgBlip xmlns:asvg="http://schemas.microsoft.com/office/drawing/2016/SVG/main" r:embed="rId115"/>
              </a:ext>
            </a:extLst>
          </a:blip>
          <a:srcRect/>
          <a:stretch/>
        </p:blipFill>
        <p:spPr>
          <a:xfrm>
            <a:off x="7874598" y="3161483"/>
            <a:ext cx="411480" cy="411480"/>
          </a:xfrm>
          <a:prstGeom prst="rect">
            <a:avLst/>
          </a:prstGeom>
        </p:spPr>
      </p:pic>
      <p:pic>
        <p:nvPicPr>
          <p:cNvPr id="344" name="Graphic 343" descr="clipped papers">
            <a:extLst>
              <a:ext uri="{FF2B5EF4-FFF2-40B4-BE49-F238E27FC236}">
                <a16:creationId xmlns:a16="http://schemas.microsoft.com/office/drawing/2014/main" id="{9CA953B8-504E-456B-AEB8-87AF0F0D904B}"/>
              </a:ext>
            </a:extLst>
          </p:cNvPr>
          <p:cNvPicPr>
            <a:picLocks noChangeAspect="1"/>
          </p:cNvPicPr>
          <p:nvPr userDrawn="1"/>
        </p:nvPicPr>
        <p:blipFill>
          <a:blip>
            <a:extLst>
              <a:ext uri="{96DAC541-7B7A-43D3-8B79-37D633B846F1}">
                <asvg:svgBlip xmlns:asvg="http://schemas.microsoft.com/office/drawing/2016/SVG/main" r:embed="rId116"/>
              </a:ext>
            </a:extLst>
          </a:blip>
          <a:srcRect/>
          <a:stretch/>
        </p:blipFill>
        <p:spPr>
          <a:xfrm>
            <a:off x="6831142" y="3161483"/>
            <a:ext cx="411480" cy="411480"/>
          </a:xfrm>
          <a:prstGeom prst="rect">
            <a:avLst/>
          </a:prstGeom>
        </p:spPr>
      </p:pic>
      <p:pic>
        <p:nvPicPr>
          <p:cNvPr id="345" name="Graphic 344" descr="pen">
            <a:extLst>
              <a:ext uri="{FF2B5EF4-FFF2-40B4-BE49-F238E27FC236}">
                <a16:creationId xmlns:a16="http://schemas.microsoft.com/office/drawing/2014/main" id="{6D5A86C7-C35E-F07D-2448-C2523A369F44}"/>
              </a:ext>
            </a:extLst>
          </p:cNvPr>
          <p:cNvPicPr>
            <a:picLocks noChangeAspect="1"/>
          </p:cNvPicPr>
          <p:nvPr userDrawn="1"/>
        </p:nvPicPr>
        <p:blipFill>
          <a:blip>
            <a:extLst>
              <a:ext uri="{96DAC541-7B7A-43D3-8B79-37D633B846F1}">
                <asvg:svgBlip xmlns:asvg="http://schemas.microsoft.com/office/drawing/2016/SVG/main" r:embed="rId117"/>
              </a:ext>
            </a:extLst>
          </a:blip>
          <a:srcRect/>
          <a:stretch/>
        </p:blipFill>
        <p:spPr>
          <a:xfrm>
            <a:off x="8396326" y="3161483"/>
            <a:ext cx="411480" cy="411480"/>
          </a:xfrm>
          <a:prstGeom prst="rect">
            <a:avLst/>
          </a:prstGeom>
        </p:spPr>
      </p:pic>
      <p:pic>
        <p:nvPicPr>
          <p:cNvPr id="346" name="Graphic 345" descr="laptop and mug">
            <a:extLst>
              <a:ext uri="{FF2B5EF4-FFF2-40B4-BE49-F238E27FC236}">
                <a16:creationId xmlns:a16="http://schemas.microsoft.com/office/drawing/2014/main" id="{A6CAA9B6-2483-20FE-2EF1-90BA09BFEEA6}"/>
              </a:ext>
            </a:extLst>
          </p:cNvPr>
          <p:cNvPicPr>
            <a:picLocks noChangeAspect="1"/>
          </p:cNvPicPr>
          <p:nvPr userDrawn="1"/>
        </p:nvPicPr>
        <p:blipFill>
          <a:blip>
            <a:extLst>
              <a:ext uri="{96DAC541-7B7A-43D3-8B79-37D633B846F1}">
                <asvg:svgBlip xmlns:asvg="http://schemas.microsoft.com/office/drawing/2016/SVG/main" r:embed="rId118"/>
              </a:ext>
            </a:extLst>
          </a:blip>
          <a:srcRect/>
          <a:stretch/>
        </p:blipFill>
        <p:spPr>
          <a:xfrm>
            <a:off x="11004968" y="3745969"/>
            <a:ext cx="411480" cy="411480"/>
          </a:xfrm>
          <a:prstGeom prst="rect">
            <a:avLst/>
          </a:prstGeom>
        </p:spPr>
      </p:pic>
      <p:pic>
        <p:nvPicPr>
          <p:cNvPr id="347" name="Graphic 346" descr="note and pen">
            <a:extLst>
              <a:ext uri="{FF2B5EF4-FFF2-40B4-BE49-F238E27FC236}">
                <a16:creationId xmlns:a16="http://schemas.microsoft.com/office/drawing/2014/main" id="{5641D964-18A8-0D08-5E7A-B88D5BC97B86}"/>
              </a:ext>
            </a:extLst>
          </p:cNvPr>
          <p:cNvPicPr>
            <a:picLocks noChangeAspect="1"/>
          </p:cNvPicPr>
          <p:nvPr userDrawn="1"/>
        </p:nvPicPr>
        <p:blipFill>
          <a:blip>
            <a:extLst>
              <a:ext uri="{96DAC541-7B7A-43D3-8B79-37D633B846F1}">
                <asvg:svgBlip xmlns:asvg="http://schemas.microsoft.com/office/drawing/2016/SVG/main" r:embed="rId119"/>
              </a:ext>
            </a:extLst>
          </a:blip>
          <a:srcRect/>
          <a:stretch/>
        </p:blipFill>
        <p:spPr>
          <a:xfrm>
            <a:off x="6309414" y="3161483"/>
            <a:ext cx="411480" cy="411480"/>
          </a:xfrm>
          <a:prstGeom prst="rect">
            <a:avLst/>
          </a:prstGeom>
        </p:spPr>
      </p:pic>
      <p:pic>
        <p:nvPicPr>
          <p:cNvPr id="348" name="Graphic 347" descr="book">
            <a:extLst>
              <a:ext uri="{FF2B5EF4-FFF2-40B4-BE49-F238E27FC236}">
                <a16:creationId xmlns:a16="http://schemas.microsoft.com/office/drawing/2014/main" id="{D91FFB9A-D2B3-17B7-2343-1AE12E8D3034}"/>
              </a:ext>
            </a:extLst>
          </p:cNvPr>
          <p:cNvPicPr>
            <a:picLocks noChangeAspect="1"/>
          </p:cNvPicPr>
          <p:nvPr userDrawn="1"/>
        </p:nvPicPr>
        <p:blipFill>
          <a:blip>
            <a:extLst>
              <a:ext uri="{96DAC541-7B7A-43D3-8B79-37D633B846F1}">
                <asvg:svgBlip xmlns:asvg="http://schemas.microsoft.com/office/drawing/2016/SVG/main" r:embed="rId120"/>
              </a:ext>
            </a:extLst>
          </a:blip>
          <a:srcRect/>
          <a:stretch/>
        </p:blipFill>
        <p:spPr>
          <a:xfrm>
            <a:off x="9961510" y="4293333"/>
            <a:ext cx="411480" cy="411480"/>
          </a:xfrm>
          <a:prstGeom prst="rect">
            <a:avLst/>
          </a:prstGeom>
        </p:spPr>
      </p:pic>
      <p:pic>
        <p:nvPicPr>
          <p:cNvPr id="349" name="Graphic 348" descr="folders">
            <a:extLst>
              <a:ext uri="{FF2B5EF4-FFF2-40B4-BE49-F238E27FC236}">
                <a16:creationId xmlns:a16="http://schemas.microsoft.com/office/drawing/2014/main" id="{0061C4BF-4CEF-4998-05D7-A5459B098414}"/>
              </a:ext>
            </a:extLst>
          </p:cNvPr>
          <p:cNvPicPr>
            <a:picLocks noChangeAspect="1"/>
          </p:cNvPicPr>
          <p:nvPr userDrawn="1"/>
        </p:nvPicPr>
        <p:blipFill>
          <a:blip>
            <a:extLst>
              <a:ext uri="{96DAC541-7B7A-43D3-8B79-37D633B846F1}">
                <asvg:svgBlip xmlns:asvg="http://schemas.microsoft.com/office/drawing/2016/SVG/main" r:embed="rId121"/>
              </a:ext>
            </a:extLst>
          </a:blip>
          <a:srcRect/>
          <a:stretch/>
        </p:blipFill>
        <p:spPr>
          <a:xfrm>
            <a:off x="11004968" y="4293333"/>
            <a:ext cx="411480" cy="411480"/>
          </a:xfrm>
          <a:prstGeom prst="rect">
            <a:avLst/>
          </a:prstGeom>
        </p:spPr>
      </p:pic>
      <p:pic>
        <p:nvPicPr>
          <p:cNvPr id="350" name="Graphic 349" descr="Mobile device displaying content sharing">
            <a:extLst>
              <a:ext uri="{FF2B5EF4-FFF2-40B4-BE49-F238E27FC236}">
                <a16:creationId xmlns:a16="http://schemas.microsoft.com/office/drawing/2014/main" id="{898E6878-DE09-FC5E-6309-513934548835}"/>
              </a:ext>
            </a:extLst>
          </p:cNvPr>
          <p:cNvPicPr>
            <a:picLocks noChangeAspect="1"/>
          </p:cNvPicPr>
          <p:nvPr userDrawn="1"/>
        </p:nvPicPr>
        <p:blipFill>
          <a:blip>
            <a:extLst>
              <a:ext uri="{96DAC541-7B7A-43D3-8B79-37D633B846F1}">
                <asvg:svgBlip xmlns:asvg="http://schemas.microsoft.com/office/drawing/2016/SVG/main" r:embed="rId122"/>
              </a:ext>
            </a:extLst>
          </a:blip>
          <a:srcRect/>
          <a:stretch/>
        </p:blipFill>
        <p:spPr>
          <a:xfrm>
            <a:off x="5787686" y="4293333"/>
            <a:ext cx="411480" cy="411480"/>
          </a:xfrm>
          <a:prstGeom prst="rect">
            <a:avLst/>
          </a:prstGeom>
        </p:spPr>
      </p:pic>
      <p:pic>
        <p:nvPicPr>
          <p:cNvPr id="351" name="Graphic 350" descr="desktop device (blank)">
            <a:extLst>
              <a:ext uri="{FF2B5EF4-FFF2-40B4-BE49-F238E27FC236}">
                <a16:creationId xmlns:a16="http://schemas.microsoft.com/office/drawing/2014/main" id="{253BE4DD-9835-A732-2A97-62EC6F92316A}"/>
              </a:ext>
            </a:extLst>
          </p:cNvPr>
          <p:cNvPicPr>
            <a:picLocks noChangeAspect="1"/>
          </p:cNvPicPr>
          <p:nvPr userDrawn="1"/>
        </p:nvPicPr>
        <p:blipFill>
          <a:blip>
            <a:extLst>
              <a:ext uri="{96DAC541-7B7A-43D3-8B79-37D633B846F1}">
                <asvg:svgBlip xmlns:asvg="http://schemas.microsoft.com/office/drawing/2016/SVG/main" r:embed="rId123"/>
              </a:ext>
            </a:extLst>
          </a:blip>
          <a:srcRect/>
          <a:stretch/>
        </p:blipFill>
        <p:spPr>
          <a:xfrm>
            <a:off x="6309414" y="4293333"/>
            <a:ext cx="411480" cy="411480"/>
          </a:xfrm>
          <a:prstGeom prst="rect">
            <a:avLst/>
          </a:prstGeom>
        </p:spPr>
      </p:pic>
      <p:pic>
        <p:nvPicPr>
          <p:cNvPr id="352" name="Graphic 351" descr="desktop device displaying content">
            <a:extLst>
              <a:ext uri="{FF2B5EF4-FFF2-40B4-BE49-F238E27FC236}">
                <a16:creationId xmlns:a16="http://schemas.microsoft.com/office/drawing/2014/main" id="{6ECBBCB0-722E-1ECA-E34B-576F6C2BECC9}"/>
              </a:ext>
            </a:extLst>
          </p:cNvPr>
          <p:cNvPicPr>
            <a:picLocks noChangeAspect="1"/>
          </p:cNvPicPr>
          <p:nvPr userDrawn="1"/>
        </p:nvPicPr>
        <p:blipFill>
          <a:blip>
            <a:extLst>
              <a:ext uri="{96DAC541-7B7A-43D3-8B79-37D633B846F1}">
                <asvg:svgBlip xmlns:asvg="http://schemas.microsoft.com/office/drawing/2016/SVG/main" r:embed="rId124"/>
              </a:ext>
            </a:extLst>
          </a:blip>
          <a:srcRect/>
          <a:stretch/>
        </p:blipFill>
        <p:spPr>
          <a:xfrm>
            <a:off x="6831142" y="4293333"/>
            <a:ext cx="411480" cy="411480"/>
          </a:xfrm>
          <a:prstGeom prst="rect">
            <a:avLst/>
          </a:prstGeom>
        </p:spPr>
      </p:pic>
      <p:pic>
        <p:nvPicPr>
          <p:cNvPr id="353" name="Graphic 352" descr="laptop device displaying online meeting">
            <a:extLst>
              <a:ext uri="{FF2B5EF4-FFF2-40B4-BE49-F238E27FC236}">
                <a16:creationId xmlns:a16="http://schemas.microsoft.com/office/drawing/2014/main" id="{9EA04722-1B50-7408-D3B5-5B24FCAC4986}"/>
              </a:ext>
            </a:extLst>
          </p:cNvPr>
          <p:cNvPicPr>
            <a:picLocks noChangeAspect="1"/>
          </p:cNvPicPr>
          <p:nvPr userDrawn="1"/>
        </p:nvPicPr>
        <p:blipFill>
          <a:blip>
            <a:extLst>
              <a:ext uri="{96DAC541-7B7A-43D3-8B79-37D633B846F1}">
                <asvg:svgBlip xmlns:asvg="http://schemas.microsoft.com/office/drawing/2016/SVG/main" r:embed="rId125"/>
              </a:ext>
            </a:extLst>
          </a:blip>
          <a:srcRect/>
          <a:stretch/>
        </p:blipFill>
        <p:spPr>
          <a:xfrm>
            <a:off x="7874598" y="4293333"/>
            <a:ext cx="411480" cy="411480"/>
          </a:xfrm>
          <a:prstGeom prst="rect">
            <a:avLst/>
          </a:prstGeom>
        </p:spPr>
      </p:pic>
      <p:pic>
        <p:nvPicPr>
          <p:cNvPr id="354" name="Graphic 353" descr="laptop device displaying a person">
            <a:extLst>
              <a:ext uri="{FF2B5EF4-FFF2-40B4-BE49-F238E27FC236}">
                <a16:creationId xmlns:a16="http://schemas.microsoft.com/office/drawing/2014/main" id="{E540CAD7-13E6-9C19-970B-24A9EC691A50}"/>
              </a:ext>
            </a:extLst>
          </p:cNvPr>
          <p:cNvPicPr>
            <a:picLocks noChangeAspect="1"/>
          </p:cNvPicPr>
          <p:nvPr userDrawn="1"/>
        </p:nvPicPr>
        <p:blipFill>
          <a:blip>
            <a:extLst>
              <a:ext uri="{96DAC541-7B7A-43D3-8B79-37D633B846F1}">
                <asvg:svgBlip xmlns:asvg="http://schemas.microsoft.com/office/drawing/2016/SVG/main" r:embed="rId126"/>
              </a:ext>
            </a:extLst>
          </a:blip>
          <a:srcRect/>
          <a:stretch/>
        </p:blipFill>
        <p:spPr>
          <a:xfrm>
            <a:off x="8396326" y="4293333"/>
            <a:ext cx="411480" cy="411480"/>
          </a:xfrm>
          <a:prstGeom prst="rect">
            <a:avLst/>
          </a:prstGeom>
        </p:spPr>
      </p:pic>
      <p:pic>
        <p:nvPicPr>
          <p:cNvPr id="355" name="Graphic 354" descr="laptop device displaying content">
            <a:extLst>
              <a:ext uri="{FF2B5EF4-FFF2-40B4-BE49-F238E27FC236}">
                <a16:creationId xmlns:a16="http://schemas.microsoft.com/office/drawing/2014/main" id="{511D59D1-3DDF-2CEF-460F-B17C9E5258DA}"/>
              </a:ext>
            </a:extLst>
          </p:cNvPr>
          <p:cNvPicPr>
            <a:picLocks noChangeAspect="1"/>
          </p:cNvPicPr>
          <p:nvPr userDrawn="1"/>
        </p:nvPicPr>
        <p:blipFill>
          <a:blip>
            <a:extLst>
              <a:ext uri="{96DAC541-7B7A-43D3-8B79-37D633B846F1}">
                <asvg:svgBlip xmlns:asvg="http://schemas.microsoft.com/office/drawing/2016/SVG/main" r:embed="rId127"/>
              </a:ext>
            </a:extLst>
          </a:blip>
          <a:srcRect/>
          <a:stretch/>
        </p:blipFill>
        <p:spPr>
          <a:xfrm>
            <a:off x="8918054" y="4293333"/>
            <a:ext cx="411480" cy="411480"/>
          </a:xfrm>
          <a:prstGeom prst="rect">
            <a:avLst/>
          </a:prstGeom>
        </p:spPr>
      </p:pic>
      <p:pic>
        <p:nvPicPr>
          <p:cNvPr id="356" name="Graphic 355" descr="laptop device displaying a play button">
            <a:extLst>
              <a:ext uri="{FF2B5EF4-FFF2-40B4-BE49-F238E27FC236}">
                <a16:creationId xmlns:a16="http://schemas.microsoft.com/office/drawing/2014/main" id="{C3FAAD36-DADB-E829-0BC1-F552DAC21CB1}"/>
              </a:ext>
            </a:extLst>
          </p:cNvPr>
          <p:cNvPicPr>
            <a:picLocks noChangeAspect="1"/>
          </p:cNvPicPr>
          <p:nvPr userDrawn="1"/>
        </p:nvPicPr>
        <p:blipFill>
          <a:blip>
            <a:extLst>
              <a:ext uri="{96DAC541-7B7A-43D3-8B79-37D633B846F1}">
                <asvg:svgBlip xmlns:asvg="http://schemas.microsoft.com/office/drawing/2016/SVG/main" r:embed="rId128"/>
              </a:ext>
            </a:extLst>
          </a:blip>
          <a:srcRect/>
          <a:stretch/>
        </p:blipFill>
        <p:spPr>
          <a:xfrm>
            <a:off x="9439782" y="4293333"/>
            <a:ext cx="411480" cy="411480"/>
          </a:xfrm>
          <a:prstGeom prst="rect">
            <a:avLst/>
          </a:prstGeom>
        </p:spPr>
      </p:pic>
      <p:pic>
        <p:nvPicPr>
          <p:cNvPr id="357" name="Graphic 356" descr="Mobile device (blank)">
            <a:extLst>
              <a:ext uri="{FF2B5EF4-FFF2-40B4-BE49-F238E27FC236}">
                <a16:creationId xmlns:a16="http://schemas.microsoft.com/office/drawing/2014/main" id="{35A13C15-D0F4-CBEE-C81E-E4C0CF9653CE}"/>
              </a:ext>
            </a:extLst>
          </p:cNvPr>
          <p:cNvPicPr>
            <a:picLocks noChangeAspect="1"/>
          </p:cNvPicPr>
          <p:nvPr userDrawn="1"/>
        </p:nvPicPr>
        <p:blipFill>
          <a:blip>
            <a:extLst>
              <a:ext uri="{96DAC541-7B7A-43D3-8B79-37D633B846F1}">
                <asvg:svgBlip xmlns:asvg="http://schemas.microsoft.com/office/drawing/2016/SVG/main" r:embed="rId129"/>
              </a:ext>
            </a:extLst>
          </a:blip>
          <a:srcRect/>
          <a:stretch/>
        </p:blipFill>
        <p:spPr>
          <a:xfrm>
            <a:off x="3700774" y="4293333"/>
            <a:ext cx="411480" cy="411480"/>
          </a:xfrm>
          <a:prstGeom prst="rect">
            <a:avLst/>
          </a:prstGeom>
        </p:spPr>
      </p:pic>
      <p:pic>
        <p:nvPicPr>
          <p:cNvPr id="358" name="Graphic 357" descr="Mobile device displaying person">
            <a:extLst>
              <a:ext uri="{FF2B5EF4-FFF2-40B4-BE49-F238E27FC236}">
                <a16:creationId xmlns:a16="http://schemas.microsoft.com/office/drawing/2014/main" id="{94B8861E-4C9C-0C1D-2855-534105C72F43}"/>
              </a:ext>
            </a:extLst>
          </p:cNvPr>
          <p:cNvPicPr>
            <a:picLocks noChangeAspect="1"/>
          </p:cNvPicPr>
          <p:nvPr userDrawn="1"/>
        </p:nvPicPr>
        <p:blipFill>
          <a:blip>
            <a:extLst>
              <a:ext uri="{96DAC541-7B7A-43D3-8B79-37D633B846F1}">
                <asvg:svgBlip xmlns:asvg="http://schemas.microsoft.com/office/drawing/2016/SVG/main" r:embed="rId130"/>
              </a:ext>
            </a:extLst>
          </a:blip>
          <a:stretch>
            <a:fillRect/>
          </a:stretch>
        </p:blipFill>
        <p:spPr>
          <a:xfrm>
            <a:off x="4222502" y="4293333"/>
            <a:ext cx="411480" cy="411480"/>
          </a:xfrm>
          <a:prstGeom prst="rect">
            <a:avLst/>
          </a:prstGeom>
        </p:spPr>
      </p:pic>
      <p:pic>
        <p:nvPicPr>
          <p:cNvPr id="359" name="Graphic 358" descr="Mobile device displaying Play symbol">
            <a:extLst>
              <a:ext uri="{FF2B5EF4-FFF2-40B4-BE49-F238E27FC236}">
                <a16:creationId xmlns:a16="http://schemas.microsoft.com/office/drawing/2014/main" id="{76EBF204-1A82-03C3-7876-C177BA1167D0}"/>
              </a:ext>
            </a:extLst>
          </p:cNvPr>
          <p:cNvPicPr>
            <a:picLocks noChangeAspect="1"/>
          </p:cNvPicPr>
          <p:nvPr userDrawn="1"/>
        </p:nvPicPr>
        <p:blipFill>
          <a:blip>
            <a:extLst>
              <a:ext uri="{96DAC541-7B7A-43D3-8B79-37D633B846F1}">
                <asvg:svgBlip xmlns:asvg="http://schemas.microsoft.com/office/drawing/2016/SVG/main" r:embed="rId131"/>
              </a:ext>
            </a:extLst>
          </a:blip>
          <a:stretch>
            <a:fillRect/>
          </a:stretch>
        </p:blipFill>
        <p:spPr>
          <a:xfrm>
            <a:off x="4744230" y="4293333"/>
            <a:ext cx="411480" cy="411480"/>
          </a:xfrm>
          <a:prstGeom prst="rect">
            <a:avLst/>
          </a:prstGeom>
        </p:spPr>
      </p:pic>
      <p:pic>
        <p:nvPicPr>
          <p:cNvPr id="360" name="Graphic 359" descr="printer">
            <a:extLst>
              <a:ext uri="{FF2B5EF4-FFF2-40B4-BE49-F238E27FC236}">
                <a16:creationId xmlns:a16="http://schemas.microsoft.com/office/drawing/2014/main" id="{B4259312-E11D-EC28-F68E-A97811CFFE6F}"/>
              </a:ext>
            </a:extLst>
          </p:cNvPr>
          <p:cNvPicPr>
            <a:picLocks noChangeAspect="1"/>
          </p:cNvPicPr>
          <p:nvPr userDrawn="1"/>
        </p:nvPicPr>
        <p:blipFill>
          <a:blip>
            <a:extLst>
              <a:ext uri="{96DAC541-7B7A-43D3-8B79-37D633B846F1}">
                <asvg:svgBlip xmlns:asvg="http://schemas.microsoft.com/office/drawing/2016/SVG/main" r:embed="rId132"/>
              </a:ext>
            </a:extLst>
          </a:blip>
          <a:srcRect/>
          <a:stretch/>
        </p:blipFill>
        <p:spPr>
          <a:xfrm>
            <a:off x="10483238" y="4293333"/>
            <a:ext cx="411480" cy="411480"/>
          </a:xfrm>
          <a:prstGeom prst="rect">
            <a:avLst/>
          </a:prstGeom>
        </p:spPr>
      </p:pic>
      <p:pic>
        <p:nvPicPr>
          <p:cNvPr id="361" name="Graphic 360" descr="Mobile device displaying content">
            <a:extLst>
              <a:ext uri="{FF2B5EF4-FFF2-40B4-BE49-F238E27FC236}">
                <a16:creationId xmlns:a16="http://schemas.microsoft.com/office/drawing/2014/main" id="{37D9DE39-595C-66F4-0775-1A4B94484FC5}"/>
              </a:ext>
            </a:extLst>
          </p:cNvPr>
          <p:cNvPicPr>
            <a:picLocks noChangeAspect="1"/>
          </p:cNvPicPr>
          <p:nvPr userDrawn="1"/>
        </p:nvPicPr>
        <p:blipFill>
          <a:blip>
            <a:extLst>
              <a:ext uri="{96DAC541-7B7A-43D3-8B79-37D633B846F1}">
                <asvg:svgBlip xmlns:asvg="http://schemas.microsoft.com/office/drawing/2016/SVG/main" r:embed="rId133"/>
              </a:ext>
            </a:extLst>
          </a:blip>
          <a:srcRect/>
          <a:stretch/>
        </p:blipFill>
        <p:spPr>
          <a:xfrm>
            <a:off x="5265958" y="4293333"/>
            <a:ext cx="411480" cy="411480"/>
          </a:xfrm>
          <a:prstGeom prst="rect">
            <a:avLst/>
          </a:prstGeom>
        </p:spPr>
      </p:pic>
      <p:pic>
        <p:nvPicPr>
          <p:cNvPr id="362" name="Graphic 361" descr="laptop (blank)">
            <a:extLst>
              <a:ext uri="{FF2B5EF4-FFF2-40B4-BE49-F238E27FC236}">
                <a16:creationId xmlns:a16="http://schemas.microsoft.com/office/drawing/2014/main" id="{FB7AF20E-C95E-3DCD-55D8-6BE4CE7904A5}"/>
              </a:ext>
            </a:extLst>
          </p:cNvPr>
          <p:cNvPicPr>
            <a:picLocks noChangeAspect="1"/>
          </p:cNvPicPr>
          <p:nvPr userDrawn="1"/>
        </p:nvPicPr>
        <p:blipFill>
          <a:blip>
            <a:extLst>
              <a:ext uri="{96DAC541-7B7A-43D3-8B79-37D633B846F1}">
                <asvg:svgBlip xmlns:asvg="http://schemas.microsoft.com/office/drawing/2016/SVG/main" r:embed="rId134"/>
              </a:ext>
            </a:extLst>
          </a:blip>
          <a:srcRect/>
          <a:stretch/>
        </p:blipFill>
        <p:spPr>
          <a:xfrm>
            <a:off x="7352870" y="4293333"/>
            <a:ext cx="411480" cy="411480"/>
          </a:xfrm>
          <a:prstGeom prst="rect">
            <a:avLst/>
          </a:prstGeom>
        </p:spPr>
      </p:pic>
      <p:pic>
        <p:nvPicPr>
          <p:cNvPr id="363" name="Graphic 362" descr="tools">
            <a:extLst>
              <a:ext uri="{FF2B5EF4-FFF2-40B4-BE49-F238E27FC236}">
                <a16:creationId xmlns:a16="http://schemas.microsoft.com/office/drawing/2014/main" id="{8CF21725-CE19-F168-C5D7-8D3A97385702}"/>
              </a:ext>
            </a:extLst>
          </p:cNvPr>
          <p:cNvPicPr>
            <a:picLocks noChangeAspect="1"/>
          </p:cNvPicPr>
          <p:nvPr userDrawn="1"/>
        </p:nvPicPr>
        <p:blipFill>
          <a:blip>
            <a:extLst>
              <a:ext uri="{96DAC541-7B7A-43D3-8B79-37D633B846F1}">
                <asvg:svgBlip xmlns:asvg="http://schemas.microsoft.com/office/drawing/2016/SVG/main" r:embed="rId135"/>
              </a:ext>
            </a:extLst>
          </a:blip>
          <a:stretch>
            <a:fillRect/>
          </a:stretch>
        </p:blipFill>
        <p:spPr>
          <a:xfrm>
            <a:off x="9439782" y="3161483"/>
            <a:ext cx="411480" cy="411480"/>
          </a:xfrm>
          <a:prstGeom prst="rect">
            <a:avLst/>
          </a:prstGeom>
        </p:spPr>
      </p:pic>
      <p:sp>
        <p:nvSpPr>
          <p:cNvPr id="364" name="Footer">
            <a:extLst>
              <a:ext uri="{FF2B5EF4-FFF2-40B4-BE49-F238E27FC236}">
                <a16:creationId xmlns:a16="http://schemas.microsoft.com/office/drawing/2014/main" id="{89DA5C26-4146-FFF3-0799-619E5213A9E6}"/>
              </a:ext>
            </a:extLst>
          </p:cNvPr>
          <p:cNvSpPr>
            <a:spLocks noGrp="1"/>
          </p:cNvSpPr>
          <p:nvPr>
            <p:ph type="ftr" sz="quarter" idx="11"/>
          </p:nvPr>
        </p:nvSpPr>
        <p:spPr bwMode="gray">
          <a:xfrm>
            <a:off x="550164" y="6439710"/>
            <a:ext cx="2666111" cy="418289"/>
          </a:xfrm>
        </p:spPr>
        <p:txBody>
          <a:bodyPr/>
          <a:lstStyle/>
          <a:p>
            <a:r>
              <a:rPr lang="en-US" noProof="0" dirty="0"/>
              <a:t>Copyright 2026 Pearson. All rights reserved.</a:t>
            </a:r>
          </a:p>
        </p:txBody>
      </p:sp>
      <p:sp>
        <p:nvSpPr>
          <p:cNvPr id="365" name="Slide Number">
            <a:extLst>
              <a:ext uri="{FF2B5EF4-FFF2-40B4-BE49-F238E27FC236}">
                <a16:creationId xmlns:a16="http://schemas.microsoft.com/office/drawing/2014/main" id="{9B3ACF6A-8535-B19D-865F-DA1BF8C73102}"/>
              </a:ext>
            </a:extLst>
          </p:cNvPr>
          <p:cNvSpPr>
            <a:spLocks noGrp="1"/>
          </p:cNvSpPr>
          <p:nvPr>
            <p:ph type="sldNum" sz="quarter" idx="12"/>
          </p:nvPr>
        </p:nvSpPr>
        <p:spPr bwMode="gray">
          <a:xfrm>
            <a:off x="9908540" y="6439710"/>
            <a:ext cx="1734820" cy="418290"/>
          </a:xfrm>
        </p:spPr>
        <p:txBody>
          <a:bodyPr/>
          <a:lstStyle>
            <a:lvl1pPr>
              <a:defRPr>
                <a:solidFill>
                  <a:schemeClr val="tx2"/>
                </a:solidFill>
              </a:defRPr>
            </a:lvl1pPr>
          </a:lstStyle>
          <a:p>
            <a:fld id="{27BB625B-AB5A-C845-B50B-ED205C3DDF7A}" type="slidenum">
              <a:rPr lang="en-US" noProof="0" smtClean="0"/>
              <a:pPr/>
              <a:t>‹#›</a:t>
            </a:fld>
            <a:endParaRPr lang="en-US" noProof="0"/>
          </a:p>
        </p:txBody>
      </p:sp>
    </p:spTree>
    <p:extLst>
      <p:ext uri="{BB962C8B-B14F-4D97-AF65-F5344CB8AC3E}">
        <p14:creationId xmlns:p14="http://schemas.microsoft.com/office/powerpoint/2010/main" val="365790543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User Guide: Best Practices for PowerPoint">
    <p:bg>
      <p:bgPr>
        <a:solidFill>
          <a:srgbClr val="FFFFFF"/>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A34BAF-57A8-2477-9162-A0C11600D986}"/>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195" name="Section">
            <a:extLst>
              <a:ext uri="{FF2B5EF4-FFF2-40B4-BE49-F238E27FC236}">
                <a16:creationId xmlns:a16="http://schemas.microsoft.com/office/drawing/2014/main" id="{233300AB-A9E7-3601-EA04-42424EC26F32}"/>
              </a:ext>
            </a:extLst>
          </p:cNvPr>
          <p:cNvSpPr txBox="1"/>
          <p:nvPr/>
        </p:nvSpPr>
        <p:spPr bwMode="gray">
          <a:xfrm>
            <a:off x="550164" y="0"/>
            <a:ext cx="2666111"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11" name="Title 1">
            <a:extLst>
              <a:ext uri="{FF2B5EF4-FFF2-40B4-BE49-F238E27FC236}">
                <a16:creationId xmlns:a16="http://schemas.microsoft.com/office/drawing/2014/main" id="{9F569392-7410-5E80-76E3-002E14CCB93F}"/>
              </a:ext>
            </a:extLst>
          </p:cNvPr>
          <p:cNvSpPr txBox="1">
            <a:spLocks/>
          </p:cNvSpPr>
          <p:nvPr/>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Best practices </a:t>
            </a:r>
            <a:b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b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for PowerPoint</a:t>
            </a:r>
          </a:p>
        </p:txBody>
      </p:sp>
      <p:sp>
        <p:nvSpPr>
          <p:cNvPr id="14" name="Text Placeholder 1">
            <a:extLst>
              <a:ext uri="{FF2B5EF4-FFF2-40B4-BE49-F238E27FC236}">
                <a16:creationId xmlns:a16="http://schemas.microsoft.com/office/drawing/2014/main" id="{385A84BD-04C7-0208-E294-9B5715738F9A}"/>
              </a:ext>
            </a:extLst>
          </p:cNvPr>
          <p:cNvSpPr txBox="1">
            <a:spLocks/>
          </p:cNvSpPr>
          <p:nvPr/>
        </p:nvSpPr>
        <p:spPr bwMode="gray">
          <a:xfrm>
            <a:off x="550164" y="1625600"/>
            <a:ext cx="2529586" cy="4410076"/>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0" noProof="0"/>
              <a:t>Here are some applicable best practices when setting up your PowerPoint document.</a:t>
            </a:r>
          </a:p>
        </p:txBody>
      </p:sp>
      <p:sp>
        <p:nvSpPr>
          <p:cNvPr id="2" name="Subhead 1">
            <a:extLst>
              <a:ext uri="{FF2B5EF4-FFF2-40B4-BE49-F238E27FC236}">
                <a16:creationId xmlns:a16="http://schemas.microsoft.com/office/drawing/2014/main" id="{EF10D453-0407-39C5-46E2-3A3740A2E40C}"/>
              </a:ext>
            </a:extLst>
          </p:cNvPr>
          <p:cNvSpPr txBox="1">
            <a:spLocks/>
          </p:cNvSpPr>
          <p:nvPr/>
        </p:nvSpPr>
        <p:spPr bwMode="gray">
          <a:xfrm>
            <a:off x="4155440" y="548641"/>
            <a:ext cx="3197132" cy="611196"/>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400" b="1" noProof="0">
                <a:solidFill>
                  <a:srgbClr val="0D004D"/>
                </a:solidFill>
                <a:latin typeface="Plus Jakarta Sans" panose="020B0604030504040204"/>
              </a:rPr>
              <a:t>Know what you’re preparing for — </a:t>
            </a:r>
            <a:br>
              <a:rPr lang="en-US" sz="1400" b="1" noProof="0">
                <a:solidFill>
                  <a:srgbClr val="0D004D"/>
                </a:solidFill>
                <a:latin typeface="Plus Jakarta Sans" panose="020B0604030504040204"/>
              </a:rPr>
            </a:br>
            <a:r>
              <a:rPr lang="en-US" sz="1400" b="1" noProof="0">
                <a:solidFill>
                  <a:srgbClr val="0D004D"/>
                </a:solidFill>
                <a:latin typeface="Plus Jakarta Sans" panose="020B0604030504040204"/>
              </a:rPr>
              <a:t>is it an in-person presentation or </a:t>
            </a:r>
            <a:br>
              <a:rPr lang="en-US" sz="1400" b="1" noProof="0">
                <a:solidFill>
                  <a:srgbClr val="0D004D"/>
                </a:solidFill>
                <a:latin typeface="Plus Jakarta Sans" panose="020B0604030504040204"/>
              </a:rPr>
            </a:br>
            <a:r>
              <a:rPr lang="en-US" sz="1400" b="1" noProof="0">
                <a:solidFill>
                  <a:srgbClr val="0D004D"/>
                </a:solidFill>
                <a:latin typeface="Plus Jakarta Sans" panose="020B0604030504040204"/>
              </a:rPr>
              <a:t>a document to read?</a:t>
            </a:r>
          </a:p>
        </p:txBody>
      </p:sp>
      <p:sp>
        <p:nvSpPr>
          <p:cNvPr id="3" name="Text 1">
            <a:extLst>
              <a:ext uri="{FF2B5EF4-FFF2-40B4-BE49-F238E27FC236}">
                <a16:creationId xmlns:a16="http://schemas.microsoft.com/office/drawing/2014/main" id="{06E0B9B9-F7DD-7626-84EA-18E96BD7A9F6}"/>
              </a:ext>
            </a:extLst>
          </p:cNvPr>
          <p:cNvSpPr txBox="1">
            <a:spLocks/>
          </p:cNvSpPr>
          <p:nvPr/>
        </p:nvSpPr>
        <p:spPr bwMode="gray">
          <a:xfrm>
            <a:off x="7753666" y="543805"/>
            <a:ext cx="3276259" cy="548638"/>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050" noProof="0">
                <a:solidFill>
                  <a:srgbClr val="0D004D"/>
                </a:solidFill>
                <a:latin typeface="Plus Jakarta Sans Medium" panose="020B0604030504040204"/>
              </a:rPr>
              <a:t>This determines how much content you should include within a slide and how big/small the text needs to be.</a:t>
            </a:r>
          </a:p>
        </p:txBody>
      </p:sp>
      <p:sp>
        <p:nvSpPr>
          <p:cNvPr id="9" name="Subhead 2">
            <a:extLst>
              <a:ext uri="{FF2B5EF4-FFF2-40B4-BE49-F238E27FC236}">
                <a16:creationId xmlns:a16="http://schemas.microsoft.com/office/drawing/2014/main" id="{E445BE30-F3DD-D111-900F-08EDD021AE6F}"/>
              </a:ext>
            </a:extLst>
          </p:cNvPr>
          <p:cNvSpPr txBox="1">
            <a:spLocks/>
          </p:cNvSpPr>
          <p:nvPr/>
        </p:nvSpPr>
        <p:spPr bwMode="gray">
          <a:xfrm>
            <a:off x="4155440" y="1415500"/>
            <a:ext cx="3197132" cy="450066"/>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400" b="1" noProof="0">
                <a:solidFill>
                  <a:srgbClr val="0D004D"/>
                </a:solidFill>
                <a:latin typeface="Plus Jakarta Sans" panose="020B0604030504040204"/>
              </a:rPr>
              <a:t>Get to know the brand — familiarize yourself with the visual identity.</a:t>
            </a:r>
          </a:p>
        </p:txBody>
      </p:sp>
      <p:sp>
        <p:nvSpPr>
          <p:cNvPr id="12" name="Text 2">
            <a:extLst>
              <a:ext uri="{FF2B5EF4-FFF2-40B4-BE49-F238E27FC236}">
                <a16:creationId xmlns:a16="http://schemas.microsoft.com/office/drawing/2014/main" id="{D5954D86-C4ED-FC75-AA0F-FC3550030BCC}"/>
              </a:ext>
            </a:extLst>
          </p:cNvPr>
          <p:cNvSpPr txBox="1">
            <a:spLocks/>
          </p:cNvSpPr>
          <p:nvPr/>
        </p:nvSpPr>
        <p:spPr bwMode="gray">
          <a:xfrm>
            <a:off x="7753666" y="1410665"/>
            <a:ext cx="3276259" cy="512953"/>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050" noProof="0">
                <a:solidFill>
                  <a:srgbClr val="0D004D"/>
                </a:solidFill>
                <a:latin typeface="Plus Jakarta Sans Medium" panose="020B0604030504040204"/>
              </a:rPr>
              <a:t>Consistency across communication is essential. Use the latest template and approved brand assets in your presentation.</a:t>
            </a:r>
          </a:p>
        </p:txBody>
      </p:sp>
      <p:sp>
        <p:nvSpPr>
          <p:cNvPr id="15" name="Subhead 3">
            <a:extLst>
              <a:ext uri="{FF2B5EF4-FFF2-40B4-BE49-F238E27FC236}">
                <a16:creationId xmlns:a16="http://schemas.microsoft.com/office/drawing/2014/main" id="{956C6F61-674F-35FA-CC56-028C501FDA78}"/>
              </a:ext>
            </a:extLst>
          </p:cNvPr>
          <p:cNvSpPr txBox="1">
            <a:spLocks/>
          </p:cNvSpPr>
          <p:nvPr/>
        </p:nvSpPr>
        <p:spPr bwMode="gray">
          <a:xfrm>
            <a:off x="4155440" y="2121230"/>
            <a:ext cx="3197132" cy="66023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400" b="1" noProof="0">
                <a:solidFill>
                  <a:srgbClr val="0D004D"/>
                </a:solidFill>
                <a:latin typeface="Plus Jakarta Sans" panose="020B0604030504040204"/>
              </a:rPr>
              <a:t>Adding slides from another template? Start with a blank slide within the correct template. </a:t>
            </a:r>
          </a:p>
        </p:txBody>
      </p:sp>
      <p:sp>
        <p:nvSpPr>
          <p:cNvPr id="187" name="Text 3">
            <a:extLst>
              <a:ext uri="{FF2B5EF4-FFF2-40B4-BE49-F238E27FC236}">
                <a16:creationId xmlns:a16="http://schemas.microsoft.com/office/drawing/2014/main" id="{3EA0B21A-4CD8-8E3B-6F21-B6C12E08F774}"/>
              </a:ext>
            </a:extLst>
          </p:cNvPr>
          <p:cNvSpPr txBox="1">
            <a:spLocks/>
          </p:cNvSpPr>
          <p:nvPr/>
        </p:nvSpPr>
        <p:spPr bwMode="gray">
          <a:xfrm>
            <a:off x="7753667" y="2116395"/>
            <a:ext cx="3293272"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050" noProof="0" dirty="0">
                <a:solidFill>
                  <a:srgbClr val="0D004D"/>
                </a:solidFill>
                <a:latin typeface="Plus Jakarta Sans Medium" panose="020B0604030504040204"/>
              </a:rPr>
              <a:t>Copying/pasting content from another file with a different template is not a straightforward task. Start with a blank or basic layout, then copy the content over to avoid theme fonts/colors clash.</a:t>
            </a:r>
          </a:p>
        </p:txBody>
      </p:sp>
      <p:sp>
        <p:nvSpPr>
          <p:cNvPr id="190" name="Text 4">
            <a:extLst>
              <a:ext uri="{FF2B5EF4-FFF2-40B4-BE49-F238E27FC236}">
                <a16:creationId xmlns:a16="http://schemas.microsoft.com/office/drawing/2014/main" id="{4FCA0760-67FD-B307-1FF1-4A3AE1560BAB}"/>
              </a:ext>
            </a:extLst>
          </p:cNvPr>
          <p:cNvSpPr txBox="1">
            <a:spLocks/>
          </p:cNvSpPr>
          <p:nvPr/>
        </p:nvSpPr>
        <p:spPr bwMode="gray">
          <a:xfrm>
            <a:off x="7753667" y="2924271"/>
            <a:ext cx="3276258"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050" noProof="0" dirty="0">
                <a:solidFill>
                  <a:srgbClr val="0D004D"/>
                </a:solidFill>
                <a:latin typeface="Plus Jakarta Sans Medium" panose="020B0604030504040204"/>
              </a:rPr>
              <a:t>Run your PowerPoint file through the “Check Accessibility” tool (located on the Review tab); ensure the reading order works well with screen reader, </a:t>
            </a:r>
            <a:br>
              <a:rPr lang="en-US" sz="1050" noProof="0" dirty="0">
                <a:solidFill>
                  <a:srgbClr val="0D004D"/>
                </a:solidFill>
                <a:latin typeface="Plus Jakarta Sans Medium" panose="020B0604030504040204"/>
              </a:rPr>
            </a:br>
            <a:r>
              <a:rPr lang="en-US" sz="1050" noProof="0" dirty="0">
                <a:solidFill>
                  <a:srgbClr val="0D004D"/>
                </a:solidFill>
                <a:latin typeface="Plus Jakarta Sans Medium" panose="020B0604030504040204"/>
              </a:rPr>
              <a:t>set alt text for images, etc.</a:t>
            </a:r>
          </a:p>
        </p:txBody>
      </p:sp>
      <p:grpSp>
        <p:nvGrpSpPr>
          <p:cNvPr id="8" name="Group 7">
            <a:extLst>
              <a:ext uri="{FF2B5EF4-FFF2-40B4-BE49-F238E27FC236}">
                <a16:creationId xmlns:a16="http://schemas.microsoft.com/office/drawing/2014/main" id="{D94D08E5-3402-C2DB-1120-F757930896D4}"/>
              </a:ext>
              <a:ext uri="{C183D7F6-B498-43B3-948B-1728B52AA6E4}">
                <adec:decorative xmlns:adec="http://schemas.microsoft.com/office/drawing/2017/decorative" val="1"/>
              </a:ext>
            </a:extLst>
          </p:cNvPr>
          <p:cNvGrpSpPr/>
          <p:nvPr/>
        </p:nvGrpSpPr>
        <p:grpSpPr>
          <a:xfrm>
            <a:off x="4155440" y="1304646"/>
            <a:ext cx="6874485" cy="2567345"/>
            <a:chOff x="4155440" y="1304646"/>
            <a:chExt cx="6874485" cy="2567345"/>
          </a:xfrm>
        </p:grpSpPr>
        <p:cxnSp>
          <p:nvCxnSpPr>
            <p:cNvPr id="7" name="Straight Connector 6">
              <a:extLst>
                <a:ext uri="{FF2B5EF4-FFF2-40B4-BE49-F238E27FC236}">
                  <a16:creationId xmlns:a16="http://schemas.microsoft.com/office/drawing/2014/main" id="{30474C75-01C3-74C9-237B-D90741710EE9}"/>
                </a:ext>
                <a:ext uri="{C183D7F6-B498-43B3-948B-1728B52AA6E4}">
                  <adec:decorative xmlns:adec="http://schemas.microsoft.com/office/drawing/2017/decorative" val="1"/>
                </a:ext>
              </a:extLst>
            </p:cNvPr>
            <p:cNvCxnSpPr>
              <a:cxnSpLocks/>
            </p:cNvCxnSpPr>
            <p:nvPr/>
          </p:nvCxnSpPr>
          <p:spPr bwMode="gray">
            <a:xfrm>
              <a:off x="4155440" y="1304646"/>
              <a:ext cx="6874485"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B5413C8B-CC3F-FE7A-CA92-11CAD6362CC6}"/>
                </a:ext>
                <a:ext uri="{C183D7F6-B498-43B3-948B-1728B52AA6E4}">
                  <adec:decorative xmlns:adec="http://schemas.microsoft.com/office/drawing/2017/decorative" val="1"/>
                </a:ext>
              </a:extLst>
            </p:cNvPr>
            <p:cNvCxnSpPr>
              <a:cxnSpLocks/>
            </p:cNvCxnSpPr>
            <p:nvPr/>
          </p:nvCxnSpPr>
          <p:spPr bwMode="gray">
            <a:xfrm>
              <a:off x="4155440" y="2010376"/>
              <a:ext cx="6874485"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188" name="Straight Connector 187">
              <a:extLst>
                <a:ext uri="{FF2B5EF4-FFF2-40B4-BE49-F238E27FC236}">
                  <a16:creationId xmlns:a16="http://schemas.microsoft.com/office/drawing/2014/main" id="{79A09BC9-7FEE-F651-8565-44AEA9FF7B17}"/>
                </a:ext>
                <a:ext uri="{C183D7F6-B498-43B3-948B-1728B52AA6E4}">
                  <adec:decorative xmlns:adec="http://schemas.microsoft.com/office/drawing/2017/decorative" val="1"/>
                </a:ext>
              </a:extLst>
            </p:cNvPr>
            <p:cNvCxnSpPr>
              <a:cxnSpLocks/>
            </p:cNvCxnSpPr>
            <p:nvPr/>
          </p:nvCxnSpPr>
          <p:spPr bwMode="gray">
            <a:xfrm>
              <a:off x="4155440" y="3871991"/>
              <a:ext cx="6874485"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grpSp>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bwMode="gray">
          <a:xfrm>
            <a:off x="550164" y="6439710"/>
            <a:ext cx="2666111" cy="418289"/>
          </a:xfrm>
        </p:spPr>
        <p:txBody>
          <a:body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gray">
          <a:xfrm>
            <a:off x="9908540" y="6439710"/>
            <a:ext cx="1734820" cy="418290"/>
          </a:xfrm>
        </p:spPr>
        <p:txBody>
          <a:bodyPr/>
          <a:lstStyle>
            <a:lvl1pPr>
              <a:defRPr>
                <a:solidFill>
                  <a:schemeClr val="tx2"/>
                </a:solidFill>
              </a:defRPr>
            </a:lvl1pPr>
          </a:lstStyle>
          <a:p>
            <a:fld id="{27BB625B-AB5A-C845-B50B-ED205C3DDF7A}" type="slidenum">
              <a:rPr lang="en-US" noProof="0" smtClean="0"/>
              <a:pPr/>
              <a:t>‹#›</a:t>
            </a:fld>
            <a:endParaRPr lang="en-US" noProof="0"/>
          </a:p>
        </p:txBody>
      </p:sp>
      <p:sp>
        <p:nvSpPr>
          <p:cNvPr id="10" name="Rectangle 9">
            <a:extLst>
              <a:ext uri="{FF2B5EF4-FFF2-40B4-BE49-F238E27FC236}">
                <a16:creationId xmlns:a16="http://schemas.microsoft.com/office/drawing/2014/main" id="{6B4E2602-2BED-4E93-D2E5-3AAD796968F5}"/>
              </a:ext>
              <a:ext uri="{C183D7F6-B498-43B3-948B-1728B52AA6E4}">
                <adec:decorative xmlns:adec="http://schemas.microsoft.com/office/drawing/2017/decorative" val="1"/>
              </a:ext>
            </a:extLst>
          </p:cNvPr>
          <p:cNvSpPr/>
          <p:nvPr userDrawn="1"/>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16" name="Section">
            <a:extLst>
              <a:ext uri="{FF2B5EF4-FFF2-40B4-BE49-F238E27FC236}">
                <a16:creationId xmlns:a16="http://schemas.microsoft.com/office/drawing/2014/main" id="{97F7F230-1D8F-49A5-63F4-03AC909823A2}"/>
              </a:ext>
            </a:extLst>
          </p:cNvPr>
          <p:cNvSpPr txBox="1"/>
          <p:nvPr userDrawn="1"/>
        </p:nvSpPr>
        <p:spPr bwMode="gray">
          <a:xfrm>
            <a:off x="550164" y="0"/>
            <a:ext cx="2666111"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17" name="Title 1">
            <a:extLst>
              <a:ext uri="{FF2B5EF4-FFF2-40B4-BE49-F238E27FC236}">
                <a16:creationId xmlns:a16="http://schemas.microsoft.com/office/drawing/2014/main" id="{969349A9-A94A-88B6-2444-6BCFEF908C36}"/>
              </a:ext>
            </a:extLst>
          </p:cNvPr>
          <p:cNvSpPr txBox="1">
            <a:spLocks/>
          </p:cNvSpPr>
          <p:nvPr userDrawn="1"/>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Best practices </a:t>
            </a:r>
            <a:b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b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for PowerPoint</a:t>
            </a:r>
          </a:p>
        </p:txBody>
      </p:sp>
      <p:sp>
        <p:nvSpPr>
          <p:cNvPr id="18" name="Text Placeholder 1">
            <a:extLst>
              <a:ext uri="{FF2B5EF4-FFF2-40B4-BE49-F238E27FC236}">
                <a16:creationId xmlns:a16="http://schemas.microsoft.com/office/drawing/2014/main" id="{ACAC385B-AEC6-6A3F-66F8-0945155B5A6D}"/>
              </a:ext>
            </a:extLst>
          </p:cNvPr>
          <p:cNvSpPr txBox="1">
            <a:spLocks/>
          </p:cNvSpPr>
          <p:nvPr userDrawn="1"/>
        </p:nvSpPr>
        <p:spPr bwMode="gray">
          <a:xfrm>
            <a:off x="550164" y="1625600"/>
            <a:ext cx="2529586" cy="4410076"/>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0" noProof="0"/>
              <a:t>Here are some applicable best practices when setting up your PowerPoint document.</a:t>
            </a:r>
          </a:p>
        </p:txBody>
      </p:sp>
      <p:sp>
        <p:nvSpPr>
          <p:cNvPr id="19" name="Subhead 1">
            <a:extLst>
              <a:ext uri="{FF2B5EF4-FFF2-40B4-BE49-F238E27FC236}">
                <a16:creationId xmlns:a16="http://schemas.microsoft.com/office/drawing/2014/main" id="{D24E5B81-0030-9DAD-4FF5-C45B70F92DF5}"/>
              </a:ext>
            </a:extLst>
          </p:cNvPr>
          <p:cNvSpPr txBox="1">
            <a:spLocks/>
          </p:cNvSpPr>
          <p:nvPr userDrawn="1"/>
        </p:nvSpPr>
        <p:spPr bwMode="gray">
          <a:xfrm>
            <a:off x="4155440" y="548641"/>
            <a:ext cx="3197132" cy="611196"/>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400" b="1" noProof="0">
                <a:solidFill>
                  <a:srgbClr val="0D004D"/>
                </a:solidFill>
                <a:latin typeface="Plus Jakarta Sans" panose="020B0604030504040204"/>
              </a:rPr>
              <a:t>Know what you’re preparing for — </a:t>
            </a:r>
            <a:br>
              <a:rPr lang="en-US" sz="1400" b="1" noProof="0">
                <a:solidFill>
                  <a:srgbClr val="0D004D"/>
                </a:solidFill>
                <a:latin typeface="Plus Jakarta Sans" panose="020B0604030504040204"/>
              </a:rPr>
            </a:br>
            <a:r>
              <a:rPr lang="en-US" sz="1400" b="1" noProof="0">
                <a:solidFill>
                  <a:srgbClr val="0D004D"/>
                </a:solidFill>
                <a:latin typeface="Plus Jakarta Sans" panose="020B0604030504040204"/>
              </a:rPr>
              <a:t>is it an in-person presentation or </a:t>
            </a:r>
            <a:br>
              <a:rPr lang="en-US" sz="1400" b="1" noProof="0">
                <a:solidFill>
                  <a:srgbClr val="0D004D"/>
                </a:solidFill>
                <a:latin typeface="Plus Jakarta Sans" panose="020B0604030504040204"/>
              </a:rPr>
            </a:br>
            <a:r>
              <a:rPr lang="en-US" sz="1400" b="1" noProof="0">
                <a:solidFill>
                  <a:srgbClr val="0D004D"/>
                </a:solidFill>
                <a:latin typeface="Plus Jakarta Sans" panose="020B0604030504040204"/>
              </a:rPr>
              <a:t>a document to read?</a:t>
            </a:r>
          </a:p>
        </p:txBody>
      </p:sp>
      <p:sp>
        <p:nvSpPr>
          <p:cNvPr id="20" name="Text 1">
            <a:extLst>
              <a:ext uri="{FF2B5EF4-FFF2-40B4-BE49-F238E27FC236}">
                <a16:creationId xmlns:a16="http://schemas.microsoft.com/office/drawing/2014/main" id="{5442D0A9-FEC3-BE95-F005-DA0622841223}"/>
              </a:ext>
            </a:extLst>
          </p:cNvPr>
          <p:cNvSpPr txBox="1">
            <a:spLocks/>
          </p:cNvSpPr>
          <p:nvPr userDrawn="1"/>
        </p:nvSpPr>
        <p:spPr bwMode="gray">
          <a:xfrm>
            <a:off x="7753666" y="543805"/>
            <a:ext cx="3276259" cy="548638"/>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050" noProof="0">
                <a:solidFill>
                  <a:srgbClr val="0D004D"/>
                </a:solidFill>
                <a:latin typeface="Plus Jakarta Sans Medium" panose="020B0604030504040204"/>
              </a:rPr>
              <a:t>This determines how much content you should include within a slide and how big/small the text needs to be.</a:t>
            </a:r>
          </a:p>
        </p:txBody>
      </p:sp>
      <p:sp>
        <p:nvSpPr>
          <p:cNvPr id="21" name="Subhead 2">
            <a:extLst>
              <a:ext uri="{FF2B5EF4-FFF2-40B4-BE49-F238E27FC236}">
                <a16:creationId xmlns:a16="http://schemas.microsoft.com/office/drawing/2014/main" id="{240AFE97-9457-9F3E-D129-D0646DFB7474}"/>
              </a:ext>
            </a:extLst>
          </p:cNvPr>
          <p:cNvSpPr txBox="1">
            <a:spLocks/>
          </p:cNvSpPr>
          <p:nvPr userDrawn="1"/>
        </p:nvSpPr>
        <p:spPr bwMode="gray">
          <a:xfrm>
            <a:off x="4155440" y="1415500"/>
            <a:ext cx="3197132" cy="450066"/>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400" b="1" noProof="0">
                <a:solidFill>
                  <a:srgbClr val="0D004D"/>
                </a:solidFill>
                <a:latin typeface="Plus Jakarta Sans" panose="020B0604030504040204"/>
              </a:rPr>
              <a:t>Get to know the brand — familiarize yourself with the visual identity.</a:t>
            </a:r>
          </a:p>
        </p:txBody>
      </p:sp>
      <p:sp>
        <p:nvSpPr>
          <p:cNvPr id="22" name="Text 2">
            <a:extLst>
              <a:ext uri="{FF2B5EF4-FFF2-40B4-BE49-F238E27FC236}">
                <a16:creationId xmlns:a16="http://schemas.microsoft.com/office/drawing/2014/main" id="{93202F0F-40DB-E6B1-666E-D135A54608D2}"/>
              </a:ext>
            </a:extLst>
          </p:cNvPr>
          <p:cNvSpPr txBox="1">
            <a:spLocks/>
          </p:cNvSpPr>
          <p:nvPr userDrawn="1"/>
        </p:nvSpPr>
        <p:spPr bwMode="gray">
          <a:xfrm>
            <a:off x="7753666" y="1410665"/>
            <a:ext cx="3276259" cy="512953"/>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050" noProof="0">
                <a:solidFill>
                  <a:srgbClr val="0D004D"/>
                </a:solidFill>
                <a:latin typeface="Plus Jakarta Sans Medium" panose="020B0604030504040204"/>
              </a:rPr>
              <a:t>Consistency across communication is essential. Use the latest template and approved brand assets in your presentation.</a:t>
            </a:r>
          </a:p>
        </p:txBody>
      </p:sp>
      <p:sp>
        <p:nvSpPr>
          <p:cNvPr id="23" name="Subhead 3">
            <a:extLst>
              <a:ext uri="{FF2B5EF4-FFF2-40B4-BE49-F238E27FC236}">
                <a16:creationId xmlns:a16="http://schemas.microsoft.com/office/drawing/2014/main" id="{BDD4284D-EF1E-2A18-528D-BA0389CE596F}"/>
              </a:ext>
            </a:extLst>
          </p:cNvPr>
          <p:cNvSpPr txBox="1">
            <a:spLocks/>
          </p:cNvSpPr>
          <p:nvPr userDrawn="1"/>
        </p:nvSpPr>
        <p:spPr bwMode="gray">
          <a:xfrm>
            <a:off x="4155440" y="2121230"/>
            <a:ext cx="3197132" cy="66023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400" b="1" noProof="0">
                <a:solidFill>
                  <a:srgbClr val="0D004D"/>
                </a:solidFill>
                <a:latin typeface="Plus Jakarta Sans" panose="020B0604030504040204"/>
              </a:rPr>
              <a:t>Adding slides from another template? Start with a blank slide within the correct template. </a:t>
            </a:r>
          </a:p>
        </p:txBody>
      </p:sp>
      <p:sp>
        <p:nvSpPr>
          <p:cNvPr id="24" name="Text 3">
            <a:extLst>
              <a:ext uri="{FF2B5EF4-FFF2-40B4-BE49-F238E27FC236}">
                <a16:creationId xmlns:a16="http://schemas.microsoft.com/office/drawing/2014/main" id="{548A4BE1-5B10-B716-4FAF-0BC44068ED4E}"/>
              </a:ext>
            </a:extLst>
          </p:cNvPr>
          <p:cNvSpPr txBox="1">
            <a:spLocks/>
          </p:cNvSpPr>
          <p:nvPr userDrawn="1"/>
        </p:nvSpPr>
        <p:spPr bwMode="gray">
          <a:xfrm>
            <a:off x="7753667" y="2116395"/>
            <a:ext cx="3293272"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050" noProof="0" dirty="0">
                <a:solidFill>
                  <a:srgbClr val="0D004D"/>
                </a:solidFill>
                <a:latin typeface="Plus Jakarta Sans Medium" panose="020B0604030504040204"/>
              </a:rPr>
              <a:t>Copying/pasting content from another file with a different template is not a straightforward task. Start with a blank or basic layout, then copy the content over to avoid theme fonts/colors clash.</a:t>
            </a:r>
          </a:p>
        </p:txBody>
      </p:sp>
      <p:sp>
        <p:nvSpPr>
          <p:cNvPr id="25" name="Text 4">
            <a:extLst>
              <a:ext uri="{FF2B5EF4-FFF2-40B4-BE49-F238E27FC236}">
                <a16:creationId xmlns:a16="http://schemas.microsoft.com/office/drawing/2014/main" id="{2A625CD2-D6A0-450E-362B-6BCDC9CAA23A}"/>
              </a:ext>
            </a:extLst>
          </p:cNvPr>
          <p:cNvSpPr txBox="1">
            <a:spLocks/>
          </p:cNvSpPr>
          <p:nvPr userDrawn="1"/>
        </p:nvSpPr>
        <p:spPr bwMode="gray">
          <a:xfrm>
            <a:off x="7753667" y="2924271"/>
            <a:ext cx="3276258"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050" noProof="0" dirty="0">
                <a:solidFill>
                  <a:srgbClr val="0D004D"/>
                </a:solidFill>
                <a:latin typeface="Plus Jakarta Sans Medium" panose="020B0604030504040204"/>
              </a:rPr>
              <a:t>Run your PowerPoint file through the “Check Accessibility” tool (located on the Review tab); ensure the reading order works well with screen reader, </a:t>
            </a:r>
            <a:br>
              <a:rPr lang="en-US" sz="1050" noProof="0" dirty="0">
                <a:solidFill>
                  <a:srgbClr val="0D004D"/>
                </a:solidFill>
                <a:latin typeface="Plus Jakarta Sans Medium" panose="020B0604030504040204"/>
              </a:rPr>
            </a:br>
            <a:r>
              <a:rPr lang="en-US" sz="1050" noProof="0" dirty="0">
                <a:solidFill>
                  <a:srgbClr val="0D004D"/>
                </a:solidFill>
                <a:latin typeface="Plus Jakarta Sans Medium" panose="020B0604030504040204"/>
              </a:rPr>
              <a:t>set alt text for images, etc.</a:t>
            </a:r>
          </a:p>
        </p:txBody>
      </p:sp>
      <p:grpSp>
        <p:nvGrpSpPr>
          <p:cNvPr id="26" name="Group 25">
            <a:extLst>
              <a:ext uri="{FF2B5EF4-FFF2-40B4-BE49-F238E27FC236}">
                <a16:creationId xmlns:a16="http://schemas.microsoft.com/office/drawing/2014/main" id="{6A1D8DAA-B02E-1F0A-23D0-03E395764BF1}"/>
              </a:ext>
              <a:ext uri="{C183D7F6-B498-43B3-948B-1728B52AA6E4}">
                <adec:decorative xmlns:adec="http://schemas.microsoft.com/office/drawing/2017/decorative" val="1"/>
              </a:ext>
            </a:extLst>
          </p:cNvPr>
          <p:cNvGrpSpPr/>
          <p:nvPr userDrawn="1"/>
        </p:nvGrpSpPr>
        <p:grpSpPr>
          <a:xfrm>
            <a:off x="4155440" y="1304646"/>
            <a:ext cx="6874485" cy="2567345"/>
            <a:chOff x="4155440" y="1304646"/>
            <a:chExt cx="6874485" cy="2567345"/>
          </a:xfrm>
        </p:grpSpPr>
        <p:cxnSp>
          <p:nvCxnSpPr>
            <p:cNvPr id="27" name="Straight Connector 26">
              <a:extLst>
                <a:ext uri="{FF2B5EF4-FFF2-40B4-BE49-F238E27FC236}">
                  <a16:creationId xmlns:a16="http://schemas.microsoft.com/office/drawing/2014/main" id="{E462291F-FDB2-E572-D338-92BD196B7ECF}"/>
                </a:ext>
                <a:ext uri="{C183D7F6-B498-43B3-948B-1728B52AA6E4}">
                  <adec:decorative xmlns:adec="http://schemas.microsoft.com/office/drawing/2017/decorative" val="1"/>
                </a:ext>
              </a:extLst>
            </p:cNvPr>
            <p:cNvCxnSpPr>
              <a:cxnSpLocks/>
            </p:cNvCxnSpPr>
            <p:nvPr userDrawn="1"/>
          </p:nvCxnSpPr>
          <p:spPr bwMode="gray">
            <a:xfrm>
              <a:off x="4155440" y="1304646"/>
              <a:ext cx="6874485"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36A7169D-760E-AFA5-EE61-9E746E892338}"/>
                </a:ext>
                <a:ext uri="{C183D7F6-B498-43B3-948B-1728B52AA6E4}">
                  <adec:decorative xmlns:adec="http://schemas.microsoft.com/office/drawing/2017/decorative" val="1"/>
                </a:ext>
              </a:extLst>
            </p:cNvPr>
            <p:cNvCxnSpPr>
              <a:cxnSpLocks/>
            </p:cNvCxnSpPr>
            <p:nvPr userDrawn="1"/>
          </p:nvCxnSpPr>
          <p:spPr bwMode="gray">
            <a:xfrm>
              <a:off x="4155440" y="2010376"/>
              <a:ext cx="6874485"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F1A35275-405E-37E2-CE92-4B0DC1CED9C5}"/>
                </a:ext>
                <a:ext uri="{C183D7F6-B498-43B3-948B-1728B52AA6E4}">
                  <adec:decorative xmlns:adec="http://schemas.microsoft.com/office/drawing/2017/decorative" val="1"/>
                </a:ext>
              </a:extLst>
            </p:cNvPr>
            <p:cNvCxnSpPr>
              <a:cxnSpLocks/>
            </p:cNvCxnSpPr>
            <p:nvPr userDrawn="1"/>
          </p:nvCxnSpPr>
          <p:spPr bwMode="gray">
            <a:xfrm>
              <a:off x="4155440" y="3871991"/>
              <a:ext cx="6874485"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5820725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2_User Guide: Best Practices for PowerPoint">
    <p:bg>
      <p:bgPr>
        <a:solidFill>
          <a:srgbClr val="FFFFFF"/>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A34BAF-57A8-2477-9162-A0C11600D986}"/>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195" name="Section">
            <a:extLst>
              <a:ext uri="{FF2B5EF4-FFF2-40B4-BE49-F238E27FC236}">
                <a16:creationId xmlns:a16="http://schemas.microsoft.com/office/drawing/2014/main" id="{233300AB-A9E7-3601-EA04-42424EC26F32}"/>
              </a:ext>
            </a:extLst>
          </p:cNvPr>
          <p:cNvSpPr txBox="1"/>
          <p:nvPr/>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11" name="Title 1">
            <a:extLst>
              <a:ext uri="{FF2B5EF4-FFF2-40B4-BE49-F238E27FC236}">
                <a16:creationId xmlns:a16="http://schemas.microsoft.com/office/drawing/2014/main" id="{9F569392-7410-5E80-76E3-002E14CCB93F}"/>
              </a:ext>
            </a:extLst>
          </p:cNvPr>
          <p:cNvSpPr txBox="1">
            <a:spLocks/>
          </p:cNvSpPr>
          <p:nvPr/>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dirty="0">
                <a:ln>
                  <a:noFill/>
                </a:ln>
                <a:solidFill>
                  <a:srgbClr val="0D004D"/>
                </a:solidFill>
                <a:effectLst/>
                <a:uLnTx/>
                <a:uFillTx/>
                <a:latin typeface="Plus Jakarta Sans SemiBold" panose="020B0609020204030204"/>
                <a:ea typeface="+mj-ea"/>
                <a:cs typeface="+mj-cs"/>
              </a:rPr>
              <a:t>Best practices </a:t>
            </a:r>
            <a:br>
              <a:rPr kumimoji="0" lang="en-US" sz="2200" b="0" i="0" u="none" strike="noStrike" kern="1200" cap="none" spc="0" normalizeH="0" baseline="0" noProof="0" dirty="0">
                <a:ln>
                  <a:noFill/>
                </a:ln>
                <a:solidFill>
                  <a:srgbClr val="0D004D"/>
                </a:solidFill>
                <a:effectLst/>
                <a:uLnTx/>
                <a:uFillTx/>
                <a:latin typeface="Plus Jakarta Sans SemiBold" panose="020B0609020204030204"/>
                <a:ea typeface="+mj-ea"/>
                <a:cs typeface="+mj-cs"/>
              </a:rPr>
            </a:br>
            <a:r>
              <a:rPr kumimoji="0" lang="en-US" sz="2200" b="0" i="0" u="none" strike="noStrike" kern="1200" cap="none" spc="0" normalizeH="0" baseline="0" noProof="0" dirty="0">
                <a:ln>
                  <a:noFill/>
                </a:ln>
                <a:solidFill>
                  <a:srgbClr val="0D004D"/>
                </a:solidFill>
                <a:effectLst/>
                <a:uLnTx/>
                <a:uFillTx/>
                <a:latin typeface="Plus Jakarta Sans SemiBold" panose="020B0609020204030204"/>
                <a:ea typeface="+mj-ea"/>
                <a:cs typeface="+mj-cs"/>
              </a:rPr>
              <a:t>for PowerPoint</a:t>
            </a:r>
          </a:p>
        </p:txBody>
      </p:sp>
      <p:sp>
        <p:nvSpPr>
          <p:cNvPr id="14" name="Text Placeholder 1">
            <a:extLst>
              <a:ext uri="{FF2B5EF4-FFF2-40B4-BE49-F238E27FC236}">
                <a16:creationId xmlns:a16="http://schemas.microsoft.com/office/drawing/2014/main" id="{385A84BD-04C7-0208-E294-9B5715738F9A}"/>
              </a:ext>
            </a:extLst>
          </p:cNvPr>
          <p:cNvSpPr txBox="1">
            <a:spLocks/>
          </p:cNvSpPr>
          <p:nvPr/>
        </p:nvSpPr>
        <p:spPr bwMode="gray">
          <a:xfrm>
            <a:off x="550164" y="1625600"/>
            <a:ext cx="2529586" cy="4410076"/>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0" noProof="0"/>
              <a:t>Here are some applicable best practices when setting up your PowerPoint document.</a:t>
            </a:r>
          </a:p>
        </p:txBody>
      </p:sp>
      <p:sp>
        <p:nvSpPr>
          <p:cNvPr id="2" name="Subhead 1">
            <a:extLst>
              <a:ext uri="{FF2B5EF4-FFF2-40B4-BE49-F238E27FC236}">
                <a16:creationId xmlns:a16="http://schemas.microsoft.com/office/drawing/2014/main" id="{EF10D453-0407-39C5-46E2-3A3740A2E40C}"/>
              </a:ext>
            </a:extLst>
          </p:cNvPr>
          <p:cNvSpPr txBox="1">
            <a:spLocks/>
          </p:cNvSpPr>
          <p:nvPr/>
        </p:nvSpPr>
        <p:spPr bwMode="gray">
          <a:xfrm>
            <a:off x="4142660" y="1366911"/>
            <a:ext cx="3197132"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400" b="1" noProof="0">
                <a:solidFill>
                  <a:srgbClr val="0D004D"/>
                </a:solidFill>
                <a:latin typeface="Plus Jakarta Sans" panose="020B0604030504040204"/>
              </a:rPr>
              <a:t>Know what you’re preparing for — </a:t>
            </a:r>
            <a:br>
              <a:rPr lang="en-US" sz="1400" b="1" noProof="0">
                <a:solidFill>
                  <a:srgbClr val="0D004D"/>
                </a:solidFill>
                <a:latin typeface="Plus Jakarta Sans" panose="020B0604030504040204"/>
              </a:rPr>
            </a:br>
            <a:r>
              <a:rPr lang="en-US" sz="1400" b="1" noProof="0">
                <a:solidFill>
                  <a:srgbClr val="0D004D"/>
                </a:solidFill>
                <a:latin typeface="Plus Jakarta Sans" panose="020B0604030504040204"/>
              </a:rPr>
              <a:t>is it an in-person presentation or </a:t>
            </a:r>
            <a:br>
              <a:rPr lang="en-US" sz="1400" b="1" noProof="0">
                <a:solidFill>
                  <a:srgbClr val="0D004D"/>
                </a:solidFill>
                <a:latin typeface="Plus Jakarta Sans" panose="020B0604030504040204"/>
              </a:rPr>
            </a:br>
            <a:r>
              <a:rPr lang="en-US" sz="1400" b="1" noProof="0">
                <a:solidFill>
                  <a:srgbClr val="0D004D"/>
                </a:solidFill>
                <a:latin typeface="Plus Jakarta Sans" panose="020B0604030504040204"/>
              </a:rPr>
              <a:t>a document to read?</a:t>
            </a:r>
          </a:p>
        </p:txBody>
      </p:sp>
      <p:sp>
        <p:nvSpPr>
          <p:cNvPr id="3" name="Text 1">
            <a:extLst>
              <a:ext uri="{FF2B5EF4-FFF2-40B4-BE49-F238E27FC236}">
                <a16:creationId xmlns:a16="http://schemas.microsoft.com/office/drawing/2014/main" id="{06E0B9B9-F7DD-7626-84EA-18E96BD7A9F6}"/>
              </a:ext>
            </a:extLst>
          </p:cNvPr>
          <p:cNvSpPr txBox="1">
            <a:spLocks/>
          </p:cNvSpPr>
          <p:nvPr/>
        </p:nvSpPr>
        <p:spPr bwMode="gray">
          <a:xfrm>
            <a:off x="7740887" y="1362076"/>
            <a:ext cx="3665546"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050" noProof="0">
                <a:solidFill>
                  <a:srgbClr val="0D004D"/>
                </a:solidFill>
                <a:latin typeface="Plus Jakarta Sans Medium" panose="020B0604030504040204"/>
              </a:rPr>
              <a:t>This determines how much content you should include within a slide and how big/small the text needs to be.</a:t>
            </a:r>
          </a:p>
        </p:txBody>
      </p:sp>
      <p:sp>
        <p:nvSpPr>
          <p:cNvPr id="9" name="Subhead 2">
            <a:extLst>
              <a:ext uri="{FF2B5EF4-FFF2-40B4-BE49-F238E27FC236}">
                <a16:creationId xmlns:a16="http://schemas.microsoft.com/office/drawing/2014/main" id="{E445BE30-F3DD-D111-900F-08EDD021AE6F}"/>
              </a:ext>
            </a:extLst>
          </p:cNvPr>
          <p:cNvSpPr txBox="1">
            <a:spLocks/>
          </p:cNvSpPr>
          <p:nvPr/>
        </p:nvSpPr>
        <p:spPr bwMode="gray">
          <a:xfrm>
            <a:off x="4142660" y="2450644"/>
            <a:ext cx="3197132"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400" b="1" noProof="0">
                <a:solidFill>
                  <a:srgbClr val="0D004D"/>
                </a:solidFill>
                <a:latin typeface="Plus Jakarta Sans" panose="020B0604030504040204"/>
              </a:rPr>
              <a:t>Get to know the brand — familiarize yourself with the visual identity.</a:t>
            </a:r>
          </a:p>
        </p:txBody>
      </p:sp>
      <p:sp>
        <p:nvSpPr>
          <p:cNvPr id="12" name="Text 2">
            <a:extLst>
              <a:ext uri="{FF2B5EF4-FFF2-40B4-BE49-F238E27FC236}">
                <a16:creationId xmlns:a16="http://schemas.microsoft.com/office/drawing/2014/main" id="{D5954D86-C4ED-FC75-AA0F-FC3550030BCC}"/>
              </a:ext>
            </a:extLst>
          </p:cNvPr>
          <p:cNvSpPr txBox="1">
            <a:spLocks/>
          </p:cNvSpPr>
          <p:nvPr/>
        </p:nvSpPr>
        <p:spPr bwMode="gray">
          <a:xfrm>
            <a:off x="7740887" y="2445809"/>
            <a:ext cx="3665546"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050" noProof="0">
                <a:solidFill>
                  <a:srgbClr val="0D004D"/>
                </a:solidFill>
                <a:latin typeface="Plus Jakarta Sans Medium" panose="020B0604030504040204"/>
              </a:rPr>
              <a:t>Consistency across communication is essential. Use the latest template and approved brand assets in your presentation.</a:t>
            </a:r>
          </a:p>
        </p:txBody>
      </p:sp>
      <p:sp>
        <p:nvSpPr>
          <p:cNvPr id="15" name="Subhead 3">
            <a:extLst>
              <a:ext uri="{FF2B5EF4-FFF2-40B4-BE49-F238E27FC236}">
                <a16:creationId xmlns:a16="http://schemas.microsoft.com/office/drawing/2014/main" id="{956C6F61-674F-35FA-CC56-028C501FDA78}"/>
              </a:ext>
            </a:extLst>
          </p:cNvPr>
          <p:cNvSpPr txBox="1">
            <a:spLocks/>
          </p:cNvSpPr>
          <p:nvPr/>
        </p:nvSpPr>
        <p:spPr bwMode="gray">
          <a:xfrm>
            <a:off x="4142660" y="3534377"/>
            <a:ext cx="3197132"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400" b="1" noProof="0">
                <a:solidFill>
                  <a:srgbClr val="0D004D"/>
                </a:solidFill>
                <a:latin typeface="Plus Jakarta Sans" panose="020B0604030504040204"/>
              </a:rPr>
              <a:t>Adding slides from another template? Start with a blank slide within the correct template. </a:t>
            </a:r>
          </a:p>
        </p:txBody>
      </p:sp>
      <p:sp>
        <p:nvSpPr>
          <p:cNvPr id="187" name="Text 3">
            <a:extLst>
              <a:ext uri="{FF2B5EF4-FFF2-40B4-BE49-F238E27FC236}">
                <a16:creationId xmlns:a16="http://schemas.microsoft.com/office/drawing/2014/main" id="{3EA0B21A-4CD8-8E3B-6F21-B6C12E08F774}"/>
              </a:ext>
            </a:extLst>
          </p:cNvPr>
          <p:cNvSpPr txBox="1">
            <a:spLocks/>
          </p:cNvSpPr>
          <p:nvPr/>
        </p:nvSpPr>
        <p:spPr bwMode="gray">
          <a:xfrm>
            <a:off x="7740887" y="3529542"/>
            <a:ext cx="3665546"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050" noProof="0">
                <a:solidFill>
                  <a:srgbClr val="0D004D"/>
                </a:solidFill>
                <a:latin typeface="Plus Jakarta Sans Medium" panose="020B0604030504040204"/>
              </a:rPr>
              <a:t>Copying/pasting content from another file with a different template is not a straightforward task. Start with a blank or basic layout, then copy the content over to avoid theme fonts/colors clash.</a:t>
            </a:r>
          </a:p>
        </p:txBody>
      </p:sp>
      <p:sp>
        <p:nvSpPr>
          <p:cNvPr id="189" name="Subhead 4">
            <a:extLst>
              <a:ext uri="{FF2B5EF4-FFF2-40B4-BE49-F238E27FC236}">
                <a16:creationId xmlns:a16="http://schemas.microsoft.com/office/drawing/2014/main" id="{0C14AB4A-7B8A-929A-D582-24897BC62CBE}"/>
              </a:ext>
            </a:extLst>
          </p:cNvPr>
          <p:cNvSpPr txBox="1">
            <a:spLocks/>
          </p:cNvSpPr>
          <p:nvPr/>
        </p:nvSpPr>
        <p:spPr bwMode="gray">
          <a:xfrm>
            <a:off x="4142660" y="4618111"/>
            <a:ext cx="3197132"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400" b="1" noProof="0">
                <a:solidFill>
                  <a:srgbClr val="0D004D"/>
                </a:solidFill>
                <a:latin typeface="Plus Jakarta Sans" panose="020B0604030504040204"/>
              </a:rPr>
              <a:t>Reach more audience, </a:t>
            </a:r>
            <a:br>
              <a:rPr lang="en-US" sz="1400" b="1" noProof="0">
                <a:solidFill>
                  <a:srgbClr val="0D004D"/>
                </a:solidFill>
                <a:latin typeface="Plus Jakarta Sans" panose="020B0604030504040204"/>
              </a:rPr>
            </a:br>
            <a:r>
              <a:rPr lang="en-US" sz="1400" b="1" noProof="0">
                <a:solidFill>
                  <a:srgbClr val="0D004D"/>
                </a:solidFill>
                <a:latin typeface="Plus Jakarta Sans" panose="020B0604030504040204"/>
              </a:rPr>
              <a:t>make it more accessible!</a:t>
            </a:r>
          </a:p>
        </p:txBody>
      </p:sp>
      <p:sp>
        <p:nvSpPr>
          <p:cNvPr id="190" name="Text 4">
            <a:extLst>
              <a:ext uri="{FF2B5EF4-FFF2-40B4-BE49-F238E27FC236}">
                <a16:creationId xmlns:a16="http://schemas.microsoft.com/office/drawing/2014/main" id="{4FCA0760-67FD-B307-1FF1-4A3AE1560BAB}"/>
              </a:ext>
            </a:extLst>
          </p:cNvPr>
          <p:cNvSpPr txBox="1">
            <a:spLocks/>
          </p:cNvSpPr>
          <p:nvPr/>
        </p:nvSpPr>
        <p:spPr bwMode="gray">
          <a:xfrm>
            <a:off x="7740887" y="4613276"/>
            <a:ext cx="3665546"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050" noProof="0">
                <a:solidFill>
                  <a:srgbClr val="0D004D"/>
                </a:solidFill>
                <a:latin typeface="Plus Jakarta Sans Medium" panose="020B0604030504040204"/>
              </a:rPr>
              <a:t>Run your PowerPoint file through the “Check Accessibility” tool (located on the Review tab); ensure the reading order works well with screen reader, </a:t>
            </a:r>
            <a:br>
              <a:rPr lang="en-US" sz="1050" noProof="0">
                <a:solidFill>
                  <a:srgbClr val="0D004D"/>
                </a:solidFill>
                <a:latin typeface="Plus Jakarta Sans Medium" panose="020B0604030504040204"/>
              </a:rPr>
            </a:br>
            <a:r>
              <a:rPr lang="en-US" sz="1050" noProof="0">
                <a:solidFill>
                  <a:srgbClr val="0D004D"/>
                </a:solidFill>
                <a:latin typeface="Plus Jakarta Sans Medium" panose="020B0604030504040204"/>
              </a:rPr>
              <a:t>set alt text for images, etc.</a:t>
            </a:r>
          </a:p>
        </p:txBody>
      </p:sp>
      <p:sp>
        <p:nvSpPr>
          <p:cNvPr id="4" name="Footer">
            <a:extLst>
              <a:ext uri="{FF2B5EF4-FFF2-40B4-BE49-F238E27FC236}">
                <a16:creationId xmlns:a16="http://schemas.microsoft.com/office/drawing/2014/main" id="{D98E3E45-621A-88DF-E490-7E6E2B0BC6E6}"/>
              </a:ext>
            </a:extLst>
          </p:cNvPr>
          <p:cNvSpPr>
            <a:spLocks noGrp="1"/>
          </p:cNvSpPr>
          <p:nvPr>
            <p:ph type="ftr" sz="quarter" idx="11"/>
          </p:nvPr>
        </p:nvSpPr>
        <p:spPr bwMode="gray"/>
        <p:txBody>
          <a:body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p:cNvSpPr>
          <p:nvPr>
            <p:ph type="sldNum" sz="quarter" idx="12"/>
          </p:nvPr>
        </p:nvSpPr>
        <p:spPr bwMode="gray"/>
        <p:txBody>
          <a:bodyPr/>
          <a:lstStyle>
            <a:lvl1pPr>
              <a:defRPr>
                <a:solidFill>
                  <a:schemeClr val="tx2"/>
                </a:solidFill>
              </a:defRPr>
            </a:lvl1pPr>
          </a:lstStyle>
          <a:p>
            <a:fld id="{27BB625B-AB5A-C845-B50B-ED205C3DDF7A}" type="slidenum">
              <a:rPr lang="en-US" noProof="0" smtClean="0"/>
              <a:pPr/>
              <a:t>‹#›</a:t>
            </a:fld>
            <a:endParaRPr lang="en-US" noProof="0"/>
          </a:p>
        </p:txBody>
      </p:sp>
      <p:grpSp>
        <p:nvGrpSpPr>
          <p:cNvPr id="7" name="Group 6">
            <a:extLst>
              <a:ext uri="{FF2B5EF4-FFF2-40B4-BE49-F238E27FC236}">
                <a16:creationId xmlns:a16="http://schemas.microsoft.com/office/drawing/2014/main" id="{DF0DEA5A-BA17-3789-D20F-29E46CE6F45F}"/>
              </a:ext>
              <a:ext uri="{C183D7F6-B498-43B3-948B-1728B52AA6E4}">
                <adec:decorative xmlns:adec="http://schemas.microsoft.com/office/drawing/2017/decorative" val="1"/>
              </a:ext>
            </a:extLst>
          </p:cNvPr>
          <p:cNvGrpSpPr/>
          <p:nvPr/>
        </p:nvGrpSpPr>
        <p:grpSpPr>
          <a:xfrm>
            <a:off x="4068293" y="2254586"/>
            <a:ext cx="7338140" cy="2158039"/>
            <a:chOff x="4068293" y="2254586"/>
            <a:chExt cx="7338140" cy="2158039"/>
          </a:xfrm>
        </p:grpSpPr>
        <p:cxnSp>
          <p:nvCxnSpPr>
            <p:cNvPr id="16" name="Straight Connector 15">
              <a:extLst>
                <a:ext uri="{FF2B5EF4-FFF2-40B4-BE49-F238E27FC236}">
                  <a16:creationId xmlns:a16="http://schemas.microsoft.com/office/drawing/2014/main" id="{27A96B58-CA17-E5BF-9564-FDEAE0E01C43}"/>
                </a:ext>
                <a:ext uri="{C183D7F6-B498-43B3-948B-1728B52AA6E4}">
                  <adec:decorative xmlns:adec="http://schemas.microsoft.com/office/drawing/2017/decorative" val="1"/>
                </a:ext>
              </a:extLst>
            </p:cNvPr>
            <p:cNvCxnSpPr>
              <a:cxnSpLocks/>
            </p:cNvCxnSpPr>
            <p:nvPr/>
          </p:nvCxnSpPr>
          <p:spPr bwMode="gray">
            <a:xfrm>
              <a:off x="4068293" y="2254586"/>
              <a:ext cx="733814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21F2CA21-9604-4A61-D0D7-39302E45F319}"/>
                </a:ext>
                <a:ext uri="{C183D7F6-B498-43B3-948B-1728B52AA6E4}">
                  <adec:decorative xmlns:adec="http://schemas.microsoft.com/office/drawing/2017/decorative" val="1"/>
                </a:ext>
              </a:extLst>
            </p:cNvPr>
            <p:cNvCxnSpPr>
              <a:cxnSpLocks/>
            </p:cNvCxnSpPr>
            <p:nvPr/>
          </p:nvCxnSpPr>
          <p:spPr bwMode="gray">
            <a:xfrm>
              <a:off x="4068293" y="3309791"/>
              <a:ext cx="733814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584A6ADC-D61E-6253-C621-9038C90E14E5}"/>
                </a:ext>
                <a:ext uri="{C183D7F6-B498-43B3-948B-1728B52AA6E4}">
                  <adec:decorative xmlns:adec="http://schemas.microsoft.com/office/drawing/2017/decorative" val="1"/>
                </a:ext>
              </a:extLst>
            </p:cNvPr>
            <p:cNvCxnSpPr>
              <a:cxnSpLocks/>
            </p:cNvCxnSpPr>
            <p:nvPr/>
          </p:nvCxnSpPr>
          <p:spPr bwMode="gray">
            <a:xfrm>
              <a:off x="4068293" y="4412625"/>
              <a:ext cx="733814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grpSp>
      <p:sp>
        <p:nvSpPr>
          <p:cNvPr id="8" name="Rectangle 7">
            <a:extLst>
              <a:ext uri="{FF2B5EF4-FFF2-40B4-BE49-F238E27FC236}">
                <a16:creationId xmlns:a16="http://schemas.microsoft.com/office/drawing/2014/main" id="{33CB3C6C-C542-3669-1C6D-A4DABDADCF91}"/>
              </a:ext>
              <a:ext uri="{C183D7F6-B498-43B3-948B-1728B52AA6E4}">
                <adec:decorative xmlns:adec="http://schemas.microsoft.com/office/drawing/2017/decorative" val="1"/>
              </a:ext>
            </a:extLst>
          </p:cNvPr>
          <p:cNvSpPr/>
          <p:nvPr userDrawn="1"/>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10" name="Section">
            <a:extLst>
              <a:ext uri="{FF2B5EF4-FFF2-40B4-BE49-F238E27FC236}">
                <a16:creationId xmlns:a16="http://schemas.microsoft.com/office/drawing/2014/main" id="{B99E1294-D798-42FE-4DD4-D6DC01E7106B}"/>
              </a:ext>
            </a:extLst>
          </p:cNvPr>
          <p:cNvSpPr txBox="1"/>
          <p:nvPr userDrawn="1"/>
        </p:nvSpPr>
        <p:spPr bwMode="gray">
          <a:xfrm>
            <a:off x="550164" y="0"/>
            <a:ext cx="3602736"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13" name="Title 1">
            <a:extLst>
              <a:ext uri="{FF2B5EF4-FFF2-40B4-BE49-F238E27FC236}">
                <a16:creationId xmlns:a16="http://schemas.microsoft.com/office/drawing/2014/main" id="{BA2B0895-89CB-8B04-128A-902295ABFEC5}"/>
              </a:ext>
            </a:extLst>
          </p:cNvPr>
          <p:cNvSpPr txBox="1">
            <a:spLocks/>
          </p:cNvSpPr>
          <p:nvPr userDrawn="1"/>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dirty="0">
                <a:ln>
                  <a:noFill/>
                </a:ln>
                <a:solidFill>
                  <a:srgbClr val="0D004D"/>
                </a:solidFill>
                <a:effectLst/>
                <a:uLnTx/>
                <a:uFillTx/>
                <a:latin typeface="Plus Jakarta Sans SemiBold" panose="020B0609020204030204"/>
                <a:ea typeface="+mj-ea"/>
                <a:cs typeface="+mj-cs"/>
              </a:rPr>
              <a:t>Best practices </a:t>
            </a:r>
            <a:br>
              <a:rPr kumimoji="0" lang="en-US" sz="2200" b="0" i="0" u="none" strike="noStrike" kern="1200" cap="none" spc="0" normalizeH="0" baseline="0" noProof="0" dirty="0">
                <a:ln>
                  <a:noFill/>
                </a:ln>
                <a:solidFill>
                  <a:srgbClr val="0D004D"/>
                </a:solidFill>
                <a:effectLst/>
                <a:uLnTx/>
                <a:uFillTx/>
                <a:latin typeface="Plus Jakarta Sans SemiBold" panose="020B0609020204030204"/>
                <a:ea typeface="+mj-ea"/>
                <a:cs typeface="+mj-cs"/>
              </a:rPr>
            </a:br>
            <a:r>
              <a:rPr kumimoji="0" lang="en-US" sz="2200" b="0" i="0" u="none" strike="noStrike" kern="1200" cap="none" spc="0" normalizeH="0" baseline="0" noProof="0" dirty="0">
                <a:ln>
                  <a:noFill/>
                </a:ln>
                <a:solidFill>
                  <a:srgbClr val="0D004D"/>
                </a:solidFill>
                <a:effectLst/>
                <a:uLnTx/>
                <a:uFillTx/>
                <a:latin typeface="Plus Jakarta Sans SemiBold" panose="020B0609020204030204"/>
                <a:ea typeface="+mj-ea"/>
                <a:cs typeface="+mj-cs"/>
              </a:rPr>
              <a:t>for PowerPoint</a:t>
            </a:r>
          </a:p>
        </p:txBody>
      </p:sp>
      <p:sp>
        <p:nvSpPr>
          <p:cNvPr id="17" name="Text Placeholder 1">
            <a:extLst>
              <a:ext uri="{FF2B5EF4-FFF2-40B4-BE49-F238E27FC236}">
                <a16:creationId xmlns:a16="http://schemas.microsoft.com/office/drawing/2014/main" id="{D5433020-9D5D-B3A1-0BB0-A047BFFB5705}"/>
              </a:ext>
            </a:extLst>
          </p:cNvPr>
          <p:cNvSpPr txBox="1">
            <a:spLocks/>
          </p:cNvSpPr>
          <p:nvPr userDrawn="1"/>
        </p:nvSpPr>
        <p:spPr bwMode="gray">
          <a:xfrm>
            <a:off x="550164" y="1625600"/>
            <a:ext cx="2529586" cy="4410076"/>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0" noProof="0"/>
              <a:t>Here are some applicable best practices when setting up your PowerPoint document.</a:t>
            </a:r>
          </a:p>
        </p:txBody>
      </p:sp>
      <p:sp>
        <p:nvSpPr>
          <p:cNvPr id="18" name="Subhead 1">
            <a:extLst>
              <a:ext uri="{FF2B5EF4-FFF2-40B4-BE49-F238E27FC236}">
                <a16:creationId xmlns:a16="http://schemas.microsoft.com/office/drawing/2014/main" id="{0831976B-BF4B-85B3-28F7-0F312538D2FD}"/>
              </a:ext>
            </a:extLst>
          </p:cNvPr>
          <p:cNvSpPr txBox="1">
            <a:spLocks/>
          </p:cNvSpPr>
          <p:nvPr userDrawn="1"/>
        </p:nvSpPr>
        <p:spPr bwMode="gray">
          <a:xfrm>
            <a:off x="4142660" y="1366911"/>
            <a:ext cx="3197132"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400" b="1" noProof="0">
                <a:solidFill>
                  <a:srgbClr val="0D004D"/>
                </a:solidFill>
                <a:latin typeface="Plus Jakarta Sans" panose="020B0604030504040204"/>
              </a:rPr>
              <a:t>Know what you’re preparing for — </a:t>
            </a:r>
            <a:br>
              <a:rPr lang="en-US" sz="1400" b="1" noProof="0">
                <a:solidFill>
                  <a:srgbClr val="0D004D"/>
                </a:solidFill>
                <a:latin typeface="Plus Jakarta Sans" panose="020B0604030504040204"/>
              </a:rPr>
            </a:br>
            <a:r>
              <a:rPr lang="en-US" sz="1400" b="1" noProof="0">
                <a:solidFill>
                  <a:srgbClr val="0D004D"/>
                </a:solidFill>
                <a:latin typeface="Plus Jakarta Sans" panose="020B0604030504040204"/>
              </a:rPr>
              <a:t>is it an in-person presentation or </a:t>
            </a:r>
            <a:br>
              <a:rPr lang="en-US" sz="1400" b="1" noProof="0">
                <a:solidFill>
                  <a:srgbClr val="0D004D"/>
                </a:solidFill>
                <a:latin typeface="Plus Jakarta Sans" panose="020B0604030504040204"/>
              </a:rPr>
            </a:br>
            <a:r>
              <a:rPr lang="en-US" sz="1400" b="1" noProof="0">
                <a:solidFill>
                  <a:srgbClr val="0D004D"/>
                </a:solidFill>
                <a:latin typeface="Plus Jakarta Sans" panose="020B0604030504040204"/>
              </a:rPr>
              <a:t>a document to read?</a:t>
            </a:r>
          </a:p>
        </p:txBody>
      </p:sp>
      <p:sp>
        <p:nvSpPr>
          <p:cNvPr id="19" name="Text 1">
            <a:extLst>
              <a:ext uri="{FF2B5EF4-FFF2-40B4-BE49-F238E27FC236}">
                <a16:creationId xmlns:a16="http://schemas.microsoft.com/office/drawing/2014/main" id="{F1DDF8F4-B5EA-854B-F5A9-5359AA4FF3C7}"/>
              </a:ext>
            </a:extLst>
          </p:cNvPr>
          <p:cNvSpPr txBox="1">
            <a:spLocks/>
          </p:cNvSpPr>
          <p:nvPr userDrawn="1"/>
        </p:nvSpPr>
        <p:spPr bwMode="gray">
          <a:xfrm>
            <a:off x="7740887" y="1362076"/>
            <a:ext cx="3665546"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050" noProof="0">
                <a:solidFill>
                  <a:srgbClr val="0D004D"/>
                </a:solidFill>
                <a:latin typeface="Plus Jakarta Sans Medium" panose="020B0604030504040204"/>
              </a:rPr>
              <a:t>This determines how much content you should include within a slide and how big/small the text needs to be.</a:t>
            </a:r>
          </a:p>
        </p:txBody>
      </p:sp>
      <p:sp>
        <p:nvSpPr>
          <p:cNvPr id="20" name="Subhead 2">
            <a:extLst>
              <a:ext uri="{FF2B5EF4-FFF2-40B4-BE49-F238E27FC236}">
                <a16:creationId xmlns:a16="http://schemas.microsoft.com/office/drawing/2014/main" id="{FDA9DF64-25BF-6C58-D80C-A2AC2E33BAFF}"/>
              </a:ext>
            </a:extLst>
          </p:cNvPr>
          <p:cNvSpPr txBox="1">
            <a:spLocks/>
          </p:cNvSpPr>
          <p:nvPr userDrawn="1"/>
        </p:nvSpPr>
        <p:spPr bwMode="gray">
          <a:xfrm>
            <a:off x="4142660" y="2450644"/>
            <a:ext cx="3197132"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400" b="1" noProof="0">
                <a:solidFill>
                  <a:srgbClr val="0D004D"/>
                </a:solidFill>
                <a:latin typeface="Plus Jakarta Sans" panose="020B0604030504040204"/>
              </a:rPr>
              <a:t>Get to know the brand — familiarize yourself with the visual identity.</a:t>
            </a:r>
          </a:p>
        </p:txBody>
      </p:sp>
      <p:sp>
        <p:nvSpPr>
          <p:cNvPr id="21" name="Text 2">
            <a:extLst>
              <a:ext uri="{FF2B5EF4-FFF2-40B4-BE49-F238E27FC236}">
                <a16:creationId xmlns:a16="http://schemas.microsoft.com/office/drawing/2014/main" id="{DB92A14C-6FB0-C547-4E4B-69CF4177BE61}"/>
              </a:ext>
            </a:extLst>
          </p:cNvPr>
          <p:cNvSpPr txBox="1">
            <a:spLocks/>
          </p:cNvSpPr>
          <p:nvPr userDrawn="1"/>
        </p:nvSpPr>
        <p:spPr bwMode="gray">
          <a:xfrm>
            <a:off x="7740887" y="2445809"/>
            <a:ext cx="3665546"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050" noProof="0">
                <a:solidFill>
                  <a:srgbClr val="0D004D"/>
                </a:solidFill>
                <a:latin typeface="Plus Jakarta Sans Medium" panose="020B0604030504040204"/>
              </a:rPr>
              <a:t>Consistency across communication is essential. Use the latest template and approved brand assets in your presentation.</a:t>
            </a:r>
          </a:p>
        </p:txBody>
      </p:sp>
      <p:sp>
        <p:nvSpPr>
          <p:cNvPr id="24" name="Subhead 3">
            <a:extLst>
              <a:ext uri="{FF2B5EF4-FFF2-40B4-BE49-F238E27FC236}">
                <a16:creationId xmlns:a16="http://schemas.microsoft.com/office/drawing/2014/main" id="{308B9657-B438-A285-60F4-9D0DADCB187D}"/>
              </a:ext>
            </a:extLst>
          </p:cNvPr>
          <p:cNvSpPr txBox="1">
            <a:spLocks/>
          </p:cNvSpPr>
          <p:nvPr userDrawn="1"/>
        </p:nvSpPr>
        <p:spPr bwMode="gray">
          <a:xfrm>
            <a:off x="4142660" y="3534377"/>
            <a:ext cx="3197132"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400" b="1" noProof="0">
                <a:solidFill>
                  <a:srgbClr val="0D004D"/>
                </a:solidFill>
                <a:latin typeface="Plus Jakarta Sans" panose="020B0604030504040204"/>
              </a:rPr>
              <a:t>Adding slides from another template? Start with a blank slide within the correct template. </a:t>
            </a:r>
          </a:p>
        </p:txBody>
      </p:sp>
      <p:sp>
        <p:nvSpPr>
          <p:cNvPr id="25" name="Text 3">
            <a:extLst>
              <a:ext uri="{FF2B5EF4-FFF2-40B4-BE49-F238E27FC236}">
                <a16:creationId xmlns:a16="http://schemas.microsoft.com/office/drawing/2014/main" id="{69A64562-06DF-E66E-058D-928B102F1F48}"/>
              </a:ext>
            </a:extLst>
          </p:cNvPr>
          <p:cNvSpPr txBox="1">
            <a:spLocks/>
          </p:cNvSpPr>
          <p:nvPr userDrawn="1"/>
        </p:nvSpPr>
        <p:spPr bwMode="gray">
          <a:xfrm>
            <a:off x="7740887" y="3529542"/>
            <a:ext cx="3665546"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050" noProof="0">
                <a:solidFill>
                  <a:srgbClr val="0D004D"/>
                </a:solidFill>
                <a:latin typeface="Plus Jakarta Sans Medium" panose="020B0604030504040204"/>
              </a:rPr>
              <a:t>Copying/pasting content from another file with a different template is not a straightforward task. Start with a blank or basic layout, then copy the content over to avoid theme fonts/colors clash.</a:t>
            </a:r>
          </a:p>
        </p:txBody>
      </p:sp>
      <p:sp>
        <p:nvSpPr>
          <p:cNvPr id="26" name="Subhead 4">
            <a:extLst>
              <a:ext uri="{FF2B5EF4-FFF2-40B4-BE49-F238E27FC236}">
                <a16:creationId xmlns:a16="http://schemas.microsoft.com/office/drawing/2014/main" id="{8BC24673-6EB6-17E7-D6D5-BA78356A8EFE}"/>
              </a:ext>
            </a:extLst>
          </p:cNvPr>
          <p:cNvSpPr txBox="1">
            <a:spLocks/>
          </p:cNvSpPr>
          <p:nvPr userDrawn="1"/>
        </p:nvSpPr>
        <p:spPr bwMode="gray">
          <a:xfrm>
            <a:off x="4142660" y="4618111"/>
            <a:ext cx="3197132"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400" b="1" noProof="0">
                <a:solidFill>
                  <a:srgbClr val="0D004D"/>
                </a:solidFill>
                <a:latin typeface="Plus Jakarta Sans" panose="020B0604030504040204"/>
              </a:rPr>
              <a:t>Reach more audience, </a:t>
            </a:r>
            <a:br>
              <a:rPr lang="en-US" sz="1400" b="1" noProof="0">
                <a:solidFill>
                  <a:srgbClr val="0D004D"/>
                </a:solidFill>
                <a:latin typeface="Plus Jakarta Sans" panose="020B0604030504040204"/>
              </a:rPr>
            </a:br>
            <a:r>
              <a:rPr lang="en-US" sz="1400" b="1" noProof="0">
                <a:solidFill>
                  <a:srgbClr val="0D004D"/>
                </a:solidFill>
                <a:latin typeface="Plus Jakarta Sans" panose="020B0604030504040204"/>
              </a:rPr>
              <a:t>make it more accessible!</a:t>
            </a:r>
          </a:p>
        </p:txBody>
      </p:sp>
      <p:sp>
        <p:nvSpPr>
          <p:cNvPr id="27" name="Text 4">
            <a:extLst>
              <a:ext uri="{FF2B5EF4-FFF2-40B4-BE49-F238E27FC236}">
                <a16:creationId xmlns:a16="http://schemas.microsoft.com/office/drawing/2014/main" id="{F7914938-5446-C3EB-FD88-1F2798B84259}"/>
              </a:ext>
            </a:extLst>
          </p:cNvPr>
          <p:cNvSpPr txBox="1">
            <a:spLocks/>
          </p:cNvSpPr>
          <p:nvPr userDrawn="1"/>
        </p:nvSpPr>
        <p:spPr bwMode="gray">
          <a:xfrm>
            <a:off x="7740887" y="4613276"/>
            <a:ext cx="3665546" cy="86686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nSpc>
                <a:spcPct val="100000"/>
              </a:lnSpc>
              <a:spcAft>
                <a:spcPts val="600"/>
              </a:spcAft>
              <a:defRPr/>
            </a:pPr>
            <a:r>
              <a:rPr lang="en-US" sz="1050" noProof="0">
                <a:solidFill>
                  <a:srgbClr val="0D004D"/>
                </a:solidFill>
                <a:latin typeface="Plus Jakarta Sans Medium" panose="020B0604030504040204"/>
              </a:rPr>
              <a:t>Run your PowerPoint file through the “Check Accessibility” tool (located on the Review tab); ensure the reading order works well with screen reader, </a:t>
            </a:r>
            <a:br>
              <a:rPr lang="en-US" sz="1050" noProof="0">
                <a:solidFill>
                  <a:srgbClr val="0D004D"/>
                </a:solidFill>
                <a:latin typeface="Plus Jakarta Sans Medium" panose="020B0604030504040204"/>
              </a:rPr>
            </a:br>
            <a:r>
              <a:rPr lang="en-US" sz="1050" noProof="0">
                <a:solidFill>
                  <a:srgbClr val="0D004D"/>
                </a:solidFill>
                <a:latin typeface="Plus Jakarta Sans Medium" panose="020B0604030504040204"/>
              </a:rPr>
              <a:t>set alt text for images, etc.</a:t>
            </a:r>
          </a:p>
        </p:txBody>
      </p:sp>
      <p:grpSp>
        <p:nvGrpSpPr>
          <p:cNvPr id="28" name="Group 27">
            <a:extLst>
              <a:ext uri="{FF2B5EF4-FFF2-40B4-BE49-F238E27FC236}">
                <a16:creationId xmlns:a16="http://schemas.microsoft.com/office/drawing/2014/main" id="{8783C02C-AB88-FE9E-EABE-D76D1DB0925C}"/>
              </a:ext>
              <a:ext uri="{C183D7F6-B498-43B3-948B-1728B52AA6E4}">
                <adec:decorative xmlns:adec="http://schemas.microsoft.com/office/drawing/2017/decorative" val="1"/>
              </a:ext>
            </a:extLst>
          </p:cNvPr>
          <p:cNvGrpSpPr/>
          <p:nvPr userDrawn="1"/>
        </p:nvGrpSpPr>
        <p:grpSpPr>
          <a:xfrm>
            <a:off x="4068293" y="2254586"/>
            <a:ext cx="7338140" cy="2158039"/>
            <a:chOff x="4068293" y="2254586"/>
            <a:chExt cx="7338140" cy="2158039"/>
          </a:xfrm>
        </p:grpSpPr>
        <p:cxnSp>
          <p:nvCxnSpPr>
            <p:cNvPr id="29" name="Straight Connector 28">
              <a:extLst>
                <a:ext uri="{FF2B5EF4-FFF2-40B4-BE49-F238E27FC236}">
                  <a16:creationId xmlns:a16="http://schemas.microsoft.com/office/drawing/2014/main" id="{03D3471F-D394-3127-5F6A-E662287B4334}"/>
                </a:ext>
                <a:ext uri="{C183D7F6-B498-43B3-948B-1728B52AA6E4}">
                  <adec:decorative xmlns:adec="http://schemas.microsoft.com/office/drawing/2017/decorative" val="1"/>
                </a:ext>
              </a:extLst>
            </p:cNvPr>
            <p:cNvCxnSpPr>
              <a:cxnSpLocks/>
            </p:cNvCxnSpPr>
            <p:nvPr userDrawn="1"/>
          </p:nvCxnSpPr>
          <p:spPr bwMode="gray">
            <a:xfrm>
              <a:off x="4068293" y="2254586"/>
              <a:ext cx="733814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A4B5B0BA-D968-EAE8-4396-2527FDD98B96}"/>
                </a:ext>
                <a:ext uri="{C183D7F6-B498-43B3-948B-1728B52AA6E4}">
                  <adec:decorative xmlns:adec="http://schemas.microsoft.com/office/drawing/2017/decorative" val="1"/>
                </a:ext>
              </a:extLst>
            </p:cNvPr>
            <p:cNvCxnSpPr>
              <a:cxnSpLocks/>
            </p:cNvCxnSpPr>
            <p:nvPr userDrawn="1"/>
          </p:nvCxnSpPr>
          <p:spPr bwMode="gray">
            <a:xfrm>
              <a:off x="4068293" y="3309791"/>
              <a:ext cx="733814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cxnSp>
          <p:nvCxnSpPr>
            <p:cNvPr id="31" name="Straight Connector 30">
              <a:extLst>
                <a:ext uri="{FF2B5EF4-FFF2-40B4-BE49-F238E27FC236}">
                  <a16:creationId xmlns:a16="http://schemas.microsoft.com/office/drawing/2014/main" id="{7B789D92-B0ED-5EDC-D36C-FAAAC6A1AEAE}"/>
                </a:ext>
                <a:ext uri="{C183D7F6-B498-43B3-948B-1728B52AA6E4}">
                  <adec:decorative xmlns:adec="http://schemas.microsoft.com/office/drawing/2017/decorative" val="1"/>
                </a:ext>
              </a:extLst>
            </p:cNvPr>
            <p:cNvCxnSpPr>
              <a:cxnSpLocks/>
            </p:cNvCxnSpPr>
            <p:nvPr userDrawn="1"/>
          </p:nvCxnSpPr>
          <p:spPr bwMode="gray">
            <a:xfrm>
              <a:off x="4068293" y="4412625"/>
              <a:ext cx="7338140"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26461770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5_User Guide: Best Practices for PowerPoint">
    <p:bg>
      <p:bgPr>
        <a:solidFill>
          <a:srgbClr val="FFFFFF"/>
        </a:solidFill>
        <a:effectLst/>
      </p:bgPr>
    </p:bg>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105BBEF5-AB35-2A09-1F73-B21DD2AE79EC}"/>
              </a:ext>
              <a:ext uri="{C183D7F6-B498-43B3-948B-1728B52AA6E4}">
                <adec:decorative xmlns:adec="http://schemas.microsoft.com/office/drawing/2017/decorative" val="1"/>
              </a:ext>
            </a:extLst>
          </p:cNvPr>
          <p:cNvSpPr/>
          <p:nvPr/>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7" name="Section">
            <a:extLst>
              <a:ext uri="{FF2B5EF4-FFF2-40B4-BE49-F238E27FC236}">
                <a16:creationId xmlns:a16="http://schemas.microsoft.com/office/drawing/2014/main" id="{70A164AC-7E03-911D-13D9-08AA3FCDB3FC}"/>
              </a:ext>
            </a:extLst>
          </p:cNvPr>
          <p:cNvSpPr txBox="1"/>
          <p:nvPr/>
        </p:nvSpPr>
        <p:spPr bwMode="gray">
          <a:xfrm>
            <a:off x="550164" y="0"/>
            <a:ext cx="2666111"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8" name="Title 1">
            <a:extLst>
              <a:ext uri="{FF2B5EF4-FFF2-40B4-BE49-F238E27FC236}">
                <a16:creationId xmlns:a16="http://schemas.microsoft.com/office/drawing/2014/main" id="{C6550DAE-7A17-91E6-3BD7-FDF578799A96}"/>
              </a:ext>
            </a:extLst>
          </p:cNvPr>
          <p:cNvSpPr txBox="1">
            <a:spLocks/>
          </p:cNvSpPr>
          <p:nvPr/>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Best practices </a:t>
            </a:r>
            <a:b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b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for PowerPoint</a:t>
            </a:r>
          </a:p>
        </p:txBody>
      </p:sp>
      <p:sp>
        <p:nvSpPr>
          <p:cNvPr id="9" name="Text Placeholder 1">
            <a:extLst>
              <a:ext uri="{FF2B5EF4-FFF2-40B4-BE49-F238E27FC236}">
                <a16:creationId xmlns:a16="http://schemas.microsoft.com/office/drawing/2014/main" id="{A1CC7B37-A619-8396-E958-51164AF671DF}"/>
              </a:ext>
            </a:extLst>
          </p:cNvPr>
          <p:cNvSpPr txBox="1">
            <a:spLocks/>
          </p:cNvSpPr>
          <p:nvPr/>
        </p:nvSpPr>
        <p:spPr bwMode="gray">
          <a:xfrm>
            <a:off x="550164" y="1625600"/>
            <a:ext cx="2529586" cy="4410076"/>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0" noProof="0" dirty="0"/>
              <a:t>Here are some </a:t>
            </a:r>
            <a:r>
              <a:rPr lang="en-US" b="1" noProof="0" dirty="0"/>
              <a:t>technical best practices </a:t>
            </a:r>
            <a:r>
              <a:rPr lang="en-US" b="0" noProof="0" dirty="0"/>
              <a:t>when setting up your PowerPoint document </a:t>
            </a:r>
            <a:r>
              <a:rPr lang="en-GB" dirty="0"/>
              <a:t>on Windows and Mac (via desktop apps)</a:t>
            </a:r>
            <a:r>
              <a:rPr lang="en-US" b="0" noProof="0" dirty="0"/>
              <a:t>.</a:t>
            </a:r>
          </a:p>
        </p:txBody>
      </p:sp>
      <p:sp>
        <p:nvSpPr>
          <p:cNvPr id="10" name="Subhead 1">
            <a:extLst>
              <a:ext uri="{FF2B5EF4-FFF2-40B4-BE49-F238E27FC236}">
                <a16:creationId xmlns:a16="http://schemas.microsoft.com/office/drawing/2014/main" id="{C9A8A868-22B3-40C2-96D7-BE63448F2312}"/>
              </a:ext>
            </a:extLst>
          </p:cNvPr>
          <p:cNvSpPr txBox="1">
            <a:spLocks/>
          </p:cNvSpPr>
          <p:nvPr/>
        </p:nvSpPr>
        <p:spPr bwMode="gray">
          <a:xfrm>
            <a:off x="3833525" y="356798"/>
            <a:ext cx="7808311" cy="383683"/>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600"/>
              </a:spcAft>
              <a:buClrTx/>
              <a:buSzTx/>
              <a:buFontTx/>
              <a:buNone/>
              <a:tabLst/>
              <a:defRPr/>
            </a:pPr>
            <a:r>
              <a:rPr lang="en-US" sz="1400" b="1" noProof="0" dirty="0">
                <a:solidFill>
                  <a:srgbClr val="0D004D"/>
                </a:solidFill>
                <a:latin typeface="Plus Jakarta Sans" panose="020B0604030504040204"/>
              </a:rPr>
              <a:t>Reducing file size: </a:t>
            </a:r>
            <a:r>
              <a:rPr lang="en-US" sz="1400" b="1" noProof="0" dirty="0">
                <a:solidFill>
                  <a:srgbClr val="0D004D"/>
                </a:solidFill>
                <a:latin typeface="+mn-lt"/>
              </a:rPr>
              <a:t>Optimize your file size at 150ppi </a:t>
            </a:r>
            <a:r>
              <a:rPr lang="en-US" sz="1400" b="0" noProof="0" dirty="0">
                <a:solidFill>
                  <a:srgbClr val="0D004D"/>
                </a:solidFill>
                <a:latin typeface="+mn-lt"/>
              </a:rPr>
              <a:t>by compressing pictures for general use. </a:t>
            </a:r>
          </a:p>
        </p:txBody>
      </p:sp>
      <p:sp>
        <p:nvSpPr>
          <p:cNvPr id="12" name="Text 3">
            <a:extLst>
              <a:ext uri="{FF2B5EF4-FFF2-40B4-BE49-F238E27FC236}">
                <a16:creationId xmlns:a16="http://schemas.microsoft.com/office/drawing/2014/main" id="{E95E1E0F-A5C3-4927-4B57-F5DB9AACDDC6}"/>
              </a:ext>
            </a:extLst>
          </p:cNvPr>
          <p:cNvSpPr txBox="1">
            <a:spLocks/>
          </p:cNvSpPr>
          <p:nvPr/>
        </p:nvSpPr>
        <p:spPr bwMode="gray">
          <a:xfrm>
            <a:off x="4185627" y="739110"/>
            <a:ext cx="3153653" cy="243228"/>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gn="l">
              <a:lnSpc>
                <a:spcPct val="100000"/>
              </a:lnSpc>
              <a:spcAft>
                <a:spcPts val="600"/>
              </a:spcAft>
              <a:defRPr/>
            </a:pPr>
            <a:r>
              <a:rPr lang="en-US" sz="1050" b="1" i="0" noProof="0" dirty="0">
                <a:solidFill>
                  <a:srgbClr val="0D004D"/>
                </a:solidFill>
                <a:latin typeface="Plus Jakarta Sans Medium" pitchFamily="2" charset="77"/>
                <a:cs typeface="Plus Jakarta Sans Medium" pitchFamily="2" charset="77"/>
              </a:rPr>
              <a:t>On Windows: </a:t>
            </a:r>
            <a:r>
              <a:rPr lang="en-US" sz="1050" b="0" i="0" noProof="0" dirty="0">
                <a:solidFill>
                  <a:srgbClr val="0D004D"/>
                </a:solidFill>
                <a:latin typeface="Plus Jakarta Sans Medium" pitchFamily="2" charset="77"/>
                <a:cs typeface="Plus Jakarta Sans Medium" pitchFamily="2" charset="77"/>
              </a:rPr>
              <a:t>Picture Format&gt;Compress Pictures</a:t>
            </a:r>
          </a:p>
        </p:txBody>
      </p:sp>
      <p:grpSp>
        <p:nvGrpSpPr>
          <p:cNvPr id="13" name="Group 12">
            <a:extLst>
              <a:ext uri="{FF2B5EF4-FFF2-40B4-BE49-F238E27FC236}">
                <a16:creationId xmlns:a16="http://schemas.microsoft.com/office/drawing/2014/main" id="{2886C562-3FD6-C151-5F1F-36A2682C3CFD}"/>
              </a:ext>
              <a:ext uri="{C183D7F6-B498-43B3-948B-1728B52AA6E4}">
                <adec:decorative xmlns:adec="http://schemas.microsoft.com/office/drawing/2017/decorative" val="1"/>
              </a:ext>
            </a:extLst>
          </p:cNvPr>
          <p:cNvGrpSpPr/>
          <p:nvPr/>
        </p:nvGrpSpPr>
        <p:grpSpPr>
          <a:xfrm>
            <a:off x="4049102" y="994367"/>
            <a:ext cx="2397765" cy="1673095"/>
            <a:chOff x="4002305" y="1086094"/>
            <a:chExt cx="2397765" cy="1673095"/>
          </a:xfrm>
        </p:grpSpPr>
        <p:sp>
          <p:nvSpPr>
            <p:cNvPr id="15" name="Rounded Rectangle 14">
              <a:extLst>
                <a:ext uri="{FF2B5EF4-FFF2-40B4-BE49-F238E27FC236}">
                  <a16:creationId xmlns:a16="http://schemas.microsoft.com/office/drawing/2014/main" id="{8399F20A-370E-9D84-BD74-2CF3903C0D41}"/>
                </a:ext>
              </a:extLst>
            </p:cNvPr>
            <p:cNvSpPr/>
            <p:nvPr/>
          </p:nvSpPr>
          <p:spPr>
            <a:xfrm>
              <a:off x="4142659" y="1086094"/>
              <a:ext cx="2248641" cy="1673095"/>
            </a:xfrm>
            <a:prstGeom prst="roundRect">
              <a:avLst>
                <a:gd name="adj" fmla="val 1173"/>
              </a:avLst>
            </a:prstGeom>
            <a:blipFill>
              <a:blip r:embed="rId2"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76F07A3C-53C1-3B9A-7AF7-C28B5EC29F94}"/>
                </a:ext>
              </a:extLst>
            </p:cNvPr>
            <p:cNvSpPr/>
            <p:nvPr/>
          </p:nvSpPr>
          <p:spPr>
            <a:xfrm>
              <a:off x="4002305" y="1989285"/>
              <a:ext cx="2397765" cy="435958"/>
            </a:xfrm>
            <a:prstGeom prst="ellipse">
              <a:avLst/>
            </a:prstGeom>
            <a:noFill/>
            <a:ln w="28575">
              <a:solidFill>
                <a:srgbClr val="DF41C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Text 3">
            <a:extLst>
              <a:ext uri="{FF2B5EF4-FFF2-40B4-BE49-F238E27FC236}">
                <a16:creationId xmlns:a16="http://schemas.microsoft.com/office/drawing/2014/main" id="{B1F4B8A6-1AA9-D40B-7AF4-637A1F051A86}"/>
              </a:ext>
            </a:extLst>
          </p:cNvPr>
          <p:cNvSpPr txBox="1">
            <a:spLocks/>
          </p:cNvSpPr>
          <p:nvPr/>
        </p:nvSpPr>
        <p:spPr bwMode="gray">
          <a:xfrm>
            <a:off x="8092986" y="739110"/>
            <a:ext cx="2698985" cy="193373"/>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gn="l">
              <a:lnSpc>
                <a:spcPct val="100000"/>
              </a:lnSpc>
              <a:spcAft>
                <a:spcPts val="600"/>
              </a:spcAft>
              <a:defRPr/>
            </a:pPr>
            <a:r>
              <a:rPr lang="en-US" sz="1050" b="1" i="0" noProof="0" dirty="0">
                <a:solidFill>
                  <a:srgbClr val="0D004D"/>
                </a:solidFill>
                <a:latin typeface="Plus Jakarta Sans Medium" pitchFamily="2" charset="77"/>
                <a:cs typeface="Plus Jakarta Sans Medium" pitchFamily="2" charset="77"/>
              </a:rPr>
              <a:t>On Mac: </a:t>
            </a:r>
            <a:r>
              <a:rPr lang="en-US" sz="1050" b="0" i="0" noProof="0" dirty="0">
                <a:solidFill>
                  <a:srgbClr val="0D004D"/>
                </a:solidFill>
                <a:latin typeface="Plus Jakarta Sans Medium" pitchFamily="2" charset="77"/>
                <a:cs typeface="Plus Jakarta Sans Medium" pitchFamily="2" charset="77"/>
              </a:rPr>
              <a:t>File&gt;Compress Pictures </a:t>
            </a:r>
          </a:p>
        </p:txBody>
      </p:sp>
      <p:grpSp>
        <p:nvGrpSpPr>
          <p:cNvPr id="18" name="Group 17">
            <a:extLst>
              <a:ext uri="{FF2B5EF4-FFF2-40B4-BE49-F238E27FC236}">
                <a16:creationId xmlns:a16="http://schemas.microsoft.com/office/drawing/2014/main" id="{24D6D8D2-3E68-ADC6-BA0D-4FFF9EE964F2}"/>
              </a:ext>
            </a:extLst>
          </p:cNvPr>
          <p:cNvGrpSpPr/>
          <p:nvPr/>
        </p:nvGrpSpPr>
        <p:grpSpPr>
          <a:xfrm>
            <a:off x="8111253" y="989158"/>
            <a:ext cx="2698985" cy="1772969"/>
            <a:chOff x="8111253" y="989158"/>
            <a:chExt cx="2698985" cy="1772969"/>
          </a:xfrm>
        </p:grpSpPr>
        <p:sp>
          <p:nvSpPr>
            <p:cNvPr id="19" name="Rounded Rectangle 18">
              <a:extLst>
                <a:ext uri="{FF2B5EF4-FFF2-40B4-BE49-F238E27FC236}">
                  <a16:creationId xmlns:a16="http://schemas.microsoft.com/office/drawing/2014/main" id="{469D5938-0BB5-ABA7-53A6-34048B65C65C}"/>
                </a:ext>
              </a:extLst>
            </p:cNvPr>
            <p:cNvSpPr/>
            <p:nvPr/>
          </p:nvSpPr>
          <p:spPr>
            <a:xfrm>
              <a:off x="8111253" y="989158"/>
              <a:ext cx="2698985" cy="1772969"/>
            </a:xfrm>
            <a:prstGeom prst="roundRect">
              <a:avLst>
                <a:gd name="adj" fmla="val 4268"/>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17014DA2-416E-FA98-198B-0541743894A1}"/>
                </a:ext>
              </a:extLst>
            </p:cNvPr>
            <p:cNvSpPr/>
            <p:nvPr/>
          </p:nvSpPr>
          <p:spPr>
            <a:xfrm>
              <a:off x="8869673" y="1414513"/>
              <a:ext cx="1804483" cy="651750"/>
            </a:xfrm>
            <a:prstGeom prst="ellipse">
              <a:avLst/>
            </a:prstGeom>
            <a:noFill/>
            <a:ln w="28575">
              <a:solidFill>
                <a:srgbClr val="DF41C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21" name="Straight Connector 20">
            <a:extLst>
              <a:ext uri="{FF2B5EF4-FFF2-40B4-BE49-F238E27FC236}">
                <a16:creationId xmlns:a16="http://schemas.microsoft.com/office/drawing/2014/main" id="{E2DB436D-1BD3-6027-1421-A2A16A333CD8}"/>
              </a:ext>
              <a:ext uri="{C183D7F6-B498-43B3-948B-1728B52AA6E4}">
                <adec:decorative xmlns:adec="http://schemas.microsoft.com/office/drawing/2017/decorative" val="1"/>
              </a:ext>
            </a:extLst>
          </p:cNvPr>
          <p:cNvCxnSpPr>
            <a:cxnSpLocks/>
          </p:cNvCxnSpPr>
          <p:nvPr/>
        </p:nvCxnSpPr>
        <p:spPr bwMode="gray">
          <a:xfrm>
            <a:off x="3833527" y="2944148"/>
            <a:ext cx="7809833"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22" name="Subhead 3">
            <a:extLst>
              <a:ext uri="{FF2B5EF4-FFF2-40B4-BE49-F238E27FC236}">
                <a16:creationId xmlns:a16="http://schemas.microsoft.com/office/drawing/2014/main" id="{94F6C444-9319-2211-71E8-B520BF252A67}"/>
              </a:ext>
            </a:extLst>
          </p:cNvPr>
          <p:cNvSpPr txBox="1">
            <a:spLocks/>
          </p:cNvSpPr>
          <p:nvPr/>
        </p:nvSpPr>
        <p:spPr bwMode="gray">
          <a:xfrm>
            <a:off x="3833526" y="3086539"/>
            <a:ext cx="7808309" cy="42802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600"/>
              </a:spcAft>
              <a:buClrTx/>
              <a:buSzTx/>
              <a:buFontTx/>
              <a:buNone/>
              <a:tabLst/>
              <a:defRPr/>
            </a:pPr>
            <a:r>
              <a:rPr lang="en-US" sz="1400" b="1" noProof="0" dirty="0">
                <a:solidFill>
                  <a:srgbClr val="0D004D"/>
                </a:solidFill>
                <a:latin typeface="Plus Jakarta Sans" panose="020B0604030504040204"/>
              </a:rPr>
              <a:t>Embedding fonts:</a:t>
            </a:r>
            <a:r>
              <a:rPr lang="en-US" sz="1400" b="0" noProof="0" dirty="0">
                <a:solidFill>
                  <a:srgbClr val="0D004D"/>
                </a:solidFill>
                <a:latin typeface="+mn-lt"/>
              </a:rPr>
              <a:t> </a:t>
            </a:r>
            <a:r>
              <a:rPr lang="en-US" sz="1400" b="1" i="0" noProof="0" dirty="0">
                <a:solidFill>
                  <a:srgbClr val="0D004D"/>
                </a:solidFill>
                <a:latin typeface="+mn-lt"/>
                <a:cs typeface="Plus Jakarta Sans Medium" pitchFamily="2" charset="77"/>
              </a:rPr>
              <a:t>Embed</a:t>
            </a:r>
            <a:r>
              <a:rPr lang="en-US" sz="1400" b="1" i="0" dirty="0">
                <a:solidFill>
                  <a:srgbClr val="0D004D"/>
                </a:solidFill>
                <a:latin typeface="+mn-lt"/>
                <a:cs typeface="Plus Jakarta Sans Medium" pitchFamily="2" charset="77"/>
              </a:rPr>
              <a:t> all characters</a:t>
            </a:r>
            <a:r>
              <a:rPr lang="en-US" sz="1400" b="0" i="0" dirty="0">
                <a:solidFill>
                  <a:srgbClr val="0D004D"/>
                </a:solidFill>
                <a:latin typeface="+mn-lt"/>
                <a:cs typeface="Plus Jakarta Sans Medium" pitchFamily="2" charset="77"/>
              </a:rPr>
              <a:t> in the file to ensure other people can edit when collaborating.</a:t>
            </a:r>
            <a:endParaRPr lang="en-US" sz="1400" b="0" i="0" noProof="0" dirty="0">
              <a:solidFill>
                <a:srgbClr val="0D004D"/>
              </a:solidFill>
              <a:latin typeface="+mn-lt"/>
              <a:cs typeface="Plus Jakarta Sans Medium" pitchFamily="2" charset="77"/>
            </a:endParaRPr>
          </a:p>
          <a:p>
            <a:pPr>
              <a:lnSpc>
                <a:spcPct val="100000"/>
              </a:lnSpc>
              <a:spcAft>
                <a:spcPts val="600"/>
              </a:spcAft>
              <a:defRPr/>
            </a:pPr>
            <a:r>
              <a:rPr lang="en-US" sz="1400" b="1" noProof="0" dirty="0">
                <a:solidFill>
                  <a:srgbClr val="0D004D"/>
                </a:solidFill>
                <a:latin typeface="Plus Jakarta Sans" panose="020B0604030504040204"/>
              </a:rPr>
              <a:t> </a:t>
            </a:r>
          </a:p>
        </p:txBody>
      </p:sp>
      <p:sp>
        <p:nvSpPr>
          <p:cNvPr id="23" name="Text 3">
            <a:extLst>
              <a:ext uri="{FF2B5EF4-FFF2-40B4-BE49-F238E27FC236}">
                <a16:creationId xmlns:a16="http://schemas.microsoft.com/office/drawing/2014/main" id="{8D58782C-E95F-8046-4292-D7D2F78D6465}"/>
              </a:ext>
            </a:extLst>
          </p:cNvPr>
          <p:cNvSpPr txBox="1">
            <a:spLocks/>
          </p:cNvSpPr>
          <p:nvPr/>
        </p:nvSpPr>
        <p:spPr bwMode="gray">
          <a:xfrm>
            <a:off x="4185627" y="3700416"/>
            <a:ext cx="3153653" cy="243228"/>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gn="l">
              <a:lnSpc>
                <a:spcPct val="100000"/>
              </a:lnSpc>
              <a:spcAft>
                <a:spcPts val="600"/>
              </a:spcAft>
              <a:defRPr/>
            </a:pPr>
            <a:r>
              <a:rPr lang="en-US" sz="1050" b="1" i="0" noProof="0" dirty="0">
                <a:solidFill>
                  <a:srgbClr val="0D004D"/>
                </a:solidFill>
                <a:latin typeface="Plus Jakarta Sans Medium" pitchFamily="2" charset="77"/>
                <a:cs typeface="Plus Jakarta Sans Medium" pitchFamily="2" charset="77"/>
              </a:rPr>
              <a:t>On Windows: </a:t>
            </a:r>
            <a:r>
              <a:rPr lang="en-US" sz="1050" b="0" i="0" noProof="0" dirty="0">
                <a:solidFill>
                  <a:srgbClr val="0D004D"/>
                </a:solidFill>
                <a:latin typeface="Plus Jakarta Sans Medium" pitchFamily="2" charset="77"/>
                <a:cs typeface="Plus Jakarta Sans Medium" pitchFamily="2" charset="77"/>
              </a:rPr>
              <a:t>File&gt;Options&gt;Save</a:t>
            </a:r>
          </a:p>
        </p:txBody>
      </p:sp>
      <p:grpSp>
        <p:nvGrpSpPr>
          <p:cNvPr id="24" name="Group 23">
            <a:extLst>
              <a:ext uri="{FF2B5EF4-FFF2-40B4-BE49-F238E27FC236}">
                <a16:creationId xmlns:a16="http://schemas.microsoft.com/office/drawing/2014/main" id="{43D84211-7EC7-5F15-5441-43CD04289127}"/>
              </a:ext>
              <a:ext uri="{C183D7F6-B498-43B3-948B-1728B52AA6E4}">
                <adec:decorative xmlns:adec="http://schemas.microsoft.com/office/drawing/2017/decorative" val="1"/>
              </a:ext>
            </a:extLst>
          </p:cNvPr>
          <p:cNvGrpSpPr/>
          <p:nvPr/>
        </p:nvGrpSpPr>
        <p:grpSpPr>
          <a:xfrm>
            <a:off x="4185627" y="3936613"/>
            <a:ext cx="3150026" cy="2558741"/>
            <a:chOff x="4142659" y="3888136"/>
            <a:chExt cx="3150026" cy="2558741"/>
          </a:xfrm>
        </p:grpSpPr>
        <p:sp>
          <p:nvSpPr>
            <p:cNvPr id="25" name="Rounded Rectangle 24">
              <a:extLst>
                <a:ext uri="{FF2B5EF4-FFF2-40B4-BE49-F238E27FC236}">
                  <a16:creationId xmlns:a16="http://schemas.microsoft.com/office/drawing/2014/main" id="{F47F16F9-5087-40B2-BD58-9F395AF4C68B}"/>
                </a:ext>
              </a:extLst>
            </p:cNvPr>
            <p:cNvSpPr/>
            <p:nvPr/>
          </p:nvSpPr>
          <p:spPr>
            <a:xfrm>
              <a:off x="4142659" y="3888136"/>
              <a:ext cx="3150026" cy="2558741"/>
            </a:xfrm>
            <a:prstGeom prst="roundRect">
              <a:avLst>
                <a:gd name="adj" fmla="val 1173"/>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9E0735FE-163C-95A1-D148-11F0227CD3B6}"/>
                </a:ext>
              </a:extLst>
            </p:cNvPr>
            <p:cNvSpPr/>
            <p:nvPr/>
          </p:nvSpPr>
          <p:spPr>
            <a:xfrm>
              <a:off x="4494759" y="5576599"/>
              <a:ext cx="1808070" cy="745720"/>
            </a:xfrm>
            <a:prstGeom prst="ellipse">
              <a:avLst/>
            </a:prstGeom>
            <a:noFill/>
            <a:ln w="28575">
              <a:solidFill>
                <a:srgbClr val="DF41C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Text 3">
            <a:extLst>
              <a:ext uri="{FF2B5EF4-FFF2-40B4-BE49-F238E27FC236}">
                <a16:creationId xmlns:a16="http://schemas.microsoft.com/office/drawing/2014/main" id="{970CC1D4-585F-26E8-D8D6-ACF9176B21B8}"/>
              </a:ext>
            </a:extLst>
          </p:cNvPr>
          <p:cNvSpPr txBox="1">
            <a:spLocks/>
          </p:cNvSpPr>
          <p:nvPr/>
        </p:nvSpPr>
        <p:spPr bwMode="gray">
          <a:xfrm>
            <a:off x="8092986" y="3700416"/>
            <a:ext cx="2698985" cy="193373"/>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gn="l">
              <a:lnSpc>
                <a:spcPct val="100000"/>
              </a:lnSpc>
              <a:spcAft>
                <a:spcPts val="600"/>
              </a:spcAft>
              <a:defRPr/>
            </a:pPr>
            <a:r>
              <a:rPr lang="en-US" sz="1050" b="1" i="0" noProof="0" dirty="0">
                <a:solidFill>
                  <a:srgbClr val="0D004D"/>
                </a:solidFill>
                <a:latin typeface="Plus Jakarta Sans Medium" pitchFamily="2" charset="77"/>
                <a:cs typeface="Plus Jakarta Sans Medium" pitchFamily="2" charset="77"/>
              </a:rPr>
              <a:t>On Mac: </a:t>
            </a:r>
            <a:r>
              <a:rPr lang="en-US" sz="1050" b="0" i="0" noProof="0" dirty="0">
                <a:solidFill>
                  <a:srgbClr val="0D004D"/>
                </a:solidFill>
                <a:latin typeface="Plus Jakarta Sans Medium" pitchFamily="2" charset="77"/>
                <a:cs typeface="Plus Jakarta Sans Medium" pitchFamily="2" charset="77"/>
              </a:rPr>
              <a:t>Preferences&gt;Save </a:t>
            </a:r>
          </a:p>
        </p:txBody>
      </p:sp>
      <p:grpSp>
        <p:nvGrpSpPr>
          <p:cNvPr id="28" name="Group 27">
            <a:extLst>
              <a:ext uri="{FF2B5EF4-FFF2-40B4-BE49-F238E27FC236}">
                <a16:creationId xmlns:a16="http://schemas.microsoft.com/office/drawing/2014/main" id="{0DEFCD8A-BCC5-37C2-2A6C-E1069FFF81F2}"/>
              </a:ext>
              <a:ext uri="{C183D7F6-B498-43B3-948B-1728B52AA6E4}">
                <adec:decorative xmlns:adec="http://schemas.microsoft.com/office/drawing/2017/decorative" val="1"/>
              </a:ext>
            </a:extLst>
          </p:cNvPr>
          <p:cNvGrpSpPr/>
          <p:nvPr/>
        </p:nvGrpSpPr>
        <p:grpSpPr>
          <a:xfrm>
            <a:off x="7927514" y="3936613"/>
            <a:ext cx="3528465" cy="2225299"/>
            <a:chOff x="7927514" y="3936613"/>
            <a:chExt cx="3528465" cy="2225299"/>
          </a:xfrm>
        </p:grpSpPr>
        <p:sp>
          <p:nvSpPr>
            <p:cNvPr id="29" name="Rounded Rectangle 28">
              <a:extLst>
                <a:ext uri="{FF2B5EF4-FFF2-40B4-BE49-F238E27FC236}">
                  <a16:creationId xmlns:a16="http://schemas.microsoft.com/office/drawing/2014/main" id="{42024387-8984-D681-CCC0-69690F99438D}"/>
                </a:ext>
              </a:extLst>
            </p:cNvPr>
            <p:cNvSpPr/>
            <p:nvPr/>
          </p:nvSpPr>
          <p:spPr>
            <a:xfrm>
              <a:off x="8111253" y="3936613"/>
              <a:ext cx="3344726" cy="2140556"/>
            </a:xfrm>
            <a:prstGeom prst="roundRect">
              <a:avLst>
                <a:gd name="adj" fmla="val 4268"/>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a:extLst>
                <a:ext uri="{FF2B5EF4-FFF2-40B4-BE49-F238E27FC236}">
                  <a16:creationId xmlns:a16="http://schemas.microsoft.com/office/drawing/2014/main" id="{B3E11323-CF7E-BF62-C941-CD5C5923BA9E}"/>
                </a:ext>
              </a:extLst>
            </p:cNvPr>
            <p:cNvSpPr/>
            <p:nvPr/>
          </p:nvSpPr>
          <p:spPr>
            <a:xfrm>
              <a:off x="7927514" y="5210207"/>
              <a:ext cx="2067018" cy="951705"/>
            </a:xfrm>
            <a:prstGeom prst="ellipse">
              <a:avLst/>
            </a:prstGeom>
            <a:noFill/>
            <a:ln w="28575">
              <a:solidFill>
                <a:srgbClr val="DF41C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Footer">
            <a:extLst>
              <a:ext uri="{FF2B5EF4-FFF2-40B4-BE49-F238E27FC236}">
                <a16:creationId xmlns:a16="http://schemas.microsoft.com/office/drawing/2014/main" id="{D98E3E45-621A-88DF-E490-7E6E2B0BC6E6}"/>
              </a:ext>
            </a:extLst>
          </p:cNvPr>
          <p:cNvSpPr>
            <a:spLocks noGrp="1"/>
          </p:cNvSpPr>
          <p:nvPr>
            <p:ph type="ftr" sz="quarter" idx="11"/>
          </p:nvPr>
        </p:nvSpPr>
        <p:spPr bwMode="gray"/>
        <p:txBody>
          <a:body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gray">
          <a:xfrm>
            <a:off x="9908540" y="6439710"/>
            <a:ext cx="1734820" cy="418290"/>
          </a:xfrm>
        </p:spPr>
        <p:txBody>
          <a:bodyPr/>
          <a:lstStyle>
            <a:lvl1pPr>
              <a:defRPr>
                <a:solidFill>
                  <a:schemeClr val="tx2"/>
                </a:solidFill>
              </a:defRPr>
            </a:lvl1pPr>
          </a:lstStyle>
          <a:p>
            <a:fld id="{27BB625B-AB5A-C845-B50B-ED205C3DDF7A}" type="slidenum">
              <a:rPr lang="en-US" noProof="0" smtClean="0"/>
              <a:pPr/>
              <a:t>‹#›</a:t>
            </a:fld>
            <a:endParaRPr lang="en-US" noProof="0"/>
          </a:p>
        </p:txBody>
      </p:sp>
      <p:sp>
        <p:nvSpPr>
          <p:cNvPr id="2" name="Rectangle 1">
            <a:extLst>
              <a:ext uri="{FF2B5EF4-FFF2-40B4-BE49-F238E27FC236}">
                <a16:creationId xmlns:a16="http://schemas.microsoft.com/office/drawing/2014/main" id="{BA6FED8F-9D77-520B-72E3-FA6C9EE9A052}"/>
              </a:ext>
              <a:ext uri="{C183D7F6-B498-43B3-948B-1728B52AA6E4}">
                <adec:decorative xmlns:adec="http://schemas.microsoft.com/office/drawing/2017/decorative" val="1"/>
              </a:ext>
            </a:extLst>
          </p:cNvPr>
          <p:cNvSpPr/>
          <p:nvPr userDrawn="1"/>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3" name="Section">
            <a:extLst>
              <a:ext uri="{FF2B5EF4-FFF2-40B4-BE49-F238E27FC236}">
                <a16:creationId xmlns:a16="http://schemas.microsoft.com/office/drawing/2014/main" id="{0C009F91-1365-D98C-C0D9-8D80B29755F3}"/>
              </a:ext>
            </a:extLst>
          </p:cNvPr>
          <p:cNvSpPr txBox="1"/>
          <p:nvPr userDrawn="1"/>
        </p:nvSpPr>
        <p:spPr bwMode="gray">
          <a:xfrm>
            <a:off x="550164" y="0"/>
            <a:ext cx="2666111"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6" name="Title 1">
            <a:extLst>
              <a:ext uri="{FF2B5EF4-FFF2-40B4-BE49-F238E27FC236}">
                <a16:creationId xmlns:a16="http://schemas.microsoft.com/office/drawing/2014/main" id="{77113BB9-99B0-9B1D-6614-FD41FD3AE09B}"/>
              </a:ext>
            </a:extLst>
          </p:cNvPr>
          <p:cNvSpPr txBox="1">
            <a:spLocks/>
          </p:cNvSpPr>
          <p:nvPr userDrawn="1"/>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Best practices </a:t>
            </a:r>
            <a:b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b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for PowerPoint</a:t>
            </a:r>
          </a:p>
        </p:txBody>
      </p:sp>
      <p:sp>
        <p:nvSpPr>
          <p:cNvPr id="11" name="Text Placeholder 1">
            <a:extLst>
              <a:ext uri="{FF2B5EF4-FFF2-40B4-BE49-F238E27FC236}">
                <a16:creationId xmlns:a16="http://schemas.microsoft.com/office/drawing/2014/main" id="{97197B46-D01D-E613-105C-8B8EF31F2094}"/>
              </a:ext>
            </a:extLst>
          </p:cNvPr>
          <p:cNvSpPr txBox="1">
            <a:spLocks/>
          </p:cNvSpPr>
          <p:nvPr userDrawn="1"/>
        </p:nvSpPr>
        <p:spPr bwMode="gray">
          <a:xfrm>
            <a:off x="550164" y="1625600"/>
            <a:ext cx="2529586" cy="4410076"/>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US" b="0" noProof="0" dirty="0"/>
              <a:t>Here are some </a:t>
            </a:r>
            <a:r>
              <a:rPr lang="en-US" b="1" noProof="0" dirty="0"/>
              <a:t>technical best practices </a:t>
            </a:r>
            <a:r>
              <a:rPr lang="en-US" b="0" noProof="0" dirty="0"/>
              <a:t>when setting up your PowerPoint document </a:t>
            </a:r>
            <a:r>
              <a:rPr lang="en-GB" dirty="0"/>
              <a:t>on Windows and Mac (via desktop apps)</a:t>
            </a:r>
            <a:r>
              <a:rPr lang="en-US" b="0" noProof="0" dirty="0"/>
              <a:t>.</a:t>
            </a:r>
          </a:p>
        </p:txBody>
      </p:sp>
      <p:sp>
        <p:nvSpPr>
          <p:cNvPr id="14" name="Subhead 1">
            <a:extLst>
              <a:ext uri="{FF2B5EF4-FFF2-40B4-BE49-F238E27FC236}">
                <a16:creationId xmlns:a16="http://schemas.microsoft.com/office/drawing/2014/main" id="{B036AA5D-099A-4F66-D1F6-928DEF2C62DA}"/>
              </a:ext>
            </a:extLst>
          </p:cNvPr>
          <p:cNvSpPr txBox="1">
            <a:spLocks/>
          </p:cNvSpPr>
          <p:nvPr userDrawn="1"/>
        </p:nvSpPr>
        <p:spPr bwMode="gray">
          <a:xfrm>
            <a:off x="3833525" y="356798"/>
            <a:ext cx="7808311" cy="383683"/>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600"/>
              </a:spcAft>
              <a:buClrTx/>
              <a:buSzTx/>
              <a:buFontTx/>
              <a:buNone/>
              <a:tabLst/>
              <a:defRPr/>
            </a:pPr>
            <a:r>
              <a:rPr lang="en-US" sz="1400" b="1" noProof="0" dirty="0">
                <a:solidFill>
                  <a:srgbClr val="0D004D"/>
                </a:solidFill>
                <a:latin typeface="Plus Jakarta Sans" panose="020B0604030504040204"/>
              </a:rPr>
              <a:t>Reducing file size: </a:t>
            </a:r>
            <a:r>
              <a:rPr lang="en-US" sz="1400" b="1" noProof="0" dirty="0">
                <a:solidFill>
                  <a:srgbClr val="0D004D"/>
                </a:solidFill>
                <a:latin typeface="+mn-lt"/>
              </a:rPr>
              <a:t>Optimize your file size at 150ppi </a:t>
            </a:r>
            <a:r>
              <a:rPr lang="en-US" sz="1400" b="0" noProof="0" dirty="0">
                <a:solidFill>
                  <a:srgbClr val="0D004D"/>
                </a:solidFill>
                <a:latin typeface="+mn-lt"/>
              </a:rPr>
              <a:t>by compressing pictures for general use. </a:t>
            </a:r>
          </a:p>
        </p:txBody>
      </p:sp>
      <p:sp>
        <p:nvSpPr>
          <p:cNvPr id="32" name="Text 3">
            <a:extLst>
              <a:ext uri="{FF2B5EF4-FFF2-40B4-BE49-F238E27FC236}">
                <a16:creationId xmlns:a16="http://schemas.microsoft.com/office/drawing/2014/main" id="{8537D2BA-5207-9616-028E-6A15FA338C23}"/>
              </a:ext>
            </a:extLst>
          </p:cNvPr>
          <p:cNvSpPr txBox="1">
            <a:spLocks/>
          </p:cNvSpPr>
          <p:nvPr userDrawn="1"/>
        </p:nvSpPr>
        <p:spPr bwMode="gray">
          <a:xfrm>
            <a:off x="4185627" y="739110"/>
            <a:ext cx="3153653" cy="243228"/>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gn="l">
              <a:lnSpc>
                <a:spcPct val="100000"/>
              </a:lnSpc>
              <a:spcAft>
                <a:spcPts val="600"/>
              </a:spcAft>
              <a:defRPr/>
            </a:pPr>
            <a:r>
              <a:rPr lang="en-US" sz="1050" b="1" i="0" noProof="0" dirty="0">
                <a:solidFill>
                  <a:srgbClr val="0D004D"/>
                </a:solidFill>
                <a:latin typeface="Plus Jakarta Sans Medium" pitchFamily="2" charset="77"/>
                <a:cs typeface="Plus Jakarta Sans Medium" pitchFamily="2" charset="77"/>
              </a:rPr>
              <a:t>On Windows: </a:t>
            </a:r>
            <a:r>
              <a:rPr lang="en-US" sz="1050" b="0" i="0" noProof="0" dirty="0">
                <a:solidFill>
                  <a:srgbClr val="0D004D"/>
                </a:solidFill>
                <a:latin typeface="Plus Jakarta Sans Medium" pitchFamily="2" charset="77"/>
                <a:cs typeface="Plus Jakarta Sans Medium" pitchFamily="2" charset="77"/>
              </a:rPr>
              <a:t>Picture Format&gt;Compress Pictures</a:t>
            </a:r>
          </a:p>
        </p:txBody>
      </p:sp>
      <p:grpSp>
        <p:nvGrpSpPr>
          <p:cNvPr id="33" name="Group 32">
            <a:extLst>
              <a:ext uri="{FF2B5EF4-FFF2-40B4-BE49-F238E27FC236}">
                <a16:creationId xmlns:a16="http://schemas.microsoft.com/office/drawing/2014/main" id="{6715C797-91AE-141A-3521-F374F0EA39FA}"/>
              </a:ext>
              <a:ext uri="{C183D7F6-B498-43B3-948B-1728B52AA6E4}">
                <adec:decorative xmlns:adec="http://schemas.microsoft.com/office/drawing/2017/decorative" val="1"/>
              </a:ext>
            </a:extLst>
          </p:cNvPr>
          <p:cNvGrpSpPr/>
          <p:nvPr userDrawn="1"/>
        </p:nvGrpSpPr>
        <p:grpSpPr>
          <a:xfrm>
            <a:off x="4049102" y="994367"/>
            <a:ext cx="2397765" cy="1673095"/>
            <a:chOff x="4002305" y="1086094"/>
            <a:chExt cx="2397765" cy="1673095"/>
          </a:xfrm>
        </p:grpSpPr>
        <p:sp>
          <p:nvSpPr>
            <p:cNvPr id="34" name="Rounded Rectangle 33">
              <a:extLst>
                <a:ext uri="{FF2B5EF4-FFF2-40B4-BE49-F238E27FC236}">
                  <a16:creationId xmlns:a16="http://schemas.microsoft.com/office/drawing/2014/main" id="{B45D15ED-4F63-E41E-4A33-6423D8612D15}"/>
                </a:ext>
              </a:extLst>
            </p:cNvPr>
            <p:cNvSpPr/>
            <p:nvPr userDrawn="1"/>
          </p:nvSpPr>
          <p:spPr>
            <a:xfrm>
              <a:off x="4142659" y="1086094"/>
              <a:ext cx="2248641" cy="1673095"/>
            </a:xfrm>
            <a:prstGeom prst="roundRect">
              <a:avLst>
                <a:gd name="adj" fmla="val 1173"/>
              </a:avLst>
            </a:prstGeom>
            <a:blipFill>
              <a:blip r:embed="rId2"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a:extLst>
                <a:ext uri="{FF2B5EF4-FFF2-40B4-BE49-F238E27FC236}">
                  <a16:creationId xmlns:a16="http://schemas.microsoft.com/office/drawing/2014/main" id="{3E2BBE85-FD69-6EC4-5DF3-279FBB4E8831}"/>
                </a:ext>
              </a:extLst>
            </p:cNvPr>
            <p:cNvSpPr/>
            <p:nvPr userDrawn="1"/>
          </p:nvSpPr>
          <p:spPr>
            <a:xfrm>
              <a:off x="4002305" y="1989285"/>
              <a:ext cx="2397765" cy="435958"/>
            </a:xfrm>
            <a:prstGeom prst="ellipse">
              <a:avLst/>
            </a:prstGeom>
            <a:noFill/>
            <a:ln w="28575">
              <a:solidFill>
                <a:srgbClr val="DF41C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6" name="Text 3">
            <a:extLst>
              <a:ext uri="{FF2B5EF4-FFF2-40B4-BE49-F238E27FC236}">
                <a16:creationId xmlns:a16="http://schemas.microsoft.com/office/drawing/2014/main" id="{18F94076-FF62-EB4B-42F7-ED5A3D30DB5D}"/>
              </a:ext>
            </a:extLst>
          </p:cNvPr>
          <p:cNvSpPr txBox="1">
            <a:spLocks/>
          </p:cNvSpPr>
          <p:nvPr userDrawn="1"/>
        </p:nvSpPr>
        <p:spPr bwMode="gray">
          <a:xfrm>
            <a:off x="8092986" y="739110"/>
            <a:ext cx="2698985" cy="193373"/>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gn="l">
              <a:lnSpc>
                <a:spcPct val="100000"/>
              </a:lnSpc>
              <a:spcAft>
                <a:spcPts val="600"/>
              </a:spcAft>
              <a:defRPr/>
            </a:pPr>
            <a:r>
              <a:rPr lang="en-US" sz="1050" b="1" i="0" noProof="0" dirty="0">
                <a:solidFill>
                  <a:srgbClr val="0D004D"/>
                </a:solidFill>
                <a:latin typeface="Plus Jakarta Sans Medium" pitchFamily="2" charset="77"/>
                <a:cs typeface="Plus Jakarta Sans Medium" pitchFamily="2" charset="77"/>
              </a:rPr>
              <a:t>On Mac: </a:t>
            </a:r>
            <a:r>
              <a:rPr lang="en-US" sz="1050" b="0" i="0" noProof="0" dirty="0">
                <a:solidFill>
                  <a:srgbClr val="0D004D"/>
                </a:solidFill>
                <a:latin typeface="Plus Jakarta Sans Medium" pitchFamily="2" charset="77"/>
                <a:cs typeface="Plus Jakarta Sans Medium" pitchFamily="2" charset="77"/>
              </a:rPr>
              <a:t>File&gt;Compress Pictures </a:t>
            </a:r>
          </a:p>
        </p:txBody>
      </p:sp>
      <p:grpSp>
        <p:nvGrpSpPr>
          <p:cNvPr id="37" name="Group 36">
            <a:extLst>
              <a:ext uri="{FF2B5EF4-FFF2-40B4-BE49-F238E27FC236}">
                <a16:creationId xmlns:a16="http://schemas.microsoft.com/office/drawing/2014/main" id="{742E2975-281A-BE6F-748A-D14950698BB6}"/>
              </a:ext>
            </a:extLst>
          </p:cNvPr>
          <p:cNvGrpSpPr/>
          <p:nvPr userDrawn="1"/>
        </p:nvGrpSpPr>
        <p:grpSpPr>
          <a:xfrm>
            <a:off x="8111253" y="989158"/>
            <a:ext cx="2698985" cy="1772969"/>
            <a:chOff x="8111253" y="989158"/>
            <a:chExt cx="2698985" cy="1772969"/>
          </a:xfrm>
        </p:grpSpPr>
        <p:sp>
          <p:nvSpPr>
            <p:cNvPr id="38" name="Rounded Rectangle 37">
              <a:extLst>
                <a:ext uri="{FF2B5EF4-FFF2-40B4-BE49-F238E27FC236}">
                  <a16:creationId xmlns:a16="http://schemas.microsoft.com/office/drawing/2014/main" id="{0360E03A-A9BB-64F6-AEFF-A40CA4962E7C}"/>
                </a:ext>
              </a:extLst>
            </p:cNvPr>
            <p:cNvSpPr/>
            <p:nvPr/>
          </p:nvSpPr>
          <p:spPr>
            <a:xfrm>
              <a:off x="8111253" y="989158"/>
              <a:ext cx="2698985" cy="1772969"/>
            </a:xfrm>
            <a:prstGeom prst="roundRect">
              <a:avLst>
                <a:gd name="adj" fmla="val 4268"/>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a:extLst>
                <a:ext uri="{FF2B5EF4-FFF2-40B4-BE49-F238E27FC236}">
                  <a16:creationId xmlns:a16="http://schemas.microsoft.com/office/drawing/2014/main" id="{AA26D5F5-4129-BC2F-7048-4D681C15DFB4}"/>
                </a:ext>
              </a:extLst>
            </p:cNvPr>
            <p:cNvSpPr/>
            <p:nvPr/>
          </p:nvSpPr>
          <p:spPr>
            <a:xfrm>
              <a:off x="8869673" y="1414513"/>
              <a:ext cx="1804483" cy="651750"/>
            </a:xfrm>
            <a:prstGeom prst="ellipse">
              <a:avLst/>
            </a:prstGeom>
            <a:noFill/>
            <a:ln w="28575">
              <a:solidFill>
                <a:srgbClr val="DF41C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40" name="Straight Connector 39">
            <a:extLst>
              <a:ext uri="{FF2B5EF4-FFF2-40B4-BE49-F238E27FC236}">
                <a16:creationId xmlns:a16="http://schemas.microsoft.com/office/drawing/2014/main" id="{CB89F65B-39CA-2CD3-FBCC-20B847267787}"/>
              </a:ext>
              <a:ext uri="{C183D7F6-B498-43B3-948B-1728B52AA6E4}">
                <adec:decorative xmlns:adec="http://schemas.microsoft.com/office/drawing/2017/decorative" val="1"/>
              </a:ext>
            </a:extLst>
          </p:cNvPr>
          <p:cNvCxnSpPr>
            <a:cxnSpLocks/>
          </p:cNvCxnSpPr>
          <p:nvPr userDrawn="1"/>
        </p:nvCxnSpPr>
        <p:spPr bwMode="gray">
          <a:xfrm>
            <a:off x="3833527" y="2944148"/>
            <a:ext cx="7809833" cy="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41" name="Subhead 3">
            <a:extLst>
              <a:ext uri="{FF2B5EF4-FFF2-40B4-BE49-F238E27FC236}">
                <a16:creationId xmlns:a16="http://schemas.microsoft.com/office/drawing/2014/main" id="{ADA187A9-E741-2B86-D6ED-A81F8A639B04}"/>
              </a:ext>
            </a:extLst>
          </p:cNvPr>
          <p:cNvSpPr txBox="1">
            <a:spLocks/>
          </p:cNvSpPr>
          <p:nvPr userDrawn="1"/>
        </p:nvSpPr>
        <p:spPr bwMode="gray">
          <a:xfrm>
            <a:off x="3833526" y="3086539"/>
            <a:ext cx="7808309" cy="428020"/>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600"/>
              </a:spcAft>
              <a:buClrTx/>
              <a:buSzTx/>
              <a:buFontTx/>
              <a:buNone/>
              <a:tabLst/>
              <a:defRPr/>
            </a:pPr>
            <a:r>
              <a:rPr lang="en-US" sz="1400" b="1" noProof="0" dirty="0">
                <a:solidFill>
                  <a:srgbClr val="0D004D"/>
                </a:solidFill>
                <a:latin typeface="Plus Jakarta Sans" panose="020B0604030504040204"/>
              </a:rPr>
              <a:t>Embedding fonts:</a:t>
            </a:r>
            <a:r>
              <a:rPr lang="en-US" sz="1400" b="0" noProof="0" dirty="0">
                <a:solidFill>
                  <a:srgbClr val="0D004D"/>
                </a:solidFill>
                <a:latin typeface="+mn-lt"/>
              </a:rPr>
              <a:t> </a:t>
            </a:r>
            <a:r>
              <a:rPr lang="en-US" sz="1400" b="1" i="0" noProof="0" dirty="0">
                <a:solidFill>
                  <a:srgbClr val="0D004D"/>
                </a:solidFill>
                <a:latin typeface="+mn-lt"/>
                <a:cs typeface="Plus Jakarta Sans Medium" pitchFamily="2" charset="77"/>
              </a:rPr>
              <a:t>Embed</a:t>
            </a:r>
            <a:r>
              <a:rPr lang="en-US" sz="1400" b="1" i="0" dirty="0">
                <a:solidFill>
                  <a:srgbClr val="0D004D"/>
                </a:solidFill>
                <a:latin typeface="+mn-lt"/>
                <a:cs typeface="Plus Jakarta Sans Medium" pitchFamily="2" charset="77"/>
              </a:rPr>
              <a:t> all characters</a:t>
            </a:r>
            <a:r>
              <a:rPr lang="en-US" sz="1400" b="0" i="0" dirty="0">
                <a:solidFill>
                  <a:srgbClr val="0D004D"/>
                </a:solidFill>
                <a:latin typeface="+mn-lt"/>
                <a:cs typeface="Plus Jakarta Sans Medium" pitchFamily="2" charset="77"/>
              </a:rPr>
              <a:t> in the file to ensure other people can edit when collaborating.</a:t>
            </a:r>
            <a:endParaRPr lang="en-US" sz="1400" b="0" i="0" noProof="0" dirty="0">
              <a:solidFill>
                <a:srgbClr val="0D004D"/>
              </a:solidFill>
              <a:latin typeface="+mn-lt"/>
              <a:cs typeface="Plus Jakarta Sans Medium" pitchFamily="2" charset="77"/>
            </a:endParaRPr>
          </a:p>
          <a:p>
            <a:pPr>
              <a:lnSpc>
                <a:spcPct val="100000"/>
              </a:lnSpc>
              <a:spcAft>
                <a:spcPts val="600"/>
              </a:spcAft>
              <a:defRPr/>
            </a:pPr>
            <a:r>
              <a:rPr lang="en-US" sz="1400" b="1" noProof="0" dirty="0">
                <a:solidFill>
                  <a:srgbClr val="0D004D"/>
                </a:solidFill>
                <a:latin typeface="Plus Jakarta Sans" panose="020B0604030504040204"/>
              </a:rPr>
              <a:t> </a:t>
            </a:r>
          </a:p>
        </p:txBody>
      </p:sp>
      <p:sp>
        <p:nvSpPr>
          <p:cNvPr id="42" name="Text 3">
            <a:extLst>
              <a:ext uri="{FF2B5EF4-FFF2-40B4-BE49-F238E27FC236}">
                <a16:creationId xmlns:a16="http://schemas.microsoft.com/office/drawing/2014/main" id="{A8766467-54BA-D497-06F6-E8AC0225F0B2}"/>
              </a:ext>
            </a:extLst>
          </p:cNvPr>
          <p:cNvSpPr txBox="1">
            <a:spLocks/>
          </p:cNvSpPr>
          <p:nvPr userDrawn="1"/>
        </p:nvSpPr>
        <p:spPr bwMode="gray">
          <a:xfrm>
            <a:off x="4185627" y="3700416"/>
            <a:ext cx="3153653" cy="243228"/>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gn="l">
              <a:lnSpc>
                <a:spcPct val="100000"/>
              </a:lnSpc>
              <a:spcAft>
                <a:spcPts val="600"/>
              </a:spcAft>
              <a:defRPr/>
            </a:pPr>
            <a:r>
              <a:rPr lang="en-US" sz="1050" b="1" i="0" noProof="0" dirty="0">
                <a:solidFill>
                  <a:srgbClr val="0D004D"/>
                </a:solidFill>
                <a:latin typeface="Plus Jakarta Sans Medium" pitchFamily="2" charset="77"/>
                <a:cs typeface="Plus Jakarta Sans Medium" pitchFamily="2" charset="77"/>
              </a:rPr>
              <a:t>On Windows: </a:t>
            </a:r>
            <a:r>
              <a:rPr lang="en-US" sz="1050" b="0" i="0" noProof="0" dirty="0">
                <a:solidFill>
                  <a:srgbClr val="0D004D"/>
                </a:solidFill>
                <a:latin typeface="Plus Jakarta Sans Medium" pitchFamily="2" charset="77"/>
                <a:cs typeface="Plus Jakarta Sans Medium" pitchFamily="2" charset="77"/>
              </a:rPr>
              <a:t>File&gt;Options&gt;Save</a:t>
            </a:r>
          </a:p>
        </p:txBody>
      </p:sp>
      <p:grpSp>
        <p:nvGrpSpPr>
          <p:cNvPr id="43" name="Group 42">
            <a:extLst>
              <a:ext uri="{FF2B5EF4-FFF2-40B4-BE49-F238E27FC236}">
                <a16:creationId xmlns:a16="http://schemas.microsoft.com/office/drawing/2014/main" id="{AE1913E4-F3FC-6565-4EED-47336B1906E9}"/>
              </a:ext>
              <a:ext uri="{C183D7F6-B498-43B3-948B-1728B52AA6E4}">
                <adec:decorative xmlns:adec="http://schemas.microsoft.com/office/drawing/2017/decorative" val="1"/>
              </a:ext>
            </a:extLst>
          </p:cNvPr>
          <p:cNvGrpSpPr/>
          <p:nvPr userDrawn="1"/>
        </p:nvGrpSpPr>
        <p:grpSpPr>
          <a:xfrm>
            <a:off x="4185627" y="3936613"/>
            <a:ext cx="3150026" cy="2558741"/>
            <a:chOff x="4142659" y="3888136"/>
            <a:chExt cx="3150026" cy="2558741"/>
          </a:xfrm>
        </p:grpSpPr>
        <p:sp>
          <p:nvSpPr>
            <p:cNvPr id="44" name="Rounded Rectangle 43">
              <a:extLst>
                <a:ext uri="{FF2B5EF4-FFF2-40B4-BE49-F238E27FC236}">
                  <a16:creationId xmlns:a16="http://schemas.microsoft.com/office/drawing/2014/main" id="{86BDD12A-48A9-21CA-A374-A55960CD2A99}"/>
                </a:ext>
              </a:extLst>
            </p:cNvPr>
            <p:cNvSpPr/>
            <p:nvPr userDrawn="1"/>
          </p:nvSpPr>
          <p:spPr>
            <a:xfrm>
              <a:off x="4142659" y="3888136"/>
              <a:ext cx="3150026" cy="2558741"/>
            </a:xfrm>
            <a:prstGeom prst="roundRect">
              <a:avLst>
                <a:gd name="adj" fmla="val 1173"/>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a:extLst>
                <a:ext uri="{FF2B5EF4-FFF2-40B4-BE49-F238E27FC236}">
                  <a16:creationId xmlns:a16="http://schemas.microsoft.com/office/drawing/2014/main" id="{1221B77B-ABCA-AB5E-568D-5C276C863CD3}"/>
                </a:ext>
              </a:extLst>
            </p:cNvPr>
            <p:cNvSpPr/>
            <p:nvPr userDrawn="1"/>
          </p:nvSpPr>
          <p:spPr>
            <a:xfrm>
              <a:off x="4494759" y="5576599"/>
              <a:ext cx="1808070" cy="745720"/>
            </a:xfrm>
            <a:prstGeom prst="ellipse">
              <a:avLst/>
            </a:prstGeom>
            <a:noFill/>
            <a:ln w="28575">
              <a:solidFill>
                <a:srgbClr val="DF41C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Text 3">
            <a:extLst>
              <a:ext uri="{FF2B5EF4-FFF2-40B4-BE49-F238E27FC236}">
                <a16:creationId xmlns:a16="http://schemas.microsoft.com/office/drawing/2014/main" id="{CDE898C5-83C0-BDF1-CF9A-69CE258D2EA8}"/>
              </a:ext>
            </a:extLst>
          </p:cNvPr>
          <p:cNvSpPr txBox="1">
            <a:spLocks/>
          </p:cNvSpPr>
          <p:nvPr userDrawn="1"/>
        </p:nvSpPr>
        <p:spPr bwMode="gray">
          <a:xfrm>
            <a:off x="8092986" y="3700416"/>
            <a:ext cx="2698985" cy="193373"/>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lgn="l">
              <a:lnSpc>
                <a:spcPct val="100000"/>
              </a:lnSpc>
              <a:spcAft>
                <a:spcPts val="600"/>
              </a:spcAft>
              <a:defRPr/>
            </a:pPr>
            <a:r>
              <a:rPr lang="en-US" sz="1050" b="1" i="0" noProof="0" dirty="0">
                <a:solidFill>
                  <a:srgbClr val="0D004D"/>
                </a:solidFill>
                <a:latin typeface="Plus Jakarta Sans Medium" pitchFamily="2" charset="77"/>
                <a:cs typeface="Plus Jakarta Sans Medium" pitchFamily="2" charset="77"/>
              </a:rPr>
              <a:t>On Mac: </a:t>
            </a:r>
            <a:r>
              <a:rPr lang="en-US" sz="1050" b="0" i="0" noProof="0" dirty="0">
                <a:solidFill>
                  <a:srgbClr val="0D004D"/>
                </a:solidFill>
                <a:latin typeface="Plus Jakarta Sans Medium" pitchFamily="2" charset="77"/>
                <a:cs typeface="Plus Jakarta Sans Medium" pitchFamily="2" charset="77"/>
              </a:rPr>
              <a:t>Preferences&gt;Save </a:t>
            </a:r>
          </a:p>
        </p:txBody>
      </p:sp>
      <p:grpSp>
        <p:nvGrpSpPr>
          <p:cNvPr id="47" name="Group 46">
            <a:extLst>
              <a:ext uri="{FF2B5EF4-FFF2-40B4-BE49-F238E27FC236}">
                <a16:creationId xmlns:a16="http://schemas.microsoft.com/office/drawing/2014/main" id="{72210E2A-C4B3-238A-D358-23949483CDC6}"/>
              </a:ext>
              <a:ext uri="{C183D7F6-B498-43B3-948B-1728B52AA6E4}">
                <adec:decorative xmlns:adec="http://schemas.microsoft.com/office/drawing/2017/decorative" val="1"/>
              </a:ext>
            </a:extLst>
          </p:cNvPr>
          <p:cNvGrpSpPr/>
          <p:nvPr userDrawn="1"/>
        </p:nvGrpSpPr>
        <p:grpSpPr>
          <a:xfrm>
            <a:off x="7927514" y="3936613"/>
            <a:ext cx="3528465" cy="2225299"/>
            <a:chOff x="7927514" y="3936613"/>
            <a:chExt cx="3528465" cy="2225299"/>
          </a:xfrm>
        </p:grpSpPr>
        <p:sp>
          <p:nvSpPr>
            <p:cNvPr id="48" name="Rounded Rectangle 47">
              <a:extLst>
                <a:ext uri="{FF2B5EF4-FFF2-40B4-BE49-F238E27FC236}">
                  <a16:creationId xmlns:a16="http://schemas.microsoft.com/office/drawing/2014/main" id="{85BDD6DE-698B-A0DD-48B7-767C61AC0BC0}"/>
                </a:ext>
              </a:extLst>
            </p:cNvPr>
            <p:cNvSpPr/>
            <p:nvPr/>
          </p:nvSpPr>
          <p:spPr>
            <a:xfrm>
              <a:off x="8111253" y="3936613"/>
              <a:ext cx="3344726" cy="2140556"/>
            </a:xfrm>
            <a:prstGeom prst="roundRect">
              <a:avLst>
                <a:gd name="adj" fmla="val 4268"/>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a:extLst>
                <a:ext uri="{FF2B5EF4-FFF2-40B4-BE49-F238E27FC236}">
                  <a16:creationId xmlns:a16="http://schemas.microsoft.com/office/drawing/2014/main" id="{4F65E60A-F8D6-8876-F561-84F9F779AA4F}"/>
                </a:ext>
              </a:extLst>
            </p:cNvPr>
            <p:cNvSpPr/>
            <p:nvPr/>
          </p:nvSpPr>
          <p:spPr>
            <a:xfrm>
              <a:off x="7927514" y="5210207"/>
              <a:ext cx="2067018" cy="951705"/>
            </a:xfrm>
            <a:prstGeom prst="ellipse">
              <a:avLst/>
            </a:prstGeom>
            <a:noFill/>
            <a:ln w="28575">
              <a:solidFill>
                <a:srgbClr val="DF41C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4184347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p:cSld name="4_User Guide: Best Practices for PowerPoint">
    <p:bg>
      <p:bgPr>
        <a:solidFill>
          <a:srgbClr val="FFFFFF"/>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A34BAF-57A8-2477-9162-A0C11600D986}"/>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195" name="Section">
            <a:extLst>
              <a:ext uri="{FF2B5EF4-FFF2-40B4-BE49-F238E27FC236}">
                <a16:creationId xmlns:a16="http://schemas.microsoft.com/office/drawing/2014/main" id="{233300AB-A9E7-3601-EA04-42424EC26F32}"/>
              </a:ext>
            </a:extLst>
          </p:cNvPr>
          <p:cNvSpPr txBox="1"/>
          <p:nvPr/>
        </p:nvSpPr>
        <p:spPr bwMode="gray">
          <a:xfrm>
            <a:off x="550164" y="0"/>
            <a:ext cx="2666111"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11" name="Title 1">
            <a:extLst>
              <a:ext uri="{FF2B5EF4-FFF2-40B4-BE49-F238E27FC236}">
                <a16:creationId xmlns:a16="http://schemas.microsoft.com/office/drawing/2014/main" id="{9F569392-7410-5E80-76E3-002E14CCB93F}"/>
              </a:ext>
            </a:extLst>
          </p:cNvPr>
          <p:cNvSpPr txBox="1">
            <a:spLocks/>
          </p:cNvSpPr>
          <p:nvPr/>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How to export a </a:t>
            </a:r>
            <a:b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b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PPT to PDF</a:t>
            </a:r>
          </a:p>
        </p:txBody>
      </p:sp>
      <p:sp>
        <p:nvSpPr>
          <p:cNvPr id="14" name="Text Placeholder 1">
            <a:extLst>
              <a:ext uri="{FF2B5EF4-FFF2-40B4-BE49-F238E27FC236}">
                <a16:creationId xmlns:a16="http://schemas.microsoft.com/office/drawing/2014/main" id="{385A84BD-04C7-0208-E294-9B5715738F9A}"/>
              </a:ext>
            </a:extLst>
          </p:cNvPr>
          <p:cNvSpPr txBox="1">
            <a:spLocks/>
          </p:cNvSpPr>
          <p:nvPr/>
        </p:nvSpPr>
        <p:spPr bwMode="gray">
          <a:xfrm>
            <a:off x="550164" y="1625600"/>
            <a:ext cx="2475840" cy="4410076"/>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GB" dirty="0"/>
              <a:t>Here's how to export a PPT to PDF with </a:t>
            </a:r>
            <a:r>
              <a:rPr lang="en-GB" b="1" dirty="0"/>
              <a:t>embedded fonts</a:t>
            </a:r>
            <a:r>
              <a:rPr lang="en-GB" dirty="0"/>
              <a:t> on Windows and Mac (via desktop apps).</a:t>
            </a:r>
          </a:p>
        </p:txBody>
      </p:sp>
      <p:sp>
        <p:nvSpPr>
          <p:cNvPr id="42" name="Text Placeholder 15">
            <a:extLst>
              <a:ext uri="{FF2B5EF4-FFF2-40B4-BE49-F238E27FC236}">
                <a16:creationId xmlns:a16="http://schemas.microsoft.com/office/drawing/2014/main" id="{85F3D5DE-981E-6A3C-EDA8-5EB921A51F1F}"/>
              </a:ext>
            </a:extLst>
          </p:cNvPr>
          <p:cNvSpPr txBox="1">
            <a:spLocks/>
          </p:cNvSpPr>
          <p:nvPr/>
        </p:nvSpPr>
        <p:spPr bwMode="gray">
          <a:xfrm>
            <a:off x="3833527" y="547200"/>
            <a:ext cx="1692758" cy="143073"/>
          </a:xfrm>
          <a:prstGeom prst="rect">
            <a:avLst/>
          </a:prstGeom>
        </p:spPr>
        <p:txBody>
          <a:bodyPr lIns="0" tIns="0" rIns="0" bIns="0" anchor="t" anchorCtr="0"/>
          <a:lstStyle>
            <a:lvl1pPr marL="216000" indent="-216000" algn="l" defTabSz="914400" rtl="0" eaLnBrk="1" latinLnBrk="0" hangingPunct="1">
              <a:lnSpc>
                <a:spcPct val="90000"/>
              </a:lnSpc>
              <a:spcBef>
                <a:spcPts val="0"/>
              </a:spcBef>
              <a:spcAft>
                <a:spcPts val="600"/>
              </a:spcAft>
              <a:buFont typeface="Wingdings" panose="05000000000000000000" pitchFamily="2" charset="2"/>
              <a:buChar char="w"/>
              <a:defRPr sz="1200" kern="1200">
                <a:solidFill>
                  <a:schemeClr val="tx1"/>
                </a:solidFill>
                <a:latin typeface="+mn-lt"/>
                <a:ea typeface="+mn-ea"/>
                <a:cs typeface="+mn-cs"/>
              </a:defRPr>
            </a:lvl1pPr>
            <a:lvl2pPr marL="432000" indent="-216000" algn="l" defTabSz="914400" rtl="0" eaLnBrk="1" latinLnBrk="0" hangingPunct="1">
              <a:lnSpc>
                <a:spcPct val="90000"/>
              </a:lnSpc>
              <a:spcBef>
                <a:spcPts val="0"/>
              </a:spcBef>
              <a:spcAft>
                <a:spcPts val="600"/>
              </a:spcAft>
              <a:buSzPct val="100000"/>
              <a:buFont typeface="PP Neue Montreal AOS PPT" pitchFamily="50" charset="0"/>
              <a:buChar char="–"/>
              <a:defRPr sz="1200" kern="1200">
                <a:solidFill>
                  <a:schemeClr val="tx1"/>
                </a:solidFill>
                <a:latin typeface="+mn-lt"/>
                <a:ea typeface="+mn-ea"/>
                <a:cs typeface="+mn-cs"/>
              </a:defRPr>
            </a:lvl2pPr>
            <a:lvl3pPr marL="648000" indent="-216000" algn="l" defTabSz="914400" rtl="0" eaLnBrk="1" latinLnBrk="0" hangingPunct="1">
              <a:lnSpc>
                <a:spcPct val="90000"/>
              </a:lnSpc>
              <a:spcBef>
                <a:spcPts val="0"/>
              </a:spcBef>
              <a:spcAft>
                <a:spcPts val="600"/>
              </a:spcAft>
              <a:buSzPct val="100000"/>
              <a:buFont typeface="Wingdings" panose="05000000000000000000" pitchFamily="2" charset="2"/>
              <a:buChar char="w"/>
              <a:defRPr sz="1200" kern="1200">
                <a:solidFill>
                  <a:schemeClr val="tx1"/>
                </a:solidFill>
                <a:latin typeface="+mn-lt"/>
                <a:ea typeface="+mn-ea"/>
                <a:cs typeface="+mn-cs"/>
              </a:defRPr>
            </a:lvl3pPr>
            <a:lvl4pPr marL="864000" indent="-216000" algn="l" defTabSz="914400" rtl="0" eaLnBrk="1" latinLnBrk="0" hangingPunct="1">
              <a:lnSpc>
                <a:spcPct val="90000"/>
              </a:lnSpc>
              <a:spcBef>
                <a:spcPts val="0"/>
              </a:spcBef>
              <a:spcAft>
                <a:spcPts val="600"/>
              </a:spcAft>
              <a:buSzPct val="100000"/>
              <a:buFont typeface="PP Neue Montreal AOS PPT" pitchFamily="50" charset="0"/>
              <a:buChar char="–"/>
              <a:defRPr sz="1200" kern="1200">
                <a:solidFill>
                  <a:schemeClr val="tx1"/>
                </a:solidFill>
                <a:latin typeface="+mn-lt"/>
                <a:ea typeface="+mn-ea"/>
                <a:cs typeface="+mn-cs"/>
              </a:defRPr>
            </a:lvl4pPr>
            <a:lvl5pPr marL="1080000" indent="-216000" algn="l" defTabSz="914400" rtl="0" eaLnBrk="1" latinLnBrk="0" hangingPunct="1">
              <a:lnSpc>
                <a:spcPct val="90000"/>
              </a:lnSpc>
              <a:spcBef>
                <a:spcPts val="0"/>
              </a:spcBef>
              <a:spcAft>
                <a:spcPts val="600"/>
              </a:spcAft>
              <a:buSzPct val="100000"/>
              <a:buFont typeface="Wingdings" panose="05000000000000000000" pitchFamily="2" charset="2"/>
              <a:buChar char="w"/>
              <a:defRPr sz="1200" kern="1200">
                <a:solidFill>
                  <a:schemeClr val="tx1"/>
                </a:solidFill>
                <a:latin typeface="+mn-lt"/>
                <a:ea typeface="+mn-ea"/>
                <a:cs typeface="+mn-cs"/>
              </a:defRPr>
            </a:lvl5pPr>
            <a:lvl6pPr marL="1296000" indent="-216000" algn="l" defTabSz="914400" rtl="0" eaLnBrk="1" latinLnBrk="0" hangingPunct="1">
              <a:lnSpc>
                <a:spcPct val="90000"/>
              </a:lnSpc>
              <a:spcBef>
                <a:spcPts val="0"/>
              </a:spcBef>
              <a:spcAft>
                <a:spcPts val="600"/>
              </a:spcAft>
              <a:buSzPct val="100000"/>
              <a:buFont typeface="PP Neue Montreal AOS PPT" pitchFamily="50" charset="0"/>
              <a:buChar char="–"/>
              <a:defRPr sz="1200" kern="1200">
                <a:solidFill>
                  <a:schemeClr val="tx1"/>
                </a:solidFill>
                <a:latin typeface="+mn-lt"/>
                <a:ea typeface="+mn-ea"/>
                <a:cs typeface="+mn-cs"/>
              </a:defRPr>
            </a:lvl6pPr>
            <a:lvl7pPr marL="1512000" indent="-216000" algn="l" defTabSz="914400" rtl="0" eaLnBrk="1" latinLnBrk="0" hangingPunct="1">
              <a:lnSpc>
                <a:spcPct val="90000"/>
              </a:lnSpc>
              <a:spcBef>
                <a:spcPts val="0"/>
              </a:spcBef>
              <a:spcAft>
                <a:spcPts val="600"/>
              </a:spcAft>
              <a:buFont typeface="Wingdings" panose="05000000000000000000" pitchFamily="2" charset="2"/>
              <a:buChar char="w"/>
              <a:defRPr sz="1200" kern="1200">
                <a:solidFill>
                  <a:schemeClr val="tx1"/>
                </a:solidFill>
                <a:latin typeface="+mn-lt"/>
                <a:ea typeface="+mn-ea"/>
                <a:cs typeface="+mn-cs"/>
              </a:defRPr>
            </a:lvl7pPr>
            <a:lvl8pPr marL="1728000" indent="-216000" algn="l" defTabSz="914400" rtl="0" eaLnBrk="1" latinLnBrk="0" hangingPunct="1">
              <a:lnSpc>
                <a:spcPct val="90000"/>
              </a:lnSpc>
              <a:spcBef>
                <a:spcPts val="0"/>
              </a:spcBef>
              <a:spcAft>
                <a:spcPts val="600"/>
              </a:spcAft>
              <a:buFont typeface="PP Neue Montreal AOS PPT" pitchFamily="50" charset="0"/>
              <a:buChar char="–"/>
              <a:defRPr sz="1200" kern="1200">
                <a:solidFill>
                  <a:schemeClr val="tx1"/>
                </a:solidFill>
                <a:latin typeface="+mn-lt"/>
                <a:ea typeface="+mn-ea"/>
                <a:cs typeface="+mn-cs"/>
              </a:defRPr>
            </a:lvl8pPr>
            <a:lvl9pPr marL="0" indent="0" algn="l" defTabSz="914400" rtl="0" eaLnBrk="1" latinLnBrk="0" hangingPunct="1">
              <a:lnSpc>
                <a:spcPct val="90000"/>
              </a:lnSpc>
              <a:spcBef>
                <a:spcPts val="1800"/>
              </a:spcBef>
              <a:spcAft>
                <a:spcPts val="600"/>
              </a:spcAft>
              <a:buFont typeface="PP Neue Montreal AOS PPT" panose="020B0604020202020204" pitchFamily="34" charset="0"/>
              <a:buNone/>
              <a:defRPr sz="700" kern="1200" cap="all" baseline="0">
                <a:solidFill>
                  <a:schemeClr val="tx1"/>
                </a:solidFill>
                <a:latin typeface="+mn-lt"/>
                <a:ea typeface="+mn-ea"/>
                <a:cs typeface="+mn-cs"/>
              </a:defRPr>
            </a:lvl9pPr>
          </a:lstStyle>
          <a:p>
            <a:pPr marL="0" marR="0" lvl="0" indent="0" defTabSz="914400" rtl="0" eaLnBrk="1" fontAlgn="auto" latinLnBrk="0" hangingPunct="1">
              <a:lnSpc>
                <a:spcPct val="90000"/>
              </a:lnSpc>
              <a:spcBef>
                <a:spcPts val="0"/>
              </a:spcBef>
              <a:spcAft>
                <a:spcPts val="600"/>
              </a:spcAft>
              <a:buClrTx/>
              <a:buSzTx/>
              <a:buFont typeface="Wingdings" panose="05000000000000000000" pitchFamily="2" charset="2"/>
              <a:buNone/>
              <a:tabLst/>
              <a:defRPr/>
            </a:pPr>
            <a:r>
              <a:rPr kumimoji="0" lang="en-US" sz="1400" b="1" i="0" u="none" strike="noStrike" kern="1200" normalizeH="0" baseline="0" noProof="1">
                <a:ln>
                  <a:noFill/>
                </a:ln>
                <a:solidFill>
                  <a:schemeClr val="tx2"/>
                </a:solidFill>
                <a:effectLst/>
                <a:uLnTx/>
                <a:uFillTx/>
                <a:cs typeface="Plus Jakarta Sans Medium" pitchFamily="2" charset="0"/>
              </a:rPr>
              <a:t>On Windows</a:t>
            </a:r>
            <a:endParaRPr lang="en-US" sz="1400" noProof="1">
              <a:solidFill>
                <a:schemeClr val="tx2"/>
              </a:solidFill>
              <a:cs typeface="Plus Jakarta Sans Medium" pitchFamily="2" charset="0"/>
            </a:endParaRPr>
          </a:p>
        </p:txBody>
      </p:sp>
      <p:sp>
        <p:nvSpPr>
          <p:cNvPr id="53" name="TextBox 52">
            <a:extLst>
              <a:ext uri="{FF2B5EF4-FFF2-40B4-BE49-F238E27FC236}">
                <a16:creationId xmlns:a16="http://schemas.microsoft.com/office/drawing/2014/main" id="{AB5E96C8-FF91-575C-3F36-9E6F5751BD13}"/>
              </a:ext>
            </a:extLst>
          </p:cNvPr>
          <p:cNvSpPr txBox="1"/>
          <p:nvPr/>
        </p:nvSpPr>
        <p:spPr>
          <a:xfrm>
            <a:off x="3766439" y="893132"/>
            <a:ext cx="3741796" cy="276999"/>
          </a:xfrm>
          <a:prstGeom prst="rect">
            <a:avLst/>
          </a:prstGeom>
          <a:noFill/>
        </p:spPr>
        <p:txBody>
          <a:bodyPr wrap="square">
            <a:spAutoFit/>
          </a:bodyPr>
          <a:lstStyle/>
          <a:p>
            <a:pPr>
              <a:spcAft>
                <a:spcPts val="500"/>
              </a:spcAft>
            </a:pPr>
            <a:r>
              <a:rPr lang="en-GB" sz="1200" b="1">
                <a:solidFill>
                  <a:srgbClr val="0C004C"/>
                </a:solidFill>
              </a:rPr>
              <a:t>1. </a:t>
            </a:r>
            <a:r>
              <a:rPr lang="en-GB" sz="1200">
                <a:solidFill>
                  <a:srgbClr val="0C004C"/>
                </a:solidFill>
              </a:rPr>
              <a:t>Go to Save As and select PDF for Save as type.</a:t>
            </a:r>
          </a:p>
        </p:txBody>
      </p:sp>
      <p:grpSp>
        <p:nvGrpSpPr>
          <p:cNvPr id="3" name="Group 2">
            <a:extLst>
              <a:ext uri="{FF2B5EF4-FFF2-40B4-BE49-F238E27FC236}">
                <a16:creationId xmlns:a16="http://schemas.microsoft.com/office/drawing/2014/main" id="{E7924D78-1F09-439D-91EE-F98853B711BA}"/>
              </a:ext>
              <a:ext uri="{C183D7F6-B498-43B3-948B-1728B52AA6E4}">
                <adec:decorative xmlns:adec="http://schemas.microsoft.com/office/drawing/2017/decorative" val="1"/>
              </a:ext>
            </a:extLst>
          </p:cNvPr>
          <p:cNvGrpSpPr/>
          <p:nvPr/>
        </p:nvGrpSpPr>
        <p:grpSpPr>
          <a:xfrm>
            <a:off x="3707376" y="1231184"/>
            <a:ext cx="3969187" cy="3308161"/>
            <a:chOff x="3707376" y="1187640"/>
            <a:chExt cx="3969187" cy="3308161"/>
          </a:xfrm>
        </p:grpSpPr>
        <p:sp>
          <p:nvSpPr>
            <p:cNvPr id="52" name="Rounded Rectangle 51">
              <a:extLst>
                <a:ext uri="{FF2B5EF4-FFF2-40B4-BE49-F238E27FC236}">
                  <a16:creationId xmlns:a16="http://schemas.microsoft.com/office/drawing/2014/main" id="{01E78DDC-2725-E546-967E-1C86C98377FB}"/>
                </a:ext>
              </a:extLst>
            </p:cNvPr>
            <p:cNvSpPr/>
            <p:nvPr/>
          </p:nvSpPr>
          <p:spPr>
            <a:xfrm>
              <a:off x="3766439" y="1187640"/>
              <a:ext cx="3910124" cy="3308161"/>
            </a:xfrm>
            <a:prstGeom prst="roundRect">
              <a:avLst>
                <a:gd name="adj" fmla="val 1040"/>
              </a:avLst>
            </a:prstGeom>
            <a:blipFill>
              <a:blip r:embed="rId2"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Oval 53">
              <a:extLst>
                <a:ext uri="{FF2B5EF4-FFF2-40B4-BE49-F238E27FC236}">
                  <a16:creationId xmlns:a16="http://schemas.microsoft.com/office/drawing/2014/main" id="{C7DA4AE7-DF5B-0665-81C7-2BE8F47FA6BE}"/>
                </a:ext>
              </a:extLst>
            </p:cNvPr>
            <p:cNvSpPr/>
            <p:nvPr/>
          </p:nvSpPr>
          <p:spPr>
            <a:xfrm>
              <a:off x="3707376" y="2411210"/>
              <a:ext cx="808063" cy="396240"/>
            </a:xfrm>
            <a:prstGeom prst="ellipse">
              <a:avLst/>
            </a:prstGeom>
            <a:noFill/>
            <a:ln w="28575">
              <a:solidFill>
                <a:srgbClr val="DF41C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a:extLst>
                <a:ext uri="{FF2B5EF4-FFF2-40B4-BE49-F238E27FC236}">
                  <a16:creationId xmlns:a16="http://schemas.microsoft.com/office/drawing/2014/main" id="{A5AECD48-6DF2-9992-E464-E0CA8DBFE153}"/>
                </a:ext>
              </a:extLst>
            </p:cNvPr>
            <p:cNvSpPr/>
            <p:nvPr/>
          </p:nvSpPr>
          <p:spPr>
            <a:xfrm>
              <a:off x="4723235" y="3105604"/>
              <a:ext cx="1062925" cy="418290"/>
            </a:xfrm>
            <a:prstGeom prst="ellipse">
              <a:avLst/>
            </a:prstGeom>
            <a:noFill/>
            <a:ln w="28575">
              <a:solidFill>
                <a:srgbClr val="DF41C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56" name="Straight Connector 55">
            <a:extLst>
              <a:ext uri="{FF2B5EF4-FFF2-40B4-BE49-F238E27FC236}">
                <a16:creationId xmlns:a16="http://schemas.microsoft.com/office/drawing/2014/main" id="{5B56157B-3E35-CCE5-AFEA-4DCD17B3F315}"/>
              </a:ext>
              <a:ext uri="{C183D7F6-B498-43B3-948B-1728B52AA6E4}">
                <adec:decorative xmlns:adec="http://schemas.microsoft.com/office/drawing/2017/decorative" val="1"/>
              </a:ext>
            </a:extLst>
          </p:cNvPr>
          <p:cNvCxnSpPr>
            <a:cxnSpLocks/>
          </p:cNvCxnSpPr>
          <p:nvPr/>
        </p:nvCxnSpPr>
        <p:spPr bwMode="gray">
          <a:xfrm flipV="1">
            <a:off x="8025665" y="547200"/>
            <a:ext cx="0" cy="556912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40" name="Text Placeholder 15">
            <a:extLst>
              <a:ext uri="{FF2B5EF4-FFF2-40B4-BE49-F238E27FC236}">
                <a16:creationId xmlns:a16="http://schemas.microsoft.com/office/drawing/2014/main" id="{074F03E6-15F5-7A12-C9A1-CC6BDFB3F0D2}"/>
              </a:ext>
            </a:extLst>
          </p:cNvPr>
          <p:cNvSpPr txBox="1">
            <a:spLocks/>
          </p:cNvSpPr>
          <p:nvPr/>
        </p:nvSpPr>
        <p:spPr bwMode="gray">
          <a:xfrm>
            <a:off x="8356047" y="547200"/>
            <a:ext cx="1692758" cy="143073"/>
          </a:xfrm>
          <a:prstGeom prst="rect">
            <a:avLst/>
          </a:prstGeom>
        </p:spPr>
        <p:txBody>
          <a:bodyPr lIns="0" tIns="0" rIns="0" bIns="0" anchor="t" anchorCtr="0"/>
          <a:lstStyle>
            <a:lvl1pPr marL="216000" indent="-216000" algn="l" defTabSz="914400" rtl="0" eaLnBrk="1" latinLnBrk="0" hangingPunct="1">
              <a:lnSpc>
                <a:spcPct val="90000"/>
              </a:lnSpc>
              <a:spcBef>
                <a:spcPts val="0"/>
              </a:spcBef>
              <a:spcAft>
                <a:spcPts val="600"/>
              </a:spcAft>
              <a:buFont typeface="Wingdings" panose="05000000000000000000" pitchFamily="2" charset="2"/>
              <a:buChar char="w"/>
              <a:defRPr sz="1200" kern="1200">
                <a:solidFill>
                  <a:schemeClr val="tx1"/>
                </a:solidFill>
                <a:latin typeface="+mn-lt"/>
                <a:ea typeface="+mn-ea"/>
                <a:cs typeface="+mn-cs"/>
              </a:defRPr>
            </a:lvl1pPr>
            <a:lvl2pPr marL="432000" indent="-216000" algn="l" defTabSz="914400" rtl="0" eaLnBrk="1" latinLnBrk="0" hangingPunct="1">
              <a:lnSpc>
                <a:spcPct val="90000"/>
              </a:lnSpc>
              <a:spcBef>
                <a:spcPts val="0"/>
              </a:spcBef>
              <a:spcAft>
                <a:spcPts val="600"/>
              </a:spcAft>
              <a:buSzPct val="100000"/>
              <a:buFont typeface="PP Neue Montreal AOS PPT" pitchFamily="50" charset="0"/>
              <a:buChar char="–"/>
              <a:defRPr sz="1200" kern="1200">
                <a:solidFill>
                  <a:schemeClr val="tx1"/>
                </a:solidFill>
                <a:latin typeface="+mn-lt"/>
                <a:ea typeface="+mn-ea"/>
                <a:cs typeface="+mn-cs"/>
              </a:defRPr>
            </a:lvl2pPr>
            <a:lvl3pPr marL="648000" indent="-216000" algn="l" defTabSz="914400" rtl="0" eaLnBrk="1" latinLnBrk="0" hangingPunct="1">
              <a:lnSpc>
                <a:spcPct val="90000"/>
              </a:lnSpc>
              <a:spcBef>
                <a:spcPts val="0"/>
              </a:spcBef>
              <a:spcAft>
                <a:spcPts val="600"/>
              </a:spcAft>
              <a:buSzPct val="100000"/>
              <a:buFont typeface="Wingdings" panose="05000000000000000000" pitchFamily="2" charset="2"/>
              <a:buChar char="w"/>
              <a:defRPr sz="1200" kern="1200">
                <a:solidFill>
                  <a:schemeClr val="tx1"/>
                </a:solidFill>
                <a:latin typeface="+mn-lt"/>
                <a:ea typeface="+mn-ea"/>
                <a:cs typeface="+mn-cs"/>
              </a:defRPr>
            </a:lvl3pPr>
            <a:lvl4pPr marL="864000" indent="-216000" algn="l" defTabSz="914400" rtl="0" eaLnBrk="1" latinLnBrk="0" hangingPunct="1">
              <a:lnSpc>
                <a:spcPct val="90000"/>
              </a:lnSpc>
              <a:spcBef>
                <a:spcPts val="0"/>
              </a:spcBef>
              <a:spcAft>
                <a:spcPts val="600"/>
              </a:spcAft>
              <a:buSzPct val="100000"/>
              <a:buFont typeface="PP Neue Montreal AOS PPT" pitchFamily="50" charset="0"/>
              <a:buChar char="–"/>
              <a:defRPr sz="1200" kern="1200">
                <a:solidFill>
                  <a:schemeClr val="tx1"/>
                </a:solidFill>
                <a:latin typeface="+mn-lt"/>
                <a:ea typeface="+mn-ea"/>
                <a:cs typeface="+mn-cs"/>
              </a:defRPr>
            </a:lvl4pPr>
            <a:lvl5pPr marL="1080000" indent="-216000" algn="l" defTabSz="914400" rtl="0" eaLnBrk="1" latinLnBrk="0" hangingPunct="1">
              <a:lnSpc>
                <a:spcPct val="90000"/>
              </a:lnSpc>
              <a:spcBef>
                <a:spcPts val="0"/>
              </a:spcBef>
              <a:spcAft>
                <a:spcPts val="600"/>
              </a:spcAft>
              <a:buSzPct val="100000"/>
              <a:buFont typeface="Wingdings" panose="05000000000000000000" pitchFamily="2" charset="2"/>
              <a:buChar char="w"/>
              <a:defRPr sz="1200" kern="1200">
                <a:solidFill>
                  <a:schemeClr val="tx1"/>
                </a:solidFill>
                <a:latin typeface="+mn-lt"/>
                <a:ea typeface="+mn-ea"/>
                <a:cs typeface="+mn-cs"/>
              </a:defRPr>
            </a:lvl5pPr>
            <a:lvl6pPr marL="1296000" indent="-216000" algn="l" defTabSz="914400" rtl="0" eaLnBrk="1" latinLnBrk="0" hangingPunct="1">
              <a:lnSpc>
                <a:spcPct val="90000"/>
              </a:lnSpc>
              <a:spcBef>
                <a:spcPts val="0"/>
              </a:spcBef>
              <a:spcAft>
                <a:spcPts val="600"/>
              </a:spcAft>
              <a:buSzPct val="100000"/>
              <a:buFont typeface="PP Neue Montreal AOS PPT" pitchFamily="50" charset="0"/>
              <a:buChar char="–"/>
              <a:defRPr sz="1200" kern="1200">
                <a:solidFill>
                  <a:schemeClr val="tx1"/>
                </a:solidFill>
                <a:latin typeface="+mn-lt"/>
                <a:ea typeface="+mn-ea"/>
                <a:cs typeface="+mn-cs"/>
              </a:defRPr>
            </a:lvl6pPr>
            <a:lvl7pPr marL="1512000" indent="-216000" algn="l" defTabSz="914400" rtl="0" eaLnBrk="1" latinLnBrk="0" hangingPunct="1">
              <a:lnSpc>
                <a:spcPct val="90000"/>
              </a:lnSpc>
              <a:spcBef>
                <a:spcPts val="0"/>
              </a:spcBef>
              <a:spcAft>
                <a:spcPts val="600"/>
              </a:spcAft>
              <a:buFont typeface="Wingdings" panose="05000000000000000000" pitchFamily="2" charset="2"/>
              <a:buChar char="w"/>
              <a:defRPr sz="1200" kern="1200">
                <a:solidFill>
                  <a:schemeClr val="tx1"/>
                </a:solidFill>
                <a:latin typeface="+mn-lt"/>
                <a:ea typeface="+mn-ea"/>
                <a:cs typeface="+mn-cs"/>
              </a:defRPr>
            </a:lvl7pPr>
            <a:lvl8pPr marL="1728000" indent="-216000" algn="l" defTabSz="914400" rtl="0" eaLnBrk="1" latinLnBrk="0" hangingPunct="1">
              <a:lnSpc>
                <a:spcPct val="90000"/>
              </a:lnSpc>
              <a:spcBef>
                <a:spcPts val="0"/>
              </a:spcBef>
              <a:spcAft>
                <a:spcPts val="600"/>
              </a:spcAft>
              <a:buFont typeface="PP Neue Montreal AOS PPT" pitchFamily="50" charset="0"/>
              <a:buChar char="–"/>
              <a:defRPr sz="1200" kern="1200">
                <a:solidFill>
                  <a:schemeClr val="tx1"/>
                </a:solidFill>
                <a:latin typeface="+mn-lt"/>
                <a:ea typeface="+mn-ea"/>
                <a:cs typeface="+mn-cs"/>
              </a:defRPr>
            </a:lvl8pPr>
            <a:lvl9pPr marL="0" indent="0" algn="l" defTabSz="914400" rtl="0" eaLnBrk="1" latinLnBrk="0" hangingPunct="1">
              <a:lnSpc>
                <a:spcPct val="90000"/>
              </a:lnSpc>
              <a:spcBef>
                <a:spcPts val="1800"/>
              </a:spcBef>
              <a:spcAft>
                <a:spcPts val="600"/>
              </a:spcAft>
              <a:buFont typeface="PP Neue Montreal AOS PPT" panose="020B0604020202020204" pitchFamily="34" charset="0"/>
              <a:buNone/>
              <a:defRPr sz="700" kern="1200" cap="all" baseline="0">
                <a:solidFill>
                  <a:schemeClr val="tx1"/>
                </a:solidFill>
                <a:latin typeface="+mn-lt"/>
                <a:ea typeface="+mn-ea"/>
                <a:cs typeface="+mn-cs"/>
              </a:defRPr>
            </a:lvl9pPr>
          </a:lstStyle>
          <a:p>
            <a:pPr marL="0" marR="0" lvl="0" indent="0" defTabSz="914400" rtl="0" eaLnBrk="1" fontAlgn="auto" latinLnBrk="0" hangingPunct="1">
              <a:lnSpc>
                <a:spcPct val="90000"/>
              </a:lnSpc>
              <a:spcBef>
                <a:spcPts val="0"/>
              </a:spcBef>
              <a:spcAft>
                <a:spcPts val="600"/>
              </a:spcAft>
              <a:buClrTx/>
              <a:buSzTx/>
              <a:buFont typeface="Wingdings" panose="05000000000000000000" pitchFamily="2" charset="2"/>
              <a:buNone/>
              <a:tabLst/>
              <a:defRPr/>
            </a:pPr>
            <a:r>
              <a:rPr kumimoji="0" lang="en-US" sz="1400" b="1" i="0" u="none" strike="noStrike" kern="1200" normalizeH="0" baseline="0" noProof="1">
                <a:ln>
                  <a:noFill/>
                </a:ln>
                <a:solidFill>
                  <a:schemeClr val="tx2"/>
                </a:solidFill>
                <a:effectLst/>
                <a:uLnTx/>
                <a:uFillTx/>
                <a:cs typeface="Plus Jakarta Sans Medium" pitchFamily="2" charset="0"/>
              </a:rPr>
              <a:t>On Mac</a:t>
            </a:r>
            <a:endParaRPr lang="en-US" sz="1400" noProof="1">
              <a:solidFill>
                <a:schemeClr val="tx2"/>
              </a:solidFill>
              <a:cs typeface="Plus Jakarta Sans Medium" pitchFamily="2" charset="0"/>
            </a:endParaRPr>
          </a:p>
        </p:txBody>
      </p:sp>
      <p:sp>
        <p:nvSpPr>
          <p:cNvPr id="48" name="TextBox 47">
            <a:extLst>
              <a:ext uri="{FF2B5EF4-FFF2-40B4-BE49-F238E27FC236}">
                <a16:creationId xmlns:a16="http://schemas.microsoft.com/office/drawing/2014/main" id="{CC6A89D4-1750-29E4-9F15-2C529B8969F5}"/>
              </a:ext>
            </a:extLst>
          </p:cNvPr>
          <p:cNvSpPr txBox="1"/>
          <p:nvPr/>
        </p:nvSpPr>
        <p:spPr>
          <a:xfrm>
            <a:off x="8293815" y="893132"/>
            <a:ext cx="3286539" cy="276999"/>
          </a:xfrm>
          <a:prstGeom prst="rect">
            <a:avLst/>
          </a:prstGeom>
          <a:noFill/>
        </p:spPr>
        <p:txBody>
          <a:bodyPr wrap="square">
            <a:spAutoFit/>
          </a:bodyPr>
          <a:lstStyle/>
          <a:p>
            <a:pPr>
              <a:spcAft>
                <a:spcPts val="500"/>
              </a:spcAft>
            </a:pPr>
            <a:r>
              <a:rPr lang="en-GB" sz="1200" b="1">
                <a:solidFill>
                  <a:srgbClr val="0C004C"/>
                </a:solidFill>
              </a:rPr>
              <a:t>1. </a:t>
            </a:r>
            <a:r>
              <a:rPr lang="en-GB" sz="1200">
                <a:solidFill>
                  <a:srgbClr val="0C004C"/>
                </a:solidFill>
              </a:rPr>
              <a:t>Go to File&gt;Export</a:t>
            </a:r>
          </a:p>
        </p:txBody>
      </p:sp>
      <p:grpSp>
        <p:nvGrpSpPr>
          <p:cNvPr id="2" name="Group 1">
            <a:extLst>
              <a:ext uri="{FF2B5EF4-FFF2-40B4-BE49-F238E27FC236}">
                <a16:creationId xmlns:a16="http://schemas.microsoft.com/office/drawing/2014/main" id="{1FA275AD-5E83-1078-06D4-D33EF4EFC487}"/>
              </a:ext>
              <a:ext uri="{C183D7F6-B498-43B3-948B-1728B52AA6E4}">
                <adec:decorative xmlns:adec="http://schemas.microsoft.com/office/drawing/2017/decorative" val="1"/>
              </a:ext>
            </a:extLst>
          </p:cNvPr>
          <p:cNvGrpSpPr/>
          <p:nvPr/>
        </p:nvGrpSpPr>
        <p:grpSpPr>
          <a:xfrm>
            <a:off x="8356048" y="1231185"/>
            <a:ext cx="2244958" cy="1825192"/>
            <a:chOff x="8356048" y="1231185"/>
            <a:chExt cx="2244958" cy="1825192"/>
          </a:xfrm>
        </p:grpSpPr>
        <p:sp>
          <p:nvSpPr>
            <p:cNvPr id="49" name="Rounded Rectangle 48">
              <a:extLst>
                <a:ext uri="{FF2B5EF4-FFF2-40B4-BE49-F238E27FC236}">
                  <a16:creationId xmlns:a16="http://schemas.microsoft.com/office/drawing/2014/main" id="{7009435D-BA0B-3C1C-0A8C-827EE240C487}"/>
                </a:ext>
                <a:ext uri="{C183D7F6-B498-43B3-948B-1728B52AA6E4}">
                  <adec:decorative xmlns:adec="http://schemas.microsoft.com/office/drawing/2017/decorative" val="1"/>
                </a:ext>
              </a:extLst>
            </p:cNvPr>
            <p:cNvSpPr/>
            <p:nvPr/>
          </p:nvSpPr>
          <p:spPr>
            <a:xfrm>
              <a:off x="8356048" y="1231185"/>
              <a:ext cx="2244958" cy="1825192"/>
            </a:xfrm>
            <a:prstGeom prst="roundRect">
              <a:avLst>
                <a:gd name="adj" fmla="val 4268"/>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Oval 49">
              <a:extLst>
                <a:ext uri="{FF2B5EF4-FFF2-40B4-BE49-F238E27FC236}">
                  <a16:creationId xmlns:a16="http://schemas.microsoft.com/office/drawing/2014/main" id="{AF2623DC-0307-A2D0-D23C-25847BC86854}"/>
                </a:ext>
              </a:extLst>
            </p:cNvPr>
            <p:cNvSpPr/>
            <p:nvPr/>
          </p:nvSpPr>
          <p:spPr>
            <a:xfrm>
              <a:off x="8871855" y="2554516"/>
              <a:ext cx="971369" cy="307364"/>
            </a:xfrm>
            <a:prstGeom prst="ellipse">
              <a:avLst/>
            </a:prstGeom>
            <a:noFill/>
            <a:ln w="28575">
              <a:solidFill>
                <a:srgbClr val="DF41C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1" name="TextBox 50">
            <a:extLst>
              <a:ext uri="{FF2B5EF4-FFF2-40B4-BE49-F238E27FC236}">
                <a16:creationId xmlns:a16="http://schemas.microsoft.com/office/drawing/2014/main" id="{CDD83D16-DC7B-B2AA-FAC2-348B98A902F4}"/>
              </a:ext>
            </a:extLst>
          </p:cNvPr>
          <p:cNvSpPr txBox="1"/>
          <p:nvPr/>
        </p:nvSpPr>
        <p:spPr>
          <a:xfrm>
            <a:off x="8293816" y="3428571"/>
            <a:ext cx="2775240" cy="461665"/>
          </a:xfrm>
          <a:prstGeom prst="rect">
            <a:avLst/>
          </a:prstGeom>
          <a:noFill/>
        </p:spPr>
        <p:txBody>
          <a:bodyPr wrap="square">
            <a:spAutoFit/>
          </a:bodyPr>
          <a:lstStyle/>
          <a:p>
            <a:pPr>
              <a:spcAft>
                <a:spcPts val="500"/>
              </a:spcAft>
            </a:pPr>
            <a:r>
              <a:rPr lang="en-GB" sz="1200" b="1">
                <a:solidFill>
                  <a:srgbClr val="0C004C"/>
                </a:solidFill>
              </a:rPr>
              <a:t>2. </a:t>
            </a:r>
            <a:r>
              <a:rPr lang="en-GB" sz="1200">
                <a:solidFill>
                  <a:srgbClr val="0C004C"/>
                </a:solidFill>
              </a:rPr>
              <a:t>Select PDF for File Format and ’</a:t>
            </a:r>
            <a:r>
              <a:rPr lang="en-GB" sz="1200" b="1">
                <a:solidFill>
                  <a:srgbClr val="0C004C"/>
                </a:solidFill>
              </a:rPr>
              <a:t>Best for printing</a:t>
            </a:r>
            <a:r>
              <a:rPr lang="en-GB" sz="1200">
                <a:solidFill>
                  <a:srgbClr val="0C004C"/>
                </a:solidFill>
              </a:rPr>
              <a:t>’.</a:t>
            </a:r>
          </a:p>
        </p:txBody>
      </p:sp>
      <p:grpSp>
        <p:nvGrpSpPr>
          <p:cNvPr id="45" name="Group 44">
            <a:extLst>
              <a:ext uri="{FF2B5EF4-FFF2-40B4-BE49-F238E27FC236}">
                <a16:creationId xmlns:a16="http://schemas.microsoft.com/office/drawing/2014/main" id="{6BD3AEDA-3DA6-A01A-219D-D5BBE72DE279}"/>
              </a:ext>
              <a:ext uri="{C183D7F6-B498-43B3-948B-1728B52AA6E4}">
                <adec:decorative xmlns:adec="http://schemas.microsoft.com/office/drawing/2017/decorative" val="1"/>
              </a:ext>
            </a:extLst>
          </p:cNvPr>
          <p:cNvGrpSpPr/>
          <p:nvPr/>
        </p:nvGrpSpPr>
        <p:grpSpPr>
          <a:xfrm>
            <a:off x="8356047" y="3975800"/>
            <a:ext cx="3241400" cy="1979884"/>
            <a:chOff x="3767139" y="4414957"/>
            <a:chExt cx="3085530" cy="1884677"/>
          </a:xfrm>
        </p:grpSpPr>
        <p:sp>
          <p:nvSpPr>
            <p:cNvPr id="46" name="Rounded Rectangle 45">
              <a:extLst>
                <a:ext uri="{FF2B5EF4-FFF2-40B4-BE49-F238E27FC236}">
                  <a16:creationId xmlns:a16="http://schemas.microsoft.com/office/drawing/2014/main" id="{CAA9F0D5-AA21-B564-48CF-3616A4E7AB83}"/>
                </a:ext>
              </a:extLst>
            </p:cNvPr>
            <p:cNvSpPr/>
            <p:nvPr/>
          </p:nvSpPr>
          <p:spPr>
            <a:xfrm>
              <a:off x="3767139" y="4414957"/>
              <a:ext cx="3085530" cy="1884677"/>
            </a:xfrm>
            <a:prstGeom prst="roundRect">
              <a:avLst>
                <a:gd name="adj" fmla="val 5080"/>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a:extLst>
                <a:ext uri="{FF2B5EF4-FFF2-40B4-BE49-F238E27FC236}">
                  <a16:creationId xmlns:a16="http://schemas.microsoft.com/office/drawing/2014/main" id="{031DF0A4-05F4-6271-22F6-A4949D7AFBA8}"/>
                </a:ext>
              </a:extLst>
            </p:cNvPr>
            <p:cNvSpPr/>
            <p:nvPr/>
          </p:nvSpPr>
          <p:spPr>
            <a:xfrm>
              <a:off x="4516510" y="5401500"/>
              <a:ext cx="1300639" cy="725448"/>
            </a:xfrm>
            <a:prstGeom prst="ellipse">
              <a:avLst/>
            </a:prstGeom>
            <a:noFill/>
            <a:ln w="28575">
              <a:solidFill>
                <a:srgbClr val="DF41C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Footer">
            <a:extLst>
              <a:ext uri="{FF2B5EF4-FFF2-40B4-BE49-F238E27FC236}">
                <a16:creationId xmlns:a16="http://schemas.microsoft.com/office/drawing/2014/main" id="{D98E3E45-621A-88DF-E490-7E6E2B0BC6E6}"/>
              </a:ext>
            </a:extLst>
          </p:cNvPr>
          <p:cNvSpPr>
            <a:spLocks noGrp="1"/>
          </p:cNvSpPr>
          <p:nvPr>
            <p:ph type="ftr" sz="quarter" idx="11"/>
          </p:nvPr>
        </p:nvSpPr>
        <p:spPr bwMode="gray">
          <a:xfrm>
            <a:off x="550164" y="6439710"/>
            <a:ext cx="2666111" cy="418289"/>
          </a:xfrm>
        </p:spPr>
        <p:txBody>
          <a:body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gray"/>
        <p:txBody>
          <a:bodyPr/>
          <a:lstStyle>
            <a:lvl1pPr>
              <a:defRPr>
                <a:solidFill>
                  <a:schemeClr val="tx2"/>
                </a:solidFill>
              </a:defRPr>
            </a:lvl1pPr>
          </a:lstStyle>
          <a:p>
            <a:fld id="{27BB625B-AB5A-C845-B50B-ED205C3DDF7A}" type="slidenum">
              <a:rPr lang="en-US" noProof="0" smtClean="0"/>
              <a:pPr/>
              <a:t>‹#›</a:t>
            </a:fld>
            <a:endParaRPr lang="en-US" noProof="0"/>
          </a:p>
        </p:txBody>
      </p:sp>
      <p:sp>
        <p:nvSpPr>
          <p:cNvPr id="7" name="Rectangle 6">
            <a:extLst>
              <a:ext uri="{FF2B5EF4-FFF2-40B4-BE49-F238E27FC236}">
                <a16:creationId xmlns:a16="http://schemas.microsoft.com/office/drawing/2014/main" id="{BF5C2196-92A7-82BE-CCAA-1A66DCE5CAD9}"/>
              </a:ext>
              <a:ext uri="{C183D7F6-B498-43B3-948B-1728B52AA6E4}">
                <adec:decorative xmlns:adec="http://schemas.microsoft.com/office/drawing/2017/decorative" val="1"/>
              </a:ext>
            </a:extLst>
          </p:cNvPr>
          <p:cNvSpPr/>
          <p:nvPr userDrawn="1"/>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8" name="Section">
            <a:extLst>
              <a:ext uri="{FF2B5EF4-FFF2-40B4-BE49-F238E27FC236}">
                <a16:creationId xmlns:a16="http://schemas.microsoft.com/office/drawing/2014/main" id="{D8E949A3-E7CA-6D24-CD3C-8A6CB52882BB}"/>
              </a:ext>
            </a:extLst>
          </p:cNvPr>
          <p:cNvSpPr txBox="1"/>
          <p:nvPr userDrawn="1"/>
        </p:nvSpPr>
        <p:spPr bwMode="gray">
          <a:xfrm>
            <a:off x="550164" y="0"/>
            <a:ext cx="2666111" cy="548640"/>
          </a:xfrm>
          <a:prstGeom prst="rect">
            <a:avLst/>
          </a:prstGeom>
          <a:noFill/>
        </p:spPr>
        <p:txBody>
          <a:bodyPr wrap="none" lIns="0" tIns="0" rIns="0" bIns="0" rtlCol="0" anchor="ctr" anchorCtr="0">
            <a:noAutofit/>
          </a:bodyPr>
          <a:lstStyle/>
          <a:p>
            <a:pPr algn="l"/>
            <a:r>
              <a:rPr lang="en-US" sz="1000" cap="all" baseline="0" noProof="0">
                <a:solidFill>
                  <a:srgbClr val="512EAB"/>
                </a:solidFill>
              </a:rPr>
              <a:t>User Guide</a:t>
            </a:r>
          </a:p>
        </p:txBody>
      </p:sp>
      <p:sp>
        <p:nvSpPr>
          <p:cNvPr id="9" name="Title 1">
            <a:extLst>
              <a:ext uri="{FF2B5EF4-FFF2-40B4-BE49-F238E27FC236}">
                <a16:creationId xmlns:a16="http://schemas.microsoft.com/office/drawing/2014/main" id="{3E62D89D-730D-8518-1777-71C8E6E594BA}"/>
              </a:ext>
            </a:extLst>
          </p:cNvPr>
          <p:cNvSpPr txBox="1">
            <a:spLocks/>
          </p:cNvSpPr>
          <p:nvPr userDrawn="1"/>
        </p:nvSpPr>
        <p:spPr bwMode="gray">
          <a:xfrm>
            <a:off x="550164" y="552450"/>
            <a:ext cx="2666111" cy="819150"/>
          </a:xfrm>
          <a:prstGeom prst="rect">
            <a:avLst/>
          </a:prstGeom>
          <a:ln>
            <a:noFill/>
          </a:ln>
        </p:spPr>
        <p:txBody>
          <a:bodyPr vert="horz" lIns="0" tIns="0" rIns="0" bIns="0" rtlCol="0" anchor="t">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How to export a </a:t>
            </a:r>
            <a:b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br>
            <a:r>
              <a:rPr kumimoji="0" lang="en-US" sz="2200" b="0" i="0" u="none" strike="noStrike" kern="1200" cap="none" spc="0" normalizeH="0" baseline="0" noProof="0">
                <a:ln>
                  <a:noFill/>
                </a:ln>
                <a:solidFill>
                  <a:srgbClr val="0D004D"/>
                </a:solidFill>
                <a:effectLst/>
                <a:uLnTx/>
                <a:uFillTx/>
                <a:latin typeface="Plus Jakarta Sans SemiBold" panose="020B0609020204030204"/>
                <a:ea typeface="+mj-ea"/>
                <a:cs typeface="+mj-cs"/>
              </a:rPr>
              <a:t>PPT to PDF</a:t>
            </a:r>
          </a:p>
        </p:txBody>
      </p:sp>
      <p:sp>
        <p:nvSpPr>
          <p:cNvPr id="10" name="Text Placeholder 1">
            <a:extLst>
              <a:ext uri="{FF2B5EF4-FFF2-40B4-BE49-F238E27FC236}">
                <a16:creationId xmlns:a16="http://schemas.microsoft.com/office/drawing/2014/main" id="{BBF63215-CDDF-26E6-9141-0BD20E82B87D}"/>
              </a:ext>
            </a:extLst>
          </p:cNvPr>
          <p:cNvSpPr txBox="1">
            <a:spLocks/>
          </p:cNvSpPr>
          <p:nvPr userDrawn="1"/>
        </p:nvSpPr>
        <p:spPr bwMode="gray">
          <a:xfrm>
            <a:off x="550164" y="1625600"/>
            <a:ext cx="2475840" cy="4410076"/>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100" kern="1200">
                <a:solidFill>
                  <a:schemeClr val="tx2"/>
                </a:solidFill>
                <a:latin typeface="+mn-lt"/>
                <a:ea typeface="+mn-ea"/>
                <a:cs typeface="+mn-cs"/>
              </a:defRPr>
            </a:lvl1pPr>
            <a:lvl2pPr marL="457200" indent="0" algn="l" defTabSz="914400" rtl="0" eaLnBrk="1" latinLnBrk="0" hangingPunct="1">
              <a:lnSpc>
                <a:spcPct val="100000"/>
              </a:lnSpc>
              <a:spcBef>
                <a:spcPts val="0"/>
              </a:spcBef>
              <a:spcAft>
                <a:spcPts val="600"/>
              </a:spcAft>
              <a:buFont typeface="Plus Jakarta Sans" panose="020B0604020202020204" pitchFamily="34" charset="0"/>
              <a:buNone/>
              <a:defRPr sz="1400" kern="1200">
                <a:solidFill>
                  <a:schemeClr val="tx2"/>
                </a:solidFill>
                <a:latin typeface="+mn-lt"/>
                <a:ea typeface="+mn-ea"/>
                <a:cs typeface="+mn-cs"/>
              </a:defRPr>
            </a:lvl2pPr>
            <a:lvl3pPr marL="914400" indent="0" algn="l" defTabSz="914400" rtl="0" eaLnBrk="1" latinLnBrk="0" hangingPunct="1">
              <a:lnSpc>
                <a:spcPct val="100000"/>
              </a:lnSpc>
              <a:spcBef>
                <a:spcPts val="0"/>
              </a:spcBef>
              <a:spcAft>
                <a:spcPts val="600"/>
              </a:spcAft>
              <a:buFont typeface="Plus Jakarta Sans" panose="020B0604020202020204" pitchFamily="34" charset="0"/>
              <a:buNone/>
              <a:defRPr sz="1200" kern="1200">
                <a:solidFill>
                  <a:schemeClr val="tx2"/>
                </a:solidFill>
                <a:latin typeface="+mn-lt"/>
                <a:ea typeface="+mn-ea"/>
                <a:cs typeface="+mn-cs"/>
              </a:defRPr>
            </a:lvl3pPr>
            <a:lvl4pPr marL="13716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4pPr>
            <a:lvl5pPr marL="1828800" indent="0" algn="l" defTabSz="914400" rtl="0" eaLnBrk="1" latinLnBrk="0" hangingPunct="1">
              <a:lnSpc>
                <a:spcPct val="100000"/>
              </a:lnSpc>
              <a:spcBef>
                <a:spcPts val="0"/>
              </a:spcBef>
              <a:spcAft>
                <a:spcPts val="600"/>
              </a:spcAft>
              <a:buFont typeface="Plus Jakarta Sans" panose="020B0604020202020204" pitchFamily="34" charset="0"/>
              <a:buNone/>
              <a:defRPr sz="1000"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Plus Jakarta Sans" panose="020B0604020202020204" pitchFamily="34" charset="0"/>
              <a:buNone/>
              <a:defRPr sz="1000" kern="1200">
                <a:solidFill>
                  <a:schemeClr val="tx1"/>
                </a:solidFill>
                <a:latin typeface="+mn-lt"/>
                <a:ea typeface="+mn-ea"/>
                <a:cs typeface="+mn-cs"/>
              </a:defRPr>
            </a:lvl9pPr>
          </a:lstStyle>
          <a:p>
            <a:r>
              <a:rPr lang="en-GB" dirty="0"/>
              <a:t>Here's how to export a PPT to PDF with </a:t>
            </a:r>
            <a:r>
              <a:rPr lang="en-GB" b="1" dirty="0"/>
              <a:t>embedded fonts</a:t>
            </a:r>
            <a:r>
              <a:rPr lang="en-GB" dirty="0"/>
              <a:t> on Windows and Mac (via desktop apps).</a:t>
            </a:r>
          </a:p>
        </p:txBody>
      </p:sp>
      <p:sp>
        <p:nvSpPr>
          <p:cNvPr id="12" name="Text Placeholder 15">
            <a:extLst>
              <a:ext uri="{FF2B5EF4-FFF2-40B4-BE49-F238E27FC236}">
                <a16:creationId xmlns:a16="http://schemas.microsoft.com/office/drawing/2014/main" id="{974C17EC-EFF6-B58B-8080-E61B2D3B9AC2}"/>
              </a:ext>
            </a:extLst>
          </p:cNvPr>
          <p:cNvSpPr txBox="1">
            <a:spLocks/>
          </p:cNvSpPr>
          <p:nvPr userDrawn="1"/>
        </p:nvSpPr>
        <p:spPr bwMode="gray">
          <a:xfrm>
            <a:off x="3833527" y="547200"/>
            <a:ext cx="1692758" cy="143073"/>
          </a:xfrm>
          <a:prstGeom prst="rect">
            <a:avLst/>
          </a:prstGeom>
        </p:spPr>
        <p:txBody>
          <a:bodyPr lIns="0" tIns="0" rIns="0" bIns="0" anchor="t" anchorCtr="0"/>
          <a:lstStyle>
            <a:lvl1pPr marL="216000" indent="-216000" algn="l" defTabSz="914400" rtl="0" eaLnBrk="1" latinLnBrk="0" hangingPunct="1">
              <a:lnSpc>
                <a:spcPct val="90000"/>
              </a:lnSpc>
              <a:spcBef>
                <a:spcPts val="0"/>
              </a:spcBef>
              <a:spcAft>
                <a:spcPts val="600"/>
              </a:spcAft>
              <a:buFont typeface="Wingdings" panose="05000000000000000000" pitchFamily="2" charset="2"/>
              <a:buChar char="w"/>
              <a:defRPr sz="1200" kern="1200">
                <a:solidFill>
                  <a:schemeClr val="tx1"/>
                </a:solidFill>
                <a:latin typeface="+mn-lt"/>
                <a:ea typeface="+mn-ea"/>
                <a:cs typeface="+mn-cs"/>
              </a:defRPr>
            </a:lvl1pPr>
            <a:lvl2pPr marL="432000" indent="-216000" algn="l" defTabSz="914400" rtl="0" eaLnBrk="1" latinLnBrk="0" hangingPunct="1">
              <a:lnSpc>
                <a:spcPct val="90000"/>
              </a:lnSpc>
              <a:spcBef>
                <a:spcPts val="0"/>
              </a:spcBef>
              <a:spcAft>
                <a:spcPts val="600"/>
              </a:spcAft>
              <a:buSzPct val="100000"/>
              <a:buFont typeface="PP Neue Montreal AOS PPT" pitchFamily="50" charset="0"/>
              <a:buChar char="–"/>
              <a:defRPr sz="1200" kern="1200">
                <a:solidFill>
                  <a:schemeClr val="tx1"/>
                </a:solidFill>
                <a:latin typeface="+mn-lt"/>
                <a:ea typeface="+mn-ea"/>
                <a:cs typeface="+mn-cs"/>
              </a:defRPr>
            </a:lvl2pPr>
            <a:lvl3pPr marL="648000" indent="-216000" algn="l" defTabSz="914400" rtl="0" eaLnBrk="1" latinLnBrk="0" hangingPunct="1">
              <a:lnSpc>
                <a:spcPct val="90000"/>
              </a:lnSpc>
              <a:spcBef>
                <a:spcPts val="0"/>
              </a:spcBef>
              <a:spcAft>
                <a:spcPts val="600"/>
              </a:spcAft>
              <a:buSzPct val="100000"/>
              <a:buFont typeface="Wingdings" panose="05000000000000000000" pitchFamily="2" charset="2"/>
              <a:buChar char="w"/>
              <a:defRPr sz="1200" kern="1200">
                <a:solidFill>
                  <a:schemeClr val="tx1"/>
                </a:solidFill>
                <a:latin typeface="+mn-lt"/>
                <a:ea typeface="+mn-ea"/>
                <a:cs typeface="+mn-cs"/>
              </a:defRPr>
            </a:lvl3pPr>
            <a:lvl4pPr marL="864000" indent="-216000" algn="l" defTabSz="914400" rtl="0" eaLnBrk="1" latinLnBrk="0" hangingPunct="1">
              <a:lnSpc>
                <a:spcPct val="90000"/>
              </a:lnSpc>
              <a:spcBef>
                <a:spcPts val="0"/>
              </a:spcBef>
              <a:spcAft>
                <a:spcPts val="600"/>
              </a:spcAft>
              <a:buSzPct val="100000"/>
              <a:buFont typeface="PP Neue Montreal AOS PPT" pitchFamily="50" charset="0"/>
              <a:buChar char="–"/>
              <a:defRPr sz="1200" kern="1200">
                <a:solidFill>
                  <a:schemeClr val="tx1"/>
                </a:solidFill>
                <a:latin typeface="+mn-lt"/>
                <a:ea typeface="+mn-ea"/>
                <a:cs typeface="+mn-cs"/>
              </a:defRPr>
            </a:lvl4pPr>
            <a:lvl5pPr marL="1080000" indent="-216000" algn="l" defTabSz="914400" rtl="0" eaLnBrk="1" latinLnBrk="0" hangingPunct="1">
              <a:lnSpc>
                <a:spcPct val="90000"/>
              </a:lnSpc>
              <a:spcBef>
                <a:spcPts val="0"/>
              </a:spcBef>
              <a:spcAft>
                <a:spcPts val="600"/>
              </a:spcAft>
              <a:buSzPct val="100000"/>
              <a:buFont typeface="Wingdings" panose="05000000000000000000" pitchFamily="2" charset="2"/>
              <a:buChar char="w"/>
              <a:defRPr sz="1200" kern="1200">
                <a:solidFill>
                  <a:schemeClr val="tx1"/>
                </a:solidFill>
                <a:latin typeface="+mn-lt"/>
                <a:ea typeface="+mn-ea"/>
                <a:cs typeface="+mn-cs"/>
              </a:defRPr>
            </a:lvl5pPr>
            <a:lvl6pPr marL="1296000" indent="-216000" algn="l" defTabSz="914400" rtl="0" eaLnBrk="1" latinLnBrk="0" hangingPunct="1">
              <a:lnSpc>
                <a:spcPct val="90000"/>
              </a:lnSpc>
              <a:spcBef>
                <a:spcPts val="0"/>
              </a:spcBef>
              <a:spcAft>
                <a:spcPts val="600"/>
              </a:spcAft>
              <a:buSzPct val="100000"/>
              <a:buFont typeface="PP Neue Montreal AOS PPT" pitchFamily="50" charset="0"/>
              <a:buChar char="–"/>
              <a:defRPr sz="1200" kern="1200">
                <a:solidFill>
                  <a:schemeClr val="tx1"/>
                </a:solidFill>
                <a:latin typeface="+mn-lt"/>
                <a:ea typeface="+mn-ea"/>
                <a:cs typeface="+mn-cs"/>
              </a:defRPr>
            </a:lvl6pPr>
            <a:lvl7pPr marL="1512000" indent="-216000" algn="l" defTabSz="914400" rtl="0" eaLnBrk="1" latinLnBrk="0" hangingPunct="1">
              <a:lnSpc>
                <a:spcPct val="90000"/>
              </a:lnSpc>
              <a:spcBef>
                <a:spcPts val="0"/>
              </a:spcBef>
              <a:spcAft>
                <a:spcPts val="600"/>
              </a:spcAft>
              <a:buFont typeface="Wingdings" panose="05000000000000000000" pitchFamily="2" charset="2"/>
              <a:buChar char="w"/>
              <a:defRPr sz="1200" kern="1200">
                <a:solidFill>
                  <a:schemeClr val="tx1"/>
                </a:solidFill>
                <a:latin typeface="+mn-lt"/>
                <a:ea typeface="+mn-ea"/>
                <a:cs typeface="+mn-cs"/>
              </a:defRPr>
            </a:lvl7pPr>
            <a:lvl8pPr marL="1728000" indent="-216000" algn="l" defTabSz="914400" rtl="0" eaLnBrk="1" latinLnBrk="0" hangingPunct="1">
              <a:lnSpc>
                <a:spcPct val="90000"/>
              </a:lnSpc>
              <a:spcBef>
                <a:spcPts val="0"/>
              </a:spcBef>
              <a:spcAft>
                <a:spcPts val="600"/>
              </a:spcAft>
              <a:buFont typeface="PP Neue Montreal AOS PPT" pitchFamily="50" charset="0"/>
              <a:buChar char="–"/>
              <a:defRPr sz="1200" kern="1200">
                <a:solidFill>
                  <a:schemeClr val="tx1"/>
                </a:solidFill>
                <a:latin typeface="+mn-lt"/>
                <a:ea typeface="+mn-ea"/>
                <a:cs typeface="+mn-cs"/>
              </a:defRPr>
            </a:lvl8pPr>
            <a:lvl9pPr marL="0" indent="0" algn="l" defTabSz="914400" rtl="0" eaLnBrk="1" latinLnBrk="0" hangingPunct="1">
              <a:lnSpc>
                <a:spcPct val="90000"/>
              </a:lnSpc>
              <a:spcBef>
                <a:spcPts val="1800"/>
              </a:spcBef>
              <a:spcAft>
                <a:spcPts val="600"/>
              </a:spcAft>
              <a:buFont typeface="PP Neue Montreal AOS PPT" panose="020B0604020202020204" pitchFamily="34" charset="0"/>
              <a:buNone/>
              <a:defRPr sz="700" kern="1200" cap="all" baseline="0">
                <a:solidFill>
                  <a:schemeClr val="tx1"/>
                </a:solidFill>
                <a:latin typeface="+mn-lt"/>
                <a:ea typeface="+mn-ea"/>
                <a:cs typeface="+mn-cs"/>
              </a:defRPr>
            </a:lvl9pPr>
          </a:lstStyle>
          <a:p>
            <a:pPr marL="0" marR="0" lvl="0" indent="0" defTabSz="914400" rtl="0" eaLnBrk="1" fontAlgn="auto" latinLnBrk="0" hangingPunct="1">
              <a:lnSpc>
                <a:spcPct val="90000"/>
              </a:lnSpc>
              <a:spcBef>
                <a:spcPts val="0"/>
              </a:spcBef>
              <a:spcAft>
                <a:spcPts val="600"/>
              </a:spcAft>
              <a:buClrTx/>
              <a:buSzTx/>
              <a:buFont typeface="Wingdings" panose="05000000000000000000" pitchFamily="2" charset="2"/>
              <a:buNone/>
              <a:tabLst/>
              <a:defRPr/>
            </a:pPr>
            <a:r>
              <a:rPr kumimoji="0" lang="en-US" sz="1400" b="1" i="0" u="none" strike="noStrike" kern="1200" normalizeH="0" baseline="0" noProof="1">
                <a:ln>
                  <a:noFill/>
                </a:ln>
                <a:solidFill>
                  <a:schemeClr val="tx2"/>
                </a:solidFill>
                <a:effectLst/>
                <a:uLnTx/>
                <a:uFillTx/>
                <a:cs typeface="Plus Jakarta Sans Medium" pitchFamily="2" charset="0"/>
              </a:rPr>
              <a:t>On Windows</a:t>
            </a:r>
            <a:endParaRPr lang="en-US" sz="1400" noProof="1">
              <a:solidFill>
                <a:schemeClr val="tx2"/>
              </a:solidFill>
              <a:cs typeface="Plus Jakarta Sans Medium" pitchFamily="2" charset="0"/>
            </a:endParaRPr>
          </a:p>
        </p:txBody>
      </p:sp>
      <p:sp>
        <p:nvSpPr>
          <p:cNvPr id="13" name="TextBox 12">
            <a:extLst>
              <a:ext uri="{FF2B5EF4-FFF2-40B4-BE49-F238E27FC236}">
                <a16:creationId xmlns:a16="http://schemas.microsoft.com/office/drawing/2014/main" id="{BA7AA331-FCB6-24B4-F0F0-A342D4242272}"/>
              </a:ext>
            </a:extLst>
          </p:cNvPr>
          <p:cNvSpPr txBox="1"/>
          <p:nvPr userDrawn="1"/>
        </p:nvSpPr>
        <p:spPr>
          <a:xfrm>
            <a:off x="3766439" y="893132"/>
            <a:ext cx="3741796" cy="276999"/>
          </a:xfrm>
          <a:prstGeom prst="rect">
            <a:avLst/>
          </a:prstGeom>
          <a:noFill/>
        </p:spPr>
        <p:txBody>
          <a:bodyPr wrap="square">
            <a:spAutoFit/>
          </a:bodyPr>
          <a:lstStyle/>
          <a:p>
            <a:pPr>
              <a:spcAft>
                <a:spcPts val="500"/>
              </a:spcAft>
            </a:pPr>
            <a:r>
              <a:rPr lang="en-GB" sz="1200" b="1">
                <a:solidFill>
                  <a:srgbClr val="0C004C"/>
                </a:solidFill>
              </a:rPr>
              <a:t>1. </a:t>
            </a:r>
            <a:r>
              <a:rPr lang="en-GB" sz="1200">
                <a:solidFill>
                  <a:srgbClr val="0C004C"/>
                </a:solidFill>
              </a:rPr>
              <a:t>Go to Save As and select PDF for Save as type.</a:t>
            </a:r>
          </a:p>
        </p:txBody>
      </p:sp>
      <p:grpSp>
        <p:nvGrpSpPr>
          <p:cNvPr id="15" name="Group 14">
            <a:extLst>
              <a:ext uri="{FF2B5EF4-FFF2-40B4-BE49-F238E27FC236}">
                <a16:creationId xmlns:a16="http://schemas.microsoft.com/office/drawing/2014/main" id="{D80C81D0-47C8-C0C5-82AD-4ED877FE3CFC}"/>
              </a:ext>
              <a:ext uri="{C183D7F6-B498-43B3-948B-1728B52AA6E4}">
                <adec:decorative xmlns:adec="http://schemas.microsoft.com/office/drawing/2017/decorative" val="1"/>
              </a:ext>
            </a:extLst>
          </p:cNvPr>
          <p:cNvGrpSpPr/>
          <p:nvPr userDrawn="1"/>
        </p:nvGrpSpPr>
        <p:grpSpPr>
          <a:xfrm>
            <a:off x="3707376" y="1231184"/>
            <a:ext cx="3969187" cy="3308161"/>
            <a:chOff x="3707376" y="1187640"/>
            <a:chExt cx="3969187" cy="3308161"/>
          </a:xfrm>
        </p:grpSpPr>
        <p:sp>
          <p:nvSpPr>
            <p:cNvPr id="16" name="Rounded Rectangle 15">
              <a:extLst>
                <a:ext uri="{FF2B5EF4-FFF2-40B4-BE49-F238E27FC236}">
                  <a16:creationId xmlns:a16="http://schemas.microsoft.com/office/drawing/2014/main" id="{C5E0CC2D-63CB-E434-C2AE-67D23FA24BA9}"/>
                </a:ext>
              </a:extLst>
            </p:cNvPr>
            <p:cNvSpPr/>
            <p:nvPr userDrawn="1"/>
          </p:nvSpPr>
          <p:spPr>
            <a:xfrm>
              <a:off x="3766439" y="1187640"/>
              <a:ext cx="3910124" cy="3308161"/>
            </a:xfrm>
            <a:prstGeom prst="roundRect">
              <a:avLst>
                <a:gd name="adj" fmla="val 1040"/>
              </a:avLst>
            </a:prstGeom>
            <a:blipFill>
              <a:blip r:embed="rId2"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C4203A00-C5CB-1FF1-F2EE-201A325785CD}"/>
                </a:ext>
              </a:extLst>
            </p:cNvPr>
            <p:cNvSpPr/>
            <p:nvPr userDrawn="1"/>
          </p:nvSpPr>
          <p:spPr>
            <a:xfrm>
              <a:off x="3707376" y="2411210"/>
              <a:ext cx="808063" cy="396240"/>
            </a:xfrm>
            <a:prstGeom prst="ellipse">
              <a:avLst/>
            </a:prstGeom>
            <a:noFill/>
            <a:ln w="28575">
              <a:solidFill>
                <a:srgbClr val="DF41C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E5BD252B-D914-3C83-1B4A-2EB041A9BE0A}"/>
                </a:ext>
              </a:extLst>
            </p:cNvPr>
            <p:cNvSpPr/>
            <p:nvPr userDrawn="1"/>
          </p:nvSpPr>
          <p:spPr>
            <a:xfrm>
              <a:off x="4723235" y="3105604"/>
              <a:ext cx="1062925" cy="418290"/>
            </a:xfrm>
            <a:prstGeom prst="ellipse">
              <a:avLst/>
            </a:prstGeom>
            <a:noFill/>
            <a:ln w="28575">
              <a:solidFill>
                <a:srgbClr val="DF41C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19" name="Straight Connector 18">
            <a:extLst>
              <a:ext uri="{FF2B5EF4-FFF2-40B4-BE49-F238E27FC236}">
                <a16:creationId xmlns:a16="http://schemas.microsoft.com/office/drawing/2014/main" id="{3793626D-1C31-7A2C-7F4E-4F26481163E4}"/>
              </a:ext>
              <a:ext uri="{C183D7F6-B498-43B3-948B-1728B52AA6E4}">
                <adec:decorative xmlns:adec="http://schemas.microsoft.com/office/drawing/2017/decorative" val="1"/>
              </a:ext>
            </a:extLst>
          </p:cNvPr>
          <p:cNvCxnSpPr>
            <a:cxnSpLocks/>
          </p:cNvCxnSpPr>
          <p:nvPr userDrawn="1"/>
        </p:nvCxnSpPr>
        <p:spPr bwMode="gray">
          <a:xfrm flipV="1">
            <a:off x="8025665" y="547200"/>
            <a:ext cx="0" cy="5569120"/>
          </a:xfrm>
          <a:prstGeom prst="line">
            <a:avLst/>
          </a:prstGeom>
          <a:ln w="9525">
            <a:solidFill>
              <a:srgbClr val="512EAB"/>
            </a:solidFill>
          </a:ln>
        </p:spPr>
        <p:style>
          <a:lnRef idx="2">
            <a:schemeClr val="accent1"/>
          </a:lnRef>
          <a:fillRef idx="0">
            <a:schemeClr val="accent1"/>
          </a:fillRef>
          <a:effectRef idx="1">
            <a:schemeClr val="accent1"/>
          </a:effectRef>
          <a:fontRef idx="minor">
            <a:schemeClr val="tx1"/>
          </a:fontRef>
        </p:style>
      </p:cxnSp>
      <p:sp>
        <p:nvSpPr>
          <p:cNvPr id="20" name="Text Placeholder 15">
            <a:extLst>
              <a:ext uri="{FF2B5EF4-FFF2-40B4-BE49-F238E27FC236}">
                <a16:creationId xmlns:a16="http://schemas.microsoft.com/office/drawing/2014/main" id="{F4988246-24F5-A08B-F663-79C14A84FBB0}"/>
              </a:ext>
            </a:extLst>
          </p:cNvPr>
          <p:cNvSpPr txBox="1">
            <a:spLocks/>
          </p:cNvSpPr>
          <p:nvPr userDrawn="1"/>
        </p:nvSpPr>
        <p:spPr bwMode="gray">
          <a:xfrm>
            <a:off x="8356047" y="547200"/>
            <a:ext cx="1692758" cy="143073"/>
          </a:xfrm>
          <a:prstGeom prst="rect">
            <a:avLst/>
          </a:prstGeom>
        </p:spPr>
        <p:txBody>
          <a:bodyPr lIns="0" tIns="0" rIns="0" bIns="0" anchor="t" anchorCtr="0"/>
          <a:lstStyle>
            <a:lvl1pPr marL="216000" indent="-216000" algn="l" defTabSz="914400" rtl="0" eaLnBrk="1" latinLnBrk="0" hangingPunct="1">
              <a:lnSpc>
                <a:spcPct val="90000"/>
              </a:lnSpc>
              <a:spcBef>
                <a:spcPts val="0"/>
              </a:spcBef>
              <a:spcAft>
                <a:spcPts val="600"/>
              </a:spcAft>
              <a:buFont typeface="Wingdings" panose="05000000000000000000" pitchFamily="2" charset="2"/>
              <a:buChar char="w"/>
              <a:defRPr sz="1200" kern="1200">
                <a:solidFill>
                  <a:schemeClr val="tx1"/>
                </a:solidFill>
                <a:latin typeface="+mn-lt"/>
                <a:ea typeface="+mn-ea"/>
                <a:cs typeface="+mn-cs"/>
              </a:defRPr>
            </a:lvl1pPr>
            <a:lvl2pPr marL="432000" indent="-216000" algn="l" defTabSz="914400" rtl="0" eaLnBrk="1" latinLnBrk="0" hangingPunct="1">
              <a:lnSpc>
                <a:spcPct val="90000"/>
              </a:lnSpc>
              <a:spcBef>
                <a:spcPts val="0"/>
              </a:spcBef>
              <a:spcAft>
                <a:spcPts val="600"/>
              </a:spcAft>
              <a:buSzPct val="100000"/>
              <a:buFont typeface="PP Neue Montreal AOS PPT" pitchFamily="50" charset="0"/>
              <a:buChar char="–"/>
              <a:defRPr sz="1200" kern="1200">
                <a:solidFill>
                  <a:schemeClr val="tx1"/>
                </a:solidFill>
                <a:latin typeface="+mn-lt"/>
                <a:ea typeface="+mn-ea"/>
                <a:cs typeface="+mn-cs"/>
              </a:defRPr>
            </a:lvl2pPr>
            <a:lvl3pPr marL="648000" indent="-216000" algn="l" defTabSz="914400" rtl="0" eaLnBrk="1" latinLnBrk="0" hangingPunct="1">
              <a:lnSpc>
                <a:spcPct val="90000"/>
              </a:lnSpc>
              <a:spcBef>
                <a:spcPts val="0"/>
              </a:spcBef>
              <a:spcAft>
                <a:spcPts val="600"/>
              </a:spcAft>
              <a:buSzPct val="100000"/>
              <a:buFont typeface="Wingdings" panose="05000000000000000000" pitchFamily="2" charset="2"/>
              <a:buChar char="w"/>
              <a:defRPr sz="1200" kern="1200">
                <a:solidFill>
                  <a:schemeClr val="tx1"/>
                </a:solidFill>
                <a:latin typeface="+mn-lt"/>
                <a:ea typeface="+mn-ea"/>
                <a:cs typeface="+mn-cs"/>
              </a:defRPr>
            </a:lvl3pPr>
            <a:lvl4pPr marL="864000" indent="-216000" algn="l" defTabSz="914400" rtl="0" eaLnBrk="1" latinLnBrk="0" hangingPunct="1">
              <a:lnSpc>
                <a:spcPct val="90000"/>
              </a:lnSpc>
              <a:spcBef>
                <a:spcPts val="0"/>
              </a:spcBef>
              <a:spcAft>
                <a:spcPts val="600"/>
              </a:spcAft>
              <a:buSzPct val="100000"/>
              <a:buFont typeface="PP Neue Montreal AOS PPT" pitchFamily="50" charset="0"/>
              <a:buChar char="–"/>
              <a:defRPr sz="1200" kern="1200">
                <a:solidFill>
                  <a:schemeClr val="tx1"/>
                </a:solidFill>
                <a:latin typeface="+mn-lt"/>
                <a:ea typeface="+mn-ea"/>
                <a:cs typeface="+mn-cs"/>
              </a:defRPr>
            </a:lvl4pPr>
            <a:lvl5pPr marL="1080000" indent="-216000" algn="l" defTabSz="914400" rtl="0" eaLnBrk="1" latinLnBrk="0" hangingPunct="1">
              <a:lnSpc>
                <a:spcPct val="90000"/>
              </a:lnSpc>
              <a:spcBef>
                <a:spcPts val="0"/>
              </a:spcBef>
              <a:spcAft>
                <a:spcPts val="600"/>
              </a:spcAft>
              <a:buSzPct val="100000"/>
              <a:buFont typeface="Wingdings" panose="05000000000000000000" pitchFamily="2" charset="2"/>
              <a:buChar char="w"/>
              <a:defRPr sz="1200" kern="1200">
                <a:solidFill>
                  <a:schemeClr val="tx1"/>
                </a:solidFill>
                <a:latin typeface="+mn-lt"/>
                <a:ea typeface="+mn-ea"/>
                <a:cs typeface="+mn-cs"/>
              </a:defRPr>
            </a:lvl5pPr>
            <a:lvl6pPr marL="1296000" indent="-216000" algn="l" defTabSz="914400" rtl="0" eaLnBrk="1" latinLnBrk="0" hangingPunct="1">
              <a:lnSpc>
                <a:spcPct val="90000"/>
              </a:lnSpc>
              <a:spcBef>
                <a:spcPts val="0"/>
              </a:spcBef>
              <a:spcAft>
                <a:spcPts val="600"/>
              </a:spcAft>
              <a:buSzPct val="100000"/>
              <a:buFont typeface="PP Neue Montreal AOS PPT" pitchFamily="50" charset="0"/>
              <a:buChar char="–"/>
              <a:defRPr sz="1200" kern="1200">
                <a:solidFill>
                  <a:schemeClr val="tx1"/>
                </a:solidFill>
                <a:latin typeface="+mn-lt"/>
                <a:ea typeface="+mn-ea"/>
                <a:cs typeface="+mn-cs"/>
              </a:defRPr>
            </a:lvl6pPr>
            <a:lvl7pPr marL="1512000" indent="-216000" algn="l" defTabSz="914400" rtl="0" eaLnBrk="1" latinLnBrk="0" hangingPunct="1">
              <a:lnSpc>
                <a:spcPct val="90000"/>
              </a:lnSpc>
              <a:spcBef>
                <a:spcPts val="0"/>
              </a:spcBef>
              <a:spcAft>
                <a:spcPts val="600"/>
              </a:spcAft>
              <a:buFont typeface="Wingdings" panose="05000000000000000000" pitchFamily="2" charset="2"/>
              <a:buChar char="w"/>
              <a:defRPr sz="1200" kern="1200">
                <a:solidFill>
                  <a:schemeClr val="tx1"/>
                </a:solidFill>
                <a:latin typeface="+mn-lt"/>
                <a:ea typeface="+mn-ea"/>
                <a:cs typeface="+mn-cs"/>
              </a:defRPr>
            </a:lvl7pPr>
            <a:lvl8pPr marL="1728000" indent="-216000" algn="l" defTabSz="914400" rtl="0" eaLnBrk="1" latinLnBrk="0" hangingPunct="1">
              <a:lnSpc>
                <a:spcPct val="90000"/>
              </a:lnSpc>
              <a:spcBef>
                <a:spcPts val="0"/>
              </a:spcBef>
              <a:spcAft>
                <a:spcPts val="600"/>
              </a:spcAft>
              <a:buFont typeface="PP Neue Montreal AOS PPT" pitchFamily="50" charset="0"/>
              <a:buChar char="–"/>
              <a:defRPr sz="1200" kern="1200">
                <a:solidFill>
                  <a:schemeClr val="tx1"/>
                </a:solidFill>
                <a:latin typeface="+mn-lt"/>
                <a:ea typeface="+mn-ea"/>
                <a:cs typeface="+mn-cs"/>
              </a:defRPr>
            </a:lvl8pPr>
            <a:lvl9pPr marL="0" indent="0" algn="l" defTabSz="914400" rtl="0" eaLnBrk="1" latinLnBrk="0" hangingPunct="1">
              <a:lnSpc>
                <a:spcPct val="90000"/>
              </a:lnSpc>
              <a:spcBef>
                <a:spcPts val="1800"/>
              </a:spcBef>
              <a:spcAft>
                <a:spcPts val="600"/>
              </a:spcAft>
              <a:buFont typeface="PP Neue Montreal AOS PPT" panose="020B0604020202020204" pitchFamily="34" charset="0"/>
              <a:buNone/>
              <a:defRPr sz="700" kern="1200" cap="all" baseline="0">
                <a:solidFill>
                  <a:schemeClr val="tx1"/>
                </a:solidFill>
                <a:latin typeface="+mn-lt"/>
                <a:ea typeface="+mn-ea"/>
                <a:cs typeface="+mn-cs"/>
              </a:defRPr>
            </a:lvl9pPr>
          </a:lstStyle>
          <a:p>
            <a:pPr marL="0" marR="0" lvl="0" indent="0" defTabSz="914400" rtl="0" eaLnBrk="1" fontAlgn="auto" latinLnBrk="0" hangingPunct="1">
              <a:lnSpc>
                <a:spcPct val="90000"/>
              </a:lnSpc>
              <a:spcBef>
                <a:spcPts val="0"/>
              </a:spcBef>
              <a:spcAft>
                <a:spcPts val="600"/>
              </a:spcAft>
              <a:buClrTx/>
              <a:buSzTx/>
              <a:buFont typeface="Wingdings" panose="05000000000000000000" pitchFamily="2" charset="2"/>
              <a:buNone/>
              <a:tabLst/>
              <a:defRPr/>
            </a:pPr>
            <a:r>
              <a:rPr kumimoji="0" lang="en-US" sz="1400" b="1" i="0" u="none" strike="noStrike" kern="1200" normalizeH="0" baseline="0" noProof="1">
                <a:ln>
                  <a:noFill/>
                </a:ln>
                <a:solidFill>
                  <a:schemeClr val="tx2"/>
                </a:solidFill>
                <a:effectLst/>
                <a:uLnTx/>
                <a:uFillTx/>
                <a:cs typeface="Plus Jakarta Sans Medium" pitchFamily="2" charset="0"/>
              </a:rPr>
              <a:t>On Mac</a:t>
            </a:r>
            <a:endParaRPr lang="en-US" sz="1400" noProof="1">
              <a:solidFill>
                <a:schemeClr val="tx2"/>
              </a:solidFill>
              <a:cs typeface="Plus Jakarta Sans Medium" pitchFamily="2" charset="0"/>
            </a:endParaRPr>
          </a:p>
        </p:txBody>
      </p:sp>
      <p:sp>
        <p:nvSpPr>
          <p:cNvPr id="21" name="TextBox 20">
            <a:extLst>
              <a:ext uri="{FF2B5EF4-FFF2-40B4-BE49-F238E27FC236}">
                <a16:creationId xmlns:a16="http://schemas.microsoft.com/office/drawing/2014/main" id="{7EE49B41-8853-92C4-EBE6-46365EBA8D93}"/>
              </a:ext>
            </a:extLst>
          </p:cNvPr>
          <p:cNvSpPr txBox="1"/>
          <p:nvPr userDrawn="1"/>
        </p:nvSpPr>
        <p:spPr>
          <a:xfrm>
            <a:off x="8293815" y="893132"/>
            <a:ext cx="3286539" cy="276999"/>
          </a:xfrm>
          <a:prstGeom prst="rect">
            <a:avLst/>
          </a:prstGeom>
          <a:noFill/>
        </p:spPr>
        <p:txBody>
          <a:bodyPr wrap="square">
            <a:spAutoFit/>
          </a:bodyPr>
          <a:lstStyle/>
          <a:p>
            <a:pPr>
              <a:spcAft>
                <a:spcPts val="500"/>
              </a:spcAft>
            </a:pPr>
            <a:r>
              <a:rPr lang="en-GB" sz="1200" b="1">
                <a:solidFill>
                  <a:srgbClr val="0C004C"/>
                </a:solidFill>
              </a:rPr>
              <a:t>1. </a:t>
            </a:r>
            <a:r>
              <a:rPr lang="en-GB" sz="1200">
                <a:solidFill>
                  <a:srgbClr val="0C004C"/>
                </a:solidFill>
              </a:rPr>
              <a:t>Go to File&gt;Export</a:t>
            </a:r>
          </a:p>
        </p:txBody>
      </p:sp>
      <p:grpSp>
        <p:nvGrpSpPr>
          <p:cNvPr id="22" name="Group 21">
            <a:extLst>
              <a:ext uri="{FF2B5EF4-FFF2-40B4-BE49-F238E27FC236}">
                <a16:creationId xmlns:a16="http://schemas.microsoft.com/office/drawing/2014/main" id="{7BEE6B3B-7EC0-AEC4-3715-02C72FC38BA9}"/>
              </a:ext>
              <a:ext uri="{C183D7F6-B498-43B3-948B-1728B52AA6E4}">
                <adec:decorative xmlns:adec="http://schemas.microsoft.com/office/drawing/2017/decorative" val="1"/>
              </a:ext>
            </a:extLst>
          </p:cNvPr>
          <p:cNvGrpSpPr/>
          <p:nvPr userDrawn="1"/>
        </p:nvGrpSpPr>
        <p:grpSpPr>
          <a:xfrm>
            <a:off x="8356048" y="1231185"/>
            <a:ext cx="2244958" cy="1825192"/>
            <a:chOff x="8356048" y="1231185"/>
            <a:chExt cx="2244958" cy="1825192"/>
          </a:xfrm>
        </p:grpSpPr>
        <p:sp>
          <p:nvSpPr>
            <p:cNvPr id="23" name="Rounded Rectangle 22">
              <a:extLst>
                <a:ext uri="{FF2B5EF4-FFF2-40B4-BE49-F238E27FC236}">
                  <a16:creationId xmlns:a16="http://schemas.microsoft.com/office/drawing/2014/main" id="{A1032B85-ACF7-F47C-CFEF-BE686B0B0464}"/>
                </a:ext>
                <a:ext uri="{C183D7F6-B498-43B3-948B-1728B52AA6E4}">
                  <adec:decorative xmlns:adec="http://schemas.microsoft.com/office/drawing/2017/decorative" val="1"/>
                </a:ext>
              </a:extLst>
            </p:cNvPr>
            <p:cNvSpPr/>
            <p:nvPr userDrawn="1"/>
          </p:nvSpPr>
          <p:spPr>
            <a:xfrm>
              <a:off x="8356048" y="1231185"/>
              <a:ext cx="2244958" cy="1825192"/>
            </a:xfrm>
            <a:prstGeom prst="roundRect">
              <a:avLst>
                <a:gd name="adj" fmla="val 4268"/>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68DF7790-5DAE-2544-E26C-B9BC0D1F8D5A}"/>
                </a:ext>
              </a:extLst>
            </p:cNvPr>
            <p:cNvSpPr/>
            <p:nvPr userDrawn="1"/>
          </p:nvSpPr>
          <p:spPr>
            <a:xfrm>
              <a:off x="8871855" y="2554516"/>
              <a:ext cx="971369" cy="307364"/>
            </a:xfrm>
            <a:prstGeom prst="ellipse">
              <a:avLst/>
            </a:prstGeom>
            <a:noFill/>
            <a:ln w="28575">
              <a:solidFill>
                <a:srgbClr val="DF41C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5" name="TextBox 24">
            <a:extLst>
              <a:ext uri="{FF2B5EF4-FFF2-40B4-BE49-F238E27FC236}">
                <a16:creationId xmlns:a16="http://schemas.microsoft.com/office/drawing/2014/main" id="{4D70D2D8-F57F-0E08-B402-951DDFF1B760}"/>
              </a:ext>
            </a:extLst>
          </p:cNvPr>
          <p:cNvSpPr txBox="1"/>
          <p:nvPr userDrawn="1"/>
        </p:nvSpPr>
        <p:spPr>
          <a:xfrm>
            <a:off x="8293816" y="3428571"/>
            <a:ext cx="2775240" cy="461665"/>
          </a:xfrm>
          <a:prstGeom prst="rect">
            <a:avLst/>
          </a:prstGeom>
          <a:noFill/>
        </p:spPr>
        <p:txBody>
          <a:bodyPr wrap="square">
            <a:spAutoFit/>
          </a:bodyPr>
          <a:lstStyle/>
          <a:p>
            <a:pPr>
              <a:spcAft>
                <a:spcPts val="500"/>
              </a:spcAft>
            </a:pPr>
            <a:r>
              <a:rPr lang="en-GB" sz="1200" b="1">
                <a:solidFill>
                  <a:srgbClr val="0C004C"/>
                </a:solidFill>
              </a:rPr>
              <a:t>2. </a:t>
            </a:r>
            <a:r>
              <a:rPr lang="en-GB" sz="1200">
                <a:solidFill>
                  <a:srgbClr val="0C004C"/>
                </a:solidFill>
              </a:rPr>
              <a:t>Select PDF for File Format and ’</a:t>
            </a:r>
            <a:r>
              <a:rPr lang="en-GB" sz="1200" b="1">
                <a:solidFill>
                  <a:srgbClr val="0C004C"/>
                </a:solidFill>
              </a:rPr>
              <a:t>Best for printing</a:t>
            </a:r>
            <a:r>
              <a:rPr lang="en-GB" sz="1200">
                <a:solidFill>
                  <a:srgbClr val="0C004C"/>
                </a:solidFill>
              </a:rPr>
              <a:t>’.</a:t>
            </a:r>
          </a:p>
        </p:txBody>
      </p:sp>
      <p:grpSp>
        <p:nvGrpSpPr>
          <p:cNvPr id="26" name="Group 25">
            <a:extLst>
              <a:ext uri="{FF2B5EF4-FFF2-40B4-BE49-F238E27FC236}">
                <a16:creationId xmlns:a16="http://schemas.microsoft.com/office/drawing/2014/main" id="{ADCF29B1-F151-653F-82F9-83414854902C}"/>
              </a:ext>
              <a:ext uri="{C183D7F6-B498-43B3-948B-1728B52AA6E4}">
                <adec:decorative xmlns:adec="http://schemas.microsoft.com/office/drawing/2017/decorative" val="1"/>
              </a:ext>
            </a:extLst>
          </p:cNvPr>
          <p:cNvGrpSpPr/>
          <p:nvPr userDrawn="1"/>
        </p:nvGrpSpPr>
        <p:grpSpPr>
          <a:xfrm>
            <a:off x="8356047" y="3975800"/>
            <a:ext cx="3241400" cy="1979884"/>
            <a:chOff x="3767139" y="4414957"/>
            <a:chExt cx="3085530" cy="1884677"/>
          </a:xfrm>
        </p:grpSpPr>
        <p:sp>
          <p:nvSpPr>
            <p:cNvPr id="27" name="Rounded Rectangle 26">
              <a:extLst>
                <a:ext uri="{FF2B5EF4-FFF2-40B4-BE49-F238E27FC236}">
                  <a16:creationId xmlns:a16="http://schemas.microsoft.com/office/drawing/2014/main" id="{37B9CCE5-03BE-811F-CE74-B29C33890CD2}"/>
                </a:ext>
              </a:extLst>
            </p:cNvPr>
            <p:cNvSpPr/>
            <p:nvPr/>
          </p:nvSpPr>
          <p:spPr>
            <a:xfrm>
              <a:off x="3767139" y="4414957"/>
              <a:ext cx="3085530" cy="1884677"/>
            </a:xfrm>
            <a:prstGeom prst="roundRect">
              <a:avLst>
                <a:gd name="adj" fmla="val 5080"/>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C7A8934D-D82E-BBCD-112B-5FF7B9E6F13B}"/>
                </a:ext>
              </a:extLst>
            </p:cNvPr>
            <p:cNvSpPr/>
            <p:nvPr/>
          </p:nvSpPr>
          <p:spPr>
            <a:xfrm>
              <a:off x="4516510" y="5401500"/>
              <a:ext cx="1300639" cy="725448"/>
            </a:xfrm>
            <a:prstGeom prst="ellipse">
              <a:avLst/>
            </a:prstGeom>
            <a:noFill/>
            <a:ln w="28575">
              <a:solidFill>
                <a:srgbClr val="DF41C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49326669"/>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p:cSld name="1_User Guide: Best Practices for PowerPoint">
    <p:bg>
      <p:bgPr>
        <a:solidFill>
          <a:srgbClr val="FFFFFF"/>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A34BAF-57A8-2477-9162-A0C11600D986}"/>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18" name="Section">
            <a:extLst>
              <a:ext uri="{FF2B5EF4-FFF2-40B4-BE49-F238E27FC236}">
                <a16:creationId xmlns:a16="http://schemas.microsoft.com/office/drawing/2014/main" id="{6B6B5F26-9F68-9A1D-D0CD-E7302AC4C976}"/>
              </a:ext>
            </a:extLst>
          </p:cNvPr>
          <p:cNvSpPr>
            <a:spLocks noGrp="1"/>
          </p:cNvSpPr>
          <p:nvPr>
            <p:ph type="body" sz="quarter" idx="36" hasCustomPrompt="1"/>
          </p:nvPr>
        </p:nvSpPr>
        <p:spPr>
          <a:xfrm>
            <a:off x="550164" y="0"/>
            <a:ext cx="2666111" cy="547200"/>
          </a:xfrm>
        </p:spPr>
        <p:txBody>
          <a:bodyPr anchor="ctr" anchorCtr="0"/>
          <a:lstStyle>
            <a:lvl1pPr marL="0" indent="0">
              <a:spcAft>
                <a:spcPts val="0"/>
              </a:spcAft>
              <a:buNone/>
              <a:defRPr lang="en-US" sz="1000" kern="1200" cap="all" baseline="0" dirty="0">
                <a:solidFill>
                  <a:srgbClr val="512EAB"/>
                </a:solidFill>
                <a:latin typeface="+mn-lt"/>
                <a:ea typeface="+mn-ea"/>
                <a:cs typeface="+mn-cs"/>
              </a:defRPr>
            </a:lvl1pPr>
          </a:lstStyle>
          <a:p>
            <a:pPr marL="0" lvl="0" indent="0" algn="l" defTabSz="914400" rtl="0" eaLnBrk="1" latinLnBrk="0" hangingPunct="1">
              <a:lnSpc>
                <a:spcPct val="100000"/>
              </a:lnSpc>
              <a:spcBef>
                <a:spcPts val="0"/>
              </a:spcBef>
              <a:spcAft>
                <a:spcPts val="0"/>
              </a:spcAft>
              <a:buFont typeface="Plus Jakarta Sans" panose="020B0604020202020204" pitchFamily="34" charset="0"/>
              <a:buNone/>
            </a:pPr>
            <a:r>
              <a:rPr lang="en-US" noProof="0"/>
              <a:t>Section title</a:t>
            </a:r>
          </a:p>
        </p:txBody>
      </p:sp>
      <p:sp>
        <p:nvSpPr>
          <p:cNvPr id="17" name="Title">
            <a:extLst>
              <a:ext uri="{FF2B5EF4-FFF2-40B4-BE49-F238E27FC236}">
                <a16:creationId xmlns:a16="http://schemas.microsoft.com/office/drawing/2014/main" id="{8C093552-A8E2-632A-9F57-C4BD8A440885}"/>
              </a:ext>
            </a:extLst>
          </p:cNvPr>
          <p:cNvSpPr>
            <a:spLocks noGrp="1"/>
          </p:cNvSpPr>
          <p:nvPr>
            <p:ph type="title" hasCustomPrompt="1"/>
          </p:nvPr>
        </p:nvSpPr>
        <p:spPr>
          <a:xfrm>
            <a:off x="550164" y="552450"/>
            <a:ext cx="2457196" cy="910590"/>
          </a:xfrm>
        </p:spPr>
        <p:txBody>
          <a:bodyPr/>
          <a:lstStyle>
            <a:lvl1pPr>
              <a:defRPr sz="2200"/>
            </a:lvl1pPr>
          </a:lstStyle>
          <a:p>
            <a:r>
              <a:rPr lang="en-US" noProof="0"/>
              <a:t>Place headline here</a:t>
            </a:r>
          </a:p>
        </p:txBody>
      </p:sp>
      <p:sp>
        <p:nvSpPr>
          <p:cNvPr id="10" name="Text">
            <a:extLst>
              <a:ext uri="{FF2B5EF4-FFF2-40B4-BE49-F238E27FC236}">
                <a16:creationId xmlns:a16="http://schemas.microsoft.com/office/drawing/2014/main" id="{B1F999C2-225E-B7AB-AEA7-08B33948150E}"/>
              </a:ext>
            </a:extLst>
          </p:cNvPr>
          <p:cNvSpPr>
            <a:spLocks noGrp="1"/>
          </p:cNvSpPr>
          <p:nvPr>
            <p:ph type="body" sz="half" idx="2" hasCustomPrompt="1"/>
          </p:nvPr>
        </p:nvSpPr>
        <p:spPr>
          <a:xfrm>
            <a:off x="550164" y="1849120"/>
            <a:ext cx="2457196" cy="4456430"/>
          </a:xfrm>
        </p:spPr>
        <p:txBody>
          <a:bodyPr/>
          <a:lstStyle>
            <a:lvl1pPr marL="0" indent="0">
              <a:buNone/>
              <a:defRPr sz="1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Place text here </a:t>
            </a:r>
          </a:p>
        </p:txBody>
      </p:sp>
      <p:sp>
        <p:nvSpPr>
          <p:cNvPr id="16" name="Content">
            <a:extLst>
              <a:ext uri="{FF2B5EF4-FFF2-40B4-BE49-F238E27FC236}">
                <a16:creationId xmlns:a16="http://schemas.microsoft.com/office/drawing/2014/main" id="{3823A507-B9CB-AA0A-06EB-6AAB95C33361}"/>
              </a:ext>
            </a:extLst>
          </p:cNvPr>
          <p:cNvSpPr>
            <a:spLocks noGrp="1"/>
          </p:cNvSpPr>
          <p:nvPr>
            <p:ph sz="quarter" idx="13"/>
          </p:nvPr>
        </p:nvSpPr>
        <p:spPr>
          <a:xfrm>
            <a:off x="3766440" y="548640"/>
            <a:ext cx="7877874" cy="5781040"/>
          </a:xfrm>
        </p:spPr>
        <p:txBody>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4" name="Footer">
            <a:extLst>
              <a:ext uri="{FF2B5EF4-FFF2-40B4-BE49-F238E27FC236}">
                <a16:creationId xmlns:a16="http://schemas.microsoft.com/office/drawing/2014/main" id="{D98E3E45-621A-88DF-E490-7E6E2B0BC6E6}"/>
              </a:ext>
            </a:extLst>
          </p:cNvPr>
          <p:cNvSpPr>
            <a:spLocks noGrp="1" noRot="1" noMove="1" noResize="1" noEditPoints="1" noAdjustHandles="1" noChangeArrowheads="1" noChangeShapeType="1"/>
          </p:cNvSpPr>
          <p:nvPr>
            <p:ph type="ftr" sz="quarter" idx="11"/>
          </p:nvPr>
        </p:nvSpPr>
        <p:spPr bwMode="gray">
          <a:xfrm>
            <a:off x="550164" y="6439710"/>
            <a:ext cx="2666111" cy="418289"/>
          </a:xfrm>
        </p:spPr>
        <p:txBody>
          <a:bodyPr/>
          <a:lstStyle/>
          <a:p>
            <a:r>
              <a:rPr lang="en-US" noProof="0" dirty="0"/>
              <a:t>Copyright 2026 Pearson. All rights reserved.</a:t>
            </a:r>
          </a:p>
        </p:txBody>
      </p:sp>
      <p:sp>
        <p:nvSpPr>
          <p:cNvPr id="5" name="Slide Number">
            <a:extLst>
              <a:ext uri="{FF2B5EF4-FFF2-40B4-BE49-F238E27FC236}">
                <a16:creationId xmlns:a16="http://schemas.microsoft.com/office/drawing/2014/main" id="{912DB833-253D-BDCA-D9DF-7C4BCBD1A196}"/>
              </a:ext>
            </a:extLst>
          </p:cNvPr>
          <p:cNvSpPr>
            <a:spLocks noGrp="1" noRot="1" noMove="1" noResize="1" noEditPoints="1" noAdjustHandles="1" noChangeArrowheads="1" noChangeShapeType="1"/>
          </p:cNvSpPr>
          <p:nvPr>
            <p:ph type="sldNum" sz="quarter" idx="12"/>
          </p:nvPr>
        </p:nvSpPr>
        <p:spPr bwMode="gray"/>
        <p:txBody>
          <a:bodyPr/>
          <a:lstStyle>
            <a:lvl1pPr>
              <a:defRPr>
                <a:solidFill>
                  <a:schemeClr val="tx2"/>
                </a:solidFill>
              </a:defRPr>
            </a:lvl1pPr>
          </a:lstStyle>
          <a:p>
            <a:fld id="{27BB625B-AB5A-C845-B50B-ED205C3DDF7A}" type="slidenum">
              <a:rPr lang="en-US" noProof="0" smtClean="0"/>
              <a:pPr/>
              <a:t>‹#›</a:t>
            </a:fld>
            <a:endParaRPr lang="en-US" noProof="0"/>
          </a:p>
        </p:txBody>
      </p:sp>
      <p:sp>
        <p:nvSpPr>
          <p:cNvPr id="2" name="Rectangle 1">
            <a:extLst>
              <a:ext uri="{FF2B5EF4-FFF2-40B4-BE49-F238E27FC236}">
                <a16:creationId xmlns:a16="http://schemas.microsoft.com/office/drawing/2014/main" id="{F06E4E5E-62A9-691E-125B-F7D915DFDC0A}"/>
              </a:ext>
              <a:ext uri="{C183D7F6-B498-43B3-948B-1728B52AA6E4}">
                <adec:decorative xmlns:adec="http://schemas.microsoft.com/office/drawing/2017/decorative" val="1"/>
              </a:ext>
            </a:extLst>
          </p:cNvPr>
          <p:cNvSpPr/>
          <p:nvPr userDrawn="1"/>
        </p:nvSpPr>
        <p:spPr bwMode="gray">
          <a:xfrm>
            <a:off x="0" y="0"/>
            <a:ext cx="3216275" cy="6858000"/>
          </a:xfrm>
          <a:prstGeom prst="rect">
            <a:avLst/>
          </a:prstGeom>
          <a:solidFill>
            <a:srgbClr val="EDECF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Tree>
    <p:extLst>
      <p:ext uri="{BB962C8B-B14F-4D97-AF65-F5344CB8AC3E}">
        <p14:creationId xmlns:p14="http://schemas.microsoft.com/office/powerpoint/2010/main" val="77129442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29.xml"/><Relationship Id="rId21" Type="http://schemas.openxmlformats.org/officeDocument/2006/relationships/slideLayout" Target="../slideLayouts/slideLayout24.xml"/><Relationship Id="rId42" Type="http://schemas.openxmlformats.org/officeDocument/2006/relationships/slideLayout" Target="../slideLayouts/slideLayout45.xml"/><Relationship Id="rId47" Type="http://schemas.openxmlformats.org/officeDocument/2006/relationships/slideLayout" Target="../slideLayouts/slideLayout50.xml"/><Relationship Id="rId63" Type="http://schemas.openxmlformats.org/officeDocument/2006/relationships/slideLayout" Target="../slideLayouts/slideLayout66.xml"/><Relationship Id="rId68" Type="http://schemas.openxmlformats.org/officeDocument/2006/relationships/slideLayout" Target="../slideLayouts/slideLayout71.xml"/><Relationship Id="rId84" Type="http://schemas.openxmlformats.org/officeDocument/2006/relationships/slideLayout" Target="../slideLayouts/slideLayout87.xml"/><Relationship Id="rId89" Type="http://schemas.openxmlformats.org/officeDocument/2006/relationships/slideLayout" Target="../slideLayouts/slideLayout92.xml"/><Relationship Id="rId16" Type="http://schemas.openxmlformats.org/officeDocument/2006/relationships/slideLayout" Target="../slideLayouts/slideLayout19.xml"/><Relationship Id="rId11" Type="http://schemas.openxmlformats.org/officeDocument/2006/relationships/slideLayout" Target="../slideLayouts/slideLayout14.xml"/><Relationship Id="rId32" Type="http://schemas.openxmlformats.org/officeDocument/2006/relationships/slideLayout" Target="../slideLayouts/slideLayout35.xml"/><Relationship Id="rId37" Type="http://schemas.openxmlformats.org/officeDocument/2006/relationships/slideLayout" Target="../slideLayouts/slideLayout40.xml"/><Relationship Id="rId53" Type="http://schemas.openxmlformats.org/officeDocument/2006/relationships/slideLayout" Target="../slideLayouts/slideLayout56.xml"/><Relationship Id="rId58" Type="http://schemas.openxmlformats.org/officeDocument/2006/relationships/slideLayout" Target="../slideLayouts/slideLayout61.xml"/><Relationship Id="rId74" Type="http://schemas.openxmlformats.org/officeDocument/2006/relationships/slideLayout" Target="../slideLayouts/slideLayout77.xml"/><Relationship Id="rId79" Type="http://schemas.openxmlformats.org/officeDocument/2006/relationships/slideLayout" Target="../slideLayouts/slideLayout82.xml"/><Relationship Id="rId5" Type="http://schemas.openxmlformats.org/officeDocument/2006/relationships/slideLayout" Target="../slideLayouts/slideLayout8.xml"/><Relationship Id="rId90" Type="http://schemas.openxmlformats.org/officeDocument/2006/relationships/slideLayout" Target="../slideLayouts/slideLayout93.xml"/><Relationship Id="rId22" Type="http://schemas.openxmlformats.org/officeDocument/2006/relationships/slideLayout" Target="../slideLayouts/slideLayout25.xml"/><Relationship Id="rId27" Type="http://schemas.openxmlformats.org/officeDocument/2006/relationships/slideLayout" Target="../slideLayouts/slideLayout30.xml"/><Relationship Id="rId43" Type="http://schemas.openxmlformats.org/officeDocument/2006/relationships/slideLayout" Target="../slideLayouts/slideLayout46.xml"/><Relationship Id="rId48" Type="http://schemas.openxmlformats.org/officeDocument/2006/relationships/slideLayout" Target="../slideLayouts/slideLayout51.xml"/><Relationship Id="rId64" Type="http://schemas.openxmlformats.org/officeDocument/2006/relationships/slideLayout" Target="../slideLayouts/slideLayout67.xml"/><Relationship Id="rId69" Type="http://schemas.openxmlformats.org/officeDocument/2006/relationships/slideLayout" Target="../slideLayouts/slideLayout72.xml"/><Relationship Id="rId8" Type="http://schemas.openxmlformats.org/officeDocument/2006/relationships/slideLayout" Target="../slideLayouts/slideLayout11.xml"/><Relationship Id="rId51" Type="http://schemas.openxmlformats.org/officeDocument/2006/relationships/slideLayout" Target="../slideLayouts/slideLayout54.xml"/><Relationship Id="rId72" Type="http://schemas.openxmlformats.org/officeDocument/2006/relationships/slideLayout" Target="../slideLayouts/slideLayout75.xml"/><Relationship Id="rId80" Type="http://schemas.openxmlformats.org/officeDocument/2006/relationships/slideLayout" Target="../slideLayouts/slideLayout83.xml"/><Relationship Id="rId85" Type="http://schemas.openxmlformats.org/officeDocument/2006/relationships/slideLayout" Target="../slideLayouts/slideLayout88.xml"/><Relationship Id="rId93" Type="http://schemas.openxmlformats.org/officeDocument/2006/relationships/theme" Target="../theme/theme2.xml"/><Relationship Id="rId3" Type="http://schemas.openxmlformats.org/officeDocument/2006/relationships/slideLayout" Target="../slideLayouts/slideLayout6.xml"/><Relationship Id="rId12" Type="http://schemas.openxmlformats.org/officeDocument/2006/relationships/slideLayout" Target="../slideLayouts/slideLayout15.xml"/><Relationship Id="rId17" Type="http://schemas.openxmlformats.org/officeDocument/2006/relationships/slideLayout" Target="../slideLayouts/slideLayout20.xml"/><Relationship Id="rId25" Type="http://schemas.openxmlformats.org/officeDocument/2006/relationships/slideLayout" Target="../slideLayouts/slideLayout28.xml"/><Relationship Id="rId33" Type="http://schemas.openxmlformats.org/officeDocument/2006/relationships/slideLayout" Target="../slideLayouts/slideLayout36.xml"/><Relationship Id="rId38" Type="http://schemas.openxmlformats.org/officeDocument/2006/relationships/slideLayout" Target="../slideLayouts/slideLayout41.xml"/><Relationship Id="rId46" Type="http://schemas.openxmlformats.org/officeDocument/2006/relationships/slideLayout" Target="../slideLayouts/slideLayout49.xml"/><Relationship Id="rId59" Type="http://schemas.openxmlformats.org/officeDocument/2006/relationships/slideLayout" Target="../slideLayouts/slideLayout62.xml"/><Relationship Id="rId67" Type="http://schemas.openxmlformats.org/officeDocument/2006/relationships/slideLayout" Target="../slideLayouts/slideLayout70.xml"/><Relationship Id="rId20" Type="http://schemas.openxmlformats.org/officeDocument/2006/relationships/slideLayout" Target="../slideLayouts/slideLayout23.xml"/><Relationship Id="rId41" Type="http://schemas.openxmlformats.org/officeDocument/2006/relationships/slideLayout" Target="../slideLayouts/slideLayout44.xml"/><Relationship Id="rId54" Type="http://schemas.openxmlformats.org/officeDocument/2006/relationships/slideLayout" Target="../slideLayouts/slideLayout57.xml"/><Relationship Id="rId62" Type="http://schemas.openxmlformats.org/officeDocument/2006/relationships/slideLayout" Target="../slideLayouts/slideLayout65.xml"/><Relationship Id="rId70" Type="http://schemas.openxmlformats.org/officeDocument/2006/relationships/slideLayout" Target="../slideLayouts/slideLayout73.xml"/><Relationship Id="rId75" Type="http://schemas.openxmlformats.org/officeDocument/2006/relationships/slideLayout" Target="../slideLayouts/slideLayout78.xml"/><Relationship Id="rId83" Type="http://schemas.openxmlformats.org/officeDocument/2006/relationships/slideLayout" Target="../slideLayouts/slideLayout86.xml"/><Relationship Id="rId88" Type="http://schemas.openxmlformats.org/officeDocument/2006/relationships/slideLayout" Target="../slideLayouts/slideLayout91.xml"/><Relationship Id="rId91" Type="http://schemas.openxmlformats.org/officeDocument/2006/relationships/slideLayout" Target="../slideLayouts/slideLayout94.xml"/><Relationship Id="rId1" Type="http://schemas.openxmlformats.org/officeDocument/2006/relationships/slideLayout" Target="../slideLayouts/slideLayout4.xml"/><Relationship Id="rId6" Type="http://schemas.openxmlformats.org/officeDocument/2006/relationships/slideLayout" Target="../slideLayouts/slideLayout9.xml"/><Relationship Id="rId15" Type="http://schemas.openxmlformats.org/officeDocument/2006/relationships/slideLayout" Target="../slideLayouts/slideLayout18.xml"/><Relationship Id="rId23" Type="http://schemas.openxmlformats.org/officeDocument/2006/relationships/slideLayout" Target="../slideLayouts/slideLayout26.xml"/><Relationship Id="rId28" Type="http://schemas.openxmlformats.org/officeDocument/2006/relationships/slideLayout" Target="../slideLayouts/slideLayout31.xml"/><Relationship Id="rId36" Type="http://schemas.openxmlformats.org/officeDocument/2006/relationships/slideLayout" Target="../slideLayouts/slideLayout39.xml"/><Relationship Id="rId49" Type="http://schemas.openxmlformats.org/officeDocument/2006/relationships/slideLayout" Target="../slideLayouts/slideLayout52.xml"/><Relationship Id="rId57" Type="http://schemas.openxmlformats.org/officeDocument/2006/relationships/slideLayout" Target="../slideLayouts/slideLayout60.xml"/><Relationship Id="rId10" Type="http://schemas.openxmlformats.org/officeDocument/2006/relationships/slideLayout" Target="../slideLayouts/slideLayout13.xml"/><Relationship Id="rId31" Type="http://schemas.openxmlformats.org/officeDocument/2006/relationships/slideLayout" Target="../slideLayouts/slideLayout34.xml"/><Relationship Id="rId44" Type="http://schemas.openxmlformats.org/officeDocument/2006/relationships/slideLayout" Target="../slideLayouts/slideLayout47.xml"/><Relationship Id="rId52" Type="http://schemas.openxmlformats.org/officeDocument/2006/relationships/slideLayout" Target="../slideLayouts/slideLayout55.xml"/><Relationship Id="rId60" Type="http://schemas.openxmlformats.org/officeDocument/2006/relationships/slideLayout" Target="../slideLayouts/slideLayout63.xml"/><Relationship Id="rId65" Type="http://schemas.openxmlformats.org/officeDocument/2006/relationships/slideLayout" Target="../slideLayouts/slideLayout68.xml"/><Relationship Id="rId73" Type="http://schemas.openxmlformats.org/officeDocument/2006/relationships/slideLayout" Target="../slideLayouts/slideLayout76.xml"/><Relationship Id="rId78" Type="http://schemas.openxmlformats.org/officeDocument/2006/relationships/slideLayout" Target="../slideLayouts/slideLayout81.xml"/><Relationship Id="rId81" Type="http://schemas.openxmlformats.org/officeDocument/2006/relationships/slideLayout" Target="../slideLayouts/slideLayout84.xml"/><Relationship Id="rId86" Type="http://schemas.openxmlformats.org/officeDocument/2006/relationships/slideLayout" Target="../slideLayouts/slideLayout89.xml"/><Relationship Id="rId4" Type="http://schemas.openxmlformats.org/officeDocument/2006/relationships/slideLayout" Target="../slideLayouts/slideLayout7.xml"/><Relationship Id="rId9" Type="http://schemas.openxmlformats.org/officeDocument/2006/relationships/slideLayout" Target="../slideLayouts/slideLayout12.xml"/><Relationship Id="rId13" Type="http://schemas.openxmlformats.org/officeDocument/2006/relationships/slideLayout" Target="../slideLayouts/slideLayout16.xml"/><Relationship Id="rId18" Type="http://schemas.openxmlformats.org/officeDocument/2006/relationships/slideLayout" Target="../slideLayouts/slideLayout21.xml"/><Relationship Id="rId39" Type="http://schemas.openxmlformats.org/officeDocument/2006/relationships/slideLayout" Target="../slideLayouts/slideLayout42.xml"/><Relationship Id="rId34" Type="http://schemas.openxmlformats.org/officeDocument/2006/relationships/slideLayout" Target="../slideLayouts/slideLayout37.xml"/><Relationship Id="rId50" Type="http://schemas.openxmlformats.org/officeDocument/2006/relationships/slideLayout" Target="../slideLayouts/slideLayout53.xml"/><Relationship Id="rId55" Type="http://schemas.openxmlformats.org/officeDocument/2006/relationships/slideLayout" Target="../slideLayouts/slideLayout58.xml"/><Relationship Id="rId76" Type="http://schemas.openxmlformats.org/officeDocument/2006/relationships/slideLayout" Target="../slideLayouts/slideLayout79.xml"/><Relationship Id="rId7" Type="http://schemas.openxmlformats.org/officeDocument/2006/relationships/slideLayout" Target="../slideLayouts/slideLayout10.xml"/><Relationship Id="rId71" Type="http://schemas.openxmlformats.org/officeDocument/2006/relationships/slideLayout" Target="../slideLayouts/slideLayout74.xml"/><Relationship Id="rId92" Type="http://schemas.openxmlformats.org/officeDocument/2006/relationships/slideLayout" Target="../slideLayouts/slideLayout95.xml"/><Relationship Id="rId2" Type="http://schemas.openxmlformats.org/officeDocument/2006/relationships/slideLayout" Target="../slideLayouts/slideLayout5.xml"/><Relationship Id="rId29" Type="http://schemas.openxmlformats.org/officeDocument/2006/relationships/slideLayout" Target="../slideLayouts/slideLayout32.xml"/><Relationship Id="rId24" Type="http://schemas.openxmlformats.org/officeDocument/2006/relationships/slideLayout" Target="../slideLayouts/slideLayout27.xml"/><Relationship Id="rId40" Type="http://schemas.openxmlformats.org/officeDocument/2006/relationships/slideLayout" Target="../slideLayouts/slideLayout43.xml"/><Relationship Id="rId45" Type="http://schemas.openxmlformats.org/officeDocument/2006/relationships/slideLayout" Target="../slideLayouts/slideLayout48.xml"/><Relationship Id="rId66" Type="http://schemas.openxmlformats.org/officeDocument/2006/relationships/slideLayout" Target="../slideLayouts/slideLayout69.xml"/><Relationship Id="rId87" Type="http://schemas.openxmlformats.org/officeDocument/2006/relationships/slideLayout" Target="../slideLayouts/slideLayout90.xml"/><Relationship Id="rId61" Type="http://schemas.openxmlformats.org/officeDocument/2006/relationships/slideLayout" Target="../slideLayouts/slideLayout64.xml"/><Relationship Id="rId82" Type="http://schemas.openxmlformats.org/officeDocument/2006/relationships/slideLayout" Target="../slideLayouts/slideLayout85.xml"/><Relationship Id="rId19" Type="http://schemas.openxmlformats.org/officeDocument/2006/relationships/slideLayout" Target="../slideLayouts/slideLayout22.xml"/><Relationship Id="rId14" Type="http://schemas.openxmlformats.org/officeDocument/2006/relationships/slideLayout" Target="../slideLayouts/slideLayout17.xml"/><Relationship Id="rId30" Type="http://schemas.openxmlformats.org/officeDocument/2006/relationships/slideLayout" Target="../slideLayouts/slideLayout33.xml"/><Relationship Id="rId35" Type="http://schemas.openxmlformats.org/officeDocument/2006/relationships/slideLayout" Target="../slideLayouts/slideLayout38.xml"/><Relationship Id="rId56" Type="http://schemas.openxmlformats.org/officeDocument/2006/relationships/slideLayout" Target="../slideLayouts/slideLayout59.xml"/><Relationship Id="rId77" Type="http://schemas.openxmlformats.org/officeDocument/2006/relationships/slideLayout" Target="../slideLayouts/slideLayout8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155680" y="6537960"/>
            <a:ext cx="411480" cy="164592"/>
          </a:xfrm>
          <a:prstGeom prst="rect">
            <a:avLst/>
          </a:prstGeom>
          <a:extLst>
            <a:ext uri="{C572A759-6A51-4108-AA02-DFA0A04FC94B}">
              <ma14:wrappingTextBoxFlag xmlns="" xmlns:ma14="http://schemas.microsoft.com/office/mac/drawingml/2011/main" val="0"/>
            </a:ext>
          </a:extLst>
        </p:spPr>
        <p:txBody>
          <a:bodyPr/>
          <a:lstStyle>
            <a:lvl1pPr>
              <a:defRPr sz="800">
                <a:solidFill>
                  <a:srgbClr val="512EAB"/>
                </a:solidFill>
              </a:defRPr>
            </a:lvl1pPr>
          </a:lstStyle>
          <a:p>
            <a:pPr algn="r"/>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a:extLst>
              <a:ext uri="{FF2B5EF4-FFF2-40B4-BE49-F238E27FC236}">
                <a16:creationId xmlns:a16="http://schemas.microsoft.com/office/drawing/2014/main" id="{9AD60200-3E33-D436-0419-3AA0F4F60789}"/>
              </a:ext>
            </a:extLst>
          </p:cNvPr>
          <p:cNvSpPr>
            <a:spLocks noGrp="1"/>
          </p:cNvSpPr>
          <p:nvPr>
            <p:ph type="title"/>
          </p:nvPr>
        </p:nvSpPr>
        <p:spPr>
          <a:xfrm>
            <a:off x="550164" y="552450"/>
            <a:ext cx="11091672" cy="819150"/>
          </a:xfrm>
          <a:prstGeom prst="rect">
            <a:avLst/>
          </a:prstGeom>
        </p:spPr>
        <p:txBody>
          <a:bodyPr vert="horz" lIns="0" tIns="0" rIns="0" bIns="0" rtlCol="0" anchor="t">
            <a:noAutofit/>
          </a:bodyPr>
          <a:lstStyle/>
          <a:p>
            <a:r>
              <a:rPr lang="en-GB" noProof="0"/>
              <a:t>Click to edit Master title style</a:t>
            </a:r>
            <a:endParaRPr lang="en-US" noProof="0"/>
          </a:p>
        </p:txBody>
      </p:sp>
      <p:sp>
        <p:nvSpPr>
          <p:cNvPr id="3" name="Text Placeholder">
            <a:extLst>
              <a:ext uri="{FF2B5EF4-FFF2-40B4-BE49-F238E27FC236}">
                <a16:creationId xmlns:a16="http://schemas.microsoft.com/office/drawing/2014/main" id="{2BE2F4EB-8656-9C31-9CD6-2AB145224B91}"/>
              </a:ext>
            </a:extLst>
          </p:cNvPr>
          <p:cNvSpPr>
            <a:spLocks noGrp="1"/>
          </p:cNvSpPr>
          <p:nvPr>
            <p:ph type="body" idx="1"/>
          </p:nvPr>
        </p:nvSpPr>
        <p:spPr>
          <a:xfrm>
            <a:off x="550164" y="1370807"/>
            <a:ext cx="11091672" cy="4664868"/>
          </a:xfrm>
          <a:prstGeom prst="rect">
            <a:avLst/>
          </a:prstGeom>
        </p:spPr>
        <p:txBody>
          <a:bodyPr vert="horz" lIns="0" tIns="0" rIns="0" bIns="0" rtlCol="0">
            <a:noAutofit/>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5" name="Footer Placeholder">
            <a:extLst>
              <a:ext uri="{FF2B5EF4-FFF2-40B4-BE49-F238E27FC236}">
                <a16:creationId xmlns:a16="http://schemas.microsoft.com/office/drawing/2014/main" id="{AEE6316A-B9EC-C74D-FAE0-6ADE46E3727F}"/>
              </a:ext>
            </a:extLst>
          </p:cNvPr>
          <p:cNvSpPr>
            <a:spLocks noGrp="1" noRot="1" noMove="1" noResize="1" noEditPoints="1" noAdjustHandles="1" noChangeArrowheads="1" noChangeShapeType="1"/>
          </p:cNvSpPr>
          <p:nvPr>
            <p:ph type="ftr" sz="quarter" idx="3"/>
          </p:nvPr>
        </p:nvSpPr>
        <p:spPr>
          <a:xfrm>
            <a:off x="550164" y="6439710"/>
            <a:ext cx="3605276" cy="418289"/>
          </a:xfrm>
          <a:prstGeom prst="rect">
            <a:avLst/>
          </a:prstGeom>
        </p:spPr>
        <p:txBody>
          <a:bodyPr vert="horz" lIns="0" tIns="0" rIns="0" bIns="0" rtlCol="0" anchor="ctr">
            <a:noAutofit/>
          </a:bodyPr>
          <a:lstStyle>
            <a:lvl1pPr algn="l">
              <a:defRPr sz="800">
                <a:solidFill>
                  <a:schemeClr val="tx2"/>
                </a:solidFill>
              </a:defRPr>
            </a:lvl1pPr>
          </a:lstStyle>
          <a:p>
            <a:r>
              <a:rPr lang="en-US" noProof="0" dirty="0"/>
              <a:t>Copyright 2026 Pearson. All rights reserved.</a:t>
            </a:r>
          </a:p>
        </p:txBody>
      </p:sp>
      <p:sp>
        <p:nvSpPr>
          <p:cNvPr id="6" name="Slide Number Placeholder">
            <a:extLst>
              <a:ext uri="{FF2B5EF4-FFF2-40B4-BE49-F238E27FC236}">
                <a16:creationId xmlns:a16="http://schemas.microsoft.com/office/drawing/2014/main" id="{958503A2-A518-3CE3-268E-AC18982F166D}"/>
              </a:ext>
            </a:extLst>
          </p:cNvPr>
          <p:cNvSpPr>
            <a:spLocks noGrp="1" noRot="1" noMove="1" noResize="1" noEditPoints="1" noAdjustHandles="1" noChangeArrowheads="1" noChangeShapeType="1"/>
          </p:cNvSpPr>
          <p:nvPr>
            <p:ph type="sldNum" sz="quarter" idx="4"/>
          </p:nvPr>
        </p:nvSpPr>
        <p:spPr>
          <a:xfrm>
            <a:off x="9908540" y="6439710"/>
            <a:ext cx="1734820" cy="418290"/>
          </a:xfrm>
          <a:prstGeom prst="rect">
            <a:avLst/>
          </a:prstGeom>
        </p:spPr>
        <p:txBody>
          <a:bodyPr vert="horz" lIns="0" tIns="0" rIns="0" bIns="0" rtlCol="0" anchor="ctr">
            <a:noAutofit/>
          </a:bodyPr>
          <a:lstStyle>
            <a:lvl1pPr algn="r">
              <a:defRPr sz="800">
                <a:solidFill>
                  <a:schemeClr val="tx2"/>
                </a:solidFill>
              </a:defRPr>
            </a:lvl1pPr>
          </a:lstStyle>
          <a:p>
            <a:fld id="{27BB625B-AB5A-C845-B50B-ED205C3DDF7A}" type="slidenum">
              <a:rPr lang="en-US" noProof="0" smtClean="0"/>
              <a:pPr/>
              <a:t>‹#›</a:t>
            </a:fld>
            <a:endParaRPr lang="en-US" noProof="0"/>
          </a:p>
        </p:txBody>
      </p:sp>
    </p:spTree>
    <p:extLst>
      <p:ext uri="{BB962C8B-B14F-4D97-AF65-F5344CB8AC3E}">
        <p14:creationId xmlns:p14="http://schemas.microsoft.com/office/powerpoint/2010/main" val="1163581146"/>
      </p:ext>
    </p:extLst>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 id="2147483665" r:id="rId13"/>
    <p:sldLayoutId id="2147483666" r:id="rId14"/>
    <p:sldLayoutId id="2147483667" r:id="rId15"/>
    <p:sldLayoutId id="2147483668" r:id="rId16"/>
    <p:sldLayoutId id="2147483669" r:id="rId17"/>
    <p:sldLayoutId id="2147483670" r:id="rId18"/>
    <p:sldLayoutId id="2147483671" r:id="rId19"/>
    <p:sldLayoutId id="2147483672" r:id="rId20"/>
    <p:sldLayoutId id="2147483673" r:id="rId21"/>
    <p:sldLayoutId id="2147483674" r:id="rId22"/>
    <p:sldLayoutId id="2147483675" r:id="rId23"/>
    <p:sldLayoutId id="2147483676" r:id="rId24"/>
    <p:sldLayoutId id="2147483677" r:id="rId25"/>
    <p:sldLayoutId id="2147483678" r:id="rId26"/>
    <p:sldLayoutId id="2147483679" r:id="rId27"/>
    <p:sldLayoutId id="2147483680" r:id="rId28"/>
    <p:sldLayoutId id="2147483681" r:id="rId29"/>
    <p:sldLayoutId id="2147483682" r:id="rId30"/>
    <p:sldLayoutId id="2147483683" r:id="rId31"/>
    <p:sldLayoutId id="2147483684" r:id="rId32"/>
    <p:sldLayoutId id="2147483685" r:id="rId33"/>
    <p:sldLayoutId id="2147483686" r:id="rId34"/>
    <p:sldLayoutId id="2147483687" r:id="rId35"/>
    <p:sldLayoutId id="2147483688" r:id="rId36"/>
    <p:sldLayoutId id="2147483689" r:id="rId37"/>
    <p:sldLayoutId id="2147483690" r:id="rId38"/>
    <p:sldLayoutId id="2147483691" r:id="rId39"/>
    <p:sldLayoutId id="2147483692" r:id="rId40"/>
    <p:sldLayoutId id="2147483693" r:id="rId41"/>
    <p:sldLayoutId id="2147483694" r:id="rId42"/>
    <p:sldLayoutId id="2147483695" r:id="rId43"/>
    <p:sldLayoutId id="2147483696" r:id="rId44"/>
    <p:sldLayoutId id="2147483697" r:id="rId45"/>
    <p:sldLayoutId id="2147483698" r:id="rId46"/>
    <p:sldLayoutId id="2147483699" r:id="rId47"/>
    <p:sldLayoutId id="2147483700" r:id="rId48"/>
    <p:sldLayoutId id="2147483701" r:id="rId49"/>
    <p:sldLayoutId id="2147483702" r:id="rId50"/>
    <p:sldLayoutId id="2147483703" r:id="rId51"/>
    <p:sldLayoutId id="2147483704" r:id="rId52"/>
    <p:sldLayoutId id="2147483705" r:id="rId53"/>
    <p:sldLayoutId id="2147483706" r:id="rId54"/>
    <p:sldLayoutId id="2147483707" r:id="rId55"/>
    <p:sldLayoutId id="2147483708" r:id="rId56"/>
    <p:sldLayoutId id="2147483709" r:id="rId57"/>
    <p:sldLayoutId id="2147483710" r:id="rId58"/>
    <p:sldLayoutId id="2147483711" r:id="rId59"/>
    <p:sldLayoutId id="2147483712" r:id="rId60"/>
    <p:sldLayoutId id="2147483713" r:id="rId61"/>
    <p:sldLayoutId id="2147483714" r:id="rId62"/>
    <p:sldLayoutId id="2147483715" r:id="rId63"/>
    <p:sldLayoutId id="2147483716" r:id="rId64"/>
    <p:sldLayoutId id="2147483717" r:id="rId65"/>
    <p:sldLayoutId id="2147483718" r:id="rId66"/>
    <p:sldLayoutId id="2147483719" r:id="rId67"/>
    <p:sldLayoutId id="2147483720" r:id="rId68"/>
    <p:sldLayoutId id="2147483721" r:id="rId69"/>
    <p:sldLayoutId id="2147483722" r:id="rId70"/>
    <p:sldLayoutId id="2147483723" r:id="rId71"/>
    <p:sldLayoutId id="2147483724" r:id="rId72"/>
    <p:sldLayoutId id="2147483725" r:id="rId73"/>
    <p:sldLayoutId id="2147483726" r:id="rId74"/>
    <p:sldLayoutId id="2147483727" r:id="rId75"/>
    <p:sldLayoutId id="2147483728" r:id="rId76"/>
    <p:sldLayoutId id="2147483729" r:id="rId77"/>
    <p:sldLayoutId id="2147483730" r:id="rId78"/>
    <p:sldLayoutId id="2147483731" r:id="rId79"/>
    <p:sldLayoutId id="2147483732" r:id="rId80"/>
    <p:sldLayoutId id="2147483733" r:id="rId81"/>
    <p:sldLayoutId id="2147483734" r:id="rId82"/>
    <p:sldLayoutId id="2147483735" r:id="rId83"/>
    <p:sldLayoutId id="2147483736" r:id="rId84"/>
    <p:sldLayoutId id="2147483737" r:id="rId85"/>
    <p:sldLayoutId id="2147483738" r:id="rId86"/>
    <p:sldLayoutId id="2147483739" r:id="rId87"/>
    <p:sldLayoutId id="2147483740" r:id="rId88"/>
    <p:sldLayoutId id="2147483741" r:id="rId89"/>
    <p:sldLayoutId id="2147483742" r:id="rId90"/>
    <p:sldLayoutId id="2147483743" r:id="rId91"/>
    <p:sldLayoutId id="2147483744" r:id="rId92"/>
  </p:sldLayoutIdLst>
  <p:hf hdr="0" dt="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6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45" pos="1440">
          <p15:clr>
            <a:srgbClr val="A4A3A4"/>
          </p15:clr>
        </p15:guide>
        <p15:guide id="46" pos="7680">
          <p15:clr>
            <a:srgbClr val="F26B43"/>
          </p15:clr>
        </p15:guide>
        <p15:guide id="47" orient="horz" pos="3975">
          <p15:clr>
            <a:srgbClr val="F26B43"/>
          </p15:clr>
        </p15:guide>
        <p15:guide id="48" pos="342">
          <p15:clr>
            <a:srgbClr val="F26B43"/>
          </p15:clr>
        </p15:guide>
        <p15:guide id="49" pos="7335">
          <p15:clr>
            <a:srgbClr val="F26B43"/>
          </p15:clr>
        </p15:guide>
        <p15:guide id="50" orient="horz" pos="3630">
          <p15:clr>
            <a:srgbClr val="A4A3A4"/>
          </p15:clr>
        </p15:guide>
        <p15:guide id="51" orient="horz" pos="3802">
          <p15:clr>
            <a:srgbClr val="A4A3A4"/>
          </p15:clr>
        </p15:guide>
        <p15:guide id="52" pos="6240">
          <p15:clr>
            <a:srgbClr val="A4A3A4"/>
          </p15:clr>
        </p15:guide>
        <p15:guide id="53" orient="horz" pos="4320">
          <p15:clr>
            <a:srgbClr val="F26B43"/>
          </p15:clr>
        </p15:guide>
        <p15:guide id="54">
          <p15:clr>
            <a:srgbClr val="F26B43"/>
          </p15:clr>
        </p15:guide>
        <p15:guide id="55" pos="846">
          <p15:clr>
            <a:srgbClr val="A4A3A4"/>
          </p15:clr>
        </p15:guide>
        <p15:guide id="56" pos="934">
          <p15:clr>
            <a:srgbClr val="A4A3A4"/>
          </p15:clr>
        </p15:guide>
        <p15:guide id="57" pos="1522">
          <p15:clr>
            <a:srgbClr val="A4A3A4"/>
          </p15:clr>
        </p15:guide>
        <p15:guide id="58" pos="6832">
          <p15:clr>
            <a:srgbClr val="A4A3A4"/>
          </p15:clr>
        </p15:guide>
        <p15:guide id="59" pos="6744">
          <p15:clr>
            <a:srgbClr val="A4A3A4"/>
          </p15:clr>
        </p15:guide>
        <p15:guide id="60" pos="6156">
          <p15:clr>
            <a:srgbClr val="A4A3A4"/>
          </p15:clr>
        </p15:guide>
        <p15:guide id="61" pos="2026">
          <p15:clr>
            <a:srgbClr val="A4A3A4"/>
          </p15:clr>
        </p15:guide>
        <p15:guide id="62" pos="5652">
          <p15:clr>
            <a:srgbClr val="A4A3A4"/>
          </p15:clr>
        </p15:guide>
        <p15:guide id="63" pos="5566">
          <p15:clr>
            <a:srgbClr val="A4A3A4"/>
          </p15:clr>
        </p15:guide>
        <p15:guide id="64" pos="2112">
          <p15:clr>
            <a:srgbClr val="A4A3A4"/>
          </p15:clr>
        </p15:guide>
        <p15:guide id="65" pos="3795">
          <p15:clr>
            <a:srgbClr val="A4A3A4"/>
          </p15:clr>
        </p15:guide>
        <p15:guide id="66" pos="3884">
          <p15:clr>
            <a:srgbClr val="A4A3A4"/>
          </p15:clr>
        </p15:guide>
        <p15:guide id="67" pos="3294">
          <p15:clr>
            <a:srgbClr val="A4A3A4"/>
          </p15:clr>
        </p15:guide>
        <p15:guide id="68" pos="4386">
          <p15:clr>
            <a:srgbClr val="A4A3A4"/>
          </p15:clr>
        </p15:guide>
        <p15:guide id="69" pos="3208">
          <p15:clr>
            <a:srgbClr val="A4A3A4"/>
          </p15:clr>
        </p15:guide>
        <p15:guide id="70" pos="4470">
          <p15:clr>
            <a:srgbClr val="A4A3A4"/>
          </p15:clr>
        </p15:guide>
        <p15:guide id="71" pos="2705">
          <p15:clr>
            <a:srgbClr val="A4A3A4"/>
          </p15:clr>
        </p15:guide>
        <p15:guide id="72" pos="2619">
          <p15:clr>
            <a:srgbClr val="A4A3A4"/>
          </p15:clr>
        </p15:guide>
        <p15:guide id="73" pos="4973">
          <p15:clr>
            <a:srgbClr val="A4A3A4"/>
          </p15:clr>
        </p15:guide>
        <p15:guide id="74" pos="5057">
          <p15:clr>
            <a:srgbClr val="A4A3A4"/>
          </p15:clr>
        </p15:guide>
        <p15:guide id="75" orient="horz" pos="2160">
          <p15:clr>
            <a:srgbClr val="A4A3A4"/>
          </p15:clr>
        </p15:guide>
        <p15:guide id="76" orient="horz">
          <p15:clr>
            <a:srgbClr val="F26B43"/>
          </p15:clr>
        </p15:guide>
        <p15:guide id="77" orient="horz" pos="344">
          <p15:clr>
            <a:srgbClr val="F26B43"/>
          </p15:clr>
        </p15:guide>
        <p15:guide id="78" orient="horz" pos="691">
          <p15:clr>
            <a:srgbClr val="A4A3A4"/>
          </p15:clr>
        </p15:guide>
        <p15:guide id="79" orient="horz" pos="861">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24.svg"/><Relationship Id="rId2" Type="http://schemas.openxmlformats.org/officeDocument/2006/relationships/image" Target="../media/image323.jp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25.png"/><Relationship Id="rId2" Type="http://schemas.openxmlformats.org/officeDocument/2006/relationships/slide" Target="slide2.xml"/><Relationship Id="rId1" Type="http://schemas.openxmlformats.org/officeDocument/2006/relationships/slideLayout" Target="../slideLayouts/slideLayout64.xml"/></Relationships>
</file>

<file path=ppt/slides/_rels/slide3.xml.rels><?xml version="1.0" encoding="UTF-8" standalone="yes"?>
<Relationships xmlns="http://schemas.openxmlformats.org/package/2006/relationships"><Relationship Id="rId8" Type="http://schemas.openxmlformats.org/officeDocument/2006/relationships/slide" Target="slide15.xml"/><Relationship Id="rId3" Type="http://schemas.openxmlformats.org/officeDocument/2006/relationships/slide" Target="slide6.xml"/><Relationship Id="rId7" Type="http://schemas.openxmlformats.org/officeDocument/2006/relationships/slide" Target="slide13.xml"/><Relationship Id="rId2" Type="http://schemas.openxmlformats.org/officeDocument/2006/relationships/slide" Target="slide4.xml"/><Relationship Id="rId1" Type="http://schemas.openxmlformats.org/officeDocument/2006/relationships/slideLayout" Target="../slideLayouts/slideLayout69.xml"/><Relationship Id="rId6" Type="http://schemas.openxmlformats.org/officeDocument/2006/relationships/slide" Target="slide12.xml"/><Relationship Id="rId11" Type="http://schemas.openxmlformats.org/officeDocument/2006/relationships/slide" Target="slide20.xml"/><Relationship Id="rId5" Type="http://schemas.openxmlformats.org/officeDocument/2006/relationships/slide" Target="slide10.xml"/><Relationship Id="rId10" Type="http://schemas.openxmlformats.org/officeDocument/2006/relationships/slide" Target="slide19.xml"/><Relationship Id="rId4" Type="http://schemas.openxmlformats.org/officeDocument/2006/relationships/slide" Target="slide8.xml"/><Relationship Id="rId9" Type="http://schemas.openxmlformats.org/officeDocument/2006/relationships/slide" Target="slide17.xml"/></Relationships>
</file>

<file path=ppt/slides/_rels/slide4.xml.rels><?xml version="1.0" encoding="UTF-8" standalone="yes"?>
<Relationships xmlns="http://schemas.openxmlformats.org/package/2006/relationships"><Relationship Id="rId3" Type="http://schemas.openxmlformats.org/officeDocument/2006/relationships/image" Target="../media/image326.svg"/><Relationship Id="rId2" Type="http://schemas.openxmlformats.org/officeDocument/2006/relationships/slide" Target="slide5.xml"/><Relationship Id="rId1" Type="http://schemas.openxmlformats.org/officeDocument/2006/relationships/slideLayout" Target="../slideLayouts/slideLayout81.xml"/></Relationships>
</file>

<file path=ppt/slides/_rels/slide5.xml.rels><?xml version="1.0" encoding="UTF-8" standalone="yes"?>
<Relationships xmlns="http://schemas.openxmlformats.org/package/2006/relationships"><Relationship Id="rId3" Type="http://schemas.openxmlformats.org/officeDocument/2006/relationships/image" Target="../media/image326.svg"/><Relationship Id="rId2" Type="http://schemas.openxmlformats.org/officeDocument/2006/relationships/slide" Target="slide3.xml"/><Relationship Id="rId1" Type="http://schemas.openxmlformats.org/officeDocument/2006/relationships/slideLayout" Target="../slideLayouts/slideLayout81.xml"/></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26.svg"/><Relationship Id="rId7" Type="http://schemas.openxmlformats.org/officeDocument/2006/relationships/diagramColors" Target="../diagrams/colors1.xml"/><Relationship Id="rId2" Type="http://schemas.openxmlformats.org/officeDocument/2006/relationships/slide" Target="slide7.xml"/><Relationship Id="rId1" Type="http://schemas.openxmlformats.org/officeDocument/2006/relationships/slideLayout" Target="../slideLayouts/slideLayout8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3" Type="http://schemas.openxmlformats.org/officeDocument/2006/relationships/image" Target="../media/image326.svg"/><Relationship Id="rId2" Type="http://schemas.openxmlformats.org/officeDocument/2006/relationships/slide" Target="slide8.xml"/><Relationship Id="rId1" Type="http://schemas.openxmlformats.org/officeDocument/2006/relationships/slideLayout" Target="../slideLayouts/slideLayout81.xml"/></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26.svg"/><Relationship Id="rId7" Type="http://schemas.openxmlformats.org/officeDocument/2006/relationships/diagramColors" Target="../diagrams/colors2.xml"/><Relationship Id="rId2" Type="http://schemas.openxmlformats.org/officeDocument/2006/relationships/slide" Target="slide9.xml"/><Relationship Id="rId1" Type="http://schemas.openxmlformats.org/officeDocument/2006/relationships/slideLayout" Target="../slideLayouts/slideLayout8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3" Type="http://schemas.openxmlformats.org/officeDocument/2006/relationships/image" Target="../media/image326.svg"/><Relationship Id="rId2" Type="http://schemas.openxmlformats.org/officeDocument/2006/relationships/slide" Target="slide3.xml"/><Relationship Id="rId1" Type="http://schemas.openxmlformats.org/officeDocument/2006/relationships/slideLayout" Target="../slideLayouts/slideLayout81.xml"/></Relationships>
</file>

<file path=ppt/slides/_rels/slide10.xml.rels><?xml version="1.0" encoding="UTF-8" standalone="yes"?>
<Relationships xmlns="http://schemas.openxmlformats.org/package/2006/relationships"><Relationship Id="rId3" Type="http://schemas.openxmlformats.org/officeDocument/2006/relationships/image" Target="../media/image326.svg"/><Relationship Id="rId2" Type="http://schemas.openxmlformats.org/officeDocument/2006/relationships/slide" Target="slide11.xml"/><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3" Type="http://schemas.openxmlformats.org/officeDocument/2006/relationships/image" Target="../media/image326.svg"/><Relationship Id="rId2" Type="http://schemas.openxmlformats.org/officeDocument/2006/relationships/slide" Target="slide3.xml"/><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3" Type="http://schemas.openxmlformats.org/officeDocument/2006/relationships/image" Target="../media/image326.svg"/><Relationship Id="rId2" Type="http://schemas.openxmlformats.org/officeDocument/2006/relationships/slide" Target="slide3.xml"/><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26.svg"/><Relationship Id="rId7" Type="http://schemas.openxmlformats.org/officeDocument/2006/relationships/diagramColors" Target="../diagrams/colors3.xml"/><Relationship Id="rId2" Type="http://schemas.openxmlformats.org/officeDocument/2006/relationships/slide" Target="slide14.xml"/><Relationship Id="rId1" Type="http://schemas.openxmlformats.org/officeDocument/2006/relationships/slideLayout" Target="../slideLayouts/slideLayout8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4.xml.rels><?xml version="1.0" encoding="UTF-8" standalone="yes"?>
<Relationships xmlns="http://schemas.openxmlformats.org/package/2006/relationships"><Relationship Id="rId3" Type="http://schemas.openxmlformats.org/officeDocument/2006/relationships/image" Target="../media/image326.svg"/><Relationship Id="rId2" Type="http://schemas.openxmlformats.org/officeDocument/2006/relationships/slide" Target="slide3.xml"/><Relationship Id="rId1" Type="http://schemas.openxmlformats.org/officeDocument/2006/relationships/slideLayout" Target="../slideLayouts/slideLayout81.xml"/></Relationships>
</file>

<file path=ppt/slides/_rels/slide15.xml.rels><?xml version="1.0" encoding="UTF-8" standalone="yes"?>
<Relationships xmlns="http://schemas.openxmlformats.org/package/2006/relationships"><Relationship Id="rId3" Type="http://schemas.openxmlformats.org/officeDocument/2006/relationships/image" Target="../media/image326.svg"/><Relationship Id="rId2" Type="http://schemas.openxmlformats.org/officeDocument/2006/relationships/slide" Target="slide16.xml"/><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3" Type="http://schemas.openxmlformats.org/officeDocument/2006/relationships/image" Target="../media/image326.svg"/><Relationship Id="rId2" Type="http://schemas.openxmlformats.org/officeDocument/2006/relationships/slide" Target="slide3.xml"/><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326.svg"/><Relationship Id="rId7" Type="http://schemas.openxmlformats.org/officeDocument/2006/relationships/diagramColors" Target="../diagrams/colors4.xml"/><Relationship Id="rId2" Type="http://schemas.openxmlformats.org/officeDocument/2006/relationships/slide" Target="slide18.xml"/><Relationship Id="rId1" Type="http://schemas.openxmlformats.org/officeDocument/2006/relationships/slideLayout" Target="../slideLayouts/slideLayout81.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8.xml.rels><?xml version="1.0" encoding="UTF-8" standalone="yes"?>
<Relationships xmlns="http://schemas.openxmlformats.org/package/2006/relationships"><Relationship Id="rId3" Type="http://schemas.openxmlformats.org/officeDocument/2006/relationships/image" Target="../media/image326.svg"/><Relationship Id="rId2" Type="http://schemas.openxmlformats.org/officeDocument/2006/relationships/slide" Target="slide3.xml"/><Relationship Id="rId1" Type="http://schemas.openxmlformats.org/officeDocument/2006/relationships/slideLayout" Target="../slideLayouts/slideLayout81.xml"/></Relationships>
</file>

<file path=ppt/slides/_rels/slide1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11.svg"/><Relationship Id="rId1" Type="http://schemas.openxmlformats.org/officeDocument/2006/relationships/slideLayout" Target="../slideLayouts/slideLayout81.xml"/><Relationship Id="rId4" Type="http://schemas.openxmlformats.org/officeDocument/2006/relationships/image" Target="../media/image326.svg"/></Relationships>
</file>

<file path=ppt/slides/_rels/slide20.xml.rels><?xml version="1.0" encoding="UTF-8" standalone="yes"?>
<Relationships xmlns="http://schemas.openxmlformats.org/package/2006/relationships"><Relationship Id="rId3" Type="http://schemas.openxmlformats.org/officeDocument/2006/relationships/image" Target="../media/image326.svg"/><Relationship Id="rId2" Type="http://schemas.openxmlformats.org/officeDocument/2006/relationships/slide" Target="slide3.xml"/><Relationship Id="rId1" Type="http://schemas.openxmlformats.org/officeDocument/2006/relationships/slideLayout" Target="../slideLayouts/slideLayout65.xml"/></Relationships>
</file>

<file path=ppt/slides/_rels/slide21.xml.rels><?xml version="1.0" encoding="UTF-8" standalone="yes"?>
<Relationships xmlns="http://schemas.openxmlformats.org/package/2006/relationships"><Relationship Id="rId3" Type="http://schemas.openxmlformats.org/officeDocument/2006/relationships/image" Target="../media/image324.svg"/><Relationship Id="rId2" Type="http://schemas.openxmlformats.org/officeDocument/2006/relationships/image" Target="../media/image323.jp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1">
            <a:extLst>
              <a:ext uri="{FF2B5EF4-FFF2-40B4-BE49-F238E27FC236}">
                <a16:creationId xmlns:a16="http://schemas.microsoft.com/office/drawing/2014/main" id="{F2FA07F7-3FC1-E0E7-AED0-62CCB45A3F1D}"/>
              </a:ext>
            </a:extLst>
          </p:cNvPr>
          <p:cNvPicPr>
            <a:picLocks noChangeAspect="1"/>
          </p:cNvPicPr>
          <p:nvPr/>
        </p:nvPicPr>
        <p:blipFill>
          <a:blip r:embed="rId2"/>
          <a:srcRect t="3500" b="5262"/>
          <a:stretch/>
        </p:blipFill>
        <p:spPr>
          <a:xfrm>
            <a:off x="6349042" y="0"/>
            <a:ext cx="5842958" cy="6858000"/>
          </a:xfrm>
          <a:prstGeom prst="rect">
            <a:avLst/>
          </a:prstGeom>
        </p:spPr>
      </p:pic>
      <p:sp>
        <p:nvSpPr>
          <p:cNvPr id="8" name="Gradient">
            <a:extLst>
              <a:ext uri="{FF2B5EF4-FFF2-40B4-BE49-F238E27FC236}">
                <a16:creationId xmlns:a16="http://schemas.microsoft.com/office/drawing/2014/main" id="{45E02037-CD7B-C34B-BD5E-AE22EB726932}"/>
              </a:ext>
              <a:ext uri="{C183D7F6-B498-43B3-948B-1728B52AA6E4}">
                <adec:decorative xmlns:adec="http://schemas.microsoft.com/office/drawing/2017/decorative" val="1"/>
              </a:ext>
            </a:extLst>
          </p:cNvPr>
          <p:cNvSpPr>
            <a:spLocks/>
          </p:cNvSpPr>
          <p:nvPr/>
        </p:nvSpPr>
        <p:spPr>
          <a:xfrm>
            <a:off x="0" y="0"/>
            <a:ext cx="9652958" cy="6858000"/>
          </a:xfrm>
          <a:prstGeom prst="rect">
            <a:avLst/>
          </a:prstGeom>
          <a:gradFill>
            <a:gsLst>
              <a:gs pos="32000">
                <a:srgbClr val="0D004D"/>
              </a:gs>
              <a:gs pos="0">
                <a:schemeClr val="accent1">
                  <a:lumMod val="0"/>
                  <a:lumOff val="100000"/>
                  <a:alpha val="0"/>
                </a:schemeClr>
              </a:gs>
              <a:gs pos="100000">
                <a:srgbClr val="0D004D"/>
              </a:gs>
            </a:gsLst>
            <a:lin ang="10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Title">
            <a:extLst>
              <a:ext uri="{FF2B5EF4-FFF2-40B4-BE49-F238E27FC236}">
                <a16:creationId xmlns:a16="http://schemas.microsoft.com/office/drawing/2014/main" id="{BF1817E3-EC2E-CFE0-54B2-2C584C291609}"/>
              </a:ext>
            </a:extLst>
          </p:cNvPr>
          <p:cNvSpPr txBox="1">
            <a:spLocks noGrp="1"/>
          </p:cNvSpPr>
          <p:nvPr>
            <p:ph type="title"/>
          </p:nvPr>
        </p:nvSpPr>
        <p:spPr>
          <a:xfrm>
            <a:off x="542924" y="1646237"/>
            <a:ext cx="6419088" cy="3187020"/>
          </a:xfrm>
          <a:prstGeom prst="rect">
            <a:avLst/>
          </a:prstGeom>
          <a:noFill/>
          <a:ln>
            <a:noFill/>
            <a:prstDash/>
          </a:ln>
          <a:effectLst/>
        </p:spPr>
        <p:txBody>
          <a:bodyPr rot="0" spcFirstLastPara="0" vertOverflow="overflow" horzOverflow="overflow" vert="horz" wrap="square" lIns="0" tIns="0" rIns="0" bIns="0" numCol="1" spcCol="0" rtlCol="0" fromWordArt="0" anchor="b" anchorCtr="0" forceAA="0" compatLnSpc="1">
            <a:prstTxWarp prst="textNoShape">
              <a:avLst/>
            </a:prstTxWarp>
            <a:noAutofit/>
          </a:bodyPr>
          <a:lstStyle>
            <a:lvl1pPr algn="l" defTabSz="914400" rtl="0" eaLnBrk="1" latinLnBrk="0" hangingPunct="1">
              <a:lnSpc>
                <a:spcPct val="90000"/>
              </a:lnSpc>
              <a:spcBef>
                <a:spcPct val="0"/>
              </a:spcBef>
              <a:buNone/>
              <a:defRPr sz="6000" b="1" kern="120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6000" b="1" i="0" u="none" strike="noStrike" kern="1200" cap="none" spc="0" normalizeH="0" baseline="0" noProof="0" dirty="0">
                <a:ln>
                  <a:noFill/>
                </a:ln>
                <a:solidFill>
                  <a:schemeClr val="bg2"/>
                </a:solidFill>
                <a:effectLst/>
                <a:uLnTx/>
                <a:uFillTx/>
                <a:latin typeface="+mn-lt"/>
                <a:ea typeface="+mj-ea"/>
                <a:cs typeface="+mj-cs"/>
              </a:rPr>
              <a:t>European Day </a:t>
            </a:r>
            <a:br>
              <a:rPr kumimoji="0" lang="en-GB" sz="6000" b="1" i="0" u="none" strike="noStrike" kern="1200" cap="none" spc="0" normalizeH="0" baseline="0" noProof="0" dirty="0">
                <a:ln>
                  <a:noFill/>
                </a:ln>
                <a:solidFill>
                  <a:schemeClr val="bg2"/>
                </a:solidFill>
                <a:effectLst/>
                <a:uLnTx/>
                <a:uFillTx/>
                <a:latin typeface="+mn-lt"/>
                <a:ea typeface="+mj-ea"/>
                <a:cs typeface="+mj-cs"/>
              </a:rPr>
            </a:br>
            <a:r>
              <a:rPr kumimoji="0" lang="en-GB" sz="6000" b="1" i="0" u="none" strike="noStrike" kern="1200" cap="none" spc="0" normalizeH="0" baseline="0" noProof="0" dirty="0">
                <a:ln>
                  <a:noFill/>
                </a:ln>
                <a:solidFill>
                  <a:schemeClr val="bg2"/>
                </a:solidFill>
                <a:effectLst/>
                <a:uLnTx/>
                <a:uFillTx/>
                <a:latin typeface="+mn-lt"/>
                <a:ea typeface="+mj-ea"/>
                <a:cs typeface="+mj-cs"/>
              </a:rPr>
              <a:t>of</a:t>
            </a:r>
            <a:r>
              <a:rPr lang="en-GB" dirty="0"/>
              <a:t> </a:t>
            </a:r>
            <a:r>
              <a:rPr kumimoji="0" lang="en-GB" sz="6000" b="1" i="0" u="none" strike="noStrike" kern="1200" cap="none" spc="0" normalizeH="0" baseline="0" noProof="0" dirty="0">
                <a:ln>
                  <a:noFill/>
                </a:ln>
                <a:solidFill>
                  <a:schemeClr val="bg2"/>
                </a:solidFill>
                <a:effectLst/>
                <a:uLnTx/>
                <a:uFillTx/>
                <a:latin typeface="+mn-lt"/>
                <a:ea typeface="+mj-ea"/>
                <a:cs typeface="+mj-cs"/>
              </a:rPr>
              <a:t>Languages Celebration</a:t>
            </a:r>
          </a:p>
        </p:txBody>
      </p:sp>
      <p:pic>
        <p:nvPicPr>
          <p:cNvPr id="9" name="Pearson Logo" descr="Pearson Logo">
            <a:extLst>
              <a:ext uri="{FF2B5EF4-FFF2-40B4-BE49-F238E27FC236}">
                <a16:creationId xmlns:a16="http://schemas.microsoft.com/office/drawing/2014/main" id="{50E2EF43-AB6B-8B3F-CA19-5129E96BEE0F}"/>
              </a:ext>
            </a:extLst>
          </p:cNvPr>
          <p:cNvPicPr>
            <a:picLocks noGrp="1" noRot="1" noMove="1" noResize="1" noEditPoints="1" noAdjustHandles="1" noChangeArrowheads="1" noChangeShapeType="1" noCrop="1"/>
          </p:cNvPicPr>
          <p:nvPr/>
        </p:nvPicPr>
        <p:blipFill>
          <a:blip>
            <a:extLst>
              <a:ext uri="{96DAC541-7B7A-43D3-8B79-37D633B846F1}">
                <asvg:svgBlip xmlns:asvg="http://schemas.microsoft.com/office/drawing/2016/SVG/main" r:embed="rId3"/>
              </a:ext>
            </a:extLst>
          </a:blip>
          <a:stretch>
            <a:fillRect/>
          </a:stretch>
        </p:blipFill>
        <p:spPr>
          <a:xfrm>
            <a:off x="544512" y="552450"/>
            <a:ext cx="2276856" cy="455371"/>
          </a:xfrm>
          <a:prstGeom prst="rect">
            <a:avLst/>
          </a:prstGeom>
        </p:spPr>
      </p:pic>
      <p:sp>
        <p:nvSpPr>
          <p:cNvPr id="6" name="Subtitle">
            <a:extLst>
              <a:ext uri="{FF2B5EF4-FFF2-40B4-BE49-F238E27FC236}">
                <a16:creationId xmlns:a16="http://schemas.microsoft.com/office/drawing/2014/main" id="{D48E6286-EC07-3A67-20A2-26FDBBB5D1D4}"/>
              </a:ext>
            </a:extLst>
          </p:cNvPr>
          <p:cNvSpPr txBox="1">
            <a:spLocks/>
          </p:cNvSpPr>
          <p:nvPr/>
        </p:nvSpPr>
        <p:spPr>
          <a:xfrm>
            <a:off x="542926" y="5212670"/>
            <a:ext cx="5484812" cy="1097643"/>
          </a:xfrm>
          <a:prstGeom prst="rect">
            <a:avLst/>
          </a:prstGeom>
        </p:spPr>
        <p:txBody>
          <a:bodyPr anchor="b">
            <a:norm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600" kern="1200">
                <a:solidFill>
                  <a:schemeClr val="bg2"/>
                </a:solidFill>
                <a:latin typeface="+mn-lt"/>
                <a:ea typeface="+mn-ea"/>
                <a:cs typeface="+mn-cs"/>
              </a:defRPr>
            </a:lvl1pPr>
            <a:lvl2pPr marL="457200" indent="0" algn="ctr" defTabSz="914400" rtl="0" eaLnBrk="1" latinLnBrk="0" hangingPunct="1">
              <a:lnSpc>
                <a:spcPct val="100000"/>
              </a:lnSpc>
              <a:spcBef>
                <a:spcPts val="0"/>
              </a:spcBef>
              <a:spcAft>
                <a:spcPts val="600"/>
              </a:spcAft>
              <a:buFont typeface="Plus Jakarta Sans" panose="020B0604020202020204" pitchFamily="34" charset="0"/>
              <a:buNone/>
              <a:defRPr sz="2000" kern="1200">
                <a:solidFill>
                  <a:schemeClr val="tx2"/>
                </a:solidFill>
                <a:latin typeface="+mn-lt"/>
                <a:ea typeface="+mn-ea"/>
                <a:cs typeface="+mn-cs"/>
              </a:defRPr>
            </a:lvl2pPr>
            <a:lvl3pPr marL="914400" indent="0" algn="ctr" defTabSz="914400" rtl="0" eaLnBrk="1" latinLnBrk="0" hangingPunct="1">
              <a:lnSpc>
                <a:spcPct val="100000"/>
              </a:lnSpc>
              <a:spcBef>
                <a:spcPts val="0"/>
              </a:spcBef>
              <a:spcAft>
                <a:spcPts val="600"/>
              </a:spcAft>
              <a:buFont typeface="Plus Jakarta Sans" panose="020B0604020202020204" pitchFamily="34" charset="0"/>
              <a:buNone/>
              <a:defRPr sz="1800" kern="1200">
                <a:solidFill>
                  <a:schemeClr val="tx2"/>
                </a:solidFill>
                <a:latin typeface="+mn-lt"/>
                <a:ea typeface="+mn-ea"/>
                <a:cs typeface="+mn-cs"/>
              </a:defRPr>
            </a:lvl3pPr>
            <a:lvl4pPr marL="1371600" indent="0" algn="ctr" defTabSz="914400" rtl="0" eaLnBrk="1" latinLnBrk="0" hangingPunct="1">
              <a:lnSpc>
                <a:spcPct val="100000"/>
              </a:lnSpc>
              <a:spcBef>
                <a:spcPts val="0"/>
              </a:spcBef>
              <a:spcAft>
                <a:spcPts val="600"/>
              </a:spcAft>
              <a:buFont typeface="Plus Jakarta Sans" panose="020B0604020202020204" pitchFamily="34" charset="0"/>
              <a:buNone/>
              <a:defRPr sz="1600" kern="1200">
                <a:solidFill>
                  <a:schemeClr val="tx2"/>
                </a:solidFill>
                <a:latin typeface="+mn-lt"/>
                <a:ea typeface="+mn-ea"/>
                <a:cs typeface="+mn-cs"/>
              </a:defRPr>
            </a:lvl4pPr>
            <a:lvl5pPr marL="1828800" indent="0" algn="ctr" defTabSz="914400" rtl="0" eaLnBrk="1" latinLnBrk="0" hangingPunct="1">
              <a:lnSpc>
                <a:spcPct val="100000"/>
              </a:lnSpc>
              <a:spcBef>
                <a:spcPts val="0"/>
              </a:spcBef>
              <a:spcAft>
                <a:spcPts val="600"/>
              </a:spcAft>
              <a:buFont typeface="Plus Jakarta Sans" panose="020B0604020202020204" pitchFamily="34" charset="0"/>
              <a:buNone/>
              <a:defRPr sz="1600" kern="1200">
                <a:solidFill>
                  <a:schemeClr val="tx2"/>
                </a:solidFill>
                <a:latin typeface="+mn-lt"/>
                <a:ea typeface="+mn-ea"/>
                <a:cs typeface="+mn-cs"/>
              </a:defRPr>
            </a:lvl5pPr>
            <a:lvl6pPr marL="2286000" indent="0" algn="ctr" defTabSz="914400" rtl="0" eaLnBrk="1" latinLnBrk="0" hangingPunct="1">
              <a:lnSpc>
                <a:spcPct val="90000"/>
              </a:lnSpc>
              <a:spcBef>
                <a:spcPts val="500"/>
              </a:spcBef>
              <a:buFont typeface="Plus Jakarta Sans"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Plus Jakarta Sans"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Plus Jakarta Sans"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Plus Jakarta Sans" panose="020B0604020202020204" pitchFamily="34" charset="0"/>
              <a:buNone/>
              <a:defRPr sz="1600" kern="1200">
                <a:solidFill>
                  <a:schemeClr val="tx1"/>
                </a:solidFill>
                <a:latin typeface="+mn-lt"/>
                <a:ea typeface="+mn-ea"/>
                <a:cs typeface="+mn-cs"/>
              </a:defRPr>
            </a:lvl9pPr>
          </a:lstStyle>
          <a:p>
            <a:r>
              <a:rPr lang="en-GB" dirty="0"/>
              <a:t>Pick and mix activities to celebrate language diversity</a:t>
            </a:r>
          </a:p>
        </p:txBody>
      </p:sp>
    </p:spTree>
    <p:extLst>
      <p:ext uri="{BB962C8B-B14F-4D97-AF65-F5344CB8AC3E}">
        <p14:creationId xmlns:p14="http://schemas.microsoft.com/office/powerpoint/2010/main" val="984709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B49BDF7-FB56-0F7E-02D8-54C8C4B7530E}"/>
              </a:ext>
            </a:extLst>
          </p:cNvPr>
          <p:cNvSpPr>
            <a:spLocks noGrp="1"/>
          </p:cNvSpPr>
          <p:nvPr>
            <p:ph type="body" sz="quarter" idx="36"/>
          </p:nvPr>
        </p:nvSpPr>
        <p:spPr/>
        <p:txBody>
          <a:bodyPr/>
          <a:lstStyle/>
          <a:p>
            <a:r>
              <a:rPr lang="en-US" dirty="0"/>
              <a:t>How to play</a:t>
            </a:r>
          </a:p>
        </p:txBody>
      </p:sp>
      <p:sp>
        <p:nvSpPr>
          <p:cNvPr id="3" name="Title 2">
            <a:extLst>
              <a:ext uri="{FF2B5EF4-FFF2-40B4-BE49-F238E27FC236}">
                <a16:creationId xmlns:a16="http://schemas.microsoft.com/office/drawing/2014/main" id="{505605DD-53D3-8262-4BA7-3C5CE0E1B78D}"/>
              </a:ext>
            </a:extLst>
          </p:cNvPr>
          <p:cNvSpPr>
            <a:spLocks noGrp="1"/>
          </p:cNvSpPr>
          <p:nvPr>
            <p:ph type="title"/>
          </p:nvPr>
        </p:nvSpPr>
        <p:spPr/>
        <p:txBody>
          <a:bodyPr/>
          <a:lstStyle/>
          <a:p>
            <a:r>
              <a:rPr lang="en-GB" dirty="0"/>
              <a:t>How to play: instructions for teachers</a:t>
            </a:r>
          </a:p>
        </p:txBody>
      </p:sp>
      <p:sp>
        <p:nvSpPr>
          <p:cNvPr id="4" name="Footer Placeholder 3">
            <a:extLst>
              <a:ext uri="{FF2B5EF4-FFF2-40B4-BE49-F238E27FC236}">
                <a16:creationId xmlns:a16="http://schemas.microsoft.com/office/drawing/2014/main" id="{64F046A3-FC64-1708-80B0-2CEA75BE1DAA}"/>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D004D"/>
                </a:solidFill>
                <a:effectLst/>
                <a:uLnTx/>
                <a:uFillTx/>
                <a:latin typeface="Plus Jakarta Sans" panose="020B0604030504040204"/>
                <a:ea typeface="+mn-ea"/>
                <a:cs typeface="+mn-cs"/>
              </a:rPr>
              <a:t>Copyright 2026 Pearson. All rights reserved.</a:t>
            </a:r>
          </a:p>
        </p:txBody>
      </p:sp>
      <p:sp>
        <p:nvSpPr>
          <p:cNvPr id="5" name="Slide Number Placeholder 4">
            <a:extLst>
              <a:ext uri="{FF2B5EF4-FFF2-40B4-BE49-F238E27FC236}">
                <a16:creationId xmlns:a16="http://schemas.microsoft.com/office/drawing/2014/main" id="{0C55D26E-0C33-A38F-53D8-B4A3ECC7FE8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0D004D"/>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a:ln>
                <a:noFill/>
              </a:ln>
              <a:solidFill>
                <a:srgbClr val="0D004D"/>
              </a:solidFill>
              <a:effectLst/>
              <a:uLnTx/>
              <a:uFillTx/>
              <a:latin typeface="Plus Jakarta Sans" panose="020B0604030504040204"/>
              <a:ea typeface="+mn-ea"/>
              <a:cs typeface="+mn-cs"/>
            </a:endParaRPr>
          </a:p>
        </p:txBody>
      </p:sp>
      <p:sp>
        <p:nvSpPr>
          <p:cNvPr id="7" name="Text Placeholder 6">
            <a:extLst>
              <a:ext uri="{FF2B5EF4-FFF2-40B4-BE49-F238E27FC236}">
                <a16:creationId xmlns:a16="http://schemas.microsoft.com/office/drawing/2014/main" id="{565738B5-4653-7285-B174-06FF392E38C8}"/>
              </a:ext>
            </a:extLst>
          </p:cNvPr>
          <p:cNvSpPr>
            <a:spLocks noGrp="1"/>
          </p:cNvSpPr>
          <p:nvPr>
            <p:ph type="body" sz="quarter" idx="47"/>
          </p:nvPr>
        </p:nvSpPr>
        <p:spPr>
          <a:xfrm>
            <a:off x="1260519" y="2415395"/>
            <a:ext cx="2793896" cy="2380891"/>
          </a:xfrm>
        </p:spPr>
        <p:txBody>
          <a:bodyPr anchor="ctr"/>
          <a:lstStyle/>
          <a:p>
            <a:r>
              <a:rPr lang="en-GB" sz="1800" dirty="0"/>
              <a:t>Dip into these pick and mix language activities as starters, stand-alone activities or for a whole lesson. Some activities may also be suitable for flipped learning or homework.</a:t>
            </a:r>
          </a:p>
        </p:txBody>
      </p:sp>
      <p:sp>
        <p:nvSpPr>
          <p:cNvPr id="8" name="Text Placeholder 7">
            <a:extLst>
              <a:ext uri="{FF2B5EF4-FFF2-40B4-BE49-F238E27FC236}">
                <a16:creationId xmlns:a16="http://schemas.microsoft.com/office/drawing/2014/main" id="{EF97D26C-42CC-D8A0-FFBA-AF4D981C6E27}"/>
              </a:ext>
            </a:extLst>
          </p:cNvPr>
          <p:cNvSpPr>
            <a:spLocks noGrp="1"/>
          </p:cNvSpPr>
          <p:nvPr>
            <p:ph type="body" sz="quarter" idx="48"/>
          </p:nvPr>
        </p:nvSpPr>
        <p:spPr>
          <a:xfrm>
            <a:off x="4685207" y="2415395"/>
            <a:ext cx="2793896" cy="2380891"/>
          </a:xfrm>
        </p:spPr>
        <p:txBody>
          <a:bodyPr anchor="ctr"/>
          <a:lstStyle/>
          <a:p>
            <a:r>
              <a:rPr lang="en-GB" sz="1800" dirty="0"/>
              <a:t>Answers are provided after each activity.</a:t>
            </a:r>
          </a:p>
          <a:p>
            <a:endParaRPr lang="en-US" sz="1800" dirty="0"/>
          </a:p>
        </p:txBody>
      </p:sp>
      <p:sp>
        <p:nvSpPr>
          <p:cNvPr id="9" name="Text Placeholder 8">
            <a:extLst>
              <a:ext uri="{FF2B5EF4-FFF2-40B4-BE49-F238E27FC236}">
                <a16:creationId xmlns:a16="http://schemas.microsoft.com/office/drawing/2014/main" id="{7972AC88-D8C2-882F-A9BE-AF4323D4A173}"/>
              </a:ext>
            </a:extLst>
          </p:cNvPr>
          <p:cNvSpPr>
            <a:spLocks noGrp="1"/>
          </p:cNvSpPr>
          <p:nvPr>
            <p:ph type="body" sz="quarter" idx="49"/>
          </p:nvPr>
        </p:nvSpPr>
        <p:spPr>
          <a:xfrm>
            <a:off x="8142665" y="2415395"/>
            <a:ext cx="2788816" cy="2380891"/>
          </a:xfrm>
        </p:spPr>
        <p:txBody>
          <a:bodyPr anchor="ctr"/>
          <a:lstStyle/>
          <a:p>
            <a:r>
              <a:rPr lang="en-GB" sz="1800" dirty="0"/>
              <a:t>Keep track of student scores if you wish to find and reward an overall class winner.</a:t>
            </a:r>
          </a:p>
        </p:txBody>
      </p:sp>
      <p:sp>
        <p:nvSpPr>
          <p:cNvPr id="13" name="Text Placeholder 12">
            <a:extLst>
              <a:ext uri="{FF2B5EF4-FFF2-40B4-BE49-F238E27FC236}">
                <a16:creationId xmlns:a16="http://schemas.microsoft.com/office/drawing/2014/main" id="{05428B83-8F3A-BBD8-44E7-766933381D0C}"/>
              </a:ext>
            </a:extLst>
          </p:cNvPr>
          <p:cNvSpPr>
            <a:spLocks noGrp="1"/>
          </p:cNvSpPr>
          <p:nvPr>
            <p:ph type="body" sz="quarter" idx="53"/>
          </p:nvPr>
        </p:nvSpPr>
        <p:spPr>
          <a:xfrm>
            <a:off x="1361439" y="5386388"/>
            <a:ext cx="9473338" cy="784760"/>
          </a:xfrm>
        </p:spPr>
        <p:txBody>
          <a:bodyPr/>
          <a:lstStyle/>
          <a:p>
            <a:r>
              <a:rPr lang="en-US" sz="2000" dirty="0"/>
              <a:t>Let’s get started!</a:t>
            </a:r>
          </a:p>
        </p:txBody>
      </p:sp>
      <p:pic>
        <p:nvPicPr>
          <p:cNvPr id="26" name="Picture 25">
            <a:hlinkClick r:id="rId2" action="ppaction://hlinksldjump"/>
            <a:extLst>
              <a:ext uri="{FF2B5EF4-FFF2-40B4-BE49-F238E27FC236}">
                <a16:creationId xmlns:a16="http://schemas.microsoft.com/office/drawing/2014/main" id="{FD7EE97E-51F4-7275-A16C-FD594A44E01D}"/>
              </a:ext>
            </a:extLst>
          </p:cNvPr>
          <p:cNvPicPr>
            <a:picLocks noChangeAspect="1"/>
          </p:cNvPicPr>
          <p:nvPr/>
        </p:nvPicPr>
        <p:blipFill>
          <a:blip r:embed="rId3">
            <a:duotone>
              <a:schemeClr val="accent3">
                <a:shade val="45000"/>
                <a:satMod val="135000"/>
              </a:schemeClr>
              <a:prstClr val="white"/>
            </a:duotone>
          </a:blip>
          <a:stretch>
            <a:fillRect/>
          </a:stretch>
        </p:blipFill>
        <p:spPr>
          <a:xfrm>
            <a:off x="3547728" y="5341394"/>
            <a:ext cx="874748" cy="874748"/>
          </a:xfrm>
          <a:prstGeom prst="rect">
            <a:avLst/>
          </a:prstGeom>
        </p:spPr>
      </p:pic>
    </p:spTree>
    <p:extLst>
      <p:ext uri="{BB962C8B-B14F-4D97-AF65-F5344CB8AC3E}">
        <p14:creationId xmlns:p14="http://schemas.microsoft.com/office/powerpoint/2010/main" val="1328132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46AE084-C7A0-EABE-02FA-3605ECAFAFC3}"/>
              </a:ext>
            </a:extLst>
          </p:cNvPr>
          <p:cNvSpPr>
            <a:spLocks noGrp="1"/>
          </p:cNvSpPr>
          <p:nvPr>
            <p:ph type="body" sz="quarter" idx="36"/>
          </p:nvPr>
        </p:nvSpPr>
        <p:spPr/>
        <p:txBody>
          <a:bodyPr/>
          <a:lstStyle/>
          <a:p>
            <a:r>
              <a:rPr lang="en-US" dirty="0"/>
              <a:t>Choose your activity</a:t>
            </a:r>
          </a:p>
        </p:txBody>
      </p:sp>
      <p:sp>
        <p:nvSpPr>
          <p:cNvPr id="3" name="Title 2">
            <a:extLst>
              <a:ext uri="{FF2B5EF4-FFF2-40B4-BE49-F238E27FC236}">
                <a16:creationId xmlns:a16="http://schemas.microsoft.com/office/drawing/2014/main" id="{5C9F83F1-65E8-1EB8-DDD3-BCC721F43FDE}"/>
              </a:ext>
            </a:extLst>
          </p:cNvPr>
          <p:cNvSpPr>
            <a:spLocks noGrp="1"/>
          </p:cNvSpPr>
          <p:nvPr>
            <p:ph type="title"/>
          </p:nvPr>
        </p:nvSpPr>
        <p:spPr/>
        <p:txBody>
          <a:bodyPr/>
          <a:lstStyle/>
          <a:p>
            <a:r>
              <a:rPr lang="en-US" dirty="0"/>
              <a:t>Pick and Mix Menu</a:t>
            </a:r>
          </a:p>
        </p:txBody>
      </p:sp>
      <p:sp>
        <p:nvSpPr>
          <p:cNvPr id="4" name="Footer Placeholder 3">
            <a:extLst>
              <a:ext uri="{FF2B5EF4-FFF2-40B4-BE49-F238E27FC236}">
                <a16:creationId xmlns:a16="http://schemas.microsoft.com/office/drawing/2014/main" id="{71985162-6F77-32D7-B8D8-88FD54C2A1E5}"/>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C1BFFF"/>
                </a:solidFill>
                <a:effectLst/>
                <a:uLnTx/>
                <a:uFillTx/>
                <a:latin typeface="Plus Jakarta Sans" panose="020B0604030504040204"/>
                <a:ea typeface="+mn-ea"/>
                <a:cs typeface="+mn-cs"/>
              </a:rPr>
              <a:t>Copyright 2026 Pearson. All rights reserved.</a:t>
            </a:r>
            <a:endParaRPr kumimoji="0" lang="en-US" sz="800" b="0" i="0" u="none" strike="noStrike" kern="1200" cap="none" spc="0" normalizeH="0" baseline="0" noProof="0" dirty="0">
              <a:ln>
                <a:noFill/>
              </a:ln>
              <a:solidFill>
                <a:srgbClr val="C1BFFF"/>
              </a:solidFill>
              <a:effectLst/>
              <a:uLnTx/>
              <a:uFillTx/>
              <a:latin typeface="Plus Jakarta Sans" panose="020B0604030504040204"/>
              <a:ea typeface="+mn-ea"/>
              <a:cs typeface="+mn-cs"/>
            </a:endParaRPr>
          </a:p>
        </p:txBody>
      </p:sp>
      <p:sp>
        <p:nvSpPr>
          <p:cNvPr id="5" name="Slide Number Placeholder 4">
            <a:extLst>
              <a:ext uri="{FF2B5EF4-FFF2-40B4-BE49-F238E27FC236}">
                <a16:creationId xmlns:a16="http://schemas.microsoft.com/office/drawing/2014/main" id="{F79881A2-BDC5-8E22-ED08-A35474E2EA5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C1BFFF"/>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800" b="0" i="0" u="none" strike="noStrike" kern="1200" cap="none" spc="0" normalizeH="0" baseline="0" noProof="0">
              <a:ln>
                <a:noFill/>
              </a:ln>
              <a:solidFill>
                <a:srgbClr val="C1BFFF"/>
              </a:solidFill>
              <a:effectLst/>
              <a:uLnTx/>
              <a:uFillTx/>
              <a:latin typeface="Plus Jakarta Sans" panose="020B0604030504040204"/>
              <a:ea typeface="+mn-ea"/>
              <a:cs typeface="+mn-cs"/>
            </a:endParaRPr>
          </a:p>
        </p:txBody>
      </p:sp>
      <p:sp>
        <p:nvSpPr>
          <p:cNvPr id="7" name="Text Placeholder 6">
            <a:extLst>
              <a:ext uri="{FF2B5EF4-FFF2-40B4-BE49-F238E27FC236}">
                <a16:creationId xmlns:a16="http://schemas.microsoft.com/office/drawing/2014/main" id="{4DCC9B95-7E6F-8D04-8DF0-63837A63CB28}"/>
              </a:ext>
            </a:extLst>
          </p:cNvPr>
          <p:cNvSpPr>
            <a:spLocks noGrp="1"/>
          </p:cNvSpPr>
          <p:nvPr>
            <p:ph type="body" sz="quarter" idx="54"/>
          </p:nvPr>
        </p:nvSpPr>
        <p:spPr/>
        <p:txBody>
          <a:bodyPr/>
          <a:lstStyle/>
          <a:p>
            <a:r>
              <a:rPr lang="en-US" dirty="0">
                <a:hlinkClick r:id="rId2" action="ppaction://hlinksldjump"/>
              </a:rPr>
              <a:t>1. A-Z of languages</a:t>
            </a:r>
          </a:p>
        </p:txBody>
      </p:sp>
      <p:sp>
        <p:nvSpPr>
          <p:cNvPr id="8" name="Text Placeholder 7">
            <a:extLst>
              <a:ext uri="{FF2B5EF4-FFF2-40B4-BE49-F238E27FC236}">
                <a16:creationId xmlns:a16="http://schemas.microsoft.com/office/drawing/2014/main" id="{647E2CE3-0506-F582-AD50-CA4A9C4761F1}"/>
              </a:ext>
            </a:extLst>
          </p:cNvPr>
          <p:cNvSpPr>
            <a:spLocks noGrp="1"/>
          </p:cNvSpPr>
          <p:nvPr>
            <p:ph type="body" sz="quarter" idx="56"/>
          </p:nvPr>
        </p:nvSpPr>
        <p:spPr/>
        <p:txBody>
          <a:bodyPr/>
          <a:lstStyle/>
          <a:p>
            <a:r>
              <a:rPr lang="en-GB" dirty="0">
                <a:hlinkClick r:id="rId3" action="ppaction://hlinksldjump"/>
              </a:rPr>
              <a:t>2a. Top 10: European round</a:t>
            </a:r>
          </a:p>
          <a:p>
            <a:endParaRPr lang="en-US" dirty="0">
              <a:hlinkClick r:id="rId3" action="ppaction://hlinksldjump"/>
            </a:endParaRPr>
          </a:p>
        </p:txBody>
      </p:sp>
      <p:sp>
        <p:nvSpPr>
          <p:cNvPr id="9" name="Text Placeholder 8">
            <a:extLst>
              <a:ext uri="{FF2B5EF4-FFF2-40B4-BE49-F238E27FC236}">
                <a16:creationId xmlns:a16="http://schemas.microsoft.com/office/drawing/2014/main" id="{22AC3B0F-261D-0695-12C6-32DD60F0AC82}"/>
              </a:ext>
            </a:extLst>
          </p:cNvPr>
          <p:cNvSpPr>
            <a:spLocks noGrp="1"/>
          </p:cNvSpPr>
          <p:nvPr>
            <p:ph type="body" sz="quarter" idx="58"/>
          </p:nvPr>
        </p:nvSpPr>
        <p:spPr/>
        <p:txBody>
          <a:bodyPr/>
          <a:lstStyle/>
          <a:p>
            <a:r>
              <a:rPr lang="en-GB" dirty="0">
                <a:hlinkClick r:id="rId4" action="ppaction://hlinksldjump"/>
              </a:rPr>
              <a:t>2b. Top 10: Global round</a:t>
            </a:r>
          </a:p>
        </p:txBody>
      </p:sp>
      <p:sp>
        <p:nvSpPr>
          <p:cNvPr id="10" name="Text Placeholder 9">
            <a:extLst>
              <a:ext uri="{FF2B5EF4-FFF2-40B4-BE49-F238E27FC236}">
                <a16:creationId xmlns:a16="http://schemas.microsoft.com/office/drawing/2014/main" id="{8882EF3F-E737-82D6-FBD4-84F885178C95}"/>
              </a:ext>
            </a:extLst>
          </p:cNvPr>
          <p:cNvSpPr>
            <a:spLocks noGrp="1"/>
          </p:cNvSpPr>
          <p:nvPr>
            <p:ph type="body" sz="quarter" idx="60"/>
          </p:nvPr>
        </p:nvSpPr>
        <p:spPr/>
        <p:txBody>
          <a:bodyPr/>
          <a:lstStyle/>
          <a:p>
            <a:r>
              <a:rPr lang="en-US" dirty="0">
                <a:hlinkClick r:id="rId5" action="ppaction://hlinksldjump"/>
              </a:rPr>
              <a:t>3. Quick quiz</a:t>
            </a:r>
          </a:p>
        </p:txBody>
      </p:sp>
      <p:sp>
        <p:nvSpPr>
          <p:cNvPr id="12" name="Text Placeholder 11">
            <a:extLst>
              <a:ext uri="{FF2B5EF4-FFF2-40B4-BE49-F238E27FC236}">
                <a16:creationId xmlns:a16="http://schemas.microsoft.com/office/drawing/2014/main" id="{6BAD9113-EB1F-6BDE-3580-97873B53F029}"/>
              </a:ext>
            </a:extLst>
          </p:cNvPr>
          <p:cNvSpPr>
            <a:spLocks noGrp="1"/>
          </p:cNvSpPr>
          <p:nvPr>
            <p:ph type="body" sz="quarter" idx="63"/>
          </p:nvPr>
        </p:nvSpPr>
        <p:spPr/>
        <p:txBody>
          <a:bodyPr/>
          <a:lstStyle/>
          <a:p>
            <a:r>
              <a:rPr lang="en-US" dirty="0">
                <a:hlinkClick r:id="rId6" action="ppaction://hlinksldjump"/>
              </a:rPr>
              <a:t>4. Social languages</a:t>
            </a:r>
          </a:p>
          <a:p>
            <a:endParaRPr lang="en-US" dirty="0">
              <a:hlinkClick r:id="rId6" action="ppaction://hlinksldjump"/>
            </a:endParaRPr>
          </a:p>
        </p:txBody>
      </p:sp>
      <p:sp>
        <p:nvSpPr>
          <p:cNvPr id="13" name="Text Placeholder 12">
            <a:extLst>
              <a:ext uri="{FF2B5EF4-FFF2-40B4-BE49-F238E27FC236}">
                <a16:creationId xmlns:a16="http://schemas.microsoft.com/office/drawing/2014/main" id="{B8A7D8D6-64D7-0362-B40E-CFB01122C5B0}"/>
              </a:ext>
            </a:extLst>
          </p:cNvPr>
          <p:cNvSpPr>
            <a:spLocks noGrp="1"/>
          </p:cNvSpPr>
          <p:nvPr>
            <p:ph type="body" sz="quarter" idx="64"/>
          </p:nvPr>
        </p:nvSpPr>
        <p:spPr/>
        <p:txBody>
          <a:bodyPr/>
          <a:lstStyle/>
          <a:p>
            <a:r>
              <a:rPr lang="en-GB" dirty="0">
                <a:solidFill>
                  <a:schemeClr val="accent1"/>
                </a:solidFill>
                <a:hlinkClick r:id="rId7" action="ppaction://hlinksldjump">
                  <a:extLst>
                    <a:ext uri="{A12FA001-AC4F-418D-AE19-62706E023703}">
                      <ahyp:hlinkClr xmlns:ahyp="http://schemas.microsoft.com/office/drawing/2018/hyperlinkcolor" val="tx"/>
                    </a:ext>
                  </a:extLst>
                </a:hlinkClick>
              </a:rPr>
              <a:t>5. Say hello!</a:t>
            </a:r>
          </a:p>
          <a:p>
            <a:endParaRPr lang="en-US" dirty="0">
              <a:solidFill>
                <a:schemeClr val="accent1"/>
              </a:solidFill>
              <a:hlinkClick r:id="rId7" action="ppaction://hlinksldjump">
                <a:extLst>
                  <a:ext uri="{A12FA001-AC4F-418D-AE19-62706E023703}">
                    <ahyp:hlinkClr xmlns:ahyp="http://schemas.microsoft.com/office/drawing/2018/hyperlinkcolor" val="tx"/>
                  </a:ext>
                </a:extLst>
              </a:hlinkClick>
            </a:endParaRPr>
          </a:p>
        </p:txBody>
      </p:sp>
      <p:sp>
        <p:nvSpPr>
          <p:cNvPr id="14" name="Text Placeholder 13">
            <a:extLst>
              <a:ext uri="{FF2B5EF4-FFF2-40B4-BE49-F238E27FC236}">
                <a16:creationId xmlns:a16="http://schemas.microsoft.com/office/drawing/2014/main" id="{5BA82C9F-EAF9-08BD-7F30-AFA33E650B4E}"/>
              </a:ext>
            </a:extLst>
          </p:cNvPr>
          <p:cNvSpPr>
            <a:spLocks noGrp="1"/>
          </p:cNvSpPr>
          <p:nvPr>
            <p:ph type="body" sz="quarter" idx="65"/>
          </p:nvPr>
        </p:nvSpPr>
        <p:spPr/>
        <p:txBody>
          <a:bodyPr/>
          <a:lstStyle/>
          <a:p>
            <a:r>
              <a:rPr lang="en-GB" dirty="0">
                <a:solidFill>
                  <a:schemeClr val="accent1"/>
                </a:solidFill>
                <a:hlinkClick r:id="rId8" action="ppaction://hlinksldjump">
                  <a:extLst>
                    <a:ext uri="{A12FA001-AC4F-418D-AE19-62706E023703}">
                      <ahyp:hlinkClr xmlns:ahyp="http://schemas.microsoft.com/office/drawing/2018/hyperlinkcolor" val="tx"/>
                    </a:ext>
                  </a:extLst>
                </a:hlinkClick>
              </a:rPr>
              <a:t>6. Fun facts: true or false</a:t>
            </a:r>
          </a:p>
          <a:p>
            <a:endParaRPr lang="en-US" dirty="0">
              <a:solidFill>
                <a:schemeClr val="accent1"/>
              </a:solidFill>
              <a:hlinkClick r:id="rId8" action="ppaction://hlinksldjump">
                <a:extLst>
                  <a:ext uri="{A12FA001-AC4F-418D-AE19-62706E023703}">
                    <ahyp:hlinkClr xmlns:ahyp="http://schemas.microsoft.com/office/drawing/2018/hyperlinkcolor" val="tx"/>
                  </a:ext>
                </a:extLst>
              </a:hlinkClick>
            </a:endParaRPr>
          </a:p>
        </p:txBody>
      </p:sp>
      <p:sp>
        <p:nvSpPr>
          <p:cNvPr id="15" name="Text Placeholder 14">
            <a:extLst>
              <a:ext uri="{FF2B5EF4-FFF2-40B4-BE49-F238E27FC236}">
                <a16:creationId xmlns:a16="http://schemas.microsoft.com/office/drawing/2014/main" id="{CF148BAA-87CD-340B-2936-419122193E1E}"/>
              </a:ext>
            </a:extLst>
          </p:cNvPr>
          <p:cNvSpPr>
            <a:spLocks noGrp="1"/>
          </p:cNvSpPr>
          <p:nvPr>
            <p:ph type="body" sz="quarter" idx="66"/>
          </p:nvPr>
        </p:nvSpPr>
        <p:spPr/>
        <p:txBody>
          <a:bodyPr/>
          <a:lstStyle/>
          <a:p>
            <a:r>
              <a:rPr lang="en-US" dirty="0">
                <a:solidFill>
                  <a:schemeClr val="accent1"/>
                </a:solidFill>
                <a:hlinkClick r:id="rId9" action="ppaction://hlinksldjump">
                  <a:extLst>
                    <a:ext uri="{A12FA001-AC4F-418D-AE19-62706E023703}">
                      <ahyp:hlinkClr xmlns:ahyp="http://schemas.microsoft.com/office/drawing/2018/hyperlinkcolor" val="tx"/>
                    </a:ext>
                  </a:extLst>
                </a:hlinkClick>
              </a:rPr>
              <a:t>7. Words travel</a:t>
            </a:r>
          </a:p>
          <a:p>
            <a:endParaRPr lang="en-US" dirty="0">
              <a:solidFill>
                <a:schemeClr val="accent1"/>
              </a:solidFill>
              <a:hlinkClick r:id="rId9" action="ppaction://hlinksldjump">
                <a:extLst>
                  <a:ext uri="{A12FA001-AC4F-418D-AE19-62706E023703}">
                    <ahyp:hlinkClr xmlns:ahyp="http://schemas.microsoft.com/office/drawing/2018/hyperlinkcolor" val="tx"/>
                  </a:ext>
                </a:extLst>
              </a:hlinkClick>
            </a:endParaRPr>
          </a:p>
        </p:txBody>
      </p:sp>
      <p:sp>
        <p:nvSpPr>
          <p:cNvPr id="16" name="Text Placeholder 15">
            <a:extLst>
              <a:ext uri="{FF2B5EF4-FFF2-40B4-BE49-F238E27FC236}">
                <a16:creationId xmlns:a16="http://schemas.microsoft.com/office/drawing/2014/main" id="{2D584B8B-16DF-327B-B20C-BC589D1CC2B9}"/>
              </a:ext>
            </a:extLst>
          </p:cNvPr>
          <p:cNvSpPr>
            <a:spLocks noGrp="1"/>
          </p:cNvSpPr>
          <p:nvPr>
            <p:ph type="body" sz="quarter" idx="67"/>
          </p:nvPr>
        </p:nvSpPr>
        <p:spPr/>
        <p:txBody>
          <a:bodyPr/>
          <a:lstStyle/>
          <a:p>
            <a:r>
              <a:rPr lang="en-US" dirty="0">
                <a:solidFill>
                  <a:schemeClr val="accent1"/>
                </a:solidFill>
                <a:hlinkClick r:id="rId10" action="ppaction://hlinksldjump">
                  <a:extLst>
                    <a:ext uri="{A12FA001-AC4F-418D-AE19-62706E023703}">
                      <ahyp:hlinkClr xmlns:ahyp="http://schemas.microsoft.com/office/drawing/2018/hyperlinkcolor" val="tx"/>
                    </a:ext>
                  </a:extLst>
                </a:hlinkClick>
              </a:rPr>
              <a:t>8. Language discovery</a:t>
            </a:r>
          </a:p>
        </p:txBody>
      </p:sp>
      <p:sp>
        <p:nvSpPr>
          <p:cNvPr id="17" name="Text Placeholder 16">
            <a:extLst>
              <a:ext uri="{FF2B5EF4-FFF2-40B4-BE49-F238E27FC236}">
                <a16:creationId xmlns:a16="http://schemas.microsoft.com/office/drawing/2014/main" id="{822D3218-D416-E56F-9A3E-8FA721DDC59A}"/>
              </a:ext>
            </a:extLst>
          </p:cNvPr>
          <p:cNvSpPr>
            <a:spLocks noGrp="1"/>
          </p:cNvSpPr>
          <p:nvPr>
            <p:ph type="body" sz="quarter" idx="68"/>
          </p:nvPr>
        </p:nvSpPr>
        <p:spPr/>
        <p:txBody>
          <a:bodyPr/>
          <a:lstStyle/>
          <a:p>
            <a:r>
              <a:rPr lang="en-US" dirty="0">
                <a:solidFill>
                  <a:schemeClr val="accent1"/>
                </a:solidFill>
                <a:hlinkClick r:id="rId11" action="ppaction://hlinksldjump">
                  <a:extLst>
                    <a:ext uri="{A12FA001-AC4F-418D-AE19-62706E023703}">
                      <ahyp:hlinkClr xmlns:ahyp="http://schemas.microsoft.com/office/drawing/2018/hyperlinkcolor" val="tx"/>
                    </a:ext>
                  </a:extLst>
                </a:hlinkClick>
              </a:rPr>
              <a:t>9. </a:t>
            </a:r>
            <a:r>
              <a:rPr lang="en-US" dirty="0" err="1">
                <a:solidFill>
                  <a:schemeClr val="accent1"/>
                </a:solidFill>
                <a:hlinkClick r:id="rId11" action="ppaction://hlinksldjump">
                  <a:extLst>
                    <a:ext uri="{A12FA001-AC4F-418D-AE19-62706E023703}">
                      <ahyp:hlinkClr xmlns:ahyp="http://schemas.microsoft.com/office/drawing/2018/hyperlinkcolor" val="tx"/>
                    </a:ext>
                  </a:extLst>
                </a:hlinkClick>
              </a:rPr>
              <a:t>Favourite</a:t>
            </a:r>
            <a:r>
              <a:rPr lang="en-US" dirty="0">
                <a:solidFill>
                  <a:schemeClr val="accent1"/>
                </a:solidFill>
                <a:hlinkClick r:id="rId11" action="ppaction://hlinksldjump">
                  <a:extLst>
                    <a:ext uri="{A12FA001-AC4F-418D-AE19-62706E023703}">
                      <ahyp:hlinkClr xmlns:ahyp="http://schemas.microsoft.com/office/drawing/2018/hyperlinkcolor" val="tx"/>
                    </a:ext>
                  </a:extLst>
                </a:hlinkClick>
              </a:rPr>
              <a:t> words</a:t>
            </a:r>
          </a:p>
          <a:p>
            <a:endParaRPr lang="en-US" dirty="0">
              <a:solidFill>
                <a:schemeClr val="accent1"/>
              </a:solidFill>
              <a:hlinkClick r:id="rId11" action="ppaction://hlinksldjump">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3536461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DECF6"/>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8505EA2-6809-1561-542D-4DD570FC23E0}"/>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white">
          <a:xfrm flipH="1">
            <a:off x="0" y="-806"/>
            <a:ext cx="4294188" cy="685880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6" name="Title 2">
            <a:extLst>
              <a:ext uri="{FF2B5EF4-FFF2-40B4-BE49-F238E27FC236}">
                <a16:creationId xmlns:a16="http://schemas.microsoft.com/office/drawing/2014/main" id="{152B10CB-9333-648B-A67E-E6A5D6A7FE8D}"/>
              </a:ext>
            </a:extLst>
          </p:cNvPr>
          <p:cNvSpPr>
            <a:spLocks noGrp="1"/>
          </p:cNvSpPr>
          <p:nvPr>
            <p:ph type="title"/>
          </p:nvPr>
        </p:nvSpPr>
        <p:spPr>
          <a:xfrm>
            <a:off x="549402" y="1050244"/>
            <a:ext cx="3605276" cy="180725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defRPr/>
            </a:pPr>
            <a:r>
              <a:rPr kumimoji="0" lang="en-US" sz="3200" b="0" i="0" u="none" strike="noStrike" kern="1200" cap="none" spc="0" normalizeH="0" baseline="0" noProof="1">
                <a:ln>
                  <a:noFill/>
                </a:ln>
                <a:solidFill>
                  <a:srgbClr val="0D004D"/>
                </a:solidFill>
                <a:effectLst/>
                <a:uLnTx/>
                <a:uFillTx/>
                <a:latin typeface="Plus Jakarta Sans SemiBold" panose="020B0609020204030204"/>
                <a:ea typeface="+mj-ea"/>
                <a:cs typeface="+mj-cs"/>
              </a:rPr>
              <a:t>1. </a:t>
            </a:r>
            <a:r>
              <a:rPr lang="en-US" b="1" dirty="0">
                <a:solidFill>
                  <a:srgbClr val="0D004D"/>
                </a:solidFill>
              </a:rPr>
              <a:t>A-Z of languages</a:t>
            </a:r>
            <a:br>
              <a:rPr lang="en-US" dirty="0"/>
            </a:br>
            <a:endParaRPr kumimoji="0" lang="en-US" sz="3200" b="0" i="0" u="none" strike="noStrike" kern="1200" cap="none" spc="0" normalizeH="0" baseline="0" noProof="0" dirty="0">
              <a:ln>
                <a:noFill/>
              </a:ln>
              <a:solidFill>
                <a:schemeClr val="tx2"/>
              </a:solidFill>
              <a:effectLst/>
              <a:uLnTx/>
              <a:uFillTx/>
              <a:latin typeface="+mj-lt"/>
              <a:ea typeface="+mj-ea"/>
              <a:cs typeface="+mj-cs"/>
            </a:endParaRPr>
          </a:p>
        </p:txBody>
      </p:sp>
      <p:sp>
        <p:nvSpPr>
          <p:cNvPr id="5" name="Text Placeholder 1">
            <a:extLst>
              <a:ext uri="{FF2B5EF4-FFF2-40B4-BE49-F238E27FC236}">
                <a16:creationId xmlns:a16="http://schemas.microsoft.com/office/drawing/2014/main" id="{A90DC5E4-E584-EA0E-41F4-3FBE9CE7FF36}"/>
              </a:ext>
            </a:extLst>
          </p:cNvPr>
          <p:cNvSpPr>
            <a:spLocks noGrp="1"/>
          </p:cNvSpPr>
          <p:nvPr/>
        </p:nvSpPr>
        <p:spPr>
          <a:xfrm>
            <a:off x="549402" y="0"/>
            <a:ext cx="3607200" cy="547200"/>
          </a:xfrm>
          <a:prstGeom prst="rect">
            <a:avLst/>
          </a:prstGeom>
        </p:spPr>
        <p:txBody>
          <a:bodyPr vert="horz" lIns="0" tIns="0" rIns="0" bIns="0" rtlCol="0" anchor="ctr" anchorCtr="0">
            <a:noAutofit/>
          </a:bodyP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000" kern="1200" cap="all" baseline="0" dirty="0">
                <a:solidFill>
                  <a:srgbClr val="512EAB"/>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kumimoji="0" lang="en-US" sz="1000" b="0" i="0" u="none" strike="noStrike" kern="1200" cap="all" spc="0" normalizeH="0" baseline="0" noProof="0" dirty="0">
                <a:ln>
                  <a:noFill/>
                </a:ln>
                <a:solidFill>
                  <a:srgbClr val="512EAB"/>
                </a:solidFill>
                <a:effectLst/>
                <a:uLnTx/>
                <a:uFillTx/>
                <a:latin typeface="Plus Jakarta Sans" panose="020B0604030504040204"/>
                <a:ea typeface="+mn-ea"/>
                <a:cs typeface="+mn-cs"/>
              </a:rPr>
              <a:t>Activity 1</a:t>
            </a:r>
          </a:p>
        </p:txBody>
      </p:sp>
      <p:sp>
        <p:nvSpPr>
          <p:cNvPr id="8" name="Text Placeholder 104">
            <a:extLst>
              <a:ext uri="{FF2B5EF4-FFF2-40B4-BE49-F238E27FC236}">
                <a16:creationId xmlns:a16="http://schemas.microsoft.com/office/drawing/2014/main" id="{795E8D76-F422-1BC5-9575-B0C41A8347A1}"/>
              </a:ext>
            </a:extLst>
          </p:cNvPr>
          <p:cNvSpPr txBox="1">
            <a:spLocks/>
          </p:cNvSpPr>
          <p:nvPr/>
        </p:nvSpPr>
        <p:spPr>
          <a:xfrm>
            <a:off x="553788" y="2717321"/>
            <a:ext cx="3302219" cy="2682815"/>
          </a:xfrm>
          <a:prstGeom prst="rect">
            <a:avLst/>
          </a:prstGeom>
        </p:spPr>
        <p:txBody>
          <a:bodyPr lIns="0" tIns="0" rIns="0" bIns="0"/>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a:defRPr/>
            </a:pPr>
            <a:r>
              <a:rPr kumimoji="0" lang="en-GB" b="0" i="0" u="none" strike="noStrike" kern="1200" cap="none" spc="0" normalizeH="0" baseline="0" noProof="1">
                <a:ln>
                  <a:noFill/>
                </a:ln>
                <a:solidFill>
                  <a:srgbClr val="0D004D"/>
                </a:solidFill>
                <a:effectLst/>
                <a:uLnTx/>
                <a:uFillTx/>
                <a:latin typeface="Plus Jakarta Sans Medium" panose="020B0604030504040204"/>
                <a:ea typeface="+mn-ea"/>
                <a:cs typeface="+mn-cs"/>
              </a:rPr>
              <a:t>Write the alphabet, A-Z, in the margin of your book.</a:t>
            </a:r>
          </a:p>
          <a:p>
            <a:pPr>
              <a:defRPr/>
            </a:pPr>
            <a:r>
              <a:rPr kumimoji="0" lang="en-GB" b="0" i="0" u="none" strike="noStrike" kern="1200" cap="none" spc="0" normalizeH="0" baseline="0" noProof="1">
                <a:ln>
                  <a:noFill/>
                </a:ln>
                <a:solidFill>
                  <a:srgbClr val="0D004D"/>
                </a:solidFill>
                <a:effectLst/>
                <a:uLnTx/>
                <a:uFillTx/>
                <a:latin typeface="Plus Jakarta Sans Medium" panose="020B0604030504040204"/>
                <a:ea typeface="+mn-ea"/>
                <a:cs typeface="+mn-cs"/>
              </a:rPr>
              <a:t>Work in teams to write down the names of as many different languages as you can think of for each letter in English.</a:t>
            </a:r>
          </a:p>
          <a:p>
            <a:pPr>
              <a:defRPr/>
            </a:pPr>
            <a:r>
              <a:rPr kumimoji="0" lang="en-GB" b="0" i="0" u="none" strike="noStrike" kern="1200" cap="none" spc="0" normalizeH="0" baseline="0" noProof="1">
                <a:ln>
                  <a:noFill/>
                </a:ln>
                <a:solidFill>
                  <a:srgbClr val="0D004D"/>
                </a:solidFill>
                <a:effectLst/>
                <a:uLnTx/>
                <a:uFillTx/>
                <a:latin typeface="Plus Jakarta Sans Medium" panose="020B0604030504040204"/>
                <a:ea typeface="+mn-ea"/>
                <a:cs typeface="+mn-cs"/>
              </a:rPr>
              <a:t>Option: do this activity in another language that you speak or that you are learning – or in a mix of languages!</a:t>
            </a:r>
          </a:p>
        </p:txBody>
      </p:sp>
      <p:sp>
        <p:nvSpPr>
          <p:cNvPr id="15" name="Text Placeholder 581">
            <a:extLst>
              <a:ext uri="{FF2B5EF4-FFF2-40B4-BE49-F238E27FC236}">
                <a16:creationId xmlns:a16="http://schemas.microsoft.com/office/drawing/2014/main" id="{4C46BAF4-4651-9B2E-D66D-6EB915F4BAB4}"/>
              </a:ext>
            </a:extLst>
          </p:cNvPr>
          <p:cNvSpPr txBox="1">
            <a:spLocks/>
          </p:cNvSpPr>
          <p:nvPr/>
        </p:nvSpPr>
        <p:spPr>
          <a:xfrm>
            <a:off x="4843258" y="923026"/>
            <a:ext cx="1899322" cy="5186632"/>
          </a:xfrm>
          <a:prstGeom prst="rect">
            <a:avLst/>
          </a:prstGeom>
        </p:spPr>
        <p:txBody>
          <a:bodyPr vert="horz" lIns="0" tIns="0" rIns="0" bIns="0" rtlCol="0" anchor="b">
            <a:noAutofit/>
          </a:bodyPr>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A. </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kumimoji="0" lang="en-US" b="0" i="0" u="none" strike="noStrike" kern="1200" cap="none" spc="0" normalizeH="0" baseline="0" noProof="1">
              <a:ln>
                <a:noFill/>
              </a:ln>
              <a:solidFill>
                <a:srgbClr val="0D004D"/>
              </a:solidFill>
              <a:effectLst/>
              <a:uLnTx/>
              <a:uFillTx/>
              <a:latin typeface="Plus Jakarta Sans Medium" panose="020B0604030504040204"/>
              <a:ea typeface="+mn-ea"/>
              <a:cs typeface="+mn-cs"/>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B. </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noProof="1">
              <a:solidFill>
                <a:srgbClr val="0D004D"/>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C. </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kumimoji="0" lang="en-US" b="0" i="0" u="none" strike="noStrike" kern="1200" cap="none" spc="0" normalizeH="0" baseline="0" noProof="1">
              <a:ln>
                <a:noFill/>
              </a:ln>
              <a:solidFill>
                <a:srgbClr val="0D004D"/>
              </a:solidFill>
              <a:effectLst/>
              <a:uLnTx/>
              <a:uFillTx/>
              <a:latin typeface="Plus Jakarta Sans Medium" panose="020B0604030504040204"/>
              <a:ea typeface="+mn-ea"/>
              <a:cs typeface="+mn-cs"/>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D. </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noProof="1">
              <a:solidFill>
                <a:srgbClr val="0D004D"/>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E. Engligh</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noProof="1">
              <a:solidFill>
                <a:srgbClr val="0D004D"/>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F.</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noProof="1">
              <a:solidFill>
                <a:srgbClr val="0D004D"/>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G.</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noProof="1">
              <a:solidFill>
                <a:srgbClr val="0D004D"/>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H. </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noProof="1">
              <a:solidFill>
                <a:srgbClr val="0D004D"/>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I.</a:t>
            </a:r>
          </a:p>
        </p:txBody>
      </p:sp>
      <p:sp>
        <p:nvSpPr>
          <p:cNvPr id="17" name="Text Placeholder 581">
            <a:extLst>
              <a:ext uri="{FF2B5EF4-FFF2-40B4-BE49-F238E27FC236}">
                <a16:creationId xmlns:a16="http://schemas.microsoft.com/office/drawing/2014/main" id="{BC51347C-985D-8E24-E7B3-E9FD7B209177}"/>
              </a:ext>
            </a:extLst>
          </p:cNvPr>
          <p:cNvSpPr txBox="1">
            <a:spLocks/>
          </p:cNvSpPr>
          <p:nvPr/>
        </p:nvSpPr>
        <p:spPr>
          <a:xfrm>
            <a:off x="7291650" y="1050244"/>
            <a:ext cx="1899322" cy="5059413"/>
          </a:xfrm>
          <a:prstGeom prst="rect">
            <a:avLst/>
          </a:prstGeom>
        </p:spPr>
        <p:txBody>
          <a:bodyPr vert="horz" lIns="0" tIns="0" rIns="0" bIns="0" rtlCol="0" anchor="b">
            <a:noAutofit/>
          </a:bodyPr>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J. </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kumimoji="0" lang="en-US" b="0" i="0" u="none" strike="noStrike" kern="1200" cap="none" spc="0" normalizeH="0" baseline="0" noProof="1">
              <a:ln>
                <a:noFill/>
              </a:ln>
              <a:solidFill>
                <a:srgbClr val="0D004D"/>
              </a:solidFill>
              <a:effectLst/>
              <a:uLnTx/>
              <a:uFillTx/>
              <a:latin typeface="Plus Jakarta Sans Medium" panose="020B0604030504040204"/>
              <a:ea typeface="+mn-ea"/>
              <a:cs typeface="+mn-cs"/>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K.</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kumimoji="0" lang="en-US" b="0" i="0" u="none" strike="noStrike" kern="1200" cap="none" spc="0" normalizeH="0" baseline="0" noProof="1">
              <a:ln>
                <a:noFill/>
              </a:ln>
              <a:solidFill>
                <a:srgbClr val="0D004D"/>
              </a:solidFill>
              <a:effectLst/>
              <a:uLnTx/>
              <a:uFillTx/>
              <a:latin typeface="Plus Jakarta Sans Medium" panose="020B0604030504040204"/>
              <a:ea typeface="+mn-ea"/>
              <a:cs typeface="+mn-cs"/>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L.</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kumimoji="0" lang="en-US" b="0" i="0" u="none" strike="noStrike" kern="1200" cap="none" spc="0" normalizeH="0" baseline="0" noProof="1">
              <a:ln>
                <a:noFill/>
              </a:ln>
              <a:solidFill>
                <a:srgbClr val="0D004D"/>
              </a:solidFill>
              <a:effectLst/>
              <a:uLnTx/>
              <a:uFillTx/>
              <a:latin typeface="Plus Jakarta Sans Medium" panose="020B0604030504040204"/>
              <a:ea typeface="+mn-ea"/>
              <a:cs typeface="+mn-cs"/>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M.</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kumimoji="0" lang="en-US" b="0" i="0" u="none" strike="noStrike" kern="1200" cap="none" spc="0" normalizeH="0" baseline="0" noProof="1">
              <a:ln>
                <a:noFill/>
              </a:ln>
              <a:solidFill>
                <a:srgbClr val="0D004D"/>
              </a:solidFill>
              <a:effectLst/>
              <a:uLnTx/>
              <a:uFillTx/>
              <a:latin typeface="Plus Jakarta Sans Medium" panose="020B0604030504040204"/>
              <a:ea typeface="+mn-ea"/>
              <a:cs typeface="+mn-cs"/>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N.</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noProof="1">
              <a:solidFill>
                <a:srgbClr val="0D004D"/>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O.</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noProof="1">
              <a:solidFill>
                <a:srgbClr val="0D004D"/>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P.</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noProof="1">
              <a:solidFill>
                <a:srgbClr val="0D004D"/>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Q.</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noProof="1">
              <a:solidFill>
                <a:srgbClr val="0D004D"/>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R.</a:t>
            </a:r>
          </a:p>
        </p:txBody>
      </p:sp>
      <p:sp>
        <p:nvSpPr>
          <p:cNvPr id="19" name="Text Placeholder 581">
            <a:extLst>
              <a:ext uri="{FF2B5EF4-FFF2-40B4-BE49-F238E27FC236}">
                <a16:creationId xmlns:a16="http://schemas.microsoft.com/office/drawing/2014/main" id="{13382702-1491-E12B-ABF9-2EA196933A6D}"/>
              </a:ext>
            </a:extLst>
          </p:cNvPr>
          <p:cNvSpPr txBox="1">
            <a:spLocks/>
          </p:cNvSpPr>
          <p:nvPr/>
        </p:nvSpPr>
        <p:spPr>
          <a:xfrm>
            <a:off x="9738890" y="1050245"/>
            <a:ext cx="1899322" cy="5059412"/>
          </a:xfrm>
          <a:prstGeom prst="rect">
            <a:avLst/>
          </a:prstGeom>
        </p:spPr>
        <p:txBody>
          <a:bodyPr vert="horz" lIns="0" tIns="0" rIns="0" bIns="0" rtlCol="0" anchor="b">
            <a:noAutofit/>
          </a:bodyPr>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S.</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noProof="1">
              <a:solidFill>
                <a:srgbClr val="0D004D"/>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T.</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noProof="1">
              <a:solidFill>
                <a:srgbClr val="0D004D"/>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U.</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noProof="1">
              <a:solidFill>
                <a:srgbClr val="0D004D"/>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V.</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noProof="1">
              <a:solidFill>
                <a:srgbClr val="0D004D"/>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W.</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noProof="1">
              <a:solidFill>
                <a:srgbClr val="0D004D"/>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X.</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noProof="1">
              <a:solidFill>
                <a:srgbClr val="0D004D"/>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Y.</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kumimoji="0" lang="en-US" b="0" i="0" u="none" strike="noStrike" kern="1200" cap="none" spc="0" normalizeH="0" baseline="0" noProof="1">
              <a:ln>
                <a:noFill/>
              </a:ln>
              <a:solidFill>
                <a:srgbClr val="0D004D"/>
              </a:solidFill>
              <a:effectLst/>
              <a:uLnTx/>
              <a:uFillTx/>
              <a:latin typeface="Plus Jakarta Sans Medium" panose="020B0604030504040204"/>
              <a:ea typeface="+mn-ea"/>
              <a:cs typeface="+mn-cs"/>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Z.</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kumimoji="0" lang="en-US" b="0" i="0" u="none" strike="noStrike" kern="1200" cap="none" spc="0" normalizeH="0" baseline="0" noProof="1">
              <a:ln>
                <a:noFill/>
              </a:ln>
              <a:solidFill>
                <a:srgbClr val="0D004D"/>
              </a:solidFill>
              <a:effectLst/>
              <a:uLnTx/>
              <a:uFillTx/>
              <a:latin typeface="Plus Jakarta Sans Medium" panose="020B0604030504040204"/>
              <a:ea typeface="+mn-ea"/>
              <a:cs typeface="+mn-cs"/>
            </a:endParaRPr>
          </a:p>
        </p:txBody>
      </p:sp>
      <p:sp>
        <p:nvSpPr>
          <p:cNvPr id="12" name="Footer Placeholder 6">
            <a:extLst>
              <a:ext uri="{FF2B5EF4-FFF2-40B4-BE49-F238E27FC236}">
                <a16:creationId xmlns:a16="http://schemas.microsoft.com/office/drawing/2014/main" id="{39DAA953-FD92-406E-5D2E-75950CDFB634}"/>
              </a:ext>
              <a:ext uri="{C183D7F6-B498-43B3-948B-1728B52AA6E4}">
                <adec:decorative xmlns:adec="http://schemas.microsoft.com/office/drawing/2017/decorative" val="1"/>
              </a:ext>
            </a:extLst>
          </p:cNvPr>
          <p:cNvSpPr/>
          <p:nvPr/>
        </p:nvSpPr>
        <p:spPr>
          <a:xfrm>
            <a:off x="549402" y="6439710"/>
            <a:ext cx="3605276" cy="418289"/>
          </a:xfrm>
          <a:prstGeom prst="rect">
            <a:avLst/>
          </a:prstGeom>
        </p:spPr>
        <p:txBody>
          <a:bodyPr vert="horz" lIns="0" tIns="0" rIns="0" bIns="0" rtlCol="0" anchor="ctr">
            <a:noAutofit/>
          </a:bodyPr>
          <a:lstStyle>
            <a:defPPr>
              <a:defRPr lang="en-US"/>
            </a:defPPr>
            <a:lvl1pPr marL="0" algn="l"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D004D"/>
                </a:solidFill>
                <a:effectLst/>
                <a:uLnTx/>
                <a:uFillTx/>
                <a:latin typeface="Plus Jakarta Sans" panose="020B0604030504040204"/>
                <a:ea typeface="+mn-ea"/>
                <a:cs typeface="+mn-cs"/>
              </a:rPr>
              <a:t>Copyright 2026 Pearson. All rights reserved.</a:t>
            </a:r>
          </a:p>
        </p:txBody>
      </p:sp>
      <p:sp>
        <p:nvSpPr>
          <p:cNvPr id="13" name="Slide Number Placeholder 7">
            <a:extLst>
              <a:ext uri="{FF2B5EF4-FFF2-40B4-BE49-F238E27FC236}">
                <a16:creationId xmlns:a16="http://schemas.microsoft.com/office/drawing/2014/main" id="{AAB66FB7-9E3B-3C97-AAF6-8B2B3790409B}"/>
              </a:ext>
              <a:ext uri="{C183D7F6-B498-43B3-948B-1728B52AA6E4}">
                <adec:decorative xmlns:adec="http://schemas.microsoft.com/office/drawing/2017/decorative" val="1"/>
              </a:ext>
            </a:extLst>
          </p:cNvPr>
          <p:cNvSpPr/>
          <p:nvPr/>
        </p:nvSpPr>
        <p:spPr>
          <a:xfrm>
            <a:off x="9907778" y="6439710"/>
            <a:ext cx="1734820" cy="418290"/>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0D004D"/>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800" b="0" i="0" u="none" strike="noStrike" kern="1200" cap="none" spc="0" normalizeH="0" baseline="0" noProof="0">
              <a:ln>
                <a:noFill/>
              </a:ln>
              <a:solidFill>
                <a:srgbClr val="0D004D"/>
              </a:solidFill>
              <a:effectLst/>
              <a:uLnTx/>
              <a:uFillTx/>
              <a:latin typeface="Plus Jakarta Sans" panose="020B0604030504040204"/>
              <a:ea typeface="+mn-ea"/>
              <a:cs typeface="+mn-cs"/>
            </a:endParaRPr>
          </a:p>
        </p:txBody>
      </p:sp>
      <p:sp>
        <p:nvSpPr>
          <p:cNvPr id="3" name="Shape 7">
            <a:extLst>
              <a:ext uri="{FF2B5EF4-FFF2-40B4-BE49-F238E27FC236}">
                <a16:creationId xmlns:a16="http://schemas.microsoft.com/office/drawing/2014/main" id="{497FCCA9-E3B6-3F0C-0214-4B14860CE05B}"/>
              </a:ext>
            </a:extLst>
          </p:cNvPr>
          <p:cNvSpPr/>
          <p:nvPr/>
        </p:nvSpPr>
        <p:spPr>
          <a:xfrm>
            <a:off x="10775188" y="90720"/>
            <a:ext cx="1234440" cy="365760"/>
          </a:xfrm>
          <a:prstGeom prst="roundRect">
            <a:avLst>
              <a:gd name="adj" fmla="val 11905"/>
            </a:avLst>
          </a:prstGeom>
          <a:solidFill>
            <a:srgbClr val="FFCE00"/>
          </a:solidFill>
          <a:ln w="12700">
            <a:solidFill>
              <a:srgbClr val="FFCE00"/>
            </a:solidFill>
            <a:prstDash val="solid"/>
          </a:ln>
        </p:spPr>
        <p:txBody>
          <a:bodyPr anchor="ctr"/>
          <a:lstStyle/>
          <a:p>
            <a:pPr algn="ctr"/>
            <a:r>
              <a:rPr lang="en-GB" sz="1200" b="1" dirty="0"/>
              <a:t>Team round</a:t>
            </a:r>
          </a:p>
        </p:txBody>
      </p:sp>
      <p:sp>
        <p:nvSpPr>
          <p:cNvPr id="4" name="Rectangle: Rounded Corners 3">
            <a:hlinkClick r:id="rId2" action="ppaction://hlinksldjump"/>
            <a:extLst>
              <a:ext uri="{FF2B5EF4-FFF2-40B4-BE49-F238E27FC236}">
                <a16:creationId xmlns:a16="http://schemas.microsoft.com/office/drawing/2014/main" id="{B54BEAD5-D450-C1A5-4226-C81F6CDAFAB0}"/>
              </a:ext>
            </a:extLst>
          </p:cNvPr>
          <p:cNvSpPr/>
          <p:nvPr/>
        </p:nvSpPr>
        <p:spPr>
          <a:xfrm>
            <a:off x="8954219" y="6285130"/>
            <a:ext cx="2187999" cy="418291"/>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t>See answers! </a:t>
            </a:r>
          </a:p>
        </p:txBody>
      </p:sp>
      <p:pic>
        <p:nvPicPr>
          <p:cNvPr id="25" name="Graphic 24" descr="Chevron arrows with solid fill">
            <a:extLst>
              <a:ext uri="{FF2B5EF4-FFF2-40B4-BE49-F238E27FC236}">
                <a16:creationId xmlns:a16="http://schemas.microsoft.com/office/drawing/2014/main" id="{265A10CB-CE4B-FCB6-00C4-8B4A701D238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556460" y="6264236"/>
            <a:ext cx="437455" cy="437455"/>
          </a:xfrm>
          <a:prstGeom prst="rect">
            <a:avLst/>
          </a:prstGeom>
        </p:spPr>
      </p:pic>
    </p:spTree>
    <p:extLst>
      <p:ext uri="{BB962C8B-B14F-4D97-AF65-F5344CB8AC3E}">
        <p14:creationId xmlns:p14="http://schemas.microsoft.com/office/powerpoint/2010/main" val="37778769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DECF6"/>
        </a:solidFill>
        <a:effectLst/>
      </p:bgPr>
    </p:bg>
    <p:spTree>
      <p:nvGrpSpPr>
        <p:cNvPr id="1" name="">
          <a:extLst>
            <a:ext uri="{FF2B5EF4-FFF2-40B4-BE49-F238E27FC236}">
              <a16:creationId xmlns:a16="http://schemas.microsoft.com/office/drawing/2014/main" id="{03B3E27E-DD5A-2177-3566-1CE53A055BE2}"/>
            </a:ext>
          </a:extLst>
        </p:cNvPr>
        <p:cNvGrpSpPr/>
        <p:nvPr/>
      </p:nvGrpSpPr>
      <p:grpSpPr>
        <a:xfrm>
          <a:off x="0" y="0"/>
          <a:ext cx="0" cy="0"/>
          <a:chOff x="0" y="0"/>
          <a:chExt cx="0" cy="0"/>
        </a:xfrm>
      </p:grpSpPr>
      <p:sp>
        <p:nvSpPr>
          <p:cNvPr id="23" name="Rectangle 22">
            <a:extLst>
              <a:ext uri="{FF2B5EF4-FFF2-40B4-BE49-F238E27FC236}">
                <a16:creationId xmlns:a16="http://schemas.microsoft.com/office/drawing/2014/main" id="{1B0FDB28-566F-FB21-56D2-3CFDC1D7D87E}"/>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white">
          <a:xfrm flipH="1">
            <a:off x="0" y="-806"/>
            <a:ext cx="4294188" cy="685880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6" name="Title 2">
            <a:extLst>
              <a:ext uri="{FF2B5EF4-FFF2-40B4-BE49-F238E27FC236}">
                <a16:creationId xmlns:a16="http://schemas.microsoft.com/office/drawing/2014/main" id="{A31F1F0A-DF6C-1959-3702-EAC7B899DE09}"/>
              </a:ext>
            </a:extLst>
          </p:cNvPr>
          <p:cNvSpPr>
            <a:spLocks noGrp="1"/>
          </p:cNvSpPr>
          <p:nvPr>
            <p:ph type="title"/>
          </p:nvPr>
        </p:nvSpPr>
        <p:spPr>
          <a:xfrm>
            <a:off x="549402" y="1050244"/>
            <a:ext cx="3605276" cy="180725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defRPr/>
            </a:pPr>
            <a:r>
              <a:rPr kumimoji="0" lang="en-US" sz="3200" b="0" i="0" u="none" strike="noStrike" kern="1200" cap="none" spc="0" normalizeH="0" baseline="0" noProof="1">
                <a:ln>
                  <a:noFill/>
                </a:ln>
                <a:solidFill>
                  <a:srgbClr val="0D004D"/>
                </a:solidFill>
                <a:effectLst/>
                <a:uLnTx/>
                <a:uFillTx/>
                <a:latin typeface="Plus Jakarta Sans SemiBold" panose="020B0609020204030204"/>
                <a:ea typeface="+mj-ea"/>
                <a:cs typeface="+mj-cs"/>
              </a:rPr>
              <a:t>1. </a:t>
            </a:r>
            <a:r>
              <a:rPr lang="en-US" b="1" dirty="0">
                <a:solidFill>
                  <a:srgbClr val="0D004D"/>
                </a:solidFill>
              </a:rPr>
              <a:t>A-Z of languages </a:t>
            </a:r>
            <a:r>
              <a:rPr lang="en-US" b="1" dirty="0">
                <a:solidFill>
                  <a:schemeClr val="accent6"/>
                </a:solidFill>
              </a:rPr>
              <a:t>Answers</a:t>
            </a:r>
            <a:br>
              <a:rPr lang="en-US" dirty="0"/>
            </a:br>
            <a:endParaRPr kumimoji="0" lang="en-US" sz="3200" b="0" i="0" u="none" strike="noStrike" kern="1200" cap="none" spc="0" normalizeH="0" baseline="0" noProof="0" dirty="0">
              <a:ln>
                <a:noFill/>
              </a:ln>
              <a:solidFill>
                <a:schemeClr val="tx2"/>
              </a:solidFill>
              <a:effectLst/>
              <a:uLnTx/>
              <a:uFillTx/>
              <a:latin typeface="+mj-lt"/>
              <a:ea typeface="+mj-ea"/>
              <a:cs typeface="+mj-cs"/>
            </a:endParaRPr>
          </a:p>
        </p:txBody>
      </p:sp>
      <p:sp>
        <p:nvSpPr>
          <p:cNvPr id="5" name="Text Placeholder 1">
            <a:extLst>
              <a:ext uri="{FF2B5EF4-FFF2-40B4-BE49-F238E27FC236}">
                <a16:creationId xmlns:a16="http://schemas.microsoft.com/office/drawing/2014/main" id="{9BA133A6-5376-AABC-E22E-6BE2B241EF18}"/>
              </a:ext>
            </a:extLst>
          </p:cNvPr>
          <p:cNvSpPr>
            <a:spLocks noGrp="1"/>
          </p:cNvSpPr>
          <p:nvPr/>
        </p:nvSpPr>
        <p:spPr>
          <a:xfrm>
            <a:off x="549402" y="0"/>
            <a:ext cx="3607200" cy="547200"/>
          </a:xfrm>
          <a:prstGeom prst="rect">
            <a:avLst/>
          </a:prstGeom>
        </p:spPr>
        <p:txBody>
          <a:bodyPr vert="horz" lIns="0" tIns="0" rIns="0" bIns="0" rtlCol="0" anchor="ctr" anchorCtr="0">
            <a:noAutofit/>
          </a:bodyP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000" kern="1200" cap="all" baseline="0" dirty="0">
                <a:solidFill>
                  <a:srgbClr val="512EAB"/>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kumimoji="0" lang="en-US" sz="1000" b="0" i="0" u="none" strike="noStrike" kern="1200" cap="all" spc="0" normalizeH="0" baseline="0" noProof="0" dirty="0">
                <a:ln>
                  <a:noFill/>
                </a:ln>
                <a:solidFill>
                  <a:srgbClr val="512EAB"/>
                </a:solidFill>
                <a:effectLst/>
                <a:uLnTx/>
                <a:uFillTx/>
                <a:latin typeface="Plus Jakarta Sans" panose="020B0604030504040204"/>
                <a:ea typeface="+mn-ea"/>
                <a:cs typeface="+mn-cs"/>
              </a:rPr>
              <a:t>Activity 1</a:t>
            </a:r>
          </a:p>
        </p:txBody>
      </p:sp>
      <p:sp>
        <p:nvSpPr>
          <p:cNvPr id="8" name="Text Placeholder 104">
            <a:extLst>
              <a:ext uri="{FF2B5EF4-FFF2-40B4-BE49-F238E27FC236}">
                <a16:creationId xmlns:a16="http://schemas.microsoft.com/office/drawing/2014/main" id="{EABBDC56-805E-2951-A870-A12F77D01CD0}"/>
              </a:ext>
            </a:extLst>
          </p:cNvPr>
          <p:cNvSpPr txBox="1">
            <a:spLocks/>
          </p:cNvSpPr>
          <p:nvPr/>
        </p:nvSpPr>
        <p:spPr>
          <a:xfrm>
            <a:off x="553788" y="2717321"/>
            <a:ext cx="3302219" cy="2682815"/>
          </a:xfrm>
          <a:prstGeom prst="rect">
            <a:avLst/>
          </a:prstGeom>
        </p:spPr>
        <p:txBody>
          <a:bodyPr lIns="0" tIns="0" rIns="0" bIns="0"/>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a:buSzPct val="100000"/>
            </a:pPr>
            <a:r>
              <a:rPr lang="en-US" dirty="0">
                <a:solidFill>
                  <a:srgbClr val="0D004D"/>
                </a:solidFill>
              </a:rPr>
              <a:t>Score 10 points per language.</a:t>
            </a:r>
            <a:endParaRPr lang="en-US" dirty="0"/>
          </a:p>
          <a:p>
            <a:pPr>
              <a:buSzPct val="100000"/>
            </a:pPr>
            <a:r>
              <a:rPr lang="en-US" dirty="0">
                <a:solidFill>
                  <a:srgbClr val="0D004D"/>
                </a:solidFill>
              </a:rPr>
              <a:t>50 bonus points for completing at least 20 letters.</a:t>
            </a:r>
            <a:endParaRPr lang="en-US" dirty="0"/>
          </a:p>
          <a:p>
            <a:pPr>
              <a:buSzPct val="100000"/>
            </a:pPr>
            <a:r>
              <a:rPr lang="en-US" dirty="0">
                <a:solidFill>
                  <a:srgbClr val="0D004D"/>
                </a:solidFill>
              </a:rPr>
              <a:t>100 bonus points for a language for all 26 letters.</a:t>
            </a:r>
            <a:endParaRPr lang="en-US" dirty="0"/>
          </a:p>
        </p:txBody>
      </p:sp>
      <p:sp>
        <p:nvSpPr>
          <p:cNvPr id="15" name="Text Placeholder 581">
            <a:extLst>
              <a:ext uri="{FF2B5EF4-FFF2-40B4-BE49-F238E27FC236}">
                <a16:creationId xmlns:a16="http://schemas.microsoft.com/office/drawing/2014/main" id="{D13CBDED-653E-A79F-8529-53378BA0CE25}"/>
              </a:ext>
            </a:extLst>
          </p:cNvPr>
          <p:cNvSpPr txBox="1">
            <a:spLocks/>
          </p:cNvSpPr>
          <p:nvPr/>
        </p:nvSpPr>
        <p:spPr>
          <a:xfrm>
            <a:off x="4843258" y="923026"/>
            <a:ext cx="1899322" cy="5186632"/>
          </a:xfrm>
          <a:prstGeom prst="rect">
            <a:avLst/>
          </a:prstGeom>
        </p:spPr>
        <p:txBody>
          <a:bodyPr vert="horz" lIns="0" tIns="0" rIns="0" bIns="0" rtlCol="0" anchor="b">
            <a:noAutofit/>
          </a:bodyPr>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A. </a:t>
            </a:r>
            <a:r>
              <a:rPr kumimoji="0" lang="en-US" sz="1800" b="0" i="0" u="none" strike="noStrike" kern="1200" cap="none" spc="0" normalizeH="0" baseline="0" noProof="1">
                <a:ln>
                  <a:noFill/>
                </a:ln>
                <a:solidFill>
                  <a:schemeClr val="accent6"/>
                </a:solidFill>
                <a:effectLst/>
                <a:uLnTx/>
                <a:uFillTx/>
                <a:latin typeface="Plus Jakarta Sans Medium" panose="020B0604030504040204"/>
                <a:ea typeface="+mn-ea"/>
                <a:cs typeface="+mn-cs"/>
              </a:rPr>
              <a:t>Arabic, Afrikaans</a:t>
            </a:r>
            <a:endParaRPr kumimoji="0" lang="en-US" b="0" i="0" u="none" strike="noStrike" kern="1200" cap="none" spc="0" normalizeH="0" baseline="0" noProof="1">
              <a:ln>
                <a:noFill/>
              </a:ln>
              <a:solidFill>
                <a:schemeClr val="accent6"/>
              </a:solidFill>
              <a:effectLst/>
              <a:uLnTx/>
              <a:uFillTx/>
              <a:latin typeface="Plus Jakarta Sans Medium" panose="020B0604030504040204"/>
              <a:ea typeface="+mn-ea"/>
              <a:cs typeface="+mn-cs"/>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B. </a:t>
            </a:r>
            <a:r>
              <a:rPr lang="en-US" sz="1800" noProof="1">
                <a:solidFill>
                  <a:schemeClr val="accent6"/>
                </a:solidFill>
                <a:latin typeface="Plus Jakarta Sans Medium" panose="020B0604030504040204"/>
              </a:rPr>
              <a:t>Bulgarian</a:t>
            </a:r>
            <a:endParaRPr lang="en-US" noProof="1">
              <a:solidFill>
                <a:schemeClr val="accent6"/>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C. </a:t>
            </a:r>
            <a:r>
              <a:rPr kumimoji="0" lang="en-US" sz="1800" b="0" i="0" u="none" strike="noStrike" kern="1200" cap="none" spc="0" normalizeH="0" baseline="0" noProof="1">
                <a:ln>
                  <a:noFill/>
                </a:ln>
                <a:solidFill>
                  <a:schemeClr val="accent6"/>
                </a:solidFill>
                <a:effectLst/>
                <a:uLnTx/>
                <a:uFillTx/>
                <a:latin typeface="Plus Jakarta Sans Medium" panose="020B0604030504040204"/>
                <a:ea typeface="+mn-ea"/>
                <a:cs typeface="+mn-cs"/>
              </a:rPr>
              <a:t>Cantonese, Czech, Croatian</a:t>
            </a:r>
            <a:endParaRPr kumimoji="0" lang="en-US" b="0" i="0" u="none" strike="noStrike" kern="1200" cap="none" spc="0" normalizeH="0" baseline="0" noProof="1">
              <a:ln>
                <a:noFill/>
              </a:ln>
              <a:solidFill>
                <a:schemeClr val="accent6"/>
              </a:solidFill>
              <a:effectLst/>
              <a:uLnTx/>
              <a:uFillTx/>
              <a:latin typeface="Plus Jakarta Sans Medium" panose="020B0604030504040204"/>
              <a:ea typeface="+mn-ea"/>
              <a:cs typeface="+mn-cs"/>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D. </a:t>
            </a:r>
            <a:r>
              <a:rPr lang="en-US" sz="1800" noProof="1">
                <a:solidFill>
                  <a:schemeClr val="accent6"/>
                </a:solidFill>
                <a:latin typeface="Plus Jakarta Sans Medium" panose="020B0604030504040204"/>
              </a:rPr>
              <a:t>Danish, Dutch</a:t>
            </a:r>
            <a:endParaRPr lang="en-US" noProof="1">
              <a:solidFill>
                <a:schemeClr val="accent6"/>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E. </a:t>
            </a:r>
            <a:r>
              <a:rPr lang="en-US" sz="1800" noProof="1">
                <a:solidFill>
                  <a:schemeClr val="accent6"/>
                </a:solidFill>
                <a:latin typeface="Plus Jakarta Sans Medium" panose="020B0604030504040204"/>
              </a:rPr>
              <a:t>Engligh</a:t>
            </a:r>
            <a:endParaRPr lang="en-US" noProof="1">
              <a:solidFill>
                <a:schemeClr val="accent6"/>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F. </a:t>
            </a:r>
            <a:r>
              <a:rPr lang="en-US" sz="1800" noProof="1">
                <a:solidFill>
                  <a:schemeClr val="accent6"/>
                </a:solidFill>
                <a:latin typeface="Plus Jakarta Sans Medium" panose="020B0604030504040204"/>
              </a:rPr>
              <a:t>French, Finnish</a:t>
            </a:r>
            <a:endParaRPr lang="en-US" noProof="1">
              <a:solidFill>
                <a:schemeClr val="accent6"/>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G. </a:t>
            </a:r>
            <a:r>
              <a:rPr lang="en-US" sz="1800" noProof="1">
                <a:solidFill>
                  <a:schemeClr val="accent6"/>
                </a:solidFill>
                <a:latin typeface="Plus Jakarta Sans Medium" panose="020B0604030504040204"/>
              </a:rPr>
              <a:t>Greek, German, Gujarati</a:t>
            </a:r>
            <a:endParaRPr lang="en-US" noProof="1">
              <a:solidFill>
                <a:schemeClr val="accent6"/>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H. </a:t>
            </a:r>
            <a:r>
              <a:rPr lang="en-US" sz="1800" noProof="1">
                <a:solidFill>
                  <a:schemeClr val="accent6"/>
                </a:solidFill>
                <a:latin typeface="Plus Jakarta Sans Medium" panose="020B0604030504040204"/>
              </a:rPr>
              <a:t>Hebrew, Hungarian, Hindi</a:t>
            </a:r>
            <a:endParaRPr lang="en-US" noProof="1">
              <a:solidFill>
                <a:schemeClr val="accent6"/>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I. </a:t>
            </a:r>
            <a:r>
              <a:rPr lang="en-US" sz="1800" noProof="1">
                <a:solidFill>
                  <a:schemeClr val="accent6"/>
                </a:solidFill>
                <a:latin typeface="Plus Jakarta Sans Medium" panose="020B0604030504040204"/>
              </a:rPr>
              <a:t>Indonesian, Italian</a:t>
            </a:r>
          </a:p>
        </p:txBody>
      </p:sp>
      <p:sp>
        <p:nvSpPr>
          <p:cNvPr id="17" name="Text Placeholder 581">
            <a:extLst>
              <a:ext uri="{FF2B5EF4-FFF2-40B4-BE49-F238E27FC236}">
                <a16:creationId xmlns:a16="http://schemas.microsoft.com/office/drawing/2014/main" id="{4DF76537-6F93-DD14-B760-11AAAE0DBB51}"/>
              </a:ext>
            </a:extLst>
          </p:cNvPr>
          <p:cNvSpPr txBox="1">
            <a:spLocks/>
          </p:cNvSpPr>
          <p:nvPr/>
        </p:nvSpPr>
        <p:spPr>
          <a:xfrm>
            <a:off x="7291650" y="1050244"/>
            <a:ext cx="1899322" cy="5059413"/>
          </a:xfrm>
          <a:prstGeom prst="rect">
            <a:avLst/>
          </a:prstGeom>
        </p:spPr>
        <p:txBody>
          <a:bodyPr vert="horz" lIns="0" tIns="0" rIns="0" bIns="0" rtlCol="0" anchor="b">
            <a:noAutofit/>
          </a:bodyPr>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J. </a:t>
            </a:r>
            <a:r>
              <a:rPr lang="en-US" sz="1800" noProof="1">
                <a:solidFill>
                  <a:schemeClr val="accent6"/>
                </a:solidFill>
                <a:latin typeface="Plus Jakarta Sans Medium" panose="020B0604030504040204"/>
              </a:rPr>
              <a:t>J</a:t>
            </a:r>
            <a:r>
              <a:rPr kumimoji="0" lang="en-US" sz="1800" b="0" i="0" u="none" strike="noStrike" kern="1200" cap="none" spc="0" normalizeH="0" baseline="0" noProof="1">
                <a:ln>
                  <a:noFill/>
                </a:ln>
                <a:solidFill>
                  <a:schemeClr val="accent6"/>
                </a:solidFill>
                <a:effectLst/>
                <a:uLnTx/>
                <a:uFillTx/>
                <a:latin typeface="Plus Jakarta Sans Medium" panose="020B0604030504040204"/>
                <a:ea typeface="+mn-ea"/>
                <a:cs typeface="+mn-cs"/>
              </a:rPr>
              <a:t>apanes</a:t>
            </a:r>
            <a:r>
              <a:rPr lang="en-US" sz="1800" noProof="1">
                <a:solidFill>
                  <a:schemeClr val="accent6"/>
                </a:solidFill>
                <a:latin typeface="Plus Jakarta Sans Medium" panose="020B0604030504040204"/>
              </a:rPr>
              <a:t>e</a:t>
            </a:r>
            <a:endParaRPr kumimoji="0" lang="en-US" b="0" i="0" u="none" strike="noStrike" kern="1200" cap="none" spc="0" normalizeH="0" baseline="0" noProof="1">
              <a:ln>
                <a:noFill/>
              </a:ln>
              <a:solidFill>
                <a:schemeClr val="accent6"/>
              </a:solidFill>
              <a:effectLst/>
              <a:uLnTx/>
              <a:uFillTx/>
              <a:latin typeface="Plus Jakarta Sans Medium" panose="020B0604030504040204"/>
              <a:ea typeface="+mn-ea"/>
              <a:cs typeface="+mn-cs"/>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K. </a:t>
            </a:r>
            <a:r>
              <a:rPr lang="en-US" sz="1800" noProof="1">
                <a:solidFill>
                  <a:schemeClr val="accent6"/>
                </a:solidFill>
                <a:latin typeface="Plus Jakarta Sans Medium" panose="020B0604030504040204"/>
              </a:rPr>
              <a:t>Korean</a:t>
            </a:r>
            <a:endParaRPr kumimoji="0" lang="en-US" b="0" i="0" u="none" strike="noStrike" kern="1200" cap="none" spc="0" normalizeH="0" baseline="0" noProof="1">
              <a:ln>
                <a:noFill/>
              </a:ln>
              <a:solidFill>
                <a:schemeClr val="accent6"/>
              </a:solidFill>
              <a:effectLst/>
              <a:uLnTx/>
              <a:uFillTx/>
              <a:latin typeface="Plus Jakarta Sans Medium" panose="020B0604030504040204"/>
              <a:ea typeface="+mn-ea"/>
              <a:cs typeface="+mn-cs"/>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L. </a:t>
            </a:r>
            <a:r>
              <a:rPr lang="en-US" sz="1800" noProof="1">
                <a:solidFill>
                  <a:schemeClr val="accent6"/>
                </a:solidFill>
                <a:latin typeface="Plus Jakarta Sans Medium" panose="020B0604030504040204"/>
              </a:rPr>
              <a:t>Latvian, Lithuanian</a:t>
            </a:r>
            <a:endParaRPr kumimoji="0" lang="en-US" b="0" i="0" u="none" strike="noStrike" kern="1200" cap="none" spc="0" normalizeH="0" baseline="0" noProof="1">
              <a:ln>
                <a:noFill/>
              </a:ln>
              <a:solidFill>
                <a:schemeClr val="accent6"/>
              </a:solidFill>
              <a:effectLst/>
              <a:uLnTx/>
              <a:uFillTx/>
              <a:latin typeface="Plus Jakarta Sans Medium" panose="020B0604030504040204"/>
              <a:ea typeface="+mn-ea"/>
              <a:cs typeface="+mn-cs"/>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M. </a:t>
            </a:r>
            <a:r>
              <a:rPr lang="en-US" sz="1800" noProof="1">
                <a:solidFill>
                  <a:schemeClr val="accent6"/>
                </a:solidFill>
                <a:latin typeface="Plus Jakarta Sans Medium" panose="020B0604030504040204"/>
              </a:rPr>
              <a:t>Mandarin</a:t>
            </a:r>
            <a:endParaRPr kumimoji="0" lang="en-US" b="0" i="0" u="none" strike="noStrike" kern="1200" cap="none" spc="0" normalizeH="0" baseline="0" noProof="1">
              <a:ln>
                <a:noFill/>
              </a:ln>
              <a:solidFill>
                <a:schemeClr val="accent6"/>
              </a:solidFill>
              <a:effectLst/>
              <a:uLnTx/>
              <a:uFillTx/>
              <a:latin typeface="Plus Jakarta Sans Medium" panose="020B0604030504040204"/>
              <a:ea typeface="+mn-ea"/>
              <a:cs typeface="+mn-cs"/>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N. </a:t>
            </a:r>
            <a:r>
              <a:rPr kumimoji="0" lang="en-US" sz="1800" b="0" i="0" u="none" strike="noStrike" kern="1200" cap="none" spc="0" normalizeH="0" baseline="0" noProof="1">
                <a:ln>
                  <a:noFill/>
                </a:ln>
                <a:solidFill>
                  <a:schemeClr val="accent6"/>
                </a:solidFill>
                <a:effectLst/>
                <a:uLnTx/>
                <a:uFillTx/>
                <a:latin typeface="Plus Jakarta Sans Medium" panose="020B0604030504040204"/>
                <a:ea typeface="+mn-ea"/>
                <a:cs typeface="+mn-cs"/>
              </a:rPr>
              <a:t>Norwegian</a:t>
            </a:r>
            <a:endParaRPr lang="en-US" noProof="1">
              <a:solidFill>
                <a:schemeClr val="accent6"/>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O. </a:t>
            </a:r>
            <a:r>
              <a:rPr kumimoji="0" lang="en-US" sz="1800" b="0" i="0" u="none" strike="noStrike" kern="1200" cap="none" spc="0" normalizeH="0" baseline="0" noProof="1">
                <a:ln>
                  <a:noFill/>
                </a:ln>
                <a:solidFill>
                  <a:schemeClr val="accent6"/>
                </a:solidFill>
                <a:effectLst/>
                <a:uLnTx/>
                <a:uFillTx/>
                <a:latin typeface="Plus Jakarta Sans Medium" panose="020B0604030504040204"/>
                <a:ea typeface="+mn-ea"/>
                <a:cs typeface="+mn-cs"/>
              </a:rPr>
              <a:t>Occitan</a:t>
            </a:r>
            <a:endParaRPr lang="en-US" noProof="1">
              <a:solidFill>
                <a:schemeClr val="accent6"/>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P. </a:t>
            </a:r>
            <a:r>
              <a:rPr kumimoji="0" lang="en-US" sz="1800" b="0" i="0" u="none" strike="noStrike" kern="1200" cap="none" spc="0" normalizeH="0" baseline="0" noProof="1">
                <a:ln>
                  <a:noFill/>
                </a:ln>
                <a:solidFill>
                  <a:schemeClr val="accent6"/>
                </a:solidFill>
                <a:effectLst/>
                <a:uLnTx/>
                <a:uFillTx/>
                <a:latin typeface="Plus Jakarta Sans Medium" panose="020B0604030504040204"/>
                <a:ea typeface="+mn-ea"/>
                <a:cs typeface="+mn-cs"/>
              </a:rPr>
              <a:t>Portuguese, Persian, Polish</a:t>
            </a:r>
            <a:endParaRPr lang="en-US" noProof="1">
              <a:solidFill>
                <a:schemeClr val="accent6"/>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Q. </a:t>
            </a:r>
            <a:r>
              <a:rPr kumimoji="0" lang="en-US" sz="1800" b="0" i="0" u="none" strike="noStrike" kern="1200" cap="none" spc="0" normalizeH="0" baseline="0" noProof="1">
                <a:ln>
                  <a:noFill/>
                </a:ln>
                <a:solidFill>
                  <a:schemeClr val="accent6"/>
                </a:solidFill>
                <a:effectLst/>
                <a:uLnTx/>
                <a:uFillTx/>
                <a:latin typeface="Plus Jakarta Sans Medium" panose="020B0604030504040204"/>
                <a:ea typeface="+mn-ea"/>
                <a:cs typeface="+mn-cs"/>
              </a:rPr>
              <a:t>Québécois French</a:t>
            </a:r>
            <a:endParaRPr lang="en-US" noProof="1">
              <a:solidFill>
                <a:schemeClr val="accent6"/>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R. </a:t>
            </a:r>
            <a:r>
              <a:rPr kumimoji="0" lang="en-US" sz="1800" b="0" i="0" u="none" strike="noStrike" kern="1200" cap="none" spc="0" normalizeH="0" baseline="0" noProof="1">
                <a:ln>
                  <a:noFill/>
                </a:ln>
                <a:solidFill>
                  <a:schemeClr val="accent6"/>
                </a:solidFill>
                <a:effectLst/>
                <a:uLnTx/>
                <a:uFillTx/>
                <a:latin typeface="Plus Jakarta Sans Medium" panose="020B0604030504040204"/>
                <a:ea typeface="+mn-ea"/>
                <a:cs typeface="+mn-cs"/>
              </a:rPr>
              <a:t>Russian, Romanian</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kumimoji="0" lang="en-US" b="0" i="0" u="none" strike="noStrike" kern="1200" cap="none" spc="0" normalizeH="0" baseline="0" noProof="1">
              <a:ln>
                <a:noFill/>
              </a:ln>
              <a:solidFill>
                <a:schemeClr val="accent6"/>
              </a:solidFill>
              <a:effectLst/>
              <a:uLnTx/>
              <a:uFillTx/>
              <a:latin typeface="Plus Jakarta Sans Medium" panose="020B0604030504040204"/>
              <a:ea typeface="+mn-ea"/>
              <a:cs typeface="+mn-cs"/>
            </a:endParaRPr>
          </a:p>
        </p:txBody>
      </p:sp>
      <p:sp>
        <p:nvSpPr>
          <p:cNvPr id="19" name="Text Placeholder 581">
            <a:extLst>
              <a:ext uri="{FF2B5EF4-FFF2-40B4-BE49-F238E27FC236}">
                <a16:creationId xmlns:a16="http://schemas.microsoft.com/office/drawing/2014/main" id="{BAE9B4B9-7E70-2ADB-C612-69FF591DBE4D}"/>
              </a:ext>
            </a:extLst>
          </p:cNvPr>
          <p:cNvSpPr txBox="1">
            <a:spLocks/>
          </p:cNvSpPr>
          <p:nvPr/>
        </p:nvSpPr>
        <p:spPr>
          <a:xfrm>
            <a:off x="9738890" y="1050245"/>
            <a:ext cx="1899322" cy="5059412"/>
          </a:xfrm>
          <a:prstGeom prst="rect">
            <a:avLst/>
          </a:prstGeom>
        </p:spPr>
        <p:txBody>
          <a:bodyPr vert="horz" lIns="0" tIns="0" rIns="0" bIns="0" rtlCol="0" anchor="b">
            <a:noAutofit/>
          </a:bodyPr>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S.</a:t>
            </a:r>
            <a:r>
              <a:rPr lang="en-US" sz="1800" noProof="1">
                <a:solidFill>
                  <a:schemeClr val="accent6"/>
                </a:solidFill>
                <a:latin typeface="Plus Jakarta Sans Medium" panose="020B0604030504040204"/>
              </a:rPr>
              <a:t> Spanish, Swedish</a:t>
            </a:r>
            <a:endParaRPr lang="en-US" noProof="1">
              <a:solidFill>
                <a:schemeClr val="accent6"/>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T. </a:t>
            </a:r>
            <a:r>
              <a:rPr kumimoji="0" lang="en-US" sz="1800" b="0" i="0" u="none" strike="noStrike" kern="1200" cap="none" spc="0" normalizeH="0" baseline="0" noProof="1">
                <a:ln>
                  <a:noFill/>
                </a:ln>
                <a:solidFill>
                  <a:schemeClr val="accent6"/>
                </a:solidFill>
                <a:effectLst/>
                <a:uLnTx/>
                <a:uFillTx/>
                <a:latin typeface="Plus Jakarta Sans Medium" panose="020B0604030504040204"/>
                <a:ea typeface="+mn-ea"/>
                <a:cs typeface="+mn-cs"/>
              </a:rPr>
              <a:t>Turkish</a:t>
            </a:r>
            <a:endParaRPr lang="en-US" noProof="1">
              <a:solidFill>
                <a:schemeClr val="accent6"/>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U. </a:t>
            </a:r>
            <a:r>
              <a:rPr kumimoji="0" lang="en-US" sz="1800" b="0" i="0" u="none" strike="noStrike" kern="1200" cap="none" spc="0" normalizeH="0" baseline="0" noProof="1">
                <a:ln>
                  <a:noFill/>
                </a:ln>
                <a:solidFill>
                  <a:schemeClr val="accent6"/>
                </a:solidFill>
                <a:effectLst/>
                <a:uLnTx/>
                <a:uFillTx/>
                <a:latin typeface="Plus Jakarta Sans Medium" panose="020B0604030504040204"/>
                <a:ea typeface="+mn-ea"/>
                <a:cs typeface="+mn-cs"/>
              </a:rPr>
              <a:t>Urdu, Ukrainian</a:t>
            </a:r>
            <a:endParaRPr lang="en-US" noProof="1">
              <a:solidFill>
                <a:schemeClr val="accent6"/>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V. </a:t>
            </a:r>
            <a:r>
              <a:rPr kumimoji="0" lang="en-US" sz="1800" b="0" i="0" u="none" strike="noStrike" kern="1200" cap="none" spc="0" normalizeH="0" baseline="0" noProof="1">
                <a:ln>
                  <a:noFill/>
                </a:ln>
                <a:solidFill>
                  <a:schemeClr val="accent6"/>
                </a:solidFill>
                <a:effectLst/>
                <a:uLnTx/>
                <a:uFillTx/>
                <a:latin typeface="Plus Jakarta Sans Medium" panose="020B0604030504040204"/>
                <a:ea typeface="+mn-ea"/>
                <a:cs typeface="+mn-cs"/>
              </a:rPr>
              <a:t>Vietnamese</a:t>
            </a:r>
            <a:endParaRPr lang="en-US" noProof="1">
              <a:solidFill>
                <a:schemeClr val="accent6"/>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W. </a:t>
            </a:r>
            <a:r>
              <a:rPr kumimoji="0" lang="en-US" sz="1800" b="0" i="0" u="none" strike="noStrike" kern="1200" cap="none" spc="0" normalizeH="0" baseline="0" noProof="1">
                <a:ln>
                  <a:noFill/>
                </a:ln>
                <a:solidFill>
                  <a:schemeClr val="accent6"/>
                </a:solidFill>
                <a:effectLst/>
                <a:uLnTx/>
                <a:uFillTx/>
                <a:latin typeface="Plus Jakarta Sans Medium" panose="020B0604030504040204"/>
                <a:ea typeface="+mn-ea"/>
                <a:cs typeface="+mn-cs"/>
              </a:rPr>
              <a:t>Welsh</a:t>
            </a:r>
            <a:endParaRPr lang="en-US" noProof="1">
              <a:solidFill>
                <a:schemeClr val="accent6"/>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rPr>
              <a:t>X. </a:t>
            </a:r>
            <a:r>
              <a:rPr kumimoji="0" lang="en-US" sz="1800" b="0" i="0" u="none" strike="noStrike" kern="1200" cap="none" spc="0" normalizeH="0" baseline="0" noProof="1">
                <a:ln>
                  <a:noFill/>
                </a:ln>
                <a:solidFill>
                  <a:schemeClr val="accent6"/>
                </a:solidFill>
                <a:effectLst/>
                <a:uLnTx/>
                <a:uFillTx/>
                <a:latin typeface="Plus Jakarta Sans Medium" panose="020B0604030504040204"/>
                <a:ea typeface="+mn-ea"/>
                <a:cs typeface="+mn-cs"/>
              </a:rPr>
              <a:t>Xhosa</a:t>
            </a:r>
            <a:endParaRPr lang="en-US" noProof="1">
              <a:solidFill>
                <a:schemeClr val="accent6"/>
              </a:solidFill>
              <a:latin typeface="Plus Jakarta Sans Medium" panose="020B0604030504040204"/>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Y. </a:t>
            </a:r>
            <a:r>
              <a:rPr lang="en-US" sz="1800" noProof="1">
                <a:solidFill>
                  <a:schemeClr val="accent6"/>
                </a:solidFill>
                <a:latin typeface="Plus Jakarta Sans Medium" panose="020B0604030504040204"/>
              </a:rPr>
              <a:t>Yoruba, Yiddish</a:t>
            </a:r>
            <a:endParaRPr kumimoji="0" lang="en-US" b="0" i="0" u="none" strike="noStrike" kern="1200" cap="none" spc="0" normalizeH="0" baseline="0" noProof="1">
              <a:ln>
                <a:noFill/>
              </a:ln>
              <a:solidFill>
                <a:schemeClr val="accent6"/>
              </a:solidFill>
              <a:effectLst/>
              <a:uLnTx/>
              <a:uFillTx/>
              <a:latin typeface="Plus Jakarta Sans Medium" panose="020B0604030504040204"/>
              <a:ea typeface="+mn-ea"/>
              <a:cs typeface="+mn-cs"/>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lang="en-US" sz="1800" noProof="1">
                <a:solidFill>
                  <a:srgbClr val="0D004D"/>
                </a:solidFill>
                <a:latin typeface="Plus Jakarta Sans Medium" panose="020B0604030504040204"/>
              </a:rPr>
              <a:t>Z. </a:t>
            </a:r>
            <a:r>
              <a:rPr lang="en-US" sz="1800" noProof="1">
                <a:solidFill>
                  <a:schemeClr val="accent6"/>
                </a:solidFill>
                <a:latin typeface="Plus Jakarta Sans Medium" panose="020B0604030504040204"/>
              </a:rPr>
              <a:t>Zulu</a:t>
            </a: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kumimoji="0" lang="en-US" b="0" i="0" u="none" strike="noStrike" kern="1200" cap="none" spc="0" normalizeH="0" baseline="0" noProof="1">
              <a:ln>
                <a:noFill/>
              </a:ln>
              <a:solidFill>
                <a:srgbClr val="0D004D"/>
              </a:solidFill>
              <a:effectLst/>
              <a:uLnTx/>
              <a:uFillTx/>
              <a:latin typeface="Plus Jakarta Sans Medium" panose="020B0604030504040204"/>
              <a:ea typeface="+mn-ea"/>
              <a:cs typeface="+mn-cs"/>
            </a:endParaRPr>
          </a:p>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kumimoji="0" lang="en-US" b="0" i="0" u="none" strike="noStrike" kern="1200" cap="none" spc="0" normalizeH="0" baseline="0" noProof="1">
              <a:ln>
                <a:noFill/>
              </a:ln>
              <a:solidFill>
                <a:srgbClr val="0D004D"/>
              </a:solidFill>
              <a:effectLst/>
              <a:uLnTx/>
              <a:uFillTx/>
              <a:latin typeface="Plus Jakarta Sans Medium" panose="020B0604030504040204"/>
              <a:ea typeface="+mn-ea"/>
              <a:cs typeface="+mn-cs"/>
            </a:endParaRPr>
          </a:p>
        </p:txBody>
      </p:sp>
      <p:sp>
        <p:nvSpPr>
          <p:cNvPr id="12" name="Footer Placeholder 6">
            <a:extLst>
              <a:ext uri="{FF2B5EF4-FFF2-40B4-BE49-F238E27FC236}">
                <a16:creationId xmlns:a16="http://schemas.microsoft.com/office/drawing/2014/main" id="{3FCB0C07-F546-9A38-0C3C-F1492C7B68B8}"/>
              </a:ext>
              <a:ext uri="{C183D7F6-B498-43B3-948B-1728B52AA6E4}">
                <adec:decorative xmlns:adec="http://schemas.microsoft.com/office/drawing/2017/decorative" val="1"/>
              </a:ext>
            </a:extLst>
          </p:cNvPr>
          <p:cNvSpPr/>
          <p:nvPr/>
        </p:nvSpPr>
        <p:spPr>
          <a:xfrm>
            <a:off x="549402" y="6439710"/>
            <a:ext cx="3605276" cy="418289"/>
          </a:xfrm>
          <a:prstGeom prst="rect">
            <a:avLst/>
          </a:prstGeom>
        </p:spPr>
        <p:txBody>
          <a:bodyPr vert="horz" lIns="0" tIns="0" rIns="0" bIns="0" rtlCol="0" anchor="ctr">
            <a:noAutofit/>
          </a:bodyPr>
          <a:lstStyle>
            <a:defPPr>
              <a:defRPr lang="en-US"/>
            </a:defPPr>
            <a:lvl1pPr marL="0" algn="l"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D004D"/>
                </a:solidFill>
                <a:effectLst/>
                <a:uLnTx/>
                <a:uFillTx/>
                <a:latin typeface="Plus Jakarta Sans" panose="020B0604030504040204"/>
                <a:ea typeface="+mn-ea"/>
                <a:cs typeface="+mn-cs"/>
              </a:rPr>
              <a:t>Copyright 2026 Pearson. All rights reserved.</a:t>
            </a:r>
          </a:p>
        </p:txBody>
      </p:sp>
      <p:sp>
        <p:nvSpPr>
          <p:cNvPr id="13" name="Slide Number Placeholder 7">
            <a:extLst>
              <a:ext uri="{FF2B5EF4-FFF2-40B4-BE49-F238E27FC236}">
                <a16:creationId xmlns:a16="http://schemas.microsoft.com/office/drawing/2014/main" id="{FBAD0DAB-F2F5-495B-2FF7-279BBAB0C55D}"/>
              </a:ext>
              <a:ext uri="{C183D7F6-B498-43B3-948B-1728B52AA6E4}">
                <adec:decorative xmlns:adec="http://schemas.microsoft.com/office/drawing/2017/decorative" val="1"/>
              </a:ext>
            </a:extLst>
          </p:cNvPr>
          <p:cNvSpPr/>
          <p:nvPr/>
        </p:nvSpPr>
        <p:spPr>
          <a:xfrm>
            <a:off x="9907778" y="6439710"/>
            <a:ext cx="1734820" cy="418290"/>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0D004D"/>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800" b="0" i="0" u="none" strike="noStrike" kern="1200" cap="none" spc="0" normalizeH="0" baseline="0" noProof="0">
              <a:ln>
                <a:noFill/>
              </a:ln>
              <a:solidFill>
                <a:srgbClr val="0D004D"/>
              </a:solidFill>
              <a:effectLst/>
              <a:uLnTx/>
              <a:uFillTx/>
              <a:latin typeface="Plus Jakarta Sans" panose="020B0604030504040204"/>
              <a:ea typeface="+mn-ea"/>
              <a:cs typeface="+mn-cs"/>
            </a:endParaRPr>
          </a:p>
        </p:txBody>
      </p:sp>
      <p:sp>
        <p:nvSpPr>
          <p:cNvPr id="3" name="Shape 7">
            <a:extLst>
              <a:ext uri="{FF2B5EF4-FFF2-40B4-BE49-F238E27FC236}">
                <a16:creationId xmlns:a16="http://schemas.microsoft.com/office/drawing/2014/main" id="{381FD7A1-E025-F141-7BF9-8A65EDA3A241}"/>
              </a:ext>
            </a:extLst>
          </p:cNvPr>
          <p:cNvSpPr/>
          <p:nvPr/>
        </p:nvSpPr>
        <p:spPr>
          <a:xfrm>
            <a:off x="10775188" y="90720"/>
            <a:ext cx="1234440" cy="365760"/>
          </a:xfrm>
          <a:prstGeom prst="roundRect">
            <a:avLst>
              <a:gd name="adj" fmla="val 11905"/>
            </a:avLst>
          </a:prstGeom>
          <a:solidFill>
            <a:srgbClr val="FFCE00"/>
          </a:solidFill>
          <a:ln w="12700">
            <a:solidFill>
              <a:srgbClr val="FFCE00"/>
            </a:solidFill>
            <a:prstDash val="solid"/>
          </a:ln>
        </p:spPr>
        <p:txBody>
          <a:bodyPr anchor="ctr"/>
          <a:lstStyle/>
          <a:p>
            <a:pPr algn="ctr"/>
            <a:r>
              <a:rPr lang="en-GB" sz="1200" b="1" dirty="0"/>
              <a:t>Team round</a:t>
            </a:r>
          </a:p>
        </p:txBody>
      </p:sp>
      <p:sp>
        <p:nvSpPr>
          <p:cNvPr id="4" name="Rectangle: Rounded Corners 3">
            <a:hlinkClick r:id="rId2" action="ppaction://hlinksldjump"/>
            <a:extLst>
              <a:ext uri="{FF2B5EF4-FFF2-40B4-BE49-F238E27FC236}">
                <a16:creationId xmlns:a16="http://schemas.microsoft.com/office/drawing/2014/main" id="{CB6685A1-27DF-7E48-1B2B-A23DC299D2C6}"/>
              </a:ext>
            </a:extLst>
          </p:cNvPr>
          <p:cNvSpPr/>
          <p:nvPr/>
        </p:nvSpPr>
        <p:spPr>
          <a:xfrm>
            <a:off x="8954219" y="6285130"/>
            <a:ext cx="2187999" cy="418291"/>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GB" dirty="0"/>
              <a:t>Back to menu</a:t>
            </a:r>
          </a:p>
        </p:txBody>
      </p:sp>
      <p:pic>
        <p:nvPicPr>
          <p:cNvPr id="25" name="Graphic 24" descr="Chevron arrows with solid fill">
            <a:extLst>
              <a:ext uri="{FF2B5EF4-FFF2-40B4-BE49-F238E27FC236}">
                <a16:creationId xmlns:a16="http://schemas.microsoft.com/office/drawing/2014/main" id="{B45881C8-F85E-32CE-4BD7-1D63364C62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10800000">
            <a:off x="9055463" y="6275547"/>
            <a:ext cx="437455" cy="437455"/>
          </a:xfrm>
          <a:prstGeom prst="rect">
            <a:avLst/>
          </a:prstGeom>
        </p:spPr>
      </p:pic>
    </p:spTree>
    <p:extLst>
      <p:ext uri="{BB962C8B-B14F-4D97-AF65-F5344CB8AC3E}">
        <p14:creationId xmlns:p14="http://schemas.microsoft.com/office/powerpoint/2010/main" val="3569460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DECF6"/>
        </a:solidFill>
        <a:effectLst/>
      </p:bgPr>
    </p:bg>
    <p:spTree>
      <p:nvGrpSpPr>
        <p:cNvPr id="1" name="">
          <a:extLst>
            <a:ext uri="{FF2B5EF4-FFF2-40B4-BE49-F238E27FC236}">
              <a16:creationId xmlns:a16="http://schemas.microsoft.com/office/drawing/2014/main" id="{53BD93AD-5749-0978-4C96-AEC49103ED4C}"/>
            </a:ext>
          </a:extLst>
        </p:cNvPr>
        <p:cNvGrpSpPr/>
        <p:nvPr/>
      </p:nvGrpSpPr>
      <p:grpSpPr>
        <a:xfrm>
          <a:off x="0" y="0"/>
          <a:ext cx="0" cy="0"/>
          <a:chOff x="0" y="0"/>
          <a:chExt cx="0" cy="0"/>
        </a:xfrm>
      </p:grpSpPr>
      <p:sp>
        <p:nvSpPr>
          <p:cNvPr id="23" name="Rectangle 22">
            <a:extLst>
              <a:ext uri="{FF2B5EF4-FFF2-40B4-BE49-F238E27FC236}">
                <a16:creationId xmlns:a16="http://schemas.microsoft.com/office/drawing/2014/main" id="{6BC2ACE6-17CC-0C3A-F5BB-DFF892F9DA1D}"/>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white">
          <a:xfrm flipH="1">
            <a:off x="0" y="-806"/>
            <a:ext cx="4294188" cy="685880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6" name="Title 2">
            <a:extLst>
              <a:ext uri="{FF2B5EF4-FFF2-40B4-BE49-F238E27FC236}">
                <a16:creationId xmlns:a16="http://schemas.microsoft.com/office/drawing/2014/main" id="{DAB26A2A-3CD7-F755-D103-F08748479103}"/>
              </a:ext>
            </a:extLst>
          </p:cNvPr>
          <p:cNvSpPr>
            <a:spLocks noGrp="1"/>
          </p:cNvSpPr>
          <p:nvPr>
            <p:ph type="title"/>
          </p:nvPr>
        </p:nvSpPr>
        <p:spPr>
          <a:xfrm>
            <a:off x="549402" y="1050244"/>
            <a:ext cx="3605276" cy="180725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defRPr/>
            </a:pPr>
            <a:r>
              <a:rPr kumimoji="0" lang="en-US" sz="3200" b="0" i="0" u="none" strike="noStrike" kern="1200" cap="none" spc="0" normalizeH="0" baseline="0" noProof="1">
                <a:ln>
                  <a:noFill/>
                </a:ln>
                <a:solidFill>
                  <a:srgbClr val="0D004D"/>
                </a:solidFill>
                <a:effectLst/>
                <a:uLnTx/>
                <a:uFillTx/>
                <a:latin typeface="Plus Jakarta Sans SemiBold" panose="020B0609020204030204"/>
                <a:ea typeface="+mj-ea"/>
                <a:cs typeface="+mj-cs"/>
              </a:rPr>
              <a:t>2</a:t>
            </a:r>
            <a:r>
              <a:rPr lang="en-US" noProof="1">
                <a:solidFill>
                  <a:srgbClr val="0D004D"/>
                </a:solidFill>
                <a:latin typeface="Plus Jakarta Sans SemiBold" panose="020B0609020204030204"/>
              </a:rPr>
              <a:t>a</a:t>
            </a:r>
            <a:r>
              <a:rPr kumimoji="0" lang="en-US" sz="3200" b="0" i="0" u="none" strike="noStrike" kern="1200" cap="none" spc="0" normalizeH="0" baseline="0" noProof="1">
                <a:ln>
                  <a:noFill/>
                </a:ln>
                <a:solidFill>
                  <a:srgbClr val="0D004D"/>
                </a:solidFill>
                <a:effectLst/>
                <a:uLnTx/>
                <a:uFillTx/>
                <a:latin typeface="Plus Jakarta Sans SemiBold" panose="020B0609020204030204"/>
                <a:ea typeface="+mj-ea"/>
                <a:cs typeface="+mj-cs"/>
              </a:rPr>
              <a:t>. </a:t>
            </a:r>
            <a:r>
              <a:rPr lang="en-US" b="1" dirty="0">
                <a:solidFill>
                  <a:srgbClr val="0D004D"/>
                </a:solidFill>
              </a:rPr>
              <a:t>Top 10: European round</a:t>
            </a:r>
            <a:br>
              <a:rPr lang="en-US" dirty="0"/>
            </a:br>
            <a:endParaRPr kumimoji="0" lang="en-US" sz="3200" b="0" i="0" u="none" strike="noStrike" kern="1200" cap="none" spc="0" normalizeH="0" baseline="0" noProof="0" dirty="0">
              <a:ln>
                <a:noFill/>
              </a:ln>
              <a:solidFill>
                <a:schemeClr val="tx2"/>
              </a:solidFill>
              <a:effectLst/>
              <a:uLnTx/>
              <a:uFillTx/>
              <a:latin typeface="+mj-lt"/>
              <a:ea typeface="+mj-ea"/>
              <a:cs typeface="+mj-cs"/>
            </a:endParaRPr>
          </a:p>
        </p:txBody>
      </p:sp>
      <p:sp>
        <p:nvSpPr>
          <p:cNvPr id="5" name="Text Placeholder 1">
            <a:extLst>
              <a:ext uri="{FF2B5EF4-FFF2-40B4-BE49-F238E27FC236}">
                <a16:creationId xmlns:a16="http://schemas.microsoft.com/office/drawing/2014/main" id="{04420182-AC55-343A-9F85-D7305D75DBFA}"/>
              </a:ext>
            </a:extLst>
          </p:cNvPr>
          <p:cNvSpPr>
            <a:spLocks noGrp="1"/>
          </p:cNvSpPr>
          <p:nvPr/>
        </p:nvSpPr>
        <p:spPr>
          <a:xfrm>
            <a:off x="549402" y="0"/>
            <a:ext cx="3607200" cy="547200"/>
          </a:xfrm>
          <a:prstGeom prst="rect">
            <a:avLst/>
          </a:prstGeom>
        </p:spPr>
        <p:txBody>
          <a:bodyPr vert="horz" lIns="0" tIns="0" rIns="0" bIns="0" rtlCol="0" anchor="ctr" anchorCtr="0">
            <a:noAutofit/>
          </a:bodyP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000" kern="1200" cap="all" baseline="0" dirty="0">
                <a:solidFill>
                  <a:srgbClr val="512EAB"/>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kumimoji="0" lang="en-US" sz="1000" b="0" i="0" u="none" strike="noStrike" kern="1200" cap="all" spc="0" normalizeH="0" baseline="0" noProof="0" dirty="0">
                <a:ln>
                  <a:noFill/>
                </a:ln>
                <a:solidFill>
                  <a:srgbClr val="512EAB"/>
                </a:solidFill>
                <a:effectLst/>
                <a:uLnTx/>
                <a:uFillTx/>
                <a:latin typeface="Plus Jakarta Sans" panose="020B0604030504040204"/>
                <a:ea typeface="+mn-ea"/>
                <a:cs typeface="+mn-cs"/>
              </a:rPr>
              <a:t>Activity 2a</a:t>
            </a:r>
          </a:p>
        </p:txBody>
      </p:sp>
      <p:sp>
        <p:nvSpPr>
          <p:cNvPr id="8" name="Text Placeholder 104">
            <a:extLst>
              <a:ext uri="{FF2B5EF4-FFF2-40B4-BE49-F238E27FC236}">
                <a16:creationId xmlns:a16="http://schemas.microsoft.com/office/drawing/2014/main" id="{95B0CF81-188D-FB9C-0A89-6AE512BE21C0}"/>
              </a:ext>
            </a:extLst>
          </p:cNvPr>
          <p:cNvSpPr txBox="1">
            <a:spLocks/>
          </p:cNvSpPr>
          <p:nvPr/>
        </p:nvSpPr>
        <p:spPr>
          <a:xfrm>
            <a:off x="553788" y="2717321"/>
            <a:ext cx="3302219" cy="2682815"/>
          </a:xfrm>
          <a:prstGeom prst="rect">
            <a:avLst/>
          </a:prstGeom>
        </p:spPr>
        <p:txBody>
          <a:bodyPr lIns="0" tIns="0" rIns="0" bIns="0"/>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a:defRPr/>
            </a:pPr>
            <a:r>
              <a:rPr kumimoji="0" lang="en-GB" b="0" i="0" u="none" strike="noStrike" kern="1200" cap="none" spc="0" normalizeH="0" baseline="0" noProof="1">
                <a:ln>
                  <a:noFill/>
                </a:ln>
                <a:solidFill>
                  <a:srgbClr val="0D004D"/>
                </a:solidFill>
                <a:effectLst/>
                <a:uLnTx/>
                <a:uFillTx/>
                <a:latin typeface="Plus Jakarta Sans Medium" panose="020B0604030504040204"/>
                <a:ea typeface="+mn-ea"/>
                <a:cs typeface="+mn-cs"/>
              </a:rPr>
              <a:t>Put the most spoken languages in Europe in order.</a:t>
            </a:r>
          </a:p>
        </p:txBody>
      </p:sp>
      <p:sp>
        <p:nvSpPr>
          <p:cNvPr id="17" name="Text Placeholder 581">
            <a:extLst>
              <a:ext uri="{FF2B5EF4-FFF2-40B4-BE49-F238E27FC236}">
                <a16:creationId xmlns:a16="http://schemas.microsoft.com/office/drawing/2014/main" id="{7AC91E5B-E74A-3BE7-9250-4B79CB633EC8}"/>
              </a:ext>
            </a:extLst>
          </p:cNvPr>
          <p:cNvSpPr txBox="1">
            <a:spLocks/>
          </p:cNvSpPr>
          <p:nvPr/>
        </p:nvSpPr>
        <p:spPr>
          <a:xfrm>
            <a:off x="4896783" y="1050244"/>
            <a:ext cx="6645359" cy="4712201"/>
          </a:xfrm>
          <a:prstGeom prst="rect">
            <a:avLst/>
          </a:prstGeom>
        </p:spPr>
        <p:txBody>
          <a:bodyPr vert="horz" lIns="0" tIns="0" rIns="0" bIns="0" rtlCol="0" anchor="b">
            <a:noAutofit/>
          </a:bodyPr>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sz="1800" noProof="1">
              <a:solidFill>
                <a:srgbClr val="0D004D"/>
              </a:solidFill>
              <a:latin typeface="Plus Jakarta Sans Medium" panose="020B0604030504040204"/>
            </a:endParaRPr>
          </a:p>
        </p:txBody>
      </p:sp>
      <p:sp>
        <p:nvSpPr>
          <p:cNvPr id="12" name="Footer Placeholder 6">
            <a:extLst>
              <a:ext uri="{FF2B5EF4-FFF2-40B4-BE49-F238E27FC236}">
                <a16:creationId xmlns:a16="http://schemas.microsoft.com/office/drawing/2014/main" id="{7B079C30-81A2-399A-9099-7BA38ECF86DA}"/>
              </a:ext>
              <a:ext uri="{C183D7F6-B498-43B3-948B-1728B52AA6E4}">
                <adec:decorative xmlns:adec="http://schemas.microsoft.com/office/drawing/2017/decorative" val="1"/>
              </a:ext>
            </a:extLst>
          </p:cNvPr>
          <p:cNvSpPr/>
          <p:nvPr/>
        </p:nvSpPr>
        <p:spPr>
          <a:xfrm>
            <a:off x="549402" y="6439710"/>
            <a:ext cx="3605276" cy="418289"/>
          </a:xfrm>
          <a:prstGeom prst="rect">
            <a:avLst/>
          </a:prstGeom>
        </p:spPr>
        <p:txBody>
          <a:bodyPr vert="horz" lIns="0" tIns="0" rIns="0" bIns="0" rtlCol="0" anchor="ctr">
            <a:noAutofit/>
          </a:bodyPr>
          <a:lstStyle>
            <a:defPPr>
              <a:defRPr lang="en-US"/>
            </a:defPPr>
            <a:lvl1pPr marL="0" algn="l"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D004D"/>
                </a:solidFill>
                <a:effectLst/>
                <a:uLnTx/>
                <a:uFillTx/>
                <a:latin typeface="Plus Jakarta Sans" panose="020B0604030504040204"/>
                <a:ea typeface="+mn-ea"/>
                <a:cs typeface="+mn-cs"/>
              </a:rPr>
              <a:t>Copyright 2026 Pearson. All rights reserved.</a:t>
            </a:r>
          </a:p>
        </p:txBody>
      </p:sp>
      <p:sp>
        <p:nvSpPr>
          <p:cNvPr id="13" name="Slide Number Placeholder 7">
            <a:extLst>
              <a:ext uri="{FF2B5EF4-FFF2-40B4-BE49-F238E27FC236}">
                <a16:creationId xmlns:a16="http://schemas.microsoft.com/office/drawing/2014/main" id="{25EFD439-2DB6-9739-E3BD-48BA46169868}"/>
              </a:ext>
              <a:ext uri="{C183D7F6-B498-43B3-948B-1728B52AA6E4}">
                <adec:decorative xmlns:adec="http://schemas.microsoft.com/office/drawing/2017/decorative" val="1"/>
              </a:ext>
            </a:extLst>
          </p:cNvPr>
          <p:cNvSpPr/>
          <p:nvPr/>
        </p:nvSpPr>
        <p:spPr>
          <a:xfrm>
            <a:off x="9907778" y="6439710"/>
            <a:ext cx="1734820" cy="418290"/>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0D004D"/>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800" b="0" i="0" u="none" strike="noStrike" kern="1200" cap="none" spc="0" normalizeH="0" baseline="0" noProof="0">
              <a:ln>
                <a:noFill/>
              </a:ln>
              <a:solidFill>
                <a:srgbClr val="0D004D"/>
              </a:solidFill>
              <a:effectLst/>
              <a:uLnTx/>
              <a:uFillTx/>
              <a:latin typeface="Plus Jakarta Sans" panose="020B0604030504040204"/>
              <a:ea typeface="+mn-ea"/>
              <a:cs typeface="+mn-cs"/>
            </a:endParaRPr>
          </a:p>
        </p:txBody>
      </p:sp>
      <p:sp>
        <p:nvSpPr>
          <p:cNvPr id="4" name="Rectangle: Rounded Corners 3">
            <a:hlinkClick r:id="rId2" action="ppaction://hlinksldjump"/>
            <a:extLst>
              <a:ext uri="{FF2B5EF4-FFF2-40B4-BE49-F238E27FC236}">
                <a16:creationId xmlns:a16="http://schemas.microsoft.com/office/drawing/2014/main" id="{07F9212F-8525-7EF4-DEC9-C1DE14FABC63}"/>
              </a:ext>
            </a:extLst>
          </p:cNvPr>
          <p:cNvSpPr/>
          <p:nvPr/>
        </p:nvSpPr>
        <p:spPr>
          <a:xfrm>
            <a:off x="8954219" y="6285130"/>
            <a:ext cx="2187999" cy="418291"/>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t>See answers! </a:t>
            </a:r>
          </a:p>
        </p:txBody>
      </p:sp>
      <p:pic>
        <p:nvPicPr>
          <p:cNvPr id="25" name="Graphic 24" descr="Chevron arrows with solid fill">
            <a:extLst>
              <a:ext uri="{FF2B5EF4-FFF2-40B4-BE49-F238E27FC236}">
                <a16:creationId xmlns:a16="http://schemas.microsoft.com/office/drawing/2014/main" id="{FA3EEB7B-0506-4CED-087F-A79B6847930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556460" y="6264236"/>
            <a:ext cx="437455" cy="437455"/>
          </a:xfrm>
          <a:prstGeom prst="rect">
            <a:avLst/>
          </a:prstGeom>
        </p:spPr>
      </p:pic>
      <p:graphicFrame>
        <p:nvGraphicFramePr>
          <p:cNvPr id="9" name="Google Shape;192;p6">
            <a:extLst>
              <a:ext uri="{FF2B5EF4-FFF2-40B4-BE49-F238E27FC236}">
                <a16:creationId xmlns:a16="http://schemas.microsoft.com/office/drawing/2014/main" id="{F64A68FF-A2EC-FED1-982B-B874CE799A91}"/>
              </a:ext>
            </a:extLst>
          </p:cNvPr>
          <p:cNvGraphicFramePr/>
          <p:nvPr>
            <p:extLst>
              <p:ext uri="{D42A27DB-BD31-4B8C-83A1-F6EECF244321}">
                <p14:modId xmlns:p14="http://schemas.microsoft.com/office/powerpoint/2010/main" val="1099754278"/>
              </p:ext>
            </p:extLst>
          </p:nvPr>
        </p:nvGraphicFramePr>
        <p:xfrm>
          <a:off x="4960188" y="876186"/>
          <a:ext cx="6645359" cy="5233475"/>
        </p:xfrm>
        <a:graphic>
          <a:graphicData uri="http://schemas.openxmlformats.org/drawingml/2006/table">
            <a:tbl>
              <a:tblPr firstRow="1" bandRow="1">
                <a:tableStyleId>{21E4AEA4-8DFA-4A89-87EB-49C32662AFE0}</a:tableStyleId>
              </a:tblPr>
              <a:tblGrid>
                <a:gridCol w="3275984">
                  <a:extLst>
                    <a:ext uri="{9D8B030D-6E8A-4147-A177-3AD203B41FA5}">
                      <a16:colId xmlns:a16="http://schemas.microsoft.com/office/drawing/2014/main" val="20000"/>
                    </a:ext>
                  </a:extLst>
                </a:gridCol>
                <a:gridCol w="3369375">
                  <a:extLst>
                    <a:ext uri="{9D8B030D-6E8A-4147-A177-3AD203B41FA5}">
                      <a16:colId xmlns:a16="http://schemas.microsoft.com/office/drawing/2014/main" val="20001"/>
                    </a:ext>
                  </a:extLst>
                </a:gridCol>
              </a:tblGrid>
              <a:tr h="706885">
                <a:tc>
                  <a:txBody>
                    <a:bodyPr/>
                    <a:lstStyle/>
                    <a:p>
                      <a:pPr marL="0" marR="0" lvl="0" indent="0" algn="l" rtl="0">
                        <a:spcBef>
                          <a:spcPts val="0"/>
                        </a:spcBef>
                        <a:spcAft>
                          <a:spcPts val="0"/>
                        </a:spcAft>
                        <a:buNone/>
                      </a:pPr>
                      <a:r>
                        <a:rPr lang="fr-FR" sz="1600" b="0" u="none" strike="noStrike" cap="none" dirty="0" err="1"/>
                        <a:t>Approximate</a:t>
                      </a:r>
                      <a:r>
                        <a:rPr lang="fr-FR" sz="1600" b="0" u="none" strike="noStrike" cap="none" dirty="0"/>
                        <a:t> </a:t>
                      </a:r>
                      <a:r>
                        <a:rPr lang="fr-FR" sz="1600" b="0" u="none" strike="noStrike" cap="none" dirty="0" err="1"/>
                        <a:t>number</a:t>
                      </a:r>
                      <a:r>
                        <a:rPr lang="fr-FR" sz="1600" b="0" u="none" strike="noStrike" cap="none" dirty="0"/>
                        <a:t> of native speakers</a:t>
                      </a:r>
                      <a:endParaRPr dirty="0"/>
                    </a:p>
                  </a:txBody>
                  <a:tcPr marL="163450" marR="163450" marT="45725" marB="45725" anchor="ctr"/>
                </a:tc>
                <a:tc>
                  <a:txBody>
                    <a:bodyPr/>
                    <a:lstStyle/>
                    <a:p>
                      <a:pPr marL="0" marR="0" lvl="0" indent="0" algn="l" rtl="0">
                        <a:spcBef>
                          <a:spcPts val="0"/>
                        </a:spcBef>
                        <a:spcAft>
                          <a:spcPts val="0"/>
                        </a:spcAft>
                        <a:buNone/>
                      </a:pPr>
                      <a:r>
                        <a:rPr lang="fr-FR" sz="1600" b="0" dirty="0"/>
                        <a:t>Language</a:t>
                      </a:r>
                      <a:endParaRPr dirty="0"/>
                    </a:p>
                  </a:txBody>
                  <a:tcPr marL="163450" marR="163450" marT="45725" marB="45725" anchor="ctr"/>
                </a:tc>
                <a:extLst>
                  <a:ext uri="{0D108BD9-81ED-4DB2-BD59-A6C34878D82A}">
                    <a16:rowId xmlns:a16="http://schemas.microsoft.com/office/drawing/2014/main" val="10000"/>
                  </a:ext>
                </a:extLst>
              </a:tr>
              <a:tr h="452659">
                <a:tc>
                  <a:txBody>
                    <a:bodyPr/>
                    <a:lstStyle/>
                    <a:p>
                      <a:pPr marL="0" marR="0" lvl="0" indent="0" algn="l" rtl="0">
                        <a:spcBef>
                          <a:spcPts val="0"/>
                        </a:spcBef>
                        <a:spcAft>
                          <a:spcPts val="0"/>
                        </a:spcAft>
                        <a:buClr>
                          <a:schemeClr val="dk1"/>
                        </a:buClr>
                        <a:buSzPts val="1600"/>
                        <a:buFont typeface="Arial"/>
                        <a:buNone/>
                      </a:pPr>
                      <a:r>
                        <a:rPr lang="fr-FR" sz="1600"/>
                        <a:t>1.   160 million</a:t>
                      </a:r>
                      <a:endParaRPr/>
                    </a:p>
                  </a:txBody>
                  <a:tcPr marL="163450" marR="163450" marT="45725" marB="45725" anchor="ctr"/>
                </a:tc>
                <a:tc>
                  <a:txBody>
                    <a:bodyPr/>
                    <a:lstStyle/>
                    <a:p>
                      <a:pPr marL="0" marR="0" lvl="0" indent="0" algn="l" rtl="0">
                        <a:spcBef>
                          <a:spcPts val="0"/>
                        </a:spcBef>
                        <a:spcAft>
                          <a:spcPts val="0"/>
                        </a:spcAft>
                        <a:buNone/>
                      </a:pPr>
                      <a:endParaRPr sz="1350" dirty="0"/>
                    </a:p>
                  </a:txBody>
                  <a:tcPr marL="163450" marR="163450" marT="45725" marB="45725" anchor="ctr"/>
                </a:tc>
                <a:extLst>
                  <a:ext uri="{0D108BD9-81ED-4DB2-BD59-A6C34878D82A}">
                    <a16:rowId xmlns:a16="http://schemas.microsoft.com/office/drawing/2014/main" val="10001"/>
                  </a:ext>
                </a:extLst>
              </a:tr>
              <a:tr h="452659">
                <a:tc>
                  <a:txBody>
                    <a:bodyPr/>
                    <a:lstStyle/>
                    <a:p>
                      <a:pPr marL="0" marR="0" lvl="0" indent="0" algn="l" rtl="0">
                        <a:spcBef>
                          <a:spcPts val="0"/>
                        </a:spcBef>
                        <a:spcAft>
                          <a:spcPts val="0"/>
                        </a:spcAft>
                        <a:buClr>
                          <a:schemeClr val="dk1"/>
                        </a:buClr>
                        <a:buSzPts val="1600"/>
                        <a:buFont typeface="Arial"/>
                        <a:buNone/>
                      </a:pPr>
                      <a:r>
                        <a:rPr lang="fr-FR" sz="1600"/>
                        <a:t>2.   97 million</a:t>
                      </a:r>
                      <a:endParaRPr/>
                    </a:p>
                  </a:txBody>
                  <a:tcPr marL="163450" marR="163450" marT="45725" marB="45725" anchor="ctr"/>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2"/>
                  </a:ext>
                </a:extLst>
              </a:tr>
              <a:tr h="452659">
                <a:tc>
                  <a:txBody>
                    <a:bodyPr/>
                    <a:lstStyle/>
                    <a:p>
                      <a:pPr marL="0" marR="0" lvl="0" indent="0" algn="l" rtl="0">
                        <a:spcBef>
                          <a:spcPts val="0"/>
                        </a:spcBef>
                        <a:spcAft>
                          <a:spcPts val="0"/>
                        </a:spcAft>
                        <a:buClr>
                          <a:schemeClr val="dk1"/>
                        </a:buClr>
                        <a:buSzPts val="1600"/>
                        <a:buFont typeface="Arial"/>
                        <a:buNone/>
                      </a:pPr>
                      <a:r>
                        <a:rPr lang="fr-FR" sz="1600"/>
                        <a:t>3.   72 million</a:t>
                      </a:r>
                      <a:endParaRPr/>
                    </a:p>
                  </a:txBody>
                  <a:tcPr marL="163450" marR="163450" marT="45725" marB="45725" anchor="ctr"/>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3"/>
                  </a:ext>
                </a:extLst>
              </a:tr>
              <a:tr h="452659">
                <a:tc>
                  <a:txBody>
                    <a:bodyPr/>
                    <a:lstStyle/>
                    <a:p>
                      <a:pPr marL="0" marR="0" lvl="0" indent="0" algn="l" rtl="0">
                        <a:spcBef>
                          <a:spcPts val="0"/>
                        </a:spcBef>
                        <a:spcAft>
                          <a:spcPts val="0"/>
                        </a:spcAft>
                        <a:buClr>
                          <a:schemeClr val="dk1"/>
                        </a:buClr>
                        <a:buSzPts val="1600"/>
                        <a:buFont typeface="Arial"/>
                        <a:buNone/>
                      </a:pPr>
                      <a:r>
                        <a:rPr lang="fr-FR" sz="1600"/>
                        <a:t>4.   65 million</a:t>
                      </a:r>
                      <a:endParaRPr/>
                    </a:p>
                  </a:txBody>
                  <a:tcPr marL="163450" marR="163450" marT="45725" marB="45725" anchor="ctr"/>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4"/>
                  </a:ext>
                </a:extLst>
              </a:tr>
              <a:tr h="452659">
                <a:tc>
                  <a:txBody>
                    <a:bodyPr/>
                    <a:lstStyle/>
                    <a:p>
                      <a:pPr marL="0" marR="0" lvl="0" indent="0" algn="l" rtl="0">
                        <a:spcBef>
                          <a:spcPts val="0"/>
                        </a:spcBef>
                        <a:spcAft>
                          <a:spcPts val="0"/>
                        </a:spcAft>
                        <a:buClr>
                          <a:schemeClr val="dk1"/>
                        </a:buClr>
                        <a:buSzPts val="1600"/>
                        <a:buFont typeface="Arial"/>
                        <a:buNone/>
                      </a:pPr>
                      <a:r>
                        <a:rPr lang="fr-FR" sz="1600"/>
                        <a:t>5.   63 million</a:t>
                      </a:r>
                      <a:endParaRPr/>
                    </a:p>
                  </a:txBody>
                  <a:tcPr marL="163450" marR="163450" marT="45725" marB="45725" anchor="ctr"/>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5"/>
                  </a:ext>
                </a:extLst>
              </a:tr>
              <a:tr h="452659">
                <a:tc>
                  <a:txBody>
                    <a:bodyPr/>
                    <a:lstStyle/>
                    <a:p>
                      <a:pPr marL="0" marR="0" lvl="0" indent="0" algn="l" rtl="0">
                        <a:spcBef>
                          <a:spcPts val="0"/>
                        </a:spcBef>
                        <a:spcAft>
                          <a:spcPts val="0"/>
                        </a:spcAft>
                        <a:buClr>
                          <a:schemeClr val="dk1"/>
                        </a:buClr>
                        <a:buSzPts val="1600"/>
                        <a:buFont typeface="Arial"/>
                        <a:buNone/>
                      </a:pPr>
                      <a:r>
                        <a:rPr lang="fr-FR" sz="1600"/>
                        <a:t>6.   47 million</a:t>
                      </a:r>
                      <a:endParaRPr/>
                    </a:p>
                  </a:txBody>
                  <a:tcPr marL="163450" marR="163450" marT="45725" marB="45725" anchor="ctr"/>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6"/>
                  </a:ext>
                </a:extLst>
              </a:tr>
              <a:tr h="452659">
                <a:tc>
                  <a:txBody>
                    <a:bodyPr/>
                    <a:lstStyle/>
                    <a:p>
                      <a:pPr marL="0" marR="0" lvl="0" indent="0" algn="l" rtl="0">
                        <a:spcBef>
                          <a:spcPts val="0"/>
                        </a:spcBef>
                        <a:spcAft>
                          <a:spcPts val="0"/>
                        </a:spcAft>
                        <a:buClr>
                          <a:schemeClr val="dk1"/>
                        </a:buClr>
                        <a:buSzPts val="1600"/>
                        <a:buFont typeface="Arial"/>
                        <a:buNone/>
                      </a:pPr>
                      <a:r>
                        <a:rPr lang="fr-FR" sz="1600"/>
                        <a:t>7.   39 million</a:t>
                      </a:r>
                      <a:endParaRPr/>
                    </a:p>
                  </a:txBody>
                  <a:tcPr marL="163450" marR="163450" marT="45725" marB="45725" anchor="ctr"/>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7"/>
                  </a:ext>
                </a:extLst>
              </a:tr>
              <a:tr h="452659">
                <a:tc>
                  <a:txBody>
                    <a:bodyPr/>
                    <a:lstStyle/>
                    <a:p>
                      <a:pPr marL="0" marR="0" lvl="0" indent="0" algn="l" rtl="0">
                        <a:spcBef>
                          <a:spcPts val="0"/>
                        </a:spcBef>
                        <a:spcAft>
                          <a:spcPts val="0"/>
                        </a:spcAft>
                        <a:buClr>
                          <a:schemeClr val="dk1"/>
                        </a:buClr>
                        <a:buSzPts val="1600"/>
                        <a:buFont typeface="Arial"/>
                        <a:buNone/>
                      </a:pPr>
                      <a:r>
                        <a:rPr lang="fr-FR" sz="1600" dirty="0"/>
                        <a:t>8.   33 million</a:t>
                      </a:r>
                      <a:endParaRPr dirty="0"/>
                    </a:p>
                  </a:txBody>
                  <a:tcPr marL="163450" marR="163450" marT="45725" marB="45725" anchor="ctr"/>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8"/>
                  </a:ext>
                </a:extLst>
              </a:tr>
              <a:tr h="452659">
                <a:tc>
                  <a:txBody>
                    <a:bodyPr/>
                    <a:lstStyle/>
                    <a:p>
                      <a:pPr marL="0" marR="0" lvl="0" indent="0" algn="l" rtl="0">
                        <a:spcBef>
                          <a:spcPts val="0"/>
                        </a:spcBef>
                        <a:spcAft>
                          <a:spcPts val="0"/>
                        </a:spcAft>
                        <a:buClr>
                          <a:schemeClr val="dk1"/>
                        </a:buClr>
                        <a:buSzPts val="1600"/>
                        <a:buFont typeface="Arial"/>
                        <a:buNone/>
                      </a:pPr>
                      <a:r>
                        <a:rPr lang="fr-FR" sz="1600"/>
                        <a:t>9.   24 million</a:t>
                      </a:r>
                      <a:endParaRPr/>
                    </a:p>
                  </a:txBody>
                  <a:tcPr marL="163450" marR="163450" marT="45725" marB="45725" anchor="ctr"/>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9"/>
                  </a:ext>
                </a:extLst>
              </a:tr>
              <a:tr h="452659">
                <a:tc>
                  <a:txBody>
                    <a:bodyPr/>
                    <a:lstStyle/>
                    <a:p>
                      <a:pPr marL="0" marR="0" lvl="0" indent="0" algn="l" rtl="0">
                        <a:spcBef>
                          <a:spcPts val="0"/>
                        </a:spcBef>
                        <a:spcAft>
                          <a:spcPts val="0"/>
                        </a:spcAft>
                        <a:buClr>
                          <a:schemeClr val="dk1"/>
                        </a:buClr>
                        <a:buSzPts val="1600"/>
                        <a:buFont typeface="Arial"/>
                        <a:buNone/>
                      </a:pPr>
                      <a:r>
                        <a:rPr lang="fr-FR" sz="1600"/>
                        <a:t>10. 22 million</a:t>
                      </a:r>
                      <a:endParaRPr/>
                    </a:p>
                  </a:txBody>
                  <a:tcPr marL="163450" marR="163450" marT="45725" marB="45725" anchor="ctr"/>
                </a:tc>
                <a:tc>
                  <a:txBody>
                    <a:bodyPr/>
                    <a:lstStyle/>
                    <a:p>
                      <a:pPr marL="0" marR="0" lvl="0" indent="0" algn="l" rtl="0">
                        <a:spcBef>
                          <a:spcPts val="0"/>
                        </a:spcBef>
                        <a:spcAft>
                          <a:spcPts val="0"/>
                        </a:spcAft>
                        <a:buNone/>
                      </a:pPr>
                      <a:endParaRPr sz="1350" dirty="0"/>
                    </a:p>
                  </a:txBody>
                  <a:tcPr marL="163450" marR="163450" marT="45725" marB="45725" anchor="ctr"/>
                </a:tc>
                <a:extLst>
                  <a:ext uri="{0D108BD9-81ED-4DB2-BD59-A6C34878D82A}">
                    <a16:rowId xmlns:a16="http://schemas.microsoft.com/office/drawing/2014/main" val="10010"/>
                  </a:ext>
                </a:extLst>
              </a:tr>
            </a:tbl>
          </a:graphicData>
        </a:graphic>
      </p:graphicFrame>
      <p:graphicFrame>
        <p:nvGraphicFramePr>
          <p:cNvPr id="14" name="Diagram 13">
            <a:extLst>
              <a:ext uri="{FF2B5EF4-FFF2-40B4-BE49-F238E27FC236}">
                <a16:creationId xmlns:a16="http://schemas.microsoft.com/office/drawing/2014/main" id="{C2D02A44-A3FD-8BAD-05F2-5176DCE69575}"/>
              </a:ext>
            </a:extLst>
          </p:cNvPr>
          <p:cNvGraphicFramePr/>
          <p:nvPr>
            <p:extLst>
              <p:ext uri="{D42A27DB-BD31-4B8C-83A1-F6EECF244321}">
                <p14:modId xmlns:p14="http://schemas.microsoft.com/office/powerpoint/2010/main" val="1576146176"/>
              </p:ext>
            </p:extLst>
          </p:nvPr>
        </p:nvGraphicFramePr>
        <p:xfrm>
          <a:off x="196617" y="3428597"/>
          <a:ext cx="4016559" cy="288769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408471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DECF6"/>
        </a:solidFill>
        <a:effectLst/>
      </p:bgPr>
    </p:bg>
    <p:spTree>
      <p:nvGrpSpPr>
        <p:cNvPr id="1" name="">
          <a:extLst>
            <a:ext uri="{FF2B5EF4-FFF2-40B4-BE49-F238E27FC236}">
              <a16:creationId xmlns:a16="http://schemas.microsoft.com/office/drawing/2014/main" id="{4B89F34B-19EC-8837-B089-F4C40E12B894}"/>
            </a:ext>
          </a:extLst>
        </p:cNvPr>
        <p:cNvGrpSpPr/>
        <p:nvPr/>
      </p:nvGrpSpPr>
      <p:grpSpPr>
        <a:xfrm>
          <a:off x="0" y="0"/>
          <a:ext cx="0" cy="0"/>
          <a:chOff x="0" y="0"/>
          <a:chExt cx="0" cy="0"/>
        </a:xfrm>
      </p:grpSpPr>
      <p:sp>
        <p:nvSpPr>
          <p:cNvPr id="23" name="Rectangle 22">
            <a:extLst>
              <a:ext uri="{FF2B5EF4-FFF2-40B4-BE49-F238E27FC236}">
                <a16:creationId xmlns:a16="http://schemas.microsoft.com/office/drawing/2014/main" id="{6D7AADD9-00E3-6929-4006-BE585C3235F9}"/>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white">
          <a:xfrm flipH="1">
            <a:off x="0" y="-806"/>
            <a:ext cx="4294188" cy="685880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6" name="Title 2">
            <a:extLst>
              <a:ext uri="{FF2B5EF4-FFF2-40B4-BE49-F238E27FC236}">
                <a16:creationId xmlns:a16="http://schemas.microsoft.com/office/drawing/2014/main" id="{180A2188-001C-B210-04C9-BBA0AD9F0951}"/>
              </a:ext>
            </a:extLst>
          </p:cNvPr>
          <p:cNvSpPr>
            <a:spLocks noGrp="1"/>
          </p:cNvSpPr>
          <p:nvPr>
            <p:ph type="title"/>
          </p:nvPr>
        </p:nvSpPr>
        <p:spPr>
          <a:xfrm>
            <a:off x="549402" y="1050244"/>
            <a:ext cx="3605276" cy="180725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defRPr/>
            </a:pPr>
            <a:r>
              <a:rPr kumimoji="0" lang="en-US" sz="3200" b="0" i="0" u="none" strike="noStrike" kern="1200" cap="none" spc="0" normalizeH="0" baseline="0" noProof="1">
                <a:ln>
                  <a:noFill/>
                </a:ln>
                <a:solidFill>
                  <a:srgbClr val="0D004D"/>
                </a:solidFill>
                <a:effectLst/>
                <a:uLnTx/>
                <a:uFillTx/>
                <a:latin typeface="Plus Jakarta Sans SemiBold" panose="020B0609020204030204"/>
                <a:ea typeface="+mj-ea"/>
                <a:cs typeface="+mj-cs"/>
              </a:rPr>
              <a:t>2</a:t>
            </a:r>
            <a:r>
              <a:rPr lang="en-US" noProof="1">
                <a:solidFill>
                  <a:srgbClr val="0D004D"/>
                </a:solidFill>
                <a:latin typeface="Plus Jakarta Sans SemiBold" panose="020B0609020204030204"/>
              </a:rPr>
              <a:t>a</a:t>
            </a:r>
            <a:r>
              <a:rPr kumimoji="0" lang="en-US" sz="3200" b="0" i="0" u="none" strike="noStrike" kern="1200" cap="none" spc="0" normalizeH="0" baseline="0" noProof="1">
                <a:ln>
                  <a:noFill/>
                </a:ln>
                <a:solidFill>
                  <a:srgbClr val="0D004D"/>
                </a:solidFill>
                <a:effectLst/>
                <a:uLnTx/>
                <a:uFillTx/>
                <a:latin typeface="Plus Jakarta Sans SemiBold" panose="020B0609020204030204"/>
                <a:ea typeface="+mj-ea"/>
                <a:cs typeface="+mj-cs"/>
              </a:rPr>
              <a:t>. </a:t>
            </a:r>
            <a:r>
              <a:rPr lang="en-US" b="1" dirty="0">
                <a:solidFill>
                  <a:srgbClr val="0D004D"/>
                </a:solidFill>
              </a:rPr>
              <a:t>Top 10: European round </a:t>
            </a:r>
            <a:r>
              <a:rPr lang="en-US" b="1" dirty="0">
                <a:solidFill>
                  <a:schemeClr val="accent6"/>
                </a:solidFill>
              </a:rPr>
              <a:t>Answers</a:t>
            </a:r>
            <a:br>
              <a:rPr lang="en-US" dirty="0"/>
            </a:br>
            <a:endParaRPr kumimoji="0" lang="en-US" sz="3200" b="0" i="0" u="none" strike="noStrike" kern="1200" cap="none" spc="0" normalizeH="0" baseline="0" noProof="0" dirty="0">
              <a:ln>
                <a:noFill/>
              </a:ln>
              <a:solidFill>
                <a:schemeClr val="tx2"/>
              </a:solidFill>
              <a:effectLst/>
              <a:uLnTx/>
              <a:uFillTx/>
              <a:latin typeface="+mj-lt"/>
              <a:ea typeface="+mj-ea"/>
              <a:cs typeface="+mj-cs"/>
            </a:endParaRPr>
          </a:p>
        </p:txBody>
      </p:sp>
      <p:sp>
        <p:nvSpPr>
          <p:cNvPr id="5" name="Text Placeholder 1">
            <a:extLst>
              <a:ext uri="{FF2B5EF4-FFF2-40B4-BE49-F238E27FC236}">
                <a16:creationId xmlns:a16="http://schemas.microsoft.com/office/drawing/2014/main" id="{7786897B-8CA6-16E8-7C32-3369C5024B75}"/>
              </a:ext>
            </a:extLst>
          </p:cNvPr>
          <p:cNvSpPr>
            <a:spLocks noGrp="1"/>
          </p:cNvSpPr>
          <p:nvPr/>
        </p:nvSpPr>
        <p:spPr>
          <a:xfrm>
            <a:off x="549402" y="0"/>
            <a:ext cx="3607200" cy="547200"/>
          </a:xfrm>
          <a:prstGeom prst="rect">
            <a:avLst/>
          </a:prstGeom>
        </p:spPr>
        <p:txBody>
          <a:bodyPr vert="horz" lIns="0" tIns="0" rIns="0" bIns="0" rtlCol="0" anchor="ctr" anchorCtr="0">
            <a:noAutofit/>
          </a:bodyP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000" kern="1200" cap="all" baseline="0" dirty="0">
                <a:solidFill>
                  <a:srgbClr val="512EAB"/>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kumimoji="0" lang="en-US" sz="1000" b="0" i="0" u="none" strike="noStrike" kern="1200" cap="all" spc="0" normalizeH="0" baseline="0" noProof="0" dirty="0">
                <a:ln>
                  <a:noFill/>
                </a:ln>
                <a:solidFill>
                  <a:srgbClr val="512EAB"/>
                </a:solidFill>
                <a:effectLst/>
                <a:uLnTx/>
                <a:uFillTx/>
                <a:latin typeface="Plus Jakarta Sans" panose="020B0604030504040204"/>
                <a:ea typeface="+mn-ea"/>
                <a:cs typeface="+mn-cs"/>
              </a:rPr>
              <a:t>Activity 2a</a:t>
            </a:r>
          </a:p>
        </p:txBody>
      </p:sp>
      <p:sp>
        <p:nvSpPr>
          <p:cNvPr id="8" name="Text Placeholder 104">
            <a:extLst>
              <a:ext uri="{FF2B5EF4-FFF2-40B4-BE49-F238E27FC236}">
                <a16:creationId xmlns:a16="http://schemas.microsoft.com/office/drawing/2014/main" id="{ECFF23F2-75F7-AC10-2061-466C5063B356}"/>
              </a:ext>
            </a:extLst>
          </p:cNvPr>
          <p:cNvSpPr txBox="1">
            <a:spLocks/>
          </p:cNvSpPr>
          <p:nvPr/>
        </p:nvSpPr>
        <p:spPr>
          <a:xfrm>
            <a:off x="553788" y="2717321"/>
            <a:ext cx="3302219" cy="2682815"/>
          </a:xfrm>
          <a:prstGeom prst="rect">
            <a:avLst/>
          </a:prstGeom>
        </p:spPr>
        <p:txBody>
          <a:bodyPr lIns="0" tIns="0" rIns="0" bIns="0"/>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a:defRPr/>
            </a:pPr>
            <a:r>
              <a:rPr kumimoji="0" lang="en-GB" b="0" i="0" u="none" strike="noStrike" kern="1200" cap="none" spc="0" normalizeH="0" baseline="0" noProof="1">
                <a:ln>
                  <a:noFill/>
                </a:ln>
                <a:solidFill>
                  <a:srgbClr val="0D004D"/>
                </a:solidFill>
                <a:effectLst/>
                <a:uLnTx/>
                <a:uFillTx/>
                <a:latin typeface="Plus Jakarta Sans Medium" panose="020B0604030504040204"/>
                <a:ea typeface="+mn-ea"/>
                <a:cs typeface="+mn-cs"/>
              </a:rPr>
              <a:t>Put the most spoken languages in Europe in order.</a:t>
            </a:r>
          </a:p>
        </p:txBody>
      </p:sp>
      <p:sp>
        <p:nvSpPr>
          <p:cNvPr id="17" name="Text Placeholder 581">
            <a:extLst>
              <a:ext uri="{FF2B5EF4-FFF2-40B4-BE49-F238E27FC236}">
                <a16:creationId xmlns:a16="http://schemas.microsoft.com/office/drawing/2014/main" id="{1872B1D9-6765-186D-FC08-B36444031196}"/>
              </a:ext>
            </a:extLst>
          </p:cNvPr>
          <p:cNvSpPr txBox="1">
            <a:spLocks/>
          </p:cNvSpPr>
          <p:nvPr/>
        </p:nvSpPr>
        <p:spPr>
          <a:xfrm>
            <a:off x="4896783" y="1050244"/>
            <a:ext cx="6645359" cy="4712201"/>
          </a:xfrm>
          <a:prstGeom prst="rect">
            <a:avLst/>
          </a:prstGeom>
        </p:spPr>
        <p:txBody>
          <a:bodyPr vert="horz" lIns="0" tIns="0" rIns="0" bIns="0" rtlCol="0" anchor="b">
            <a:noAutofit/>
          </a:bodyPr>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sz="1800" noProof="1">
              <a:solidFill>
                <a:srgbClr val="0D004D"/>
              </a:solidFill>
              <a:latin typeface="Plus Jakarta Sans Medium" panose="020B0604030504040204"/>
            </a:endParaRPr>
          </a:p>
        </p:txBody>
      </p:sp>
      <p:sp>
        <p:nvSpPr>
          <p:cNvPr id="12" name="Footer Placeholder 6">
            <a:extLst>
              <a:ext uri="{FF2B5EF4-FFF2-40B4-BE49-F238E27FC236}">
                <a16:creationId xmlns:a16="http://schemas.microsoft.com/office/drawing/2014/main" id="{0FD315D6-71F5-DE99-CA64-5DB223BC0417}"/>
              </a:ext>
              <a:ext uri="{C183D7F6-B498-43B3-948B-1728B52AA6E4}">
                <adec:decorative xmlns:adec="http://schemas.microsoft.com/office/drawing/2017/decorative" val="1"/>
              </a:ext>
            </a:extLst>
          </p:cNvPr>
          <p:cNvSpPr/>
          <p:nvPr/>
        </p:nvSpPr>
        <p:spPr>
          <a:xfrm>
            <a:off x="549402" y="6439710"/>
            <a:ext cx="3605276" cy="418289"/>
          </a:xfrm>
          <a:prstGeom prst="rect">
            <a:avLst/>
          </a:prstGeom>
        </p:spPr>
        <p:txBody>
          <a:bodyPr vert="horz" lIns="0" tIns="0" rIns="0" bIns="0" rtlCol="0" anchor="ctr">
            <a:noAutofit/>
          </a:bodyPr>
          <a:lstStyle>
            <a:defPPr>
              <a:defRPr lang="en-US"/>
            </a:defPPr>
            <a:lvl1pPr marL="0" algn="l"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D004D"/>
                </a:solidFill>
                <a:effectLst/>
                <a:uLnTx/>
                <a:uFillTx/>
                <a:latin typeface="Plus Jakarta Sans" panose="020B0604030504040204"/>
                <a:ea typeface="+mn-ea"/>
                <a:cs typeface="+mn-cs"/>
              </a:rPr>
              <a:t>Copyright 2026 Pearson. All rights reserved.</a:t>
            </a:r>
          </a:p>
        </p:txBody>
      </p:sp>
      <p:sp>
        <p:nvSpPr>
          <p:cNvPr id="13" name="Slide Number Placeholder 7">
            <a:extLst>
              <a:ext uri="{FF2B5EF4-FFF2-40B4-BE49-F238E27FC236}">
                <a16:creationId xmlns:a16="http://schemas.microsoft.com/office/drawing/2014/main" id="{FA3AA616-9203-8DFC-4CFE-41A7662908B7}"/>
              </a:ext>
              <a:ext uri="{C183D7F6-B498-43B3-948B-1728B52AA6E4}">
                <adec:decorative xmlns:adec="http://schemas.microsoft.com/office/drawing/2017/decorative" val="1"/>
              </a:ext>
            </a:extLst>
          </p:cNvPr>
          <p:cNvSpPr/>
          <p:nvPr/>
        </p:nvSpPr>
        <p:spPr>
          <a:xfrm>
            <a:off x="9907778" y="6439710"/>
            <a:ext cx="1734820" cy="418290"/>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0D004D"/>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800" b="0" i="0" u="none" strike="noStrike" kern="1200" cap="none" spc="0" normalizeH="0" baseline="0" noProof="0">
              <a:ln>
                <a:noFill/>
              </a:ln>
              <a:solidFill>
                <a:srgbClr val="0D004D"/>
              </a:solidFill>
              <a:effectLst/>
              <a:uLnTx/>
              <a:uFillTx/>
              <a:latin typeface="Plus Jakarta Sans" panose="020B0604030504040204"/>
              <a:ea typeface="+mn-ea"/>
              <a:cs typeface="+mn-cs"/>
            </a:endParaRPr>
          </a:p>
        </p:txBody>
      </p:sp>
      <p:sp>
        <p:nvSpPr>
          <p:cNvPr id="4" name="Rectangle: Rounded Corners 3">
            <a:hlinkClick r:id="rId2" action="ppaction://hlinksldjump"/>
            <a:extLst>
              <a:ext uri="{FF2B5EF4-FFF2-40B4-BE49-F238E27FC236}">
                <a16:creationId xmlns:a16="http://schemas.microsoft.com/office/drawing/2014/main" id="{B2E29CB8-6BDE-BF6F-235F-D3D7C4A55999}"/>
              </a:ext>
            </a:extLst>
          </p:cNvPr>
          <p:cNvSpPr/>
          <p:nvPr/>
        </p:nvSpPr>
        <p:spPr>
          <a:xfrm>
            <a:off x="8333117" y="6285130"/>
            <a:ext cx="2809101" cy="418291"/>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t>Play Global Round</a:t>
            </a:r>
          </a:p>
        </p:txBody>
      </p:sp>
      <p:pic>
        <p:nvPicPr>
          <p:cNvPr id="25" name="Graphic 24" descr="Chevron arrows with solid fill">
            <a:extLst>
              <a:ext uri="{FF2B5EF4-FFF2-40B4-BE49-F238E27FC236}">
                <a16:creationId xmlns:a16="http://schemas.microsoft.com/office/drawing/2014/main" id="{5FFC2578-9E3F-1FD5-14B5-E4678265DD5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556460" y="6264236"/>
            <a:ext cx="437455" cy="437455"/>
          </a:xfrm>
          <a:prstGeom prst="rect">
            <a:avLst/>
          </a:prstGeom>
        </p:spPr>
      </p:pic>
      <p:graphicFrame>
        <p:nvGraphicFramePr>
          <p:cNvPr id="9" name="Google Shape;192;p6">
            <a:extLst>
              <a:ext uri="{FF2B5EF4-FFF2-40B4-BE49-F238E27FC236}">
                <a16:creationId xmlns:a16="http://schemas.microsoft.com/office/drawing/2014/main" id="{7992F5C3-5B32-FF08-7EF2-78A11691830A}"/>
              </a:ext>
            </a:extLst>
          </p:cNvPr>
          <p:cNvGraphicFramePr/>
          <p:nvPr>
            <p:extLst>
              <p:ext uri="{D42A27DB-BD31-4B8C-83A1-F6EECF244321}">
                <p14:modId xmlns:p14="http://schemas.microsoft.com/office/powerpoint/2010/main" val="1357639289"/>
              </p:ext>
            </p:extLst>
          </p:nvPr>
        </p:nvGraphicFramePr>
        <p:xfrm>
          <a:off x="4960188" y="876186"/>
          <a:ext cx="6645359" cy="5233475"/>
        </p:xfrm>
        <a:graphic>
          <a:graphicData uri="http://schemas.openxmlformats.org/drawingml/2006/table">
            <a:tbl>
              <a:tblPr firstRow="1" bandRow="1">
                <a:tableStyleId>{21E4AEA4-8DFA-4A89-87EB-49C32662AFE0}</a:tableStyleId>
              </a:tblPr>
              <a:tblGrid>
                <a:gridCol w="3275984">
                  <a:extLst>
                    <a:ext uri="{9D8B030D-6E8A-4147-A177-3AD203B41FA5}">
                      <a16:colId xmlns:a16="http://schemas.microsoft.com/office/drawing/2014/main" val="20000"/>
                    </a:ext>
                  </a:extLst>
                </a:gridCol>
                <a:gridCol w="3369375">
                  <a:extLst>
                    <a:ext uri="{9D8B030D-6E8A-4147-A177-3AD203B41FA5}">
                      <a16:colId xmlns:a16="http://schemas.microsoft.com/office/drawing/2014/main" val="20001"/>
                    </a:ext>
                  </a:extLst>
                </a:gridCol>
              </a:tblGrid>
              <a:tr h="706885">
                <a:tc>
                  <a:txBody>
                    <a:bodyPr/>
                    <a:lstStyle/>
                    <a:p>
                      <a:pPr marL="0" marR="0" lvl="0" indent="0" algn="l" rtl="0">
                        <a:spcBef>
                          <a:spcPts val="0"/>
                        </a:spcBef>
                        <a:spcAft>
                          <a:spcPts val="0"/>
                        </a:spcAft>
                        <a:buNone/>
                      </a:pPr>
                      <a:r>
                        <a:rPr lang="fr-FR" sz="1600" b="0" u="none" strike="noStrike" cap="none" dirty="0" err="1"/>
                        <a:t>Approximate</a:t>
                      </a:r>
                      <a:r>
                        <a:rPr lang="fr-FR" sz="1600" b="0" u="none" strike="noStrike" cap="none" dirty="0"/>
                        <a:t> </a:t>
                      </a:r>
                      <a:r>
                        <a:rPr lang="fr-FR" sz="1600" b="0" u="none" strike="noStrike" cap="none" dirty="0" err="1"/>
                        <a:t>number</a:t>
                      </a:r>
                      <a:r>
                        <a:rPr lang="fr-FR" sz="1600" b="0" u="none" strike="noStrike" cap="none" dirty="0"/>
                        <a:t> of native speakers</a:t>
                      </a:r>
                      <a:endParaRPr dirty="0"/>
                    </a:p>
                  </a:txBody>
                  <a:tcPr marL="163450" marR="163450" marT="45725" marB="45725" anchor="ctr"/>
                </a:tc>
                <a:tc>
                  <a:txBody>
                    <a:bodyPr/>
                    <a:lstStyle/>
                    <a:p>
                      <a:pPr marL="0" marR="0" lvl="0" indent="0" algn="l" rtl="0">
                        <a:spcBef>
                          <a:spcPts val="0"/>
                        </a:spcBef>
                        <a:spcAft>
                          <a:spcPts val="0"/>
                        </a:spcAft>
                        <a:buNone/>
                      </a:pPr>
                      <a:r>
                        <a:rPr lang="fr-FR" sz="1600" b="0" dirty="0"/>
                        <a:t>Language</a:t>
                      </a:r>
                      <a:endParaRPr dirty="0"/>
                    </a:p>
                  </a:txBody>
                  <a:tcPr marL="163450" marR="163450" marT="45725" marB="45725" anchor="ctr"/>
                </a:tc>
                <a:extLst>
                  <a:ext uri="{0D108BD9-81ED-4DB2-BD59-A6C34878D82A}">
                    <a16:rowId xmlns:a16="http://schemas.microsoft.com/office/drawing/2014/main" val="10000"/>
                  </a:ext>
                </a:extLst>
              </a:tr>
              <a:tr h="452659">
                <a:tc>
                  <a:txBody>
                    <a:bodyPr/>
                    <a:lstStyle/>
                    <a:p>
                      <a:pPr marL="0" marR="0" lvl="0" indent="0" algn="l" rtl="0">
                        <a:spcBef>
                          <a:spcPts val="0"/>
                        </a:spcBef>
                        <a:spcAft>
                          <a:spcPts val="0"/>
                        </a:spcAft>
                        <a:buClr>
                          <a:schemeClr val="dk1"/>
                        </a:buClr>
                        <a:buSzPts val="1600"/>
                        <a:buFont typeface="Arial"/>
                        <a:buNone/>
                      </a:pPr>
                      <a:r>
                        <a:rPr lang="fr-FR" sz="1600" dirty="0">
                          <a:solidFill>
                            <a:srgbClr val="0D004D"/>
                          </a:solidFill>
                        </a:rPr>
                        <a:t>1.   160 million</a:t>
                      </a:r>
                      <a:endParaRPr dirty="0">
                        <a:solidFill>
                          <a:srgbClr val="0D004D"/>
                        </a:solidFill>
                      </a:endParaRPr>
                    </a:p>
                  </a:txBody>
                  <a:tcPr marL="163450" marR="163450" marT="45725" marB="45725" anchor="ctr"/>
                </a:tc>
                <a:tc>
                  <a:txBody>
                    <a:bodyPr/>
                    <a:lstStyle/>
                    <a:p>
                      <a:pPr marL="0" indent="0">
                        <a:buNone/>
                      </a:pPr>
                      <a:r>
                        <a:rPr lang="en-US" sz="1600" dirty="0">
                          <a:solidFill>
                            <a:schemeClr val="accent6"/>
                          </a:solidFill>
                        </a:rPr>
                        <a:t>Russian</a:t>
                      </a:r>
                    </a:p>
                  </a:txBody>
                  <a:tcPr marL="64008" marR="64008" marT="64008" marB="64008"/>
                </a:tc>
                <a:extLst>
                  <a:ext uri="{0D108BD9-81ED-4DB2-BD59-A6C34878D82A}">
                    <a16:rowId xmlns:a16="http://schemas.microsoft.com/office/drawing/2014/main" val="10001"/>
                  </a:ext>
                </a:extLst>
              </a:tr>
              <a:tr h="452659">
                <a:tc>
                  <a:txBody>
                    <a:bodyPr/>
                    <a:lstStyle/>
                    <a:p>
                      <a:pPr marL="0" marR="0" lvl="0" indent="0" algn="l" rtl="0">
                        <a:spcBef>
                          <a:spcPts val="0"/>
                        </a:spcBef>
                        <a:spcAft>
                          <a:spcPts val="0"/>
                        </a:spcAft>
                        <a:buClr>
                          <a:schemeClr val="dk1"/>
                        </a:buClr>
                        <a:buSzPts val="1600"/>
                        <a:buFont typeface="Arial"/>
                        <a:buNone/>
                      </a:pPr>
                      <a:r>
                        <a:rPr lang="fr-FR" sz="1600" dirty="0">
                          <a:solidFill>
                            <a:srgbClr val="0D004D"/>
                          </a:solidFill>
                        </a:rPr>
                        <a:t>2.   97 million</a:t>
                      </a:r>
                      <a:endParaRPr dirty="0">
                        <a:solidFill>
                          <a:srgbClr val="0D004D"/>
                        </a:solidFill>
                      </a:endParaRPr>
                    </a:p>
                  </a:txBody>
                  <a:tcPr marL="163450" marR="163450" marT="45725" marB="45725" anchor="ctr"/>
                </a:tc>
                <a:tc>
                  <a:txBody>
                    <a:bodyPr/>
                    <a:lstStyle/>
                    <a:p>
                      <a:pPr marL="0" indent="0">
                        <a:buNone/>
                      </a:pPr>
                      <a:r>
                        <a:rPr lang="en-US" sz="1600" dirty="0">
                          <a:solidFill>
                            <a:schemeClr val="accent6"/>
                          </a:solidFill>
                        </a:rPr>
                        <a:t>German</a:t>
                      </a:r>
                    </a:p>
                  </a:txBody>
                  <a:tcPr marL="64008" marR="64008" marT="64008" marB="64008"/>
                </a:tc>
                <a:extLst>
                  <a:ext uri="{0D108BD9-81ED-4DB2-BD59-A6C34878D82A}">
                    <a16:rowId xmlns:a16="http://schemas.microsoft.com/office/drawing/2014/main" val="10002"/>
                  </a:ext>
                </a:extLst>
              </a:tr>
              <a:tr h="452659">
                <a:tc>
                  <a:txBody>
                    <a:bodyPr/>
                    <a:lstStyle/>
                    <a:p>
                      <a:pPr marL="0" marR="0" lvl="0" indent="0" algn="l" rtl="0">
                        <a:spcBef>
                          <a:spcPts val="0"/>
                        </a:spcBef>
                        <a:spcAft>
                          <a:spcPts val="0"/>
                        </a:spcAft>
                        <a:buClr>
                          <a:schemeClr val="dk1"/>
                        </a:buClr>
                        <a:buSzPts val="1600"/>
                        <a:buFont typeface="Arial"/>
                        <a:buNone/>
                      </a:pPr>
                      <a:r>
                        <a:rPr lang="fr-FR" sz="1600">
                          <a:solidFill>
                            <a:srgbClr val="0D004D"/>
                          </a:solidFill>
                        </a:rPr>
                        <a:t>3.   72 million</a:t>
                      </a:r>
                      <a:endParaRPr>
                        <a:solidFill>
                          <a:srgbClr val="0D004D"/>
                        </a:solidFill>
                      </a:endParaRPr>
                    </a:p>
                  </a:txBody>
                  <a:tcPr marL="163450" marR="163450" marT="45725" marB="45725" anchor="ctr"/>
                </a:tc>
                <a:tc>
                  <a:txBody>
                    <a:bodyPr/>
                    <a:lstStyle/>
                    <a:p>
                      <a:pPr marL="0" indent="0">
                        <a:buNone/>
                      </a:pPr>
                      <a:r>
                        <a:rPr lang="en-US" sz="1600" dirty="0">
                          <a:solidFill>
                            <a:schemeClr val="accent6"/>
                          </a:solidFill>
                        </a:rPr>
                        <a:t>French</a:t>
                      </a:r>
                    </a:p>
                  </a:txBody>
                  <a:tcPr marL="64008" marR="64008" marT="64008" marB="64008"/>
                </a:tc>
                <a:extLst>
                  <a:ext uri="{0D108BD9-81ED-4DB2-BD59-A6C34878D82A}">
                    <a16:rowId xmlns:a16="http://schemas.microsoft.com/office/drawing/2014/main" val="10003"/>
                  </a:ext>
                </a:extLst>
              </a:tr>
              <a:tr h="452659">
                <a:tc>
                  <a:txBody>
                    <a:bodyPr/>
                    <a:lstStyle/>
                    <a:p>
                      <a:pPr marL="0" marR="0" lvl="0" indent="0" algn="l" rtl="0">
                        <a:spcBef>
                          <a:spcPts val="0"/>
                        </a:spcBef>
                        <a:spcAft>
                          <a:spcPts val="0"/>
                        </a:spcAft>
                        <a:buClr>
                          <a:schemeClr val="dk1"/>
                        </a:buClr>
                        <a:buSzPts val="1600"/>
                        <a:buFont typeface="Arial"/>
                        <a:buNone/>
                      </a:pPr>
                      <a:r>
                        <a:rPr lang="fr-FR" sz="1600">
                          <a:solidFill>
                            <a:srgbClr val="0D004D"/>
                          </a:solidFill>
                        </a:rPr>
                        <a:t>4.   65 million</a:t>
                      </a:r>
                      <a:endParaRPr>
                        <a:solidFill>
                          <a:srgbClr val="0D004D"/>
                        </a:solidFill>
                      </a:endParaRPr>
                    </a:p>
                  </a:txBody>
                  <a:tcPr marL="163450" marR="163450" marT="45725" marB="45725" anchor="ctr"/>
                </a:tc>
                <a:tc>
                  <a:txBody>
                    <a:bodyPr/>
                    <a:lstStyle/>
                    <a:p>
                      <a:pPr marL="0" indent="0">
                        <a:buNone/>
                      </a:pPr>
                      <a:r>
                        <a:rPr lang="en-US" sz="1600" dirty="0">
                          <a:solidFill>
                            <a:schemeClr val="accent6"/>
                          </a:solidFill>
                        </a:rPr>
                        <a:t>Italian</a:t>
                      </a:r>
                    </a:p>
                  </a:txBody>
                  <a:tcPr marL="64008" marR="64008" marT="64008" marB="64008"/>
                </a:tc>
                <a:extLst>
                  <a:ext uri="{0D108BD9-81ED-4DB2-BD59-A6C34878D82A}">
                    <a16:rowId xmlns:a16="http://schemas.microsoft.com/office/drawing/2014/main" val="10004"/>
                  </a:ext>
                </a:extLst>
              </a:tr>
              <a:tr h="452659">
                <a:tc>
                  <a:txBody>
                    <a:bodyPr/>
                    <a:lstStyle/>
                    <a:p>
                      <a:pPr marL="0" marR="0" lvl="0" indent="0" algn="l" rtl="0">
                        <a:spcBef>
                          <a:spcPts val="0"/>
                        </a:spcBef>
                        <a:spcAft>
                          <a:spcPts val="0"/>
                        </a:spcAft>
                        <a:buClr>
                          <a:schemeClr val="dk1"/>
                        </a:buClr>
                        <a:buSzPts val="1600"/>
                        <a:buFont typeface="Arial"/>
                        <a:buNone/>
                      </a:pPr>
                      <a:r>
                        <a:rPr lang="fr-FR" sz="1600">
                          <a:solidFill>
                            <a:srgbClr val="0D004D"/>
                          </a:solidFill>
                        </a:rPr>
                        <a:t>5.   63 million</a:t>
                      </a:r>
                      <a:endParaRPr>
                        <a:solidFill>
                          <a:srgbClr val="0D004D"/>
                        </a:solidFill>
                      </a:endParaRPr>
                    </a:p>
                  </a:txBody>
                  <a:tcPr marL="163450" marR="163450" marT="45725" marB="45725" anchor="ctr"/>
                </a:tc>
                <a:tc>
                  <a:txBody>
                    <a:bodyPr/>
                    <a:lstStyle/>
                    <a:p>
                      <a:pPr marL="0" indent="0">
                        <a:buNone/>
                      </a:pPr>
                      <a:r>
                        <a:rPr lang="en-US" sz="1600" dirty="0">
                          <a:solidFill>
                            <a:schemeClr val="accent6"/>
                          </a:solidFill>
                        </a:rPr>
                        <a:t>English</a:t>
                      </a:r>
                    </a:p>
                  </a:txBody>
                  <a:tcPr marL="64008" marR="64008" marT="64008" marB="64008"/>
                </a:tc>
                <a:extLst>
                  <a:ext uri="{0D108BD9-81ED-4DB2-BD59-A6C34878D82A}">
                    <a16:rowId xmlns:a16="http://schemas.microsoft.com/office/drawing/2014/main" val="10005"/>
                  </a:ext>
                </a:extLst>
              </a:tr>
              <a:tr h="452659">
                <a:tc>
                  <a:txBody>
                    <a:bodyPr/>
                    <a:lstStyle/>
                    <a:p>
                      <a:pPr marL="0" marR="0" lvl="0" indent="0" algn="l" rtl="0">
                        <a:spcBef>
                          <a:spcPts val="0"/>
                        </a:spcBef>
                        <a:spcAft>
                          <a:spcPts val="0"/>
                        </a:spcAft>
                        <a:buClr>
                          <a:schemeClr val="dk1"/>
                        </a:buClr>
                        <a:buSzPts val="1600"/>
                        <a:buFont typeface="Arial"/>
                        <a:buNone/>
                      </a:pPr>
                      <a:r>
                        <a:rPr lang="fr-FR" sz="1600" dirty="0">
                          <a:solidFill>
                            <a:srgbClr val="0D004D"/>
                          </a:solidFill>
                        </a:rPr>
                        <a:t>6.   47 million</a:t>
                      </a:r>
                      <a:endParaRPr dirty="0">
                        <a:solidFill>
                          <a:srgbClr val="0D004D"/>
                        </a:solidFill>
                      </a:endParaRPr>
                    </a:p>
                  </a:txBody>
                  <a:tcPr marL="163450" marR="163450" marT="45725" marB="45725" anchor="ctr"/>
                </a:tc>
                <a:tc>
                  <a:txBody>
                    <a:bodyPr/>
                    <a:lstStyle/>
                    <a:p>
                      <a:pPr marL="0" indent="0">
                        <a:buNone/>
                      </a:pPr>
                      <a:r>
                        <a:rPr lang="en-US" sz="1600" dirty="0">
                          <a:solidFill>
                            <a:schemeClr val="accent6"/>
                          </a:solidFill>
                        </a:rPr>
                        <a:t>Spanish</a:t>
                      </a:r>
                    </a:p>
                  </a:txBody>
                  <a:tcPr marL="64008" marR="64008" marT="64008" marB="64008"/>
                </a:tc>
                <a:extLst>
                  <a:ext uri="{0D108BD9-81ED-4DB2-BD59-A6C34878D82A}">
                    <a16:rowId xmlns:a16="http://schemas.microsoft.com/office/drawing/2014/main" val="10006"/>
                  </a:ext>
                </a:extLst>
              </a:tr>
              <a:tr h="452659">
                <a:tc>
                  <a:txBody>
                    <a:bodyPr/>
                    <a:lstStyle/>
                    <a:p>
                      <a:pPr marL="0" marR="0" lvl="0" indent="0" algn="l" rtl="0">
                        <a:spcBef>
                          <a:spcPts val="0"/>
                        </a:spcBef>
                        <a:spcAft>
                          <a:spcPts val="0"/>
                        </a:spcAft>
                        <a:buClr>
                          <a:schemeClr val="dk1"/>
                        </a:buClr>
                        <a:buSzPts val="1600"/>
                        <a:buFont typeface="Arial"/>
                        <a:buNone/>
                      </a:pPr>
                      <a:r>
                        <a:rPr lang="fr-FR" sz="1600" dirty="0">
                          <a:solidFill>
                            <a:srgbClr val="0D004D"/>
                          </a:solidFill>
                        </a:rPr>
                        <a:t>7.   39 million</a:t>
                      </a:r>
                      <a:endParaRPr dirty="0">
                        <a:solidFill>
                          <a:srgbClr val="0D004D"/>
                        </a:solidFill>
                      </a:endParaRPr>
                    </a:p>
                  </a:txBody>
                  <a:tcPr marL="163450" marR="163450" marT="45725" marB="45725" anchor="ctr"/>
                </a:tc>
                <a:tc>
                  <a:txBody>
                    <a:bodyPr/>
                    <a:lstStyle/>
                    <a:p>
                      <a:pPr marL="0" indent="0">
                        <a:buNone/>
                      </a:pPr>
                      <a:r>
                        <a:rPr lang="en-US" sz="1600" dirty="0">
                          <a:solidFill>
                            <a:schemeClr val="accent6"/>
                          </a:solidFill>
                        </a:rPr>
                        <a:t>Polish</a:t>
                      </a:r>
                    </a:p>
                  </a:txBody>
                  <a:tcPr marL="64008" marR="64008" marT="64008" marB="64008"/>
                </a:tc>
                <a:extLst>
                  <a:ext uri="{0D108BD9-81ED-4DB2-BD59-A6C34878D82A}">
                    <a16:rowId xmlns:a16="http://schemas.microsoft.com/office/drawing/2014/main" val="10007"/>
                  </a:ext>
                </a:extLst>
              </a:tr>
              <a:tr h="452659">
                <a:tc>
                  <a:txBody>
                    <a:bodyPr/>
                    <a:lstStyle/>
                    <a:p>
                      <a:pPr marL="0" marR="0" lvl="0" indent="0" algn="l" rtl="0">
                        <a:spcBef>
                          <a:spcPts val="0"/>
                        </a:spcBef>
                        <a:spcAft>
                          <a:spcPts val="0"/>
                        </a:spcAft>
                        <a:buClr>
                          <a:schemeClr val="dk1"/>
                        </a:buClr>
                        <a:buSzPts val="1600"/>
                        <a:buFont typeface="Arial"/>
                        <a:buNone/>
                      </a:pPr>
                      <a:r>
                        <a:rPr lang="fr-FR" sz="1600" dirty="0">
                          <a:solidFill>
                            <a:srgbClr val="0D004D"/>
                          </a:solidFill>
                        </a:rPr>
                        <a:t>8.   33 million</a:t>
                      </a:r>
                      <a:endParaRPr dirty="0">
                        <a:solidFill>
                          <a:srgbClr val="0D004D"/>
                        </a:solidFill>
                      </a:endParaRPr>
                    </a:p>
                  </a:txBody>
                  <a:tcPr marL="163450" marR="163450" marT="45725" marB="45725" anchor="ctr"/>
                </a:tc>
                <a:tc>
                  <a:txBody>
                    <a:bodyPr/>
                    <a:lstStyle/>
                    <a:p>
                      <a:pPr marL="0" indent="0">
                        <a:buNone/>
                      </a:pPr>
                      <a:r>
                        <a:rPr lang="en-US" sz="1600" dirty="0">
                          <a:solidFill>
                            <a:schemeClr val="accent6"/>
                          </a:solidFill>
                        </a:rPr>
                        <a:t>Ukrainian</a:t>
                      </a:r>
                    </a:p>
                  </a:txBody>
                  <a:tcPr marL="64008" marR="64008" marT="64008" marB="64008"/>
                </a:tc>
                <a:extLst>
                  <a:ext uri="{0D108BD9-81ED-4DB2-BD59-A6C34878D82A}">
                    <a16:rowId xmlns:a16="http://schemas.microsoft.com/office/drawing/2014/main" val="10008"/>
                  </a:ext>
                </a:extLst>
              </a:tr>
              <a:tr h="452659">
                <a:tc>
                  <a:txBody>
                    <a:bodyPr/>
                    <a:lstStyle/>
                    <a:p>
                      <a:pPr marL="0" marR="0" lvl="0" indent="0" algn="l" rtl="0">
                        <a:spcBef>
                          <a:spcPts val="0"/>
                        </a:spcBef>
                        <a:spcAft>
                          <a:spcPts val="0"/>
                        </a:spcAft>
                        <a:buClr>
                          <a:schemeClr val="dk1"/>
                        </a:buClr>
                        <a:buSzPts val="1600"/>
                        <a:buFont typeface="Arial"/>
                        <a:buNone/>
                      </a:pPr>
                      <a:r>
                        <a:rPr lang="fr-FR" sz="1600">
                          <a:solidFill>
                            <a:srgbClr val="0D004D"/>
                          </a:solidFill>
                        </a:rPr>
                        <a:t>9.   24 million</a:t>
                      </a:r>
                      <a:endParaRPr>
                        <a:solidFill>
                          <a:srgbClr val="0D004D"/>
                        </a:solidFill>
                      </a:endParaRPr>
                    </a:p>
                  </a:txBody>
                  <a:tcPr marL="163450" marR="163450" marT="45725" marB="45725" anchor="ctr"/>
                </a:tc>
                <a:tc>
                  <a:txBody>
                    <a:bodyPr/>
                    <a:lstStyle/>
                    <a:p>
                      <a:pPr marL="0" indent="0">
                        <a:buNone/>
                      </a:pPr>
                      <a:r>
                        <a:rPr lang="en-US" sz="1600" dirty="0">
                          <a:solidFill>
                            <a:schemeClr val="accent6"/>
                          </a:solidFill>
                        </a:rPr>
                        <a:t>Romanian</a:t>
                      </a:r>
                    </a:p>
                  </a:txBody>
                  <a:tcPr marL="64008" marR="64008" marT="64008" marB="64008"/>
                </a:tc>
                <a:extLst>
                  <a:ext uri="{0D108BD9-81ED-4DB2-BD59-A6C34878D82A}">
                    <a16:rowId xmlns:a16="http://schemas.microsoft.com/office/drawing/2014/main" val="10009"/>
                  </a:ext>
                </a:extLst>
              </a:tr>
              <a:tr h="452659">
                <a:tc>
                  <a:txBody>
                    <a:bodyPr/>
                    <a:lstStyle/>
                    <a:p>
                      <a:pPr marL="0" marR="0" lvl="0" indent="0" algn="l" rtl="0">
                        <a:spcBef>
                          <a:spcPts val="0"/>
                        </a:spcBef>
                        <a:spcAft>
                          <a:spcPts val="0"/>
                        </a:spcAft>
                        <a:buClr>
                          <a:schemeClr val="dk1"/>
                        </a:buClr>
                        <a:buSzPts val="1600"/>
                        <a:buFont typeface="Arial"/>
                        <a:buNone/>
                      </a:pPr>
                      <a:r>
                        <a:rPr lang="fr-FR" sz="1600" dirty="0">
                          <a:solidFill>
                            <a:srgbClr val="0D004D"/>
                          </a:solidFill>
                        </a:rPr>
                        <a:t>10. 22 million</a:t>
                      </a:r>
                      <a:endParaRPr dirty="0">
                        <a:solidFill>
                          <a:srgbClr val="0D004D"/>
                        </a:solidFill>
                      </a:endParaRPr>
                    </a:p>
                  </a:txBody>
                  <a:tcPr marL="163450" marR="163450" marT="45725" marB="45725" anchor="ctr"/>
                </a:tc>
                <a:tc>
                  <a:txBody>
                    <a:bodyPr/>
                    <a:lstStyle/>
                    <a:p>
                      <a:pPr marL="0" indent="0">
                        <a:buNone/>
                      </a:pPr>
                      <a:r>
                        <a:rPr lang="en-US" sz="1600" dirty="0">
                          <a:solidFill>
                            <a:schemeClr val="accent6"/>
                          </a:solidFill>
                        </a:rPr>
                        <a:t>Dutch</a:t>
                      </a:r>
                    </a:p>
                  </a:txBody>
                  <a:tcPr marL="64008" marR="64008" marT="64008" marB="64008"/>
                </a:tc>
                <a:extLst>
                  <a:ext uri="{0D108BD9-81ED-4DB2-BD59-A6C34878D82A}">
                    <a16:rowId xmlns:a16="http://schemas.microsoft.com/office/drawing/2014/main" val="10010"/>
                  </a:ext>
                </a:extLst>
              </a:tr>
            </a:tbl>
          </a:graphicData>
        </a:graphic>
      </p:graphicFrame>
      <p:sp>
        <p:nvSpPr>
          <p:cNvPr id="3" name="Shape 3">
            <a:extLst>
              <a:ext uri="{FF2B5EF4-FFF2-40B4-BE49-F238E27FC236}">
                <a16:creationId xmlns:a16="http://schemas.microsoft.com/office/drawing/2014/main" id="{1A062C92-8123-A73C-C61F-D37E1F91B895}"/>
              </a:ext>
            </a:extLst>
          </p:cNvPr>
          <p:cNvSpPr/>
          <p:nvPr/>
        </p:nvSpPr>
        <p:spPr>
          <a:xfrm>
            <a:off x="870171" y="3570361"/>
            <a:ext cx="2632153" cy="1908432"/>
          </a:xfrm>
          <a:prstGeom prst="roundRect">
            <a:avLst>
              <a:gd name="adj" fmla="val 1791"/>
            </a:avLst>
          </a:prstGeom>
          <a:solidFill>
            <a:srgbClr val="C1BFFF"/>
          </a:solidFill>
          <a:ln w="12700">
            <a:solidFill>
              <a:srgbClr val="C1BFFF"/>
            </a:solidFill>
            <a:prstDash val="solid"/>
          </a:ln>
        </p:spPr>
        <p:txBody>
          <a:bodyPr anchor="ctr"/>
          <a:lstStyle/>
          <a:p>
            <a:pPr algn="ctr"/>
            <a:r>
              <a:rPr lang="en-US" b="1" dirty="0">
                <a:solidFill>
                  <a:srgbClr val="0D004D"/>
                </a:solidFill>
              </a:rPr>
              <a:t>10 points for each correct match.</a:t>
            </a:r>
            <a:endParaRPr lang="en-US" dirty="0">
              <a:solidFill>
                <a:srgbClr val="0D004D"/>
              </a:solidFill>
            </a:endParaRPr>
          </a:p>
        </p:txBody>
      </p:sp>
    </p:spTree>
    <p:extLst>
      <p:ext uri="{BB962C8B-B14F-4D97-AF65-F5344CB8AC3E}">
        <p14:creationId xmlns:p14="http://schemas.microsoft.com/office/powerpoint/2010/main" val="38126707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DECF6"/>
        </a:solidFill>
        <a:effectLst/>
      </p:bgPr>
    </p:bg>
    <p:spTree>
      <p:nvGrpSpPr>
        <p:cNvPr id="1" name="">
          <a:extLst>
            <a:ext uri="{FF2B5EF4-FFF2-40B4-BE49-F238E27FC236}">
              <a16:creationId xmlns:a16="http://schemas.microsoft.com/office/drawing/2014/main" id="{EB39AFB2-ECBC-DB00-7290-0E49D250F58D}"/>
            </a:ext>
          </a:extLst>
        </p:cNvPr>
        <p:cNvGrpSpPr/>
        <p:nvPr/>
      </p:nvGrpSpPr>
      <p:grpSpPr>
        <a:xfrm>
          <a:off x="0" y="0"/>
          <a:ext cx="0" cy="0"/>
          <a:chOff x="0" y="0"/>
          <a:chExt cx="0" cy="0"/>
        </a:xfrm>
      </p:grpSpPr>
      <p:sp>
        <p:nvSpPr>
          <p:cNvPr id="23" name="Rectangle 22">
            <a:extLst>
              <a:ext uri="{FF2B5EF4-FFF2-40B4-BE49-F238E27FC236}">
                <a16:creationId xmlns:a16="http://schemas.microsoft.com/office/drawing/2014/main" id="{31DD0AAA-1AFD-008E-4624-EE7B06D5F324}"/>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white">
          <a:xfrm flipH="1">
            <a:off x="0" y="-806"/>
            <a:ext cx="4294188" cy="685880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6" name="Title 2">
            <a:extLst>
              <a:ext uri="{FF2B5EF4-FFF2-40B4-BE49-F238E27FC236}">
                <a16:creationId xmlns:a16="http://schemas.microsoft.com/office/drawing/2014/main" id="{42215FF0-A6D1-CEF9-F6E3-6A4AF1E96442}"/>
              </a:ext>
            </a:extLst>
          </p:cNvPr>
          <p:cNvSpPr>
            <a:spLocks noGrp="1"/>
          </p:cNvSpPr>
          <p:nvPr>
            <p:ph type="title"/>
          </p:nvPr>
        </p:nvSpPr>
        <p:spPr>
          <a:xfrm>
            <a:off x="549402" y="1050244"/>
            <a:ext cx="3605276" cy="180725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defRPr/>
            </a:pPr>
            <a:r>
              <a:rPr kumimoji="0" lang="en-US" sz="3200" b="0" i="0" u="none" strike="noStrike" kern="1200" cap="none" spc="0" normalizeH="0" baseline="0" noProof="1">
                <a:ln>
                  <a:noFill/>
                </a:ln>
                <a:solidFill>
                  <a:srgbClr val="0D004D"/>
                </a:solidFill>
                <a:effectLst/>
                <a:uLnTx/>
                <a:uFillTx/>
                <a:latin typeface="Plus Jakarta Sans SemiBold" panose="020B0609020204030204"/>
                <a:ea typeface="+mj-ea"/>
                <a:cs typeface="+mj-cs"/>
              </a:rPr>
              <a:t>2b. </a:t>
            </a:r>
            <a:r>
              <a:rPr lang="en-US" b="1" dirty="0">
                <a:solidFill>
                  <a:srgbClr val="0D004D"/>
                </a:solidFill>
              </a:rPr>
              <a:t>Top 10: Global round</a:t>
            </a:r>
            <a:br>
              <a:rPr lang="en-US" dirty="0"/>
            </a:br>
            <a:endParaRPr kumimoji="0" lang="en-US" sz="3200" b="0" i="0" u="none" strike="noStrike" kern="1200" cap="none" spc="0" normalizeH="0" baseline="0" noProof="0" dirty="0">
              <a:ln>
                <a:noFill/>
              </a:ln>
              <a:solidFill>
                <a:schemeClr val="tx2"/>
              </a:solidFill>
              <a:effectLst/>
              <a:uLnTx/>
              <a:uFillTx/>
              <a:latin typeface="+mj-lt"/>
              <a:ea typeface="+mj-ea"/>
              <a:cs typeface="+mj-cs"/>
            </a:endParaRPr>
          </a:p>
        </p:txBody>
      </p:sp>
      <p:sp>
        <p:nvSpPr>
          <p:cNvPr id="5" name="Text Placeholder 1">
            <a:extLst>
              <a:ext uri="{FF2B5EF4-FFF2-40B4-BE49-F238E27FC236}">
                <a16:creationId xmlns:a16="http://schemas.microsoft.com/office/drawing/2014/main" id="{344F4275-F0C0-AFF3-2F6C-C65701B7795E}"/>
              </a:ext>
            </a:extLst>
          </p:cNvPr>
          <p:cNvSpPr>
            <a:spLocks noGrp="1"/>
          </p:cNvSpPr>
          <p:nvPr/>
        </p:nvSpPr>
        <p:spPr>
          <a:xfrm>
            <a:off x="549402" y="0"/>
            <a:ext cx="3607200" cy="547200"/>
          </a:xfrm>
          <a:prstGeom prst="rect">
            <a:avLst/>
          </a:prstGeom>
        </p:spPr>
        <p:txBody>
          <a:bodyPr vert="horz" lIns="0" tIns="0" rIns="0" bIns="0" rtlCol="0" anchor="ctr" anchorCtr="0">
            <a:noAutofit/>
          </a:bodyP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000" kern="1200" cap="all" baseline="0" dirty="0">
                <a:solidFill>
                  <a:srgbClr val="512EAB"/>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kumimoji="0" lang="en-US" sz="1000" b="0" i="0" u="none" strike="noStrike" kern="1200" cap="all" spc="0" normalizeH="0" baseline="0" noProof="0" dirty="0">
                <a:ln>
                  <a:noFill/>
                </a:ln>
                <a:solidFill>
                  <a:srgbClr val="512EAB"/>
                </a:solidFill>
                <a:effectLst/>
                <a:uLnTx/>
                <a:uFillTx/>
                <a:latin typeface="Plus Jakarta Sans" panose="020B0604030504040204"/>
                <a:ea typeface="+mn-ea"/>
                <a:cs typeface="+mn-cs"/>
              </a:rPr>
              <a:t>Activity 2B</a:t>
            </a:r>
          </a:p>
        </p:txBody>
      </p:sp>
      <p:sp>
        <p:nvSpPr>
          <p:cNvPr id="8" name="Text Placeholder 104">
            <a:extLst>
              <a:ext uri="{FF2B5EF4-FFF2-40B4-BE49-F238E27FC236}">
                <a16:creationId xmlns:a16="http://schemas.microsoft.com/office/drawing/2014/main" id="{45A2C6FD-2A21-6429-C556-D023AFC7ED66}"/>
              </a:ext>
            </a:extLst>
          </p:cNvPr>
          <p:cNvSpPr txBox="1">
            <a:spLocks/>
          </p:cNvSpPr>
          <p:nvPr/>
        </p:nvSpPr>
        <p:spPr>
          <a:xfrm>
            <a:off x="553788" y="2717321"/>
            <a:ext cx="3302219" cy="2682815"/>
          </a:xfrm>
          <a:prstGeom prst="rect">
            <a:avLst/>
          </a:prstGeom>
        </p:spPr>
        <p:txBody>
          <a:bodyPr lIns="0" tIns="0" rIns="0" bIns="0"/>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a:defRPr/>
            </a:pPr>
            <a:r>
              <a:rPr kumimoji="0" lang="en-GB" b="0" i="0" u="none" strike="noStrike" kern="1200" cap="none" spc="0" normalizeH="0" baseline="0" noProof="1">
                <a:ln>
                  <a:noFill/>
                </a:ln>
                <a:solidFill>
                  <a:srgbClr val="0D004D"/>
                </a:solidFill>
                <a:effectLst/>
                <a:uLnTx/>
                <a:uFillTx/>
                <a:latin typeface="Plus Jakarta Sans Medium" panose="020B0604030504040204"/>
                <a:ea typeface="+mn-ea"/>
                <a:cs typeface="+mn-cs"/>
              </a:rPr>
              <a:t>Put the most spoken languages in the world in order.</a:t>
            </a:r>
          </a:p>
        </p:txBody>
      </p:sp>
      <p:sp>
        <p:nvSpPr>
          <p:cNvPr id="17" name="Text Placeholder 581">
            <a:extLst>
              <a:ext uri="{FF2B5EF4-FFF2-40B4-BE49-F238E27FC236}">
                <a16:creationId xmlns:a16="http://schemas.microsoft.com/office/drawing/2014/main" id="{BAA1E70C-2176-7054-180E-9FD0F3C39CB4}"/>
              </a:ext>
            </a:extLst>
          </p:cNvPr>
          <p:cNvSpPr txBox="1">
            <a:spLocks/>
          </p:cNvSpPr>
          <p:nvPr/>
        </p:nvSpPr>
        <p:spPr>
          <a:xfrm>
            <a:off x="4896783" y="1050244"/>
            <a:ext cx="6645359" cy="4712201"/>
          </a:xfrm>
          <a:prstGeom prst="rect">
            <a:avLst/>
          </a:prstGeom>
        </p:spPr>
        <p:txBody>
          <a:bodyPr vert="horz" lIns="0" tIns="0" rIns="0" bIns="0" rtlCol="0" anchor="b">
            <a:noAutofit/>
          </a:bodyPr>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sz="1800" noProof="1">
              <a:solidFill>
                <a:srgbClr val="0D004D"/>
              </a:solidFill>
              <a:latin typeface="Plus Jakarta Sans Medium" panose="020B0604030504040204"/>
            </a:endParaRPr>
          </a:p>
        </p:txBody>
      </p:sp>
      <p:sp>
        <p:nvSpPr>
          <p:cNvPr id="12" name="Footer Placeholder 6">
            <a:extLst>
              <a:ext uri="{FF2B5EF4-FFF2-40B4-BE49-F238E27FC236}">
                <a16:creationId xmlns:a16="http://schemas.microsoft.com/office/drawing/2014/main" id="{7AAB81F4-D12C-0A06-C376-BCD8DB45902C}"/>
              </a:ext>
              <a:ext uri="{C183D7F6-B498-43B3-948B-1728B52AA6E4}">
                <adec:decorative xmlns:adec="http://schemas.microsoft.com/office/drawing/2017/decorative" val="1"/>
              </a:ext>
            </a:extLst>
          </p:cNvPr>
          <p:cNvSpPr/>
          <p:nvPr/>
        </p:nvSpPr>
        <p:spPr>
          <a:xfrm>
            <a:off x="549402" y="6439710"/>
            <a:ext cx="3605276" cy="418289"/>
          </a:xfrm>
          <a:prstGeom prst="rect">
            <a:avLst/>
          </a:prstGeom>
        </p:spPr>
        <p:txBody>
          <a:bodyPr vert="horz" lIns="0" tIns="0" rIns="0" bIns="0" rtlCol="0" anchor="ctr">
            <a:noAutofit/>
          </a:bodyPr>
          <a:lstStyle>
            <a:defPPr>
              <a:defRPr lang="en-US"/>
            </a:defPPr>
            <a:lvl1pPr marL="0" algn="l"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D004D"/>
                </a:solidFill>
                <a:effectLst/>
                <a:uLnTx/>
                <a:uFillTx/>
                <a:latin typeface="Plus Jakarta Sans" panose="020B0604030504040204"/>
                <a:ea typeface="+mn-ea"/>
                <a:cs typeface="+mn-cs"/>
              </a:rPr>
              <a:t>Copyright 2026 Pearson. All rights reserved.</a:t>
            </a:r>
          </a:p>
        </p:txBody>
      </p:sp>
      <p:sp>
        <p:nvSpPr>
          <p:cNvPr id="13" name="Slide Number Placeholder 7">
            <a:extLst>
              <a:ext uri="{FF2B5EF4-FFF2-40B4-BE49-F238E27FC236}">
                <a16:creationId xmlns:a16="http://schemas.microsoft.com/office/drawing/2014/main" id="{541F5B43-24A4-9C2C-370C-5A4661EF7553}"/>
              </a:ext>
              <a:ext uri="{C183D7F6-B498-43B3-948B-1728B52AA6E4}">
                <adec:decorative xmlns:adec="http://schemas.microsoft.com/office/drawing/2017/decorative" val="1"/>
              </a:ext>
            </a:extLst>
          </p:cNvPr>
          <p:cNvSpPr/>
          <p:nvPr/>
        </p:nvSpPr>
        <p:spPr>
          <a:xfrm>
            <a:off x="9907778" y="6439710"/>
            <a:ext cx="1734820" cy="418290"/>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0D004D"/>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800" b="0" i="0" u="none" strike="noStrike" kern="1200" cap="none" spc="0" normalizeH="0" baseline="0" noProof="0">
              <a:ln>
                <a:noFill/>
              </a:ln>
              <a:solidFill>
                <a:srgbClr val="0D004D"/>
              </a:solidFill>
              <a:effectLst/>
              <a:uLnTx/>
              <a:uFillTx/>
              <a:latin typeface="Plus Jakarta Sans" panose="020B0604030504040204"/>
              <a:ea typeface="+mn-ea"/>
              <a:cs typeface="+mn-cs"/>
            </a:endParaRPr>
          </a:p>
        </p:txBody>
      </p:sp>
      <p:sp>
        <p:nvSpPr>
          <p:cNvPr id="4" name="Rectangle: Rounded Corners 3">
            <a:hlinkClick r:id="rId2" action="ppaction://hlinksldjump"/>
            <a:extLst>
              <a:ext uri="{FF2B5EF4-FFF2-40B4-BE49-F238E27FC236}">
                <a16:creationId xmlns:a16="http://schemas.microsoft.com/office/drawing/2014/main" id="{2B112A66-B8CE-0671-9036-0B7957E9CF6C}"/>
              </a:ext>
            </a:extLst>
          </p:cNvPr>
          <p:cNvSpPr/>
          <p:nvPr/>
        </p:nvSpPr>
        <p:spPr>
          <a:xfrm>
            <a:off x="8954219" y="6285130"/>
            <a:ext cx="2187999" cy="418291"/>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t>See answers! </a:t>
            </a:r>
          </a:p>
        </p:txBody>
      </p:sp>
      <p:pic>
        <p:nvPicPr>
          <p:cNvPr id="25" name="Graphic 24" descr="Chevron arrows with solid fill">
            <a:extLst>
              <a:ext uri="{FF2B5EF4-FFF2-40B4-BE49-F238E27FC236}">
                <a16:creationId xmlns:a16="http://schemas.microsoft.com/office/drawing/2014/main" id="{56C5DA02-1022-6D6D-1831-FB74B1A5AB3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556460" y="6264236"/>
            <a:ext cx="437455" cy="437455"/>
          </a:xfrm>
          <a:prstGeom prst="rect">
            <a:avLst/>
          </a:prstGeom>
        </p:spPr>
      </p:pic>
      <p:graphicFrame>
        <p:nvGraphicFramePr>
          <p:cNvPr id="9" name="Google Shape;192;p6">
            <a:extLst>
              <a:ext uri="{FF2B5EF4-FFF2-40B4-BE49-F238E27FC236}">
                <a16:creationId xmlns:a16="http://schemas.microsoft.com/office/drawing/2014/main" id="{69AFA99B-C5B9-54E9-00F7-EA80268F6B06}"/>
              </a:ext>
            </a:extLst>
          </p:cNvPr>
          <p:cNvGraphicFramePr/>
          <p:nvPr>
            <p:extLst>
              <p:ext uri="{D42A27DB-BD31-4B8C-83A1-F6EECF244321}">
                <p14:modId xmlns:p14="http://schemas.microsoft.com/office/powerpoint/2010/main" val="4232010731"/>
              </p:ext>
            </p:extLst>
          </p:nvPr>
        </p:nvGraphicFramePr>
        <p:xfrm>
          <a:off x="4960188" y="876186"/>
          <a:ext cx="6645359" cy="5233475"/>
        </p:xfrm>
        <a:graphic>
          <a:graphicData uri="http://schemas.openxmlformats.org/drawingml/2006/table">
            <a:tbl>
              <a:tblPr firstRow="1" bandRow="1">
                <a:tableStyleId>{21E4AEA4-8DFA-4A89-87EB-49C32662AFE0}</a:tableStyleId>
              </a:tblPr>
              <a:tblGrid>
                <a:gridCol w="3275984">
                  <a:extLst>
                    <a:ext uri="{9D8B030D-6E8A-4147-A177-3AD203B41FA5}">
                      <a16:colId xmlns:a16="http://schemas.microsoft.com/office/drawing/2014/main" val="20000"/>
                    </a:ext>
                  </a:extLst>
                </a:gridCol>
                <a:gridCol w="3369375">
                  <a:extLst>
                    <a:ext uri="{9D8B030D-6E8A-4147-A177-3AD203B41FA5}">
                      <a16:colId xmlns:a16="http://schemas.microsoft.com/office/drawing/2014/main" val="20001"/>
                    </a:ext>
                  </a:extLst>
                </a:gridCol>
              </a:tblGrid>
              <a:tr h="706885">
                <a:tc>
                  <a:txBody>
                    <a:bodyPr/>
                    <a:lstStyle/>
                    <a:p>
                      <a:pPr marL="0" marR="0" lvl="0" indent="0" algn="l" rtl="0">
                        <a:spcBef>
                          <a:spcPts val="0"/>
                        </a:spcBef>
                        <a:spcAft>
                          <a:spcPts val="0"/>
                        </a:spcAft>
                        <a:buNone/>
                      </a:pPr>
                      <a:r>
                        <a:rPr lang="fr-FR" sz="1600" b="0" u="none" strike="noStrike" cap="none" dirty="0" err="1"/>
                        <a:t>Approximate</a:t>
                      </a:r>
                      <a:r>
                        <a:rPr lang="fr-FR" sz="1600" b="0" u="none" strike="noStrike" cap="none" dirty="0"/>
                        <a:t> </a:t>
                      </a:r>
                      <a:r>
                        <a:rPr lang="fr-FR" sz="1600" b="0" u="none" strike="noStrike" cap="none" dirty="0" err="1"/>
                        <a:t>number</a:t>
                      </a:r>
                      <a:r>
                        <a:rPr lang="fr-FR" sz="1600" b="0" u="none" strike="noStrike" cap="none" dirty="0"/>
                        <a:t> of speakers</a:t>
                      </a:r>
                      <a:endParaRPr dirty="0"/>
                    </a:p>
                  </a:txBody>
                  <a:tcPr marL="163450" marR="163450" marT="45725" marB="45725" anchor="ctr"/>
                </a:tc>
                <a:tc>
                  <a:txBody>
                    <a:bodyPr/>
                    <a:lstStyle/>
                    <a:p>
                      <a:pPr marL="0" marR="0" lvl="0" indent="0" algn="l" rtl="0">
                        <a:spcBef>
                          <a:spcPts val="0"/>
                        </a:spcBef>
                        <a:spcAft>
                          <a:spcPts val="0"/>
                        </a:spcAft>
                        <a:buNone/>
                      </a:pPr>
                      <a:r>
                        <a:rPr lang="fr-FR" sz="1600" b="0" dirty="0"/>
                        <a:t>Language</a:t>
                      </a:r>
                      <a:endParaRPr dirty="0"/>
                    </a:p>
                  </a:txBody>
                  <a:tcPr marL="163450" marR="163450" marT="45725" marB="45725" anchor="ctr"/>
                </a:tc>
                <a:extLst>
                  <a:ext uri="{0D108BD9-81ED-4DB2-BD59-A6C34878D82A}">
                    <a16:rowId xmlns:a16="http://schemas.microsoft.com/office/drawing/2014/main" val="10000"/>
                  </a:ext>
                </a:extLst>
              </a:tr>
              <a:tr h="452659">
                <a:tc>
                  <a:txBody>
                    <a:bodyPr/>
                    <a:lstStyle/>
                    <a:p>
                      <a:pPr marL="0" indent="0">
                        <a:buNone/>
                      </a:pPr>
                      <a:r>
                        <a:rPr lang="en-US" sz="1600" dirty="0">
                          <a:solidFill>
                            <a:srgbClr val="0D004D"/>
                          </a:solidFill>
                        </a:rPr>
                        <a:t>1.   1.5 billion</a:t>
                      </a:r>
                    </a:p>
                  </a:txBody>
                  <a:tcPr marL="64008" marR="64008" marT="64008" marB="64008"/>
                </a:tc>
                <a:tc>
                  <a:txBody>
                    <a:bodyPr/>
                    <a:lstStyle/>
                    <a:p>
                      <a:pPr marL="0" indent="0">
                        <a:buNone/>
                      </a:pPr>
                      <a:endParaRPr lang="en-US" sz="1600" dirty="0">
                        <a:solidFill>
                          <a:srgbClr val="0D004D"/>
                        </a:solidFill>
                      </a:endParaRPr>
                    </a:p>
                  </a:txBody>
                  <a:tcPr marL="64008" marR="64008" marT="64008" marB="64008"/>
                </a:tc>
                <a:extLst>
                  <a:ext uri="{0D108BD9-81ED-4DB2-BD59-A6C34878D82A}">
                    <a16:rowId xmlns:a16="http://schemas.microsoft.com/office/drawing/2014/main" val="10001"/>
                  </a:ext>
                </a:extLst>
              </a:tr>
              <a:tr h="452659">
                <a:tc>
                  <a:txBody>
                    <a:bodyPr/>
                    <a:lstStyle/>
                    <a:p>
                      <a:pPr marL="0" indent="0">
                        <a:buNone/>
                      </a:pPr>
                      <a:r>
                        <a:rPr lang="en-US" sz="1600" dirty="0">
                          <a:solidFill>
                            <a:srgbClr val="0D004D"/>
                          </a:solidFill>
                        </a:rPr>
                        <a:t>2.   1.2 billion</a:t>
                      </a:r>
                    </a:p>
                  </a:txBody>
                  <a:tcPr marL="64008" marR="64008" marT="64008" marB="64008"/>
                </a:tc>
                <a:tc>
                  <a:txBody>
                    <a:bodyPr/>
                    <a:lstStyle/>
                    <a:p>
                      <a:pPr marL="0" indent="0">
                        <a:buNone/>
                      </a:pPr>
                      <a:endParaRPr lang="en-US" sz="1600" dirty="0">
                        <a:solidFill>
                          <a:srgbClr val="0D004D"/>
                        </a:solidFill>
                      </a:endParaRPr>
                    </a:p>
                  </a:txBody>
                  <a:tcPr marL="64008" marR="64008" marT="64008" marB="64008"/>
                </a:tc>
                <a:extLst>
                  <a:ext uri="{0D108BD9-81ED-4DB2-BD59-A6C34878D82A}">
                    <a16:rowId xmlns:a16="http://schemas.microsoft.com/office/drawing/2014/main" val="10002"/>
                  </a:ext>
                </a:extLst>
              </a:tr>
              <a:tr h="452659">
                <a:tc>
                  <a:txBody>
                    <a:bodyPr/>
                    <a:lstStyle/>
                    <a:p>
                      <a:pPr marL="0" indent="0">
                        <a:buNone/>
                      </a:pPr>
                      <a:r>
                        <a:rPr lang="en-US" sz="1600" dirty="0">
                          <a:solidFill>
                            <a:srgbClr val="0D004D"/>
                          </a:solidFill>
                        </a:rPr>
                        <a:t>3.    611 million</a:t>
                      </a:r>
                    </a:p>
                  </a:txBody>
                  <a:tcPr marL="64008" marR="64008" marT="64008" marB="64008"/>
                </a:tc>
                <a:tc>
                  <a:txBody>
                    <a:bodyPr/>
                    <a:lstStyle/>
                    <a:p>
                      <a:pPr marL="0" indent="0">
                        <a:buNone/>
                      </a:pPr>
                      <a:endParaRPr lang="en-US" sz="1600" dirty="0">
                        <a:solidFill>
                          <a:srgbClr val="0D004D"/>
                        </a:solidFill>
                      </a:endParaRPr>
                    </a:p>
                  </a:txBody>
                  <a:tcPr marL="64008" marR="64008" marT="64008" marB="64008"/>
                </a:tc>
                <a:extLst>
                  <a:ext uri="{0D108BD9-81ED-4DB2-BD59-A6C34878D82A}">
                    <a16:rowId xmlns:a16="http://schemas.microsoft.com/office/drawing/2014/main" val="10003"/>
                  </a:ext>
                </a:extLst>
              </a:tr>
              <a:tr h="452659">
                <a:tc>
                  <a:txBody>
                    <a:bodyPr/>
                    <a:lstStyle/>
                    <a:p>
                      <a:pPr marL="0" indent="0">
                        <a:buNone/>
                      </a:pPr>
                      <a:r>
                        <a:rPr lang="en-US" sz="1600" dirty="0">
                          <a:solidFill>
                            <a:srgbClr val="0D004D"/>
                          </a:solidFill>
                        </a:rPr>
                        <a:t>4.    561 million</a:t>
                      </a:r>
                    </a:p>
                  </a:txBody>
                  <a:tcPr marL="64008" marR="64008" marT="64008" marB="64008"/>
                </a:tc>
                <a:tc>
                  <a:txBody>
                    <a:bodyPr/>
                    <a:lstStyle/>
                    <a:p>
                      <a:pPr marL="0" indent="0">
                        <a:buNone/>
                      </a:pPr>
                      <a:endParaRPr lang="en-US" sz="1600" dirty="0">
                        <a:solidFill>
                          <a:srgbClr val="0D004D"/>
                        </a:solidFill>
                      </a:endParaRPr>
                    </a:p>
                  </a:txBody>
                  <a:tcPr marL="64008" marR="64008" marT="64008" marB="64008"/>
                </a:tc>
                <a:extLst>
                  <a:ext uri="{0D108BD9-81ED-4DB2-BD59-A6C34878D82A}">
                    <a16:rowId xmlns:a16="http://schemas.microsoft.com/office/drawing/2014/main" val="10004"/>
                  </a:ext>
                </a:extLst>
              </a:tr>
              <a:tr h="452659">
                <a:tc>
                  <a:txBody>
                    <a:bodyPr/>
                    <a:lstStyle/>
                    <a:p>
                      <a:pPr marL="0" indent="0">
                        <a:buNone/>
                      </a:pPr>
                      <a:r>
                        <a:rPr lang="en-US" sz="1600" dirty="0">
                          <a:solidFill>
                            <a:srgbClr val="0D004D"/>
                          </a:solidFill>
                        </a:rPr>
                        <a:t>5.    335 million</a:t>
                      </a:r>
                    </a:p>
                  </a:txBody>
                  <a:tcPr marL="64008" marR="64008" marT="64008" marB="64008"/>
                </a:tc>
                <a:tc>
                  <a:txBody>
                    <a:bodyPr/>
                    <a:lstStyle/>
                    <a:p>
                      <a:pPr marL="0" indent="0">
                        <a:buNone/>
                      </a:pPr>
                      <a:endParaRPr lang="en-US" sz="1600" dirty="0">
                        <a:solidFill>
                          <a:srgbClr val="0D004D"/>
                        </a:solidFill>
                      </a:endParaRPr>
                    </a:p>
                  </a:txBody>
                  <a:tcPr marL="64008" marR="64008" marT="64008" marB="64008"/>
                </a:tc>
                <a:extLst>
                  <a:ext uri="{0D108BD9-81ED-4DB2-BD59-A6C34878D82A}">
                    <a16:rowId xmlns:a16="http://schemas.microsoft.com/office/drawing/2014/main" val="10005"/>
                  </a:ext>
                </a:extLst>
              </a:tr>
              <a:tr h="452659">
                <a:tc>
                  <a:txBody>
                    <a:bodyPr/>
                    <a:lstStyle/>
                    <a:p>
                      <a:pPr marL="0" indent="0">
                        <a:buNone/>
                      </a:pPr>
                      <a:r>
                        <a:rPr lang="en-US" sz="1600" dirty="0">
                          <a:solidFill>
                            <a:srgbClr val="0D004D"/>
                          </a:solidFill>
                        </a:rPr>
                        <a:t>6.    334 million</a:t>
                      </a:r>
                    </a:p>
                  </a:txBody>
                  <a:tcPr marL="64008" marR="64008" marT="64008" marB="64008"/>
                </a:tc>
                <a:tc>
                  <a:txBody>
                    <a:bodyPr/>
                    <a:lstStyle/>
                    <a:p>
                      <a:pPr marL="0" indent="0">
                        <a:buNone/>
                      </a:pPr>
                      <a:endParaRPr lang="en-US" sz="1600" dirty="0">
                        <a:solidFill>
                          <a:srgbClr val="0D004D"/>
                        </a:solidFill>
                      </a:endParaRPr>
                    </a:p>
                  </a:txBody>
                  <a:tcPr marL="64008" marR="64008" marT="64008" marB="64008"/>
                </a:tc>
                <a:extLst>
                  <a:ext uri="{0D108BD9-81ED-4DB2-BD59-A6C34878D82A}">
                    <a16:rowId xmlns:a16="http://schemas.microsoft.com/office/drawing/2014/main" val="10006"/>
                  </a:ext>
                </a:extLst>
              </a:tr>
              <a:tr h="452659">
                <a:tc>
                  <a:txBody>
                    <a:bodyPr/>
                    <a:lstStyle/>
                    <a:p>
                      <a:pPr marL="0" indent="0">
                        <a:buNone/>
                      </a:pPr>
                      <a:r>
                        <a:rPr lang="en-US" sz="1600" dirty="0">
                          <a:solidFill>
                            <a:srgbClr val="0D004D"/>
                          </a:solidFill>
                        </a:rPr>
                        <a:t>7.    274 million</a:t>
                      </a:r>
                    </a:p>
                  </a:txBody>
                  <a:tcPr marL="64008" marR="64008" marT="64008" marB="64008"/>
                </a:tc>
                <a:tc>
                  <a:txBody>
                    <a:bodyPr/>
                    <a:lstStyle/>
                    <a:p>
                      <a:pPr marL="0" indent="0">
                        <a:buNone/>
                      </a:pPr>
                      <a:endParaRPr lang="en-US" sz="1600" dirty="0">
                        <a:solidFill>
                          <a:srgbClr val="0D004D"/>
                        </a:solidFill>
                      </a:endParaRPr>
                    </a:p>
                  </a:txBody>
                  <a:tcPr marL="64008" marR="64008" marT="64008" marB="64008"/>
                </a:tc>
                <a:extLst>
                  <a:ext uri="{0D108BD9-81ED-4DB2-BD59-A6C34878D82A}">
                    <a16:rowId xmlns:a16="http://schemas.microsoft.com/office/drawing/2014/main" val="10007"/>
                  </a:ext>
                </a:extLst>
              </a:tr>
              <a:tr h="452659">
                <a:tc>
                  <a:txBody>
                    <a:bodyPr/>
                    <a:lstStyle/>
                    <a:p>
                      <a:pPr marL="0" indent="0">
                        <a:buNone/>
                      </a:pPr>
                      <a:r>
                        <a:rPr lang="en-US" sz="1600" dirty="0">
                          <a:solidFill>
                            <a:srgbClr val="0D004D"/>
                          </a:solidFill>
                        </a:rPr>
                        <a:t>8.    269 million</a:t>
                      </a:r>
                    </a:p>
                  </a:txBody>
                  <a:tcPr marL="64008" marR="64008" marT="64008" marB="64008"/>
                </a:tc>
                <a:tc>
                  <a:txBody>
                    <a:bodyPr/>
                    <a:lstStyle/>
                    <a:p>
                      <a:pPr marL="0" indent="0">
                        <a:buNone/>
                      </a:pPr>
                      <a:endParaRPr lang="en-US" sz="1600" dirty="0">
                        <a:solidFill>
                          <a:srgbClr val="0D004D"/>
                        </a:solidFill>
                      </a:endParaRPr>
                    </a:p>
                  </a:txBody>
                  <a:tcPr marL="64008" marR="64008" marT="64008" marB="64008"/>
                </a:tc>
                <a:extLst>
                  <a:ext uri="{0D108BD9-81ED-4DB2-BD59-A6C34878D82A}">
                    <a16:rowId xmlns:a16="http://schemas.microsoft.com/office/drawing/2014/main" val="10008"/>
                  </a:ext>
                </a:extLst>
              </a:tr>
              <a:tr h="452659">
                <a:tc>
                  <a:txBody>
                    <a:bodyPr/>
                    <a:lstStyle/>
                    <a:p>
                      <a:pPr marL="0" indent="0">
                        <a:buNone/>
                      </a:pPr>
                      <a:r>
                        <a:rPr lang="en-US" sz="1600" dirty="0">
                          <a:solidFill>
                            <a:srgbClr val="0D004D"/>
                          </a:solidFill>
                        </a:rPr>
                        <a:t>9.    255 million</a:t>
                      </a:r>
                    </a:p>
                  </a:txBody>
                  <a:tcPr marL="64008" marR="64008" marT="64008" marB="64008"/>
                </a:tc>
                <a:tc>
                  <a:txBody>
                    <a:bodyPr/>
                    <a:lstStyle/>
                    <a:p>
                      <a:pPr marL="0" indent="0">
                        <a:buNone/>
                      </a:pPr>
                      <a:endParaRPr lang="en-US" sz="1600" dirty="0">
                        <a:solidFill>
                          <a:srgbClr val="0D004D"/>
                        </a:solidFill>
                      </a:endParaRPr>
                    </a:p>
                  </a:txBody>
                  <a:tcPr marL="64008" marR="64008" marT="64008" marB="64008"/>
                </a:tc>
                <a:extLst>
                  <a:ext uri="{0D108BD9-81ED-4DB2-BD59-A6C34878D82A}">
                    <a16:rowId xmlns:a16="http://schemas.microsoft.com/office/drawing/2014/main" val="10009"/>
                  </a:ext>
                </a:extLst>
              </a:tr>
              <a:tr h="452659">
                <a:tc>
                  <a:txBody>
                    <a:bodyPr/>
                    <a:lstStyle/>
                    <a:p>
                      <a:pPr marL="0" indent="0">
                        <a:buNone/>
                      </a:pPr>
                      <a:r>
                        <a:rPr lang="en-US" sz="1600" dirty="0">
                          <a:solidFill>
                            <a:srgbClr val="0D004D"/>
                          </a:solidFill>
                        </a:rPr>
                        <a:t>10.  246 million</a:t>
                      </a:r>
                    </a:p>
                  </a:txBody>
                  <a:tcPr marL="64008" marR="64008" marT="64008" marB="64008"/>
                </a:tc>
                <a:tc>
                  <a:txBody>
                    <a:bodyPr/>
                    <a:lstStyle/>
                    <a:p>
                      <a:pPr marL="0" indent="0">
                        <a:buNone/>
                      </a:pPr>
                      <a:endParaRPr lang="en-US" sz="1600" dirty="0">
                        <a:solidFill>
                          <a:srgbClr val="0D004D"/>
                        </a:solidFill>
                      </a:endParaRPr>
                    </a:p>
                  </a:txBody>
                  <a:tcPr marL="64008" marR="64008" marT="64008" marB="64008"/>
                </a:tc>
                <a:extLst>
                  <a:ext uri="{0D108BD9-81ED-4DB2-BD59-A6C34878D82A}">
                    <a16:rowId xmlns:a16="http://schemas.microsoft.com/office/drawing/2014/main" val="10010"/>
                  </a:ext>
                </a:extLst>
              </a:tr>
            </a:tbl>
          </a:graphicData>
        </a:graphic>
      </p:graphicFrame>
      <p:graphicFrame>
        <p:nvGraphicFramePr>
          <p:cNvPr id="14" name="Diagram 13">
            <a:extLst>
              <a:ext uri="{FF2B5EF4-FFF2-40B4-BE49-F238E27FC236}">
                <a16:creationId xmlns:a16="http://schemas.microsoft.com/office/drawing/2014/main" id="{7324299C-F800-F097-2DDA-A338E1616886}"/>
              </a:ext>
            </a:extLst>
          </p:cNvPr>
          <p:cNvGraphicFramePr/>
          <p:nvPr>
            <p:extLst>
              <p:ext uri="{D42A27DB-BD31-4B8C-83A1-F6EECF244321}">
                <p14:modId xmlns:p14="http://schemas.microsoft.com/office/powerpoint/2010/main" val="1047949938"/>
              </p:ext>
            </p:extLst>
          </p:nvPr>
        </p:nvGraphicFramePr>
        <p:xfrm>
          <a:off x="196617" y="3428597"/>
          <a:ext cx="4016559" cy="288769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704729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DECF6"/>
        </a:solidFill>
        <a:effectLst/>
      </p:bgPr>
    </p:bg>
    <p:spTree>
      <p:nvGrpSpPr>
        <p:cNvPr id="1" name="">
          <a:extLst>
            <a:ext uri="{FF2B5EF4-FFF2-40B4-BE49-F238E27FC236}">
              <a16:creationId xmlns:a16="http://schemas.microsoft.com/office/drawing/2014/main" id="{8143355C-40DA-B043-4D71-AA84314C4B18}"/>
            </a:ext>
          </a:extLst>
        </p:cNvPr>
        <p:cNvGrpSpPr/>
        <p:nvPr/>
      </p:nvGrpSpPr>
      <p:grpSpPr>
        <a:xfrm>
          <a:off x="0" y="0"/>
          <a:ext cx="0" cy="0"/>
          <a:chOff x="0" y="0"/>
          <a:chExt cx="0" cy="0"/>
        </a:xfrm>
      </p:grpSpPr>
      <p:sp>
        <p:nvSpPr>
          <p:cNvPr id="23" name="Rectangle 22">
            <a:extLst>
              <a:ext uri="{FF2B5EF4-FFF2-40B4-BE49-F238E27FC236}">
                <a16:creationId xmlns:a16="http://schemas.microsoft.com/office/drawing/2014/main" id="{9D451E4F-2AF7-95D0-FBD1-54FA1419D3B5}"/>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white">
          <a:xfrm flipH="1">
            <a:off x="0" y="-806"/>
            <a:ext cx="4294188" cy="685880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6" name="Title 2">
            <a:extLst>
              <a:ext uri="{FF2B5EF4-FFF2-40B4-BE49-F238E27FC236}">
                <a16:creationId xmlns:a16="http://schemas.microsoft.com/office/drawing/2014/main" id="{92FF022E-07EC-745E-C2DF-51C89D843548}"/>
              </a:ext>
            </a:extLst>
          </p:cNvPr>
          <p:cNvSpPr>
            <a:spLocks noGrp="1"/>
          </p:cNvSpPr>
          <p:nvPr>
            <p:ph type="title"/>
          </p:nvPr>
        </p:nvSpPr>
        <p:spPr>
          <a:xfrm>
            <a:off x="549402" y="1050244"/>
            <a:ext cx="3605276" cy="180725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defRPr/>
            </a:pPr>
            <a:r>
              <a:rPr kumimoji="0" lang="en-US" sz="3200" b="0" i="0" u="none" strike="noStrike" kern="1200" cap="none" spc="0" normalizeH="0" baseline="0" noProof="1">
                <a:ln>
                  <a:noFill/>
                </a:ln>
                <a:solidFill>
                  <a:srgbClr val="0D004D"/>
                </a:solidFill>
                <a:effectLst/>
                <a:uLnTx/>
                <a:uFillTx/>
                <a:latin typeface="Plus Jakarta Sans SemiBold" panose="020B0609020204030204"/>
                <a:ea typeface="+mj-ea"/>
                <a:cs typeface="+mj-cs"/>
              </a:rPr>
              <a:t>2b. </a:t>
            </a:r>
            <a:r>
              <a:rPr lang="en-US" b="1" dirty="0">
                <a:solidFill>
                  <a:srgbClr val="0D004D"/>
                </a:solidFill>
              </a:rPr>
              <a:t>Top 10: Global round </a:t>
            </a:r>
            <a:br>
              <a:rPr lang="en-US" b="1" dirty="0">
                <a:solidFill>
                  <a:srgbClr val="0D004D"/>
                </a:solidFill>
              </a:rPr>
            </a:br>
            <a:r>
              <a:rPr lang="en-US" b="1" dirty="0">
                <a:solidFill>
                  <a:schemeClr val="accent6"/>
                </a:solidFill>
              </a:rPr>
              <a:t>Answers</a:t>
            </a:r>
            <a:br>
              <a:rPr lang="en-US" dirty="0"/>
            </a:br>
            <a:endParaRPr kumimoji="0" lang="en-US" sz="3200" b="0" i="0" u="none" strike="noStrike" kern="1200" cap="none" spc="0" normalizeH="0" baseline="0" noProof="0" dirty="0">
              <a:ln>
                <a:noFill/>
              </a:ln>
              <a:solidFill>
                <a:schemeClr val="tx2"/>
              </a:solidFill>
              <a:effectLst/>
              <a:uLnTx/>
              <a:uFillTx/>
              <a:latin typeface="+mj-lt"/>
              <a:ea typeface="+mj-ea"/>
              <a:cs typeface="+mj-cs"/>
            </a:endParaRPr>
          </a:p>
        </p:txBody>
      </p:sp>
      <p:sp>
        <p:nvSpPr>
          <p:cNvPr id="5" name="Text Placeholder 1">
            <a:extLst>
              <a:ext uri="{FF2B5EF4-FFF2-40B4-BE49-F238E27FC236}">
                <a16:creationId xmlns:a16="http://schemas.microsoft.com/office/drawing/2014/main" id="{72881A65-3F4D-D6C3-46F1-9572FEA7D547}"/>
              </a:ext>
            </a:extLst>
          </p:cNvPr>
          <p:cNvSpPr>
            <a:spLocks noGrp="1"/>
          </p:cNvSpPr>
          <p:nvPr/>
        </p:nvSpPr>
        <p:spPr>
          <a:xfrm>
            <a:off x="549402" y="0"/>
            <a:ext cx="3607200" cy="547200"/>
          </a:xfrm>
          <a:prstGeom prst="rect">
            <a:avLst/>
          </a:prstGeom>
        </p:spPr>
        <p:txBody>
          <a:bodyPr vert="horz" lIns="0" tIns="0" rIns="0" bIns="0" rtlCol="0" anchor="ctr" anchorCtr="0">
            <a:noAutofit/>
          </a:bodyP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000" kern="1200" cap="all" baseline="0" dirty="0">
                <a:solidFill>
                  <a:srgbClr val="512EAB"/>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kumimoji="0" lang="en-US" sz="1000" b="0" i="0" u="none" strike="noStrike" kern="1200" cap="all" spc="0" normalizeH="0" baseline="0" noProof="0" dirty="0">
                <a:ln>
                  <a:noFill/>
                </a:ln>
                <a:solidFill>
                  <a:srgbClr val="512EAB"/>
                </a:solidFill>
                <a:effectLst/>
                <a:uLnTx/>
                <a:uFillTx/>
                <a:latin typeface="Plus Jakarta Sans" panose="020B0604030504040204"/>
                <a:ea typeface="+mn-ea"/>
                <a:cs typeface="+mn-cs"/>
              </a:rPr>
              <a:t>Activity 2B</a:t>
            </a:r>
          </a:p>
        </p:txBody>
      </p:sp>
      <p:sp>
        <p:nvSpPr>
          <p:cNvPr id="8" name="Text Placeholder 104">
            <a:extLst>
              <a:ext uri="{FF2B5EF4-FFF2-40B4-BE49-F238E27FC236}">
                <a16:creationId xmlns:a16="http://schemas.microsoft.com/office/drawing/2014/main" id="{CE3C44C9-E36B-F4AB-BF1E-E193F11CCE87}"/>
              </a:ext>
            </a:extLst>
          </p:cNvPr>
          <p:cNvSpPr txBox="1">
            <a:spLocks/>
          </p:cNvSpPr>
          <p:nvPr/>
        </p:nvSpPr>
        <p:spPr>
          <a:xfrm>
            <a:off x="553788" y="2717321"/>
            <a:ext cx="3302219" cy="2682815"/>
          </a:xfrm>
          <a:prstGeom prst="rect">
            <a:avLst/>
          </a:prstGeom>
        </p:spPr>
        <p:txBody>
          <a:bodyPr lIns="0" tIns="0" rIns="0" bIns="0"/>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a:defRPr/>
            </a:pPr>
            <a:r>
              <a:rPr kumimoji="0" lang="en-GB" b="0" i="0" u="none" strike="noStrike" kern="1200" cap="none" spc="0" normalizeH="0" baseline="0" noProof="1">
                <a:ln>
                  <a:noFill/>
                </a:ln>
                <a:solidFill>
                  <a:srgbClr val="0D004D"/>
                </a:solidFill>
                <a:effectLst/>
                <a:uLnTx/>
                <a:uFillTx/>
                <a:latin typeface="Plus Jakarta Sans Medium" panose="020B0604030504040204"/>
                <a:ea typeface="+mn-ea"/>
                <a:cs typeface="+mn-cs"/>
              </a:rPr>
              <a:t>Put the most spoken languages in the world in order.</a:t>
            </a:r>
          </a:p>
        </p:txBody>
      </p:sp>
      <p:sp>
        <p:nvSpPr>
          <p:cNvPr id="17" name="Text Placeholder 581">
            <a:extLst>
              <a:ext uri="{FF2B5EF4-FFF2-40B4-BE49-F238E27FC236}">
                <a16:creationId xmlns:a16="http://schemas.microsoft.com/office/drawing/2014/main" id="{27ADE544-8A3B-7768-736D-8110F7C3A494}"/>
              </a:ext>
            </a:extLst>
          </p:cNvPr>
          <p:cNvSpPr txBox="1">
            <a:spLocks/>
          </p:cNvSpPr>
          <p:nvPr/>
        </p:nvSpPr>
        <p:spPr>
          <a:xfrm>
            <a:off x="4896783" y="1050244"/>
            <a:ext cx="6645359" cy="4712201"/>
          </a:xfrm>
          <a:prstGeom prst="rect">
            <a:avLst/>
          </a:prstGeom>
        </p:spPr>
        <p:txBody>
          <a:bodyPr vert="horz" lIns="0" tIns="0" rIns="0" bIns="0" rtlCol="0" anchor="b">
            <a:noAutofit/>
          </a:bodyPr>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lang="en-US" sz="1800" noProof="1">
              <a:solidFill>
                <a:srgbClr val="0D004D"/>
              </a:solidFill>
              <a:latin typeface="Plus Jakarta Sans Medium" panose="020B0604030504040204"/>
            </a:endParaRPr>
          </a:p>
        </p:txBody>
      </p:sp>
      <p:sp>
        <p:nvSpPr>
          <p:cNvPr id="12" name="Footer Placeholder 6">
            <a:extLst>
              <a:ext uri="{FF2B5EF4-FFF2-40B4-BE49-F238E27FC236}">
                <a16:creationId xmlns:a16="http://schemas.microsoft.com/office/drawing/2014/main" id="{939F5B65-A99A-D21C-F191-2C4427135E5D}"/>
              </a:ext>
              <a:ext uri="{C183D7F6-B498-43B3-948B-1728B52AA6E4}">
                <adec:decorative xmlns:adec="http://schemas.microsoft.com/office/drawing/2017/decorative" val="1"/>
              </a:ext>
            </a:extLst>
          </p:cNvPr>
          <p:cNvSpPr/>
          <p:nvPr/>
        </p:nvSpPr>
        <p:spPr>
          <a:xfrm>
            <a:off x="549402" y="6439710"/>
            <a:ext cx="3605276" cy="418289"/>
          </a:xfrm>
          <a:prstGeom prst="rect">
            <a:avLst/>
          </a:prstGeom>
        </p:spPr>
        <p:txBody>
          <a:bodyPr vert="horz" lIns="0" tIns="0" rIns="0" bIns="0" rtlCol="0" anchor="ctr">
            <a:noAutofit/>
          </a:bodyPr>
          <a:lstStyle>
            <a:defPPr>
              <a:defRPr lang="en-US"/>
            </a:defPPr>
            <a:lvl1pPr marL="0" algn="l"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D004D"/>
                </a:solidFill>
                <a:effectLst/>
                <a:uLnTx/>
                <a:uFillTx/>
                <a:latin typeface="Plus Jakarta Sans" panose="020B0604030504040204"/>
                <a:ea typeface="+mn-ea"/>
                <a:cs typeface="+mn-cs"/>
              </a:rPr>
              <a:t>Copyright 2026 Pearson. All rights reserved.</a:t>
            </a:r>
          </a:p>
        </p:txBody>
      </p:sp>
      <p:sp>
        <p:nvSpPr>
          <p:cNvPr id="13" name="Slide Number Placeholder 7">
            <a:extLst>
              <a:ext uri="{FF2B5EF4-FFF2-40B4-BE49-F238E27FC236}">
                <a16:creationId xmlns:a16="http://schemas.microsoft.com/office/drawing/2014/main" id="{ADA31459-6D65-FA0F-A4BD-7C3AC2652533}"/>
              </a:ext>
              <a:ext uri="{C183D7F6-B498-43B3-948B-1728B52AA6E4}">
                <adec:decorative xmlns:adec="http://schemas.microsoft.com/office/drawing/2017/decorative" val="1"/>
              </a:ext>
            </a:extLst>
          </p:cNvPr>
          <p:cNvSpPr/>
          <p:nvPr/>
        </p:nvSpPr>
        <p:spPr>
          <a:xfrm>
            <a:off x="9907778" y="6439710"/>
            <a:ext cx="1734820" cy="418290"/>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0D004D"/>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800" b="0" i="0" u="none" strike="noStrike" kern="1200" cap="none" spc="0" normalizeH="0" baseline="0" noProof="0">
              <a:ln>
                <a:noFill/>
              </a:ln>
              <a:solidFill>
                <a:srgbClr val="0D004D"/>
              </a:solidFill>
              <a:effectLst/>
              <a:uLnTx/>
              <a:uFillTx/>
              <a:latin typeface="Plus Jakarta Sans" panose="020B0604030504040204"/>
              <a:ea typeface="+mn-ea"/>
              <a:cs typeface="+mn-cs"/>
            </a:endParaRPr>
          </a:p>
        </p:txBody>
      </p:sp>
      <p:sp>
        <p:nvSpPr>
          <p:cNvPr id="4" name="Rectangle: Rounded Corners 3">
            <a:hlinkClick r:id="rId2" action="ppaction://hlinksldjump"/>
            <a:extLst>
              <a:ext uri="{FF2B5EF4-FFF2-40B4-BE49-F238E27FC236}">
                <a16:creationId xmlns:a16="http://schemas.microsoft.com/office/drawing/2014/main" id="{0E7FF756-36C6-63E0-0F49-EF500F7A4575}"/>
              </a:ext>
            </a:extLst>
          </p:cNvPr>
          <p:cNvSpPr/>
          <p:nvPr/>
        </p:nvSpPr>
        <p:spPr>
          <a:xfrm>
            <a:off x="8954219" y="6285130"/>
            <a:ext cx="2187999" cy="418291"/>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GB" dirty="0"/>
              <a:t>Back to menu</a:t>
            </a:r>
          </a:p>
        </p:txBody>
      </p:sp>
      <p:pic>
        <p:nvPicPr>
          <p:cNvPr id="25" name="Graphic 24" descr="Chevron arrows with solid fill">
            <a:extLst>
              <a:ext uri="{FF2B5EF4-FFF2-40B4-BE49-F238E27FC236}">
                <a16:creationId xmlns:a16="http://schemas.microsoft.com/office/drawing/2014/main" id="{4C7EDB78-3292-CBD6-6F4C-EAAF136BFEF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10800000">
            <a:off x="9081343" y="6264236"/>
            <a:ext cx="437455" cy="437455"/>
          </a:xfrm>
          <a:prstGeom prst="rect">
            <a:avLst/>
          </a:prstGeom>
        </p:spPr>
      </p:pic>
      <p:graphicFrame>
        <p:nvGraphicFramePr>
          <p:cNvPr id="9" name="Google Shape;192;p6">
            <a:extLst>
              <a:ext uri="{FF2B5EF4-FFF2-40B4-BE49-F238E27FC236}">
                <a16:creationId xmlns:a16="http://schemas.microsoft.com/office/drawing/2014/main" id="{D7F2EEBC-8C08-EEE0-D737-20A46CCD14D4}"/>
              </a:ext>
            </a:extLst>
          </p:cNvPr>
          <p:cNvGraphicFramePr/>
          <p:nvPr>
            <p:extLst>
              <p:ext uri="{D42A27DB-BD31-4B8C-83A1-F6EECF244321}">
                <p14:modId xmlns:p14="http://schemas.microsoft.com/office/powerpoint/2010/main" val="2134232566"/>
              </p:ext>
            </p:extLst>
          </p:nvPr>
        </p:nvGraphicFramePr>
        <p:xfrm>
          <a:off x="4960188" y="876186"/>
          <a:ext cx="6645359" cy="5233475"/>
        </p:xfrm>
        <a:graphic>
          <a:graphicData uri="http://schemas.openxmlformats.org/drawingml/2006/table">
            <a:tbl>
              <a:tblPr firstRow="1" bandRow="1">
                <a:tableStyleId>{21E4AEA4-8DFA-4A89-87EB-49C32662AFE0}</a:tableStyleId>
              </a:tblPr>
              <a:tblGrid>
                <a:gridCol w="3275984">
                  <a:extLst>
                    <a:ext uri="{9D8B030D-6E8A-4147-A177-3AD203B41FA5}">
                      <a16:colId xmlns:a16="http://schemas.microsoft.com/office/drawing/2014/main" val="20000"/>
                    </a:ext>
                  </a:extLst>
                </a:gridCol>
                <a:gridCol w="3369375">
                  <a:extLst>
                    <a:ext uri="{9D8B030D-6E8A-4147-A177-3AD203B41FA5}">
                      <a16:colId xmlns:a16="http://schemas.microsoft.com/office/drawing/2014/main" val="20001"/>
                    </a:ext>
                  </a:extLst>
                </a:gridCol>
              </a:tblGrid>
              <a:tr h="706885">
                <a:tc>
                  <a:txBody>
                    <a:bodyPr/>
                    <a:lstStyle/>
                    <a:p>
                      <a:pPr marL="0" marR="0" lvl="0" indent="0" algn="l" rtl="0">
                        <a:spcBef>
                          <a:spcPts val="0"/>
                        </a:spcBef>
                        <a:spcAft>
                          <a:spcPts val="0"/>
                        </a:spcAft>
                        <a:buNone/>
                      </a:pPr>
                      <a:r>
                        <a:rPr lang="fr-FR" sz="1600" b="0" u="none" strike="noStrike" cap="none" dirty="0" err="1"/>
                        <a:t>Approximate</a:t>
                      </a:r>
                      <a:r>
                        <a:rPr lang="fr-FR" sz="1600" b="0" u="none" strike="noStrike" cap="none" dirty="0"/>
                        <a:t> </a:t>
                      </a:r>
                      <a:r>
                        <a:rPr lang="fr-FR" sz="1600" b="0" u="none" strike="noStrike" cap="none" dirty="0" err="1"/>
                        <a:t>number</a:t>
                      </a:r>
                      <a:r>
                        <a:rPr lang="fr-FR" sz="1600" b="0" u="none" strike="noStrike" cap="none" dirty="0"/>
                        <a:t> of speakers</a:t>
                      </a:r>
                      <a:endParaRPr dirty="0"/>
                    </a:p>
                  </a:txBody>
                  <a:tcPr marL="163450" marR="163450" marT="45725" marB="45725" anchor="ctr"/>
                </a:tc>
                <a:tc>
                  <a:txBody>
                    <a:bodyPr/>
                    <a:lstStyle/>
                    <a:p>
                      <a:pPr marL="0" marR="0" lvl="0" indent="0" algn="l" rtl="0">
                        <a:spcBef>
                          <a:spcPts val="0"/>
                        </a:spcBef>
                        <a:spcAft>
                          <a:spcPts val="0"/>
                        </a:spcAft>
                        <a:buNone/>
                      </a:pPr>
                      <a:r>
                        <a:rPr lang="fr-FR" sz="1600" b="0" dirty="0"/>
                        <a:t>Language</a:t>
                      </a:r>
                      <a:endParaRPr dirty="0"/>
                    </a:p>
                  </a:txBody>
                  <a:tcPr marL="163450" marR="163450" marT="45725" marB="45725" anchor="ctr"/>
                </a:tc>
                <a:extLst>
                  <a:ext uri="{0D108BD9-81ED-4DB2-BD59-A6C34878D82A}">
                    <a16:rowId xmlns:a16="http://schemas.microsoft.com/office/drawing/2014/main" val="10000"/>
                  </a:ext>
                </a:extLst>
              </a:tr>
              <a:tr h="452659">
                <a:tc>
                  <a:txBody>
                    <a:bodyPr/>
                    <a:lstStyle/>
                    <a:p>
                      <a:pPr marL="0" indent="0">
                        <a:buNone/>
                      </a:pPr>
                      <a:r>
                        <a:rPr lang="en-US" sz="1600" dirty="0">
                          <a:solidFill>
                            <a:srgbClr val="0D004D"/>
                          </a:solidFill>
                        </a:rPr>
                        <a:t>1.   1.5 billion</a:t>
                      </a:r>
                    </a:p>
                  </a:txBody>
                  <a:tcPr marL="64008" marR="64008" marT="64008" marB="64008"/>
                </a:tc>
                <a:tc>
                  <a:txBody>
                    <a:bodyPr/>
                    <a:lstStyle/>
                    <a:p>
                      <a:pPr marL="0" indent="0">
                        <a:buNone/>
                      </a:pPr>
                      <a:r>
                        <a:rPr lang="en-US" sz="1600" dirty="0">
                          <a:solidFill>
                            <a:schemeClr val="accent6"/>
                          </a:solidFill>
                        </a:rPr>
                        <a:t>English</a:t>
                      </a:r>
                    </a:p>
                  </a:txBody>
                  <a:tcPr marL="64008" marR="64008" marT="64008" marB="64008"/>
                </a:tc>
                <a:extLst>
                  <a:ext uri="{0D108BD9-81ED-4DB2-BD59-A6C34878D82A}">
                    <a16:rowId xmlns:a16="http://schemas.microsoft.com/office/drawing/2014/main" val="10001"/>
                  </a:ext>
                </a:extLst>
              </a:tr>
              <a:tr h="452659">
                <a:tc>
                  <a:txBody>
                    <a:bodyPr/>
                    <a:lstStyle/>
                    <a:p>
                      <a:pPr marL="0" indent="0">
                        <a:buNone/>
                      </a:pPr>
                      <a:r>
                        <a:rPr lang="en-US" sz="1600" dirty="0">
                          <a:solidFill>
                            <a:srgbClr val="0D004D"/>
                          </a:solidFill>
                        </a:rPr>
                        <a:t>2.   1.2 billion</a:t>
                      </a:r>
                    </a:p>
                  </a:txBody>
                  <a:tcPr marL="64008" marR="64008" marT="64008" marB="64008"/>
                </a:tc>
                <a:tc>
                  <a:txBody>
                    <a:bodyPr/>
                    <a:lstStyle/>
                    <a:p>
                      <a:pPr marL="0" indent="0">
                        <a:buNone/>
                      </a:pPr>
                      <a:r>
                        <a:rPr lang="en-US" sz="1600" dirty="0">
                          <a:solidFill>
                            <a:schemeClr val="accent6"/>
                          </a:solidFill>
                        </a:rPr>
                        <a:t>Mandarin Chinese</a:t>
                      </a:r>
                    </a:p>
                  </a:txBody>
                  <a:tcPr marL="64008" marR="64008" marT="64008" marB="64008"/>
                </a:tc>
                <a:extLst>
                  <a:ext uri="{0D108BD9-81ED-4DB2-BD59-A6C34878D82A}">
                    <a16:rowId xmlns:a16="http://schemas.microsoft.com/office/drawing/2014/main" val="10002"/>
                  </a:ext>
                </a:extLst>
              </a:tr>
              <a:tr h="452659">
                <a:tc>
                  <a:txBody>
                    <a:bodyPr/>
                    <a:lstStyle/>
                    <a:p>
                      <a:pPr marL="0" indent="0">
                        <a:buNone/>
                      </a:pPr>
                      <a:r>
                        <a:rPr lang="en-US" sz="1600" dirty="0">
                          <a:solidFill>
                            <a:srgbClr val="0D004D"/>
                          </a:solidFill>
                        </a:rPr>
                        <a:t>3.    611 million</a:t>
                      </a:r>
                    </a:p>
                  </a:txBody>
                  <a:tcPr marL="64008" marR="64008" marT="64008" marB="64008"/>
                </a:tc>
                <a:tc>
                  <a:txBody>
                    <a:bodyPr/>
                    <a:lstStyle/>
                    <a:p>
                      <a:pPr marL="0" indent="0">
                        <a:buNone/>
                      </a:pPr>
                      <a:r>
                        <a:rPr lang="en-US" sz="1600" dirty="0">
                          <a:solidFill>
                            <a:schemeClr val="accent6"/>
                          </a:solidFill>
                        </a:rPr>
                        <a:t>Hindi</a:t>
                      </a:r>
                    </a:p>
                  </a:txBody>
                  <a:tcPr marL="64008" marR="64008" marT="64008" marB="64008"/>
                </a:tc>
                <a:extLst>
                  <a:ext uri="{0D108BD9-81ED-4DB2-BD59-A6C34878D82A}">
                    <a16:rowId xmlns:a16="http://schemas.microsoft.com/office/drawing/2014/main" val="10003"/>
                  </a:ext>
                </a:extLst>
              </a:tr>
              <a:tr h="452659">
                <a:tc>
                  <a:txBody>
                    <a:bodyPr/>
                    <a:lstStyle/>
                    <a:p>
                      <a:pPr marL="0" indent="0">
                        <a:buNone/>
                      </a:pPr>
                      <a:r>
                        <a:rPr lang="en-US" sz="1600" dirty="0">
                          <a:solidFill>
                            <a:srgbClr val="0D004D"/>
                          </a:solidFill>
                        </a:rPr>
                        <a:t>4.    561 million</a:t>
                      </a:r>
                    </a:p>
                  </a:txBody>
                  <a:tcPr marL="64008" marR="64008" marT="64008" marB="64008"/>
                </a:tc>
                <a:tc>
                  <a:txBody>
                    <a:bodyPr/>
                    <a:lstStyle/>
                    <a:p>
                      <a:pPr marL="0" indent="0">
                        <a:buNone/>
                      </a:pPr>
                      <a:r>
                        <a:rPr lang="en-US" sz="1600" dirty="0">
                          <a:solidFill>
                            <a:schemeClr val="accent6"/>
                          </a:solidFill>
                        </a:rPr>
                        <a:t>Spanish</a:t>
                      </a:r>
                    </a:p>
                  </a:txBody>
                  <a:tcPr marL="64008" marR="64008" marT="64008" marB="64008"/>
                </a:tc>
                <a:extLst>
                  <a:ext uri="{0D108BD9-81ED-4DB2-BD59-A6C34878D82A}">
                    <a16:rowId xmlns:a16="http://schemas.microsoft.com/office/drawing/2014/main" val="10004"/>
                  </a:ext>
                </a:extLst>
              </a:tr>
              <a:tr h="452659">
                <a:tc>
                  <a:txBody>
                    <a:bodyPr/>
                    <a:lstStyle/>
                    <a:p>
                      <a:pPr marL="0" indent="0">
                        <a:buNone/>
                      </a:pPr>
                      <a:r>
                        <a:rPr lang="en-US" sz="1600" dirty="0">
                          <a:solidFill>
                            <a:srgbClr val="0D004D"/>
                          </a:solidFill>
                        </a:rPr>
                        <a:t>5.    335 million</a:t>
                      </a:r>
                    </a:p>
                  </a:txBody>
                  <a:tcPr marL="64008" marR="64008" marT="64008" marB="64008"/>
                </a:tc>
                <a:tc>
                  <a:txBody>
                    <a:bodyPr/>
                    <a:lstStyle/>
                    <a:p>
                      <a:pPr marL="0" indent="0">
                        <a:buNone/>
                      </a:pPr>
                      <a:r>
                        <a:rPr lang="en-US" sz="1600" dirty="0">
                          <a:solidFill>
                            <a:schemeClr val="accent6"/>
                          </a:solidFill>
                        </a:rPr>
                        <a:t>Arabic</a:t>
                      </a:r>
                    </a:p>
                  </a:txBody>
                  <a:tcPr marL="64008" marR="64008" marT="64008" marB="64008"/>
                </a:tc>
                <a:extLst>
                  <a:ext uri="{0D108BD9-81ED-4DB2-BD59-A6C34878D82A}">
                    <a16:rowId xmlns:a16="http://schemas.microsoft.com/office/drawing/2014/main" val="10005"/>
                  </a:ext>
                </a:extLst>
              </a:tr>
              <a:tr h="452659">
                <a:tc>
                  <a:txBody>
                    <a:bodyPr/>
                    <a:lstStyle/>
                    <a:p>
                      <a:pPr marL="0" indent="0">
                        <a:buNone/>
                      </a:pPr>
                      <a:r>
                        <a:rPr lang="en-US" sz="1600" dirty="0">
                          <a:solidFill>
                            <a:srgbClr val="0D004D"/>
                          </a:solidFill>
                        </a:rPr>
                        <a:t>6.    334 million</a:t>
                      </a:r>
                    </a:p>
                  </a:txBody>
                  <a:tcPr marL="64008" marR="64008" marT="64008" marB="64008"/>
                </a:tc>
                <a:tc>
                  <a:txBody>
                    <a:bodyPr/>
                    <a:lstStyle/>
                    <a:p>
                      <a:pPr marL="0" indent="0">
                        <a:buNone/>
                      </a:pPr>
                      <a:r>
                        <a:rPr lang="en-US" sz="1600" dirty="0">
                          <a:solidFill>
                            <a:schemeClr val="accent6"/>
                          </a:solidFill>
                        </a:rPr>
                        <a:t>French</a:t>
                      </a:r>
                    </a:p>
                  </a:txBody>
                  <a:tcPr marL="64008" marR="64008" marT="64008" marB="64008"/>
                </a:tc>
                <a:extLst>
                  <a:ext uri="{0D108BD9-81ED-4DB2-BD59-A6C34878D82A}">
                    <a16:rowId xmlns:a16="http://schemas.microsoft.com/office/drawing/2014/main" val="10006"/>
                  </a:ext>
                </a:extLst>
              </a:tr>
              <a:tr h="452659">
                <a:tc>
                  <a:txBody>
                    <a:bodyPr/>
                    <a:lstStyle/>
                    <a:p>
                      <a:pPr marL="0" indent="0">
                        <a:buNone/>
                      </a:pPr>
                      <a:r>
                        <a:rPr lang="en-US" sz="1600" dirty="0">
                          <a:solidFill>
                            <a:srgbClr val="0D004D"/>
                          </a:solidFill>
                        </a:rPr>
                        <a:t>7.    274 million</a:t>
                      </a:r>
                    </a:p>
                  </a:txBody>
                  <a:tcPr marL="64008" marR="64008" marT="64008" marB="64008"/>
                </a:tc>
                <a:tc>
                  <a:txBody>
                    <a:bodyPr/>
                    <a:lstStyle/>
                    <a:p>
                      <a:pPr marL="0" indent="0">
                        <a:buNone/>
                      </a:pPr>
                      <a:r>
                        <a:rPr lang="en-US" sz="1600" dirty="0">
                          <a:solidFill>
                            <a:schemeClr val="accent6"/>
                          </a:solidFill>
                        </a:rPr>
                        <a:t>Bengali</a:t>
                      </a:r>
                    </a:p>
                  </a:txBody>
                  <a:tcPr marL="64008" marR="64008" marT="64008" marB="64008"/>
                </a:tc>
                <a:extLst>
                  <a:ext uri="{0D108BD9-81ED-4DB2-BD59-A6C34878D82A}">
                    <a16:rowId xmlns:a16="http://schemas.microsoft.com/office/drawing/2014/main" val="10007"/>
                  </a:ext>
                </a:extLst>
              </a:tr>
              <a:tr h="452659">
                <a:tc>
                  <a:txBody>
                    <a:bodyPr/>
                    <a:lstStyle/>
                    <a:p>
                      <a:pPr marL="0" indent="0">
                        <a:buNone/>
                      </a:pPr>
                      <a:r>
                        <a:rPr lang="en-US" sz="1600" dirty="0">
                          <a:solidFill>
                            <a:srgbClr val="0D004D"/>
                          </a:solidFill>
                        </a:rPr>
                        <a:t>8.    269 million</a:t>
                      </a:r>
                    </a:p>
                  </a:txBody>
                  <a:tcPr marL="64008" marR="64008" marT="64008" marB="64008"/>
                </a:tc>
                <a:tc>
                  <a:txBody>
                    <a:bodyPr/>
                    <a:lstStyle/>
                    <a:p>
                      <a:pPr marL="0" indent="0">
                        <a:buNone/>
                      </a:pPr>
                      <a:r>
                        <a:rPr lang="en-US" sz="1600" dirty="0">
                          <a:solidFill>
                            <a:schemeClr val="accent6"/>
                          </a:solidFill>
                        </a:rPr>
                        <a:t>Portuguese</a:t>
                      </a:r>
                    </a:p>
                  </a:txBody>
                  <a:tcPr marL="64008" marR="64008" marT="64008" marB="64008"/>
                </a:tc>
                <a:extLst>
                  <a:ext uri="{0D108BD9-81ED-4DB2-BD59-A6C34878D82A}">
                    <a16:rowId xmlns:a16="http://schemas.microsoft.com/office/drawing/2014/main" val="10008"/>
                  </a:ext>
                </a:extLst>
              </a:tr>
              <a:tr h="452659">
                <a:tc>
                  <a:txBody>
                    <a:bodyPr/>
                    <a:lstStyle/>
                    <a:p>
                      <a:pPr marL="0" indent="0">
                        <a:buNone/>
                      </a:pPr>
                      <a:r>
                        <a:rPr lang="en-US" sz="1600" dirty="0">
                          <a:solidFill>
                            <a:srgbClr val="0D004D"/>
                          </a:solidFill>
                        </a:rPr>
                        <a:t>9.    255 million</a:t>
                      </a:r>
                    </a:p>
                  </a:txBody>
                  <a:tcPr marL="64008" marR="64008" marT="64008" marB="64008"/>
                </a:tc>
                <a:tc>
                  <a:txBody>
                    <a:bodyPr/>
                    <a:lstStyle/>
                    <a:p>
                      <a:pPr marL="0" indent="0">
                        <a:buNone/>
                      </a:pPr>
                      <a:r>
                        <a:rPr lang="en-US" sz="1600" dirty="0">
                          <a:solidFill>
                            <a:schemeClr val="accent6"/>
                          </a:solidFill>
                        </a:rPr>
                        <a:t>Indonesian</a:t>
                      </a:r>
                    </a:p>
                  </a:txBody>
                  <a:tcPr marL="64008" marR="64008" marT="64008" marB="64008"/>
                </a:tc>
                <a:extLst>
                  <a:ext uri="{0D108BD9-81ED-4DB2-BD59-A6C34878D82A}">
                    <a16:rowId xmlns:a16="http://schemas.microsoft.com/office/drawing/2014/main" val="10009"/>
                  </a:ext>
                </a:extLst>
              </a:tr>
              <a:tr h="452659">
                <a:tc>
                  <a:txBody>
                    <a:bodyPr/>
                    <a:lstStyle/>
                    <a:p>
                      <a:pPr marL="0" indent="0">
                        <a:buNone/>
                      </a:pPr>
                      <a:r>
                        <a:rPr lang="en-US" sz="1600" dirty="0">
                          <a:solidFill>
                            <a:srgbClr val="0D004D"/>
                          </a:solidFill>
                        </a:rPr>
                        <a:t>10.  246 million</a:t>
                      </a:r>
                    </a:p>
                  </a:txBody>
                  <a:tcPr marL="64008" marR="64008" marT="64008" marB="64008"/>
                </a:tc>
                <a:tc>
                  <a:txBody>
                    <a:bodyPr/>
                    <a:lstStyle/>
                    <a:p>
                      <a:pPr marL="0" indent="0">
                        <a:buNone/>
                      </a:pPr>
                      <a:r>
                        <a:rPr lang="en-US" sz="1600" dirty="0">
                          <a:solidFill>
                            <a:schemeClr val="accent6"/>
                          </a:solidFill>
                        </a:rPr>
                        <a:t>Urdu</a:t>
                      </a:r>
                    </a:p>
                  </a:txBody>
                  <a:tcPr marL="64008" marR="64008" marT="64008" marB="64008"/>
                </a:tc>
                <a:extLst>
                  <a:ext uri="{0D108BD9-81ED-4DB2-BD59-A6C34878D82A}">
                    <a16:rowId xmlns:a16="http://schemas.microsoft.com/office/drawing/2014/main" val="10010"/>
                  </a:ext>
                </a:extLst>
              </a:tr>
            </a:tbl>
          </a:graphicData>
        </a:graphic>
      </p:graphicFrame>
      <p:sp>
        <p:nvSpPr>
          <p:cNvPr id="3" name="Shape 3">
            <a:extLst>
              <a:ext uri="{FF2B5EF4-FFF2-40B4-BE49-F238E27FC236}">
                <a16:creationId xmlns:a16="http://schemas.microsoft.com/office/drawing/2014/main" id="{05265ABD-F84A-DF17-3968-7F196E35071F}"/>
              </a:ext>
            </a:extLst>
          </p:cNvPr>
          <p:cNvSpPr/>
          <p:nvPr/>
        </p:nvSpPr>
        <p:spPr>
          <a:xfrm>
            <a:off x="870171" y="3570361"/>
            <a:ext cx="2632153" cy="1908432"/>
          </a:xfrm>
          <a:prstGeom prst="roundRect">
            <a:avLst>
              <a:gd name="adj" fmla="val 1791"/>
            </a:avLst>
          </a:prstGeom>
          <a:solidFill>
            <a:srgbClr val="C1BFFF"/>
          </a:solidFill>
          <a:ln w="12700">
            <a:solidFill>
              <a:srgbClr val="C1BFFF"/>
            </a:solidFill>
            <a:prstDash val="solid"/>
          </a:ln>
        </p:spPr>
        <p:txBody>
          <a:bodyPr anchor="ctr"/>
          <a:lstStyle/>
          <a:p>
            <a:pPr algn="ctr"/>
            <a:r>
              <a:rPr lang="en-US" b="1" dirty="0">
                <a:solidFill>
                  <a:srgbClr val="0D004D"/>
                </a:solidFill>
              </a:rPr>
              <a:t>10 points for each correct match.</a:t>
            </a:r>
            <a:endParaRPr lang="en-US" dirty="0">
              <a:solidFill>
                <a:srgbClr val="0D004D"/>
              </a:solidFill>
            </a:endParaRPr>
          </a:p>
        </p:txBody>
      </p:sp>
    </p:spTree>
    <p:extLst>
      <p:ext uri="{BB962C8B-B14F-4D97-AF65-F5344CB8AC3E}">
        <p14:creationId xmlns:p14="http://schemas.microsoft.com/office/powerpoint/2010/main" val="23874787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76D27400-3CD9-321D-A626-78755F45D585}"/>
              </a:ext>
            </a:extLst>
          </p:cNvPr>
          <p:cNvSpPr>
            <a:spLocks noGrp="1"/>
          </p:cNvSpPr>
          <p:nvPr>
            <p:ph type="body" sz="quarter" idx="27"/>
          </p:nvPr>
        </p:nvSpPr>
        <p:spPr/>
        <p:txBody>
          <a:bodyPr/>
          <a:lstStyle/>
          <a:p>
            <a:r>
              <a:rPr lang="en-GB" dirty="0"/>
              <a:t>Activity 3</a:t>
            </a:r>
          </a:p>
        </p:txBody>
      </p:sp>
      <p:sp>
        <p:nvSpPr>
          <p:cNvPr id="8" name="Title 7">
            <a:extLst>
              <a:ext uri="{FF2B5EF4-FFF2-40B4-BE49-F238E27FC236}">
                <a16:creationId xmlns:a16="http://schemas.microsoft.com/office/drawing/2014/main" id="{C77EC428-CD4D-FB0A-48E0-6A5923F63F9C}"/>
              </a:ext>
            </a:extLst>
          </p:cNvPr>
          <p:cNvSpPr>
            <a:spLocks noGrp="1"/>
          </p:cNvSpPr>
          <p:nvPr>
            <p:ph type="title"/>
          </p:nvPr>
        </p:nvSpPr>
        <p:spPr/>
        <p:txBody>
          <a:bodyPr/>
          <a:lstStyle/>
          <a:p>
            <a:r>
              <a:rPr lang="en-GB" dirty="0"/>
              <a:t>3. Quick Quiz</a:t>
            </a:r>
          </a:p>
        </p:txBody>
      </p:sp>
      <p:sp>
        <p:nvSpPr>
          <p:cNvPr id="6" name="Footer Placeholder 5">
            <a:extLst>
              <a:ext uri="{FF2B5EF4-FFF2-40B4-BE49-F238E27FC236}">
                <a16:creationId xmlns:a16="http://schemas.microsoft.com/office/drawing/2014/main" id="{85D5782C-93A1-71F4-E5E8-D4ACF42140A9}"/>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D004D"/>
                </a:solidFill>
                <a:effectLst/>
                <a:uLnTx/>
                <a:uFillTx/>
                <a:latin typeface="Plus Jakarta Sans" panose="020B0604030504040204"/>
                <a:ea typeface="+mn-ea"/>
                <a:cs typeface="+mn-cs"/>
              </a:rPr>
              <a:t>Copyright 2026 Pearson. All rights reserved.</a:t>
            </a:r>
          </a:p>
        </p:txBody>
      </p:sp>
      <p:sp>
        <p:nvSpPr>
          <p:cNvPr id="7" name="Slide Number Placeholder 6">
            <a:extLst>
              <a:ext uri="{FF2B5EF4-FFF2-40B4-BE49-F238E27FC236}">
                <a16:creationId xmlns:a16="http://schemas.microsoft.com/office/drawing/2014/main" id="{29A57D6C-8234-D13B-741B-852FB19D453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0D004D"/>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800" b="0" i="0" u="none" strike="noStrike" kern="1200" cap="none" spc="0" normalizeH="0" baseline="0" noProof="0">
              <a:ln>
                <a:noFill/>
              </a:ln>
              <a:solidFill>
                <a:srgbClr val="0D004D"/>
              </a:solidFill>
              <a:effectLst/>
              <a:uLnTx/>
              <a:uFillTx/>
              <a:latin typeface="Plus Jakarta Sans" panose="020B0604030504040204"/>
              <a:ea typeface="+mn-ea"/>
              <a:cs typeface="+mn-cs"/>
            </a:endParaRPr>
          </a:p>
        </p:txBody>
      </p:sp>
      <p:sp>
        <p:nvSpPr>
          <p:cNvPr id="10" name="Text 3">
            <a:extLst>
              <a:ext uri="{FF2B5EF4-FFF2-40B4-BE49-F238E27FC236}">
                <a16:creationId xmlns:a16="http://schemas.microsoft.com/office/drawing/2014/main" id="{94997E84-BCEF-D6BE-FC47-E2218AE02C8D}"/>
              </a:ext>
            </a:extLst>
          </p:cNvPr>
          <p:cNvSpPr/>
          <p:nvPr/>
        </p:nvSpPr>
        <p:spPr>
          <a:xfrm>
            <a:off x="914400" y="1708029"/>
            <a:ext cx="10843404" cy="4399897"/>
          </a:xfrm>
          <a:prstGeom prst="roundRect">
            <a:avLst/>
          </a:prstGeom>
          <a:ln/>
        </p:spPr>
        <p:style>
          <a:lnRef idx="1">
            <a:schemeClr val="accent1"/>
          </a:lnRef>
          <a:fillRef idx="2">
            <a:schemeClr val="accent1"/>
          </a:fillRef>
          <a:effectRef idx="1">
            <a:schemeClr val="accent1"/>
          </a:effectRef>
          <a:fontRef idx="minor">
            <a:schemeClr val="dk1"/>
          </a:fontRef>
        </p:style>
        <p:txBody>
          <a:bodyPr wrap="square" lIns="508" tIns="508" rIns="508" bIns="508" rtlCol="0" anchor="ctr">
            <a:normAutofit fontScale="85000" lnSpcReduction="20000"/>
          </a:bodyPr>
          <a:lstStyle/>
          <a:p>
            <a:pPr marL="342900" marR="0" lvl="0" indent="-342900" defTabSz="91440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0" cap="none" spc="0" normalizeH="0" baseline="0" noProof="0" dirty="0">
                <a:ln>
                  <a:noFill/>
                </a:ln>
                <a:solidFill>
                  <a:srgbClr val="0D004D"/>
                </a:solidFill>
                <a:effectLst/>
                <a:uLnTx/>
                <a:uFillTx/>
              </a:rPr>
              <a:t>What are the three 'working languages' of the EU Commission (used in meetings, official documents etc.)?</a:t>
            </a:r>
          </a:p>
          <a:p>
            <a:pPr marL="342900" marR="0" lvl="0" indent="-342900" defTabSz="914400" eaLnBrk="1" fontAlgn="auto" latinLnBrk="0" hangingPunct="1">
              <a:lnSpc>
                <a:spcPct val="100000"/>
              </a:lnSpc>
              <a:spcBef>
                <a:spcPts val="0"/>
              </a:spcBef>
              <a:spcAft>
                <a:spcPts val="0"/>
              </a:spcAft>
              <a:buClrTx/>
              <a:buSzTx/>
              <a:buAutoNum type="arabicPeriod"/>
              <a:tabLst/>
              <a:defRPr/>
            </a:pPr>
            <a:endParaRPr kumimoji="0" lang="en-US" sz="1600" b="0" i="0" u="none" strike="noStrike" kern="0" cap="none" spc="0" normalizeH="0" baseline="0" noProof="0" dirty="0">
              <a:ln>
                <a:noFill/>
              </a:ln>
              <a:solidFill>
                <a:prstClr val="black"/>
              </a:solidFill>
              <a:effectLst/>
              <a:uLnTx/>
              <a:uFillTx/>
            </a:endParaRPr>
          </a:p>
          <a:p>
            <a:pPr marL="342900" marR="0" lvl="0" indent="-342900" defTabSz="91440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0" cap="none" spc="0" normalizeH="0" baseline="0" noProof="0" dirty="0">
                <a:ln>
                  <a:noFill/>
                </a:ln>
                <a:solidFill>
                  <a:srgbClr val="0D004D"/>
                </a:solidFill>
                <a:effectLst/>
                <a:uLnTx/>
                <a:uFillTx/>
              </a:rPr>
              <a:t>How many official EU languages are there?  </a:t>
            </a:r>
          </a:p>
          <a:p>
            <a:pPr marL="800100" lvl="1" indent="-342900">
              <a:buFont typeface="+mj-lt"/>
              <a:buAutoNum type="alphaUcPeriod"/>
            </a:pPr>
            <a:r>
              <a:rPr kumimoji="0" lang="en-US" sz="1600" b="0" i="0" u="none" strike="noStrike" kern="0" cap="none" spc="0" normalizeH="0" baseline="0" noProof="0" dirty="0">
                <a:ln>
                  <a:noFill/>
                </a:ln>
                <a:solidFill>
                  <a:srgbClr val="0D004D"/>
                </a:solidFill>
                <a:effectLst/>
                <a:uLnTx/>
                <a:uFillTx/>
              </a:rPr>
              <a:t>12    </a:t>
            </a:r>
          </a:p>
          <a:p>
            <a:pPr marL="800100" lvl="1" indent="-342900">
              <a:buFont typeface="+mj-lt"/>
              <a:buAutoNum type="alphaUcPeriod"/>
            </a:pPr>
            <a:r>
              <a:rPr kumimoji="0" lang="en-US" sz="1600" b="0" i="0" u="none" strike="noStrike" kern="0" cap="none" spc="0" normalizeH="0" baseline="0" noProof="0" dirty="0">
                <a:ln>
                  <a:noFill/>
                </a:ln>
                <a:solidFill>
                  <a:srgbClr val="0D004D"/>
                </a:solidFill>
                <a:effectLst/>
                <a:uLnTx/>
                <a:uFillTx/>
              </a:rPr>
              <a:t>18    </a:t>
            </a:r>
          </a:p>
          <a:p>
            <a:pPr marL="800100" lvl="1" indent="-342900">
              <a:buFont typeface="+mj-lt"/>
              <a:buAutoNum type="alphaUcPeriod"/>
            </a:pPr>
            <a:r>
              <a:rPr kumimoji="0" lang="en-US" sz="1600" b="0" i="0" u="none" strike="noStrike" kern="0" cap="none" spc="0" normalizeH="0" baseline="0" noProof="0" dirty="0">
                <a:ln>
                  <a:noFill/>
                </a:ln>
                <a:solidFill>
                  <a:srgbClr val="0D004D"/>
                </a:solidFill>
                <a:effectLst/>
                <a:uLnTx/>
                <a:uFillTx/>
              </a:rPr>
              <a:t>24</a:t>
            </a:r>
          </a:p>
          <a:p>
            <a:pPr marL="800100" lvl="1" indent="-342900">
              <a:buFont typeface="+mj-lt"/>
              <a:buAutoNum type="arabicPeriod"/>
            </a:pPr>
            <a:endParaRPr kumimoji="0" lang="en-US" sz="1600" b="0" i="0" u="none" strike="noStrike" kern="0" cap="none" spc="0" normalizeH="0" baseline="0" noProof="0" dirty="0">
              <a:ln>
                <a:noFill/>
              </a:ln>
              <a:solidFill>
                <a:srgbClr val="0D004D"/>
              </a:solidFill>
              <a:effectLst/>
              <a:uLnTx/>
              <a:uFillTx/>
            </a:endParaRPr>
          </a:p>
          <a:p>
            <a:pPr marL="342900" indent="-342900">
              <a:buFont typeface="+mj-lt"/>
              <a:buAutoNum type="arabicPeriod"/>
            </a:pPr>
            <a:r>
              <a:rPr kumimoji="0" lang="en-US" sz="1600" b="0" i="0" u="none" strike="noStrike" kern="0" cap="none" spc="0" normalizeH="0" baseline="0" noProof="0" dirty="0">
                <a:ln>
                  <a:noFill/>
                </a:ln>
                <a:solidFill>
                  <a:srgbClr val="0D004D"/>
                </a:solidFill>
                <a:effectLst/>
                <a:uLnTx/>
                <a:uFillTx/>
              </a:rPr>
              <a:t>Approximately how many regional/minority languages are used in Europe?  </a:t>
            </a:r>
          </a:p>
          <a:p>
            <a:pPr marL="800100" lvl="1" indent="-342900">
              <a:buFont typeface="+mj-lt"/>
              <a:buAutoNum type="alphaUcPeriod"/>
            </a:pPr>
            <a:r>
              <a:rPr kumimoji="0" lang="en-US" sz="1600" b="0" i="0" u="none" strike="noStrike" kern="0" cap="none" spc="0" normalizeH="0" baseline="0" noProof="0" dirty="0">
                <a:ln>
                  <a:noFill/>
                </a:ln>
                <a:solidFill>
                  <a:srgbClr val="0D004D"/>
                </a:solidFill>
                <a:effectLst/>
                <a:uLnTx/>
                <a:uFillTx/>
              </a:rPr>
              <a:t>65    </a:t>
            </a:r>
          </a:p>
          <a:p>
            <a:pPr marL="800100" lvl="1" indent="-342900">
              <a:buFont typeface="+mj-lt"/>
              <a:buAutoNum type="alphaUcPeriod"/>
            </a:pPr>
            <a:r>
              <a:rPr kumimoji="0" lang="en-US" sz="1600" b="0" i="0" u="none" strike="noStrike" kern="0" cap="none" spc="0" normalizeH="0" baseline="0" noProof="0" dirty="0">
                <a:ln>
                  <a:noFill/>
                </a:ln>
                <a:solidFill>
                  <a:srgbClr val="0D004D"/>
                </a:solidFill>
                <a:effectLst/>
                <a:uLnTx/>
                <a:uFillTx/>
              </a:rPr>
              <a:t>85    </a:t>
            </a:r>
          </a:p>
          <a:p>
            <a:pPr marL="800100" lvl="1" indent="-342900">
              <a:buFont typeface="+mj-lt"/>
              <a:buAutoNum type="alphaUcPeriod"/>
            </a:pPr>
            <a:r>
              <a:rPr kumimoji="0" lang="en-US" sz="1600" b="0" i="0" u="none" strike="noStrike" kern="0" cap="none" spc="0" normalizeH="0" baseline="0" noProof="0" dirty="0">
                <a:ln>
                  <a:noFill/>
                </a:ln>
                <a:solidFill>
                  <a:srgbClr val="0D004D"/>
                </a:solidFill>
                <a:effectLst/>
                <a:uLnTx/>
                <a:uFillTx/>
              </a:rPr>
              <a:t>105</a:t>
            </a:r>
          </a:p>
          <a:p>
            <a:pPr lvl="1"/>
            <a:endParaRPr kumimoji="0" lang="en-US" sz="1600" b="0" i="0" u="none" strike="noStrike" kern="0" cap="none" spc="0" normalizeH="0" baseline="0" noProof="0" dirty="0">
              <a:ln>
                <a:noFill/>
              </a:ln>
              <a:solidFill>
                <a:srgbClr val="0D004D"/>
              </a:solidFill>
              <a:effectLst/>
              <a:uLnTx/>
              <a:uFillTx/>
            </a:endParaRPr>
          </a:p>
          <a:p>
            <a:pPr marL="342900" marR="0" lvl="0" indent="-342900" defTabSz="91440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0" cap="none" spc="0" normalizeH="0" baseline="0" noProof="0" dirty="0">
                <a:ln>
                  <a:noFill/>
                </a:ln>
                <a:solidFill>
                  <a:srgbClr val="0D004D"/>
                </a:solidFill>
                <a:effectLst/>
                <a:uLnTx/>
                <a:uFillTx/>
              </a:rPr>
              <a:t>In Spain, there is a language called Silbo gomero made up only of: </a:t>
            </a:r>
          </a:p>
          <a:p>
            <a:pPr marL="800100" lvl="1" indent="-342900">
              <a:buFont typeface="+mj-lt"/>
              <a:buAutoNum type="alphaUcPeriod"/>
            </a:pPr>
            <a:r>
              <a:rPr lang="en-US" sz="1600" kern="0" dirty="0">
                <a:solidFill>
                  <a:srgbClr val="0D004D"/>
                </a:solidFill>
              </a:rPr>
              <a:t>Y</a:t>
            </a:r>
            <a:r>
              <a:rPr kumimoji="0" lang="en-US" sz="1600" b="0" i="0" u="none" strike="noStrike" kern="0" cap="none" spc="0" normalizeH="0" baseline="0" noProof="0" dirty="0" err="1">
                <a:ln>
                  <a:noFill/>
                </a:ln>
                <a:solidFill>
                  <a:srgbClr val="0D004D"/>
                </a:solidFill>
                <a:effectLst/>
                <a:uLnTx/>
                <a:uFillTx/>
              </a:rPr>
              <a:t>odelling</a:t>
            </a:r>
            <a:r>
              <a:rPr kumimoji="0" lang="en-US" sz="1600" b="0" i="0" u="none" strike="noStrike" kern="0" cap="none" spc="0" normalizeH="0" baseline="0" noProof="0" dirty="0">
                <a:ln>
                  <a:noFill/>
                </a:ln>
                <a:solidFill>
                  <a:srgbClr val="0D004D"/>
                </a:solidFill>
                <a:effectLst/>
                <a:uLnTx/>
                <a:uFillTx/>
              </a:rPr>
              <a:t>    </a:t>
            </a:r>
            <a:endParaRPr lang="en-US" sz="1600" kern="0" dirty="0">
              <a:solidFill>
                <a:srgbClr val="0D004D"/>
              </a:solidFill>
            </a:endParaRPr>
          </a:p>
          <a:p>
            <a:pPr marL="800100" lvl="1" indent="-342900">
              <a:buFont typeface="+mj-lt"/>
              <a:buAutoNum type="alphaUcPeriod"/>
            </a:pPr>
            <a:r>
              <a:rPr lang="en-US" sz="1600" kern="0" dirty="0">
                <a:solidFill>
                  <a:srgbClr val="0D004D"/>
                </a:solidFill>
              </a:rPr>
              <a:t>W</a:t>
            </a:r>
            <a:r>
              <a:rPr kumimoji="0" lang="en-US" sz="1600" b="0" i="0" u="none" strike="noStrike" kern="0" cap="none" spc="0" normalizeH="0" baseline="0" noProof="0" dirty="0" err="1">
                <a:ln>
                  <a:noFill/>
                </a:ln>
                <a:solidFill>
                  <a:srgbClr val="0D004D"/>
                </a:solidFill>
                <a:effectLst/>
                <a:uLnTx/>
                <a:uFillTx/>
              </a:rPr>
              <a:t>histling</a:t>
            </a:r>
            <a:r>
              <a:rPr kumimoji="0" lang="en-US" sz="1600" b="0" i="0" u="none" strike="noStrike" kern="0" cap="none" spc="0" normalizeH="0" baseline="0" noProof="0" dirty="0">
                <a:ln>
                  <a:noFill/>
                </a:ln>
                <a:solidFill>
                  <a:srgbClr val="0D004D"/>
                </a:solidFill>
                <a:effectLst/>
                <a:uLnTx/>
                <a:uFillTx/>
              </a:rPr>
              <a:t>    </a:t>
            </a:r>
          </a:p>
          <a:p>
            <a:pPr marL="800100" lvl="1" indent="-342900">
              <a:buFont typeface="+mj-lt"/>
              <a:buAutoNum type="alphaUcPeriod"/>
            </a:pPr>
            <a:r>
              <a:rPr kumimoji="0" lang="en-US" sz="1600" b="0" i="0" u="none" strike="noStrike" kern="0" cap="none" spc="0" normalizeH="0" baseline="0" noProof="0" dirty="0">
                <a:ln>
                  <a:noFill/>
                </a:ln>
                <a:solidFill>
                  <a:srgbClr val="0D004D"/>
                </a:solidFill>
                <a:effectLst/>
                <a:uLnTx/>
                <a:uFillTx/>
              </a:rPr>
              <a:t>Clicking</a:t>
            </a:r>
          </a:p>
          <a:p>
            <a:pPr lvl="1"/>
            <a:endParaRPr kumimoji="0" lang="en-US" sz="1600" b="0" i="0" u="none" strike="noStrike" kern="0" cap="none" spc="0" normalizeH="0" baseline="0" noProof="0" dirty="0">
              <a:ln>
                <a:noFill/>
              </a:ln>
              <a:solidFill>
                <a:srgbClr val="0D004D"/>
              </a:solidFill>
              <a:effectLst/>
              <a:uLnTx/>
              <a:uFillTx/>
            </a:endParaRPr>
          </a:p>
          <a:p>
            <a:pPr marL="342900" marR="0" lvl="0" indent="-342900" defTabSz="91440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0" cap="none" spc="0" normalizeH="0" baseline="0" noProof="0" dirty="0">
                <a:ln>
                  <a:noFill/>
                </a:ln>
                <a:solidFill>
                  <a:srgbClr val="0D004D"/>
                </a:solidFill>
                <a:effectLst/>
                <a:uLnTx/>
                <a:uFillTx/>
              </a:rPr>
              <a:t>What is the name of the artificial language devised in 1887 as an international means of communication? </a:t>
            </a:r>
          </a:p>
          <a:p>
            <a:pPr marL="800100" lvl="1" indent="-342900">
              <a:buFont typeface="+mj-lt"/>
              <a:buAutoNum type="alphaUcPeriod"/>
            </a:pPr>
            <a:r>
              <a:rPr kumimoji="0" lang="en-US" sz="1600" b="0" i="0" u="none" strike="noStrike" kern="0" cap="none" spc="0" normalizeH="0" baseline="0" noProof="0" dirty="0">
                <a:ln>
                  <a:noFill/>
                </a:ln>
                <a:solidFill>
                  <a:srgbClr val="0D004D"/>
                </a:solidFill>
                <a:effectLst/>
                <a:uLnTx/>
                <a:uFillTx/>
              </a:rPr>
              <a:t>Esperanto    </a:t>
            </a:r>
          </a:p>
          <a:p>
            <a:pPr marL="800100" lvl="1" indent="-342900">
              <a:buFont typeface="+mj-lt"/>
              <a:buAutoNum type="alphaUcPeriod"/>
            </a:pPr>
            <a:r>
              <a:rPr kumimoji="0" lang="en-US" sz="1600" b="0" i="0" u="none" strike="noStrike" kern="0" cap="none" spc="0" normalizeH="0" baseline="0" noProof="0" dirty="0">
                <a:ln>
                  <a:noFill/>
                </a:ln>
                <a:solidFill>
                  <a:srgbClr val="0D004D"/>
                </a:solidFill>
                <a:effectLst/>
                <a:uLnTx/>
                <a:uFillTx/>
              </a:rPr>
              <a:t>Spanglish      </a:t>
            </a:r>
            <a:endParaRPr lang="en-US" sz="1600" kern="0" dirty="0">
              <a:solidFill>
                <a:srgbClr val="0D004D"/>
              </a:solidFill>
            </a:endParaRPr>
          </a:p>
          <a:p>
            <a:pPr marL="800100" lvl="1" indent="-342900">
              <a:buFont typeface="+mj-lt"/>
              <a:buAutoNum type="alphaUcPeriod"/>
            </a:pPr>
            <a:r>
              <a:rPr kumimoji="0" lang="en-US" sz="1600" b="0" i="0" u="none" strike="noStrike" kern="0" cap="none" spc="0" normalizeH="0" baseline="0" noProof="0" dirty="0" err="1">
                <a:ln>
                  <a:noFill/>
                </a:ln>
                <a:solidFill>
                  <a:srgbClr val="0D004D"/>
                </a:solidFill>
                <a:effectLst/>
                <a:uLnTx/>
                <a:uFillTx/>
              </a:rPr>
              <a:t>Anpean</a:t>
            </a:r>
            <a:endParaRPr kumimoji="0" lang="en-US" sz="1600" b="0" i="0" u="none" strike="noStrike" kern="0" cap="none" spc="0" normalizeH="0" baseline="0" noProof="0" dirty="0">
              <a:ln>
                <a:noFill/>
              </a:ln>
              <a:solidFill>
                <a:prstClr val="black"/>
              </a:solidFill>
              <a:effectLst/>
              <a:uLnTx/>
              <a:uFillTx/>
            </a:endParaRPr>
          </a:p>
        </p:txBody>
      </p:sp>
      <p:sp>
        <p:nvSpPr>
          <p:cNvPr id="12" name="Shape 7">
            <a:extLst>
              <a:ext uri="{FF2B5EF4-FFF2-40B4-BE49-F238E27FC236}">
                <a16:creationId xmlns:a16="http://schemas.microsoft.com/office/drawing/2014/main" id="{EF41600E-E261-C124-E3A4-1BC2C237C4B7}"/>
              </a:ext>
            </a:extLst>
          </p:cNvPr>
          <p:cNvSpPr/>
          <p:nvPr/>
        </p:nvSpPr>
        <p:spPr>
          <a:xfrm>
            <a:off x="10775188" y="90720"/>
            <a:ext cx="1234440" cy="365760"/>
          </a:xfrm>
          <a:prstGeom prst="roundRect">
            <a:avLst>
              <a:gd name="adj" fmla="val 11905"/>
            </a:avLst>
          </a:prstGeom>
          <a:solidFill>
            <a:srgbClr val="FFCE00"/>
          </a:solidFill>
          <a:ln w="12700">
            <a:solidFill>
              <a:srgbClr val="FFCE00"/>
            </a:solidFill>
            <a:prstDash val="solid"/>
          </a:ln>
        </p:spPr>
        <p:txBody>
          <a:bodyPr anchor="ctr"/>
          <a:lstStyle/>
          <a:p>
            <a:pPr algn="ctr"/>
            <a:r>
              <a:rPr lang="en-GB" sz="1200" b="1" dirty="0"/>
              <a:t>Team round</a:t>
            </a:r>
          </a:p>
        </p:txBody>
      </p:sp>
      <p:sp>
        <p:nvSpPr>
          <p:cNvPr id="14" name="Rectangle: Rounded Corners 13">
            <a:hlinkClick r:id="rId2" action="ppaction://hlinksldjump"/>
            <a:extLst>
              <a:ext uri="{FF2B5EF4-FFF2-40B4-BE49-F238E27FC236}">
                <a16:creationId xmlns:a16="http://schemas.microsoft.com/office/drawing/2014/main" id="{B847B59C-159C-B7E1-7B94-95CED082886A}"/>
              </a:ext>
            </a:extLst>
          </p:cNvPr>
          <p:cNvSpPr/>
          <p:nvPr/>
        </p:nvSpPr>
        <p:spPr>
          <a:xfrm>
            <a:off x="8985514" y="6283400"/>
            <a:ext cx="2187999" cy="418291"/>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t>See answers! </a:t>
            </a:r>
          </a:p>
        </p:txBody>
      </p:sp>
      <p:pic>
        <p:nvPicPr>
          <p:cNvPr id="16" name="Graphic 15" descr="Chevron arrows with solid fill">
            <a:extLst>
              <a:ext uri="{FF2B5EF4-FFF2-40B4-BE49-F238E27FC236}">
                <a16:creationId xmlns:a16="http://schemas.microsoft.com/office/drawing/2014/main" id="{AE865CC7-2AA4-DA82-DFFD-F184E9554A4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556460" y="6264236"/>
            <a:ext cx="437455" cy="437455"/>
          </a:xfrm>
          <a:prstGeom prst="rect">
            <a:avLst/>
          </a:prstGeom>
        </p:spPr>
      </p:pic>
    </p:spTree>
    <p:extLst>
      <p:ext uri="{BB962C8B-B14F-4D97-AF65-F5344CB8AC3E}">
        <p14:creationId xmlns:p14="http://schemas.microsoft.com/office/powerpoint/2010/main" val="22789793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45EC3-91C9-8437-E619-64C0347068C7}"/>
            </a:ext>
          </a:extLst>
        </p:cNvPr>
        <p:cNvGrpSpPr/>
        <p:nvPr/>
      </p:nvGrpSpPr>
      <p:grpSpPr>
        <a:xfrm>
          <a:off x="0" y="0"/>
          <a:ext cx="0" cy="0"/>
          <a:chOff x="0" y="0"/>
          <a:chExt cx="0" cy="0"/>
        </a:xfrm>
      </p:grpSpPr>
      <p:sp>
        <p:nvSpPr>
          <p:cNvPr id="9" name="Text Placeholder 8">
            <a:extLst>
              <a:ext uri="{FF2B5EF4-FFF2-40B4-BE49-F238E27FC236}">
                <a16:creationId xmlns:a16="http://schemas.microsoft.com/office/drawing/2014/main" id="{482B093E-BD59-9418-08F7-F5BA607AEBA6}"/>
              </a:ext>
            </a:extLst>
          </p:cNvPr>
          <p:cNvSpPr>
            <a:spLocks noGrp="1"/>
          </p:cNvSpPr>
          <p:nvPr>
            <p:ph type="body" sz="quarter" idx="27"/>
          </p:nvPr>
        </p:nvSpPr>
        <p:spPr/>
        <p:txBody>
          <a:bodyPr/>
          <a:lstStyle/>
          <a:p>
            <a:r>
              <a:rPr lang="en-GB" dirty="0"/>
              <a:t>Activity 3</a:t>
            </a:r>
          </a:p>
        </p:txBody>
      </p:sp>
      <p:sp>
        <p:nvSpPr>
          <p:cNvPr id="8" name="Title 7">
            <a:extLst>
              <a:ext uri="{FF2B5EF4-FFF2-40B4-BE49-F238E27FC236}">
                <a16:creationId xmlns:a16="http://schemas.microsoft.com/office/drawing/2014/main" id="{47E3FBF0-CA65-AD9E-1066-21FA1ABB9C88}"/>
              </a:ext>
            </a:extLst>
          </p:cNvPr>
          <p:cNvSpPr>
            <a:spLocks noGrp="1"/>
          </p:cNvSpPr>
          <p:nvPr>
            <p:ph type="title"/>
          </p:nvPr>
        </p:nvSpPr>
        <p:spPr>
          <a:xfrm>
            <a:off x="550164" y="1060704"/>
            <a:ext cx="5545836" cy="1700784"/>
          </a:xfrm>
        </p:spPr>
        <p:txBody>
          <a:bodyPr/>
          <a:lstStyle/>
          <a:p>
            <a:r>
              <a:rPr lang="en-GB" dirty="0"/>
              <a:t>3. Quick Quiz </a:t>
            </a:r>
            <a:r>
              <a:rPr lang="en-GB" dirty="0">
                <a:solidFill>
                  <a:schemeClr val="accent6"/>
                </a:solidFill>
              </a:rPr>
              <a:t>Answers</a:t>
            </a:r>
          </a:p>
        </p:txBody>
      </p:sp>
      <p:sp>
        <p:nvSpPr>
          <p:cNvPr id="6" name="Footer Placeholder 5">
            <a:extLst>
              <a:ext uri="{FF2B5EF4-FFF2-40B4-BE49-F238E27FC236}">
                <a16:creationId xmlns:a16="http://schemas.microsoft.com/office/drawing/2014/main" id="{D139AF9F-1785-B2AF-DB41-BE60DD5D069B}"/>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D004D"/>
                </a:solidFill>
                <a:effectLst/>
                <a:uLnTx/>
                <a:uFillTx/>
                <a:latin typeface="Plus Jakarta Sans" panose="020B0604030504040204"/>
                <a:ea typeface="+mn-ea"/>
                <a:cs typeface="+mn-cs"/>
              </a:rPr>
              <a:t>Copyright 2026 Pearson. All rights reserved.</a:t>
            </a:r>
          </a:p>
        </p:txBody>
      </p:sp>
      <p:sp>
        <p:nvSpPr>
          <p:cNvPr id="7" name="Slide Number Placeholder 6">
            <a:extLst>
              <a:ext uri="{FF2B5EF4-FFF2-40B4-BE49-F238E27FC236}">
                <a16:creationId xmlns:a16="http://schemas.microsoft.com/office/drawing/2014/main" id="{11BF5A22-25CE-B42B-87E4-4638C6DE2D4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0D004D"/>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800" b="0" i="0" u="none" strike="noStrike" kern="1200" cap="none" spc="0" normalizeH="0" baseline="0" noProof="0">
              <a:ln>
                <a:noFill/>
              </a:ln>
              <a:solidFill>
                <a:srgbClr val="0D004D"/>
              </a:solidFill>
              <a:effectLst/>
              <a:uLnTx/>
              <a:uFillTx/>
              <a:latin typeface="Plus Jakarta Sans" panose="020B0604030504040204"/>
              <a:ea typeface="+mn-ea"/>
              <a:cs typeface="+mn-cs"/>
            </a:endParaRPr>
          </a:p>
        </p:txBody>
      </p:sp>
      <p:sp>
        <p:nvSpPr>
          <p:cNvPr id="10" name="Text 3">
            <a:extLst>
              <a:ext uri="{FF2B5EF4-FFF2-40B4-BE49-F238E27FC236}">
                <a16:creationId xmlns:a16="http://schemas.microsoft.com/office/drawing/2014/main" id="{A08CC3A2-6B79-0D8B-93E7-646A27A9EEC8}"/>
              </a:ext>
            </a:extLst>
          </p:cNvPr>
          <p:cNvSpPr/>
          <p:nvPr/>
        </p:nvSpPr>
        <p:spPr>
          <a:xfrm>
            <a:off x="914400" y="1708029"/>
            <a:ext cx="10843404" cy="4401627"/>
          </a:xfrm>
          <a:prstGeom prst="roundRect">
            <a:avLst/>
          </a:prstGeom>
          <a:ln/>
        </p:spPr>
        <p:style>
          <a:lnRef idx="1">
            <a:schemeClr val="accent1"/>
          </a:lnRef>
          <a:fillRef idx="2">
            <a:schemeClr val="accent1"/>
          </a:fillRef>
          <a:effectRef idx="1">
            <a:schemeClr val="accent1"/>
          </a:effectRef>
          <a:fontRef idx="minor">
            <a:schemeClr val="dk1"/>
          </a:fontRef>
        </p:style>
        <p:txBody>
          <a:bodyPr wrap="square" lIns="508" tIns="508" rIns="508" bIns="508" rtlCol="0" anchor="ctr">
            <a:normAutofit/>
          </a:bodyPr>
          <a:lstStyle/>
          <a:p>
            <a:pPr marL="342900" marR="0" lvl="0" indent="-342900" defTabSz="91440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0" cap="none" spc="0" normalizeH="0" baseline="0" noProof="0" dirty="0">
                <a:ln>
                  <a:noFill/>
                </a:ln>
                <a:solidFill>
                  <a:srgbClr val="0D004D"/>
                </a:solidFill>
                <a:effectLst/>
                <a:uLnTx/>
                <a:uFillTx/>
              </a:rPr>
              <a:t>What are the three 'working languages' of the EU Commission (used in meetings, official documents etc.)?</a:t>
            </a:r>
          </a:p>
          <a:p>
            <a:pPr lvl="1">
              <a:defRPr/>
            </a:pPr>
            <a:r>
              <a:rPr lang="en-US" sz="1600" kern="0" dirty="0">
                <a:solidFill>
                  <a:schemeClr val="accent6"/>
                </a:solidFill>
              </a:rPr>
              <a:t>English, French and German</a:t>
            </a:r>
            <a:endParaRPr kumimoji="0" lang="en-US" sz="1600" i="0" u="none" strike="noStrike" kern="0" cap="none" spc="0" normalizeH="0" baseline="0" noProof="0" dirty="0">
              <a:ln>
                <a:noFill/>
              </a:ln>
              <a:solidFill>
                <a:schemeClr val="accent6"/>
              </a:solidFill>
              <a:effectLst/>
              <a:uLnTx/>
              <a:uFillTx/>
            </a:endParaRPr>
          </a:p>
          <a:p>
            <a:pPr marL="342900" marR="0" lvl="0" indent="-342900" defTabSz="914400" eaLnBrk="1" fontAlgn="auto" latinLnBrk="0" hangingPunct="1">
              <a:lnSpc>
                <a:spcPct val="100000"/>
              </a:lnSpc>
              <a:spcBef>
                <a:spcPts val="0"/>
              </a:spcBef>
              <a:spcAft>
                <a:spcPts val="0"/>
              </a:spcAft>
              <a:buClrTx/>
              <a:buSzTx/>
              <a:buAutoNum type="arabicPeriod"/>
              <a:tabLst/>
              <a:defRPr/>
            </a:pPr>
            <a:endParaRPr kumimoji="0" lang="en-US" sz="1600" b="0" i="0" u="none" strike="noStrike" kern="0" cap="none" spc="0" normalizeH="0" baseline="0" noProof="0" dirty="0">
              <a:ln>
                <a:noFill/>
              </a:ln>
              <a:solidFill>
                <a:prstClr val="black"/>
              </a:solidFill>
              <a:effectLst/>
              <a:uLnTx/>
              <a:uFillTx/>
            </a:endParaRPr>
          </a:p>
          <a:p>
            <a:pPr marL="342900" marR="0" lvl="0" indent="-342900" defTabSz="91440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0" cap="none" spc="0" normalizeH="0" baseline="0" noProof="0" dirty="0">
                <a:ln>
                  <a:noFill/>
                </a:ln>
                <a:solidFill>
                  <a:srgbClr val="0D004D"/>
                </a:solidFill>
                <a:effectLst/>
                <a:uLnTx/>
                <a:uFillTx/>
              </a:rPr>
              <a:t>How many official EU languages are there?  </a:t>
            </a:r>
          </a:p>
          <a:p>
            <a:pPr lvl="1"/>
            <a:r>
              <a:rPr kumimoji="0" lang="en-US" sz="1600" i="0" u="none" strike="noStrike" kern="0" cap="none" spc="0" normalizeH="0" baseline="0" noProof="0" dirty="0">
                <a:ln>
                  <a:noFill/>
                </a:ln>
                <a:solidFill>
                  <a:schemeClr val="accent6"/>
                </a:solidFill>
                <a:effectLst/>
                <a:uLnTx/>
                <a:uFillTx/>
              </a:rPr>
              <a:t>C. 24</a:t>
            </a:r>
          </a:p>
          <a:p>
            <a:pPr marL="800100" lvl="1" indent="-342900">
              <a:buFont typeface="+mj-lt"/>
              <a:buAutoNum type="arabicPeriod"/>
            </a:pPr>
            <a:endParaRPr kumimoji="0" lang="en-US" sz="1600" b="0" i="0" u="none" strike="noStrike" kern="0" cap="none" spc="0" normalizeH="0" baseline="0" noProof="0" dirty="0">
              <a:ln>
                <a:noFill/>
              </a:ln>
              <a:solidFill>
                <a:srgbClr val="0D004D"/>
              </a:solidFill>
              <a:effectLst/>
              <a:uLnTx/>
              <a:uFillTx/>
            </a:endParaRPr>
          </a:p>
          <a:p>
            <a:pPr marL="342900" indent="-342900">
              <a:buFont typeface="+mj-lt"/>
              <a:buAutoNum type="arabicPeriod"/>
            </a:pPr>
            <a:r>
              <a:rPr kumimoji="0" lang="en-US" sz="1600" b="0" i="0" u="none" strike="noStrike" kern="0" cap="none" spc="0" normalizeH="0" baseline="0" noProof="0" dirty="0">
                <a:ln>
                  <a:noFill/>
                </a:ln>
                <a:solidFill>
                  <a:srgbClr val="0D004D"/>
                </a:solidFill>
                <a:effectLst/>
                <a:uLnTx/>
                <a:uFillTx/>
              </a:rPr>
              <a:t>Approximately how many regional/minority languages are used in Europe?  </a:t>
            </a:r>
          </a:p>
          <a:p>
            <a:pPr lvl="1"/>
            <a:r>
              <a:rPr kumimoji="0" lang="en-US" sz="1600" i="0" u="none" strike="noStrike" kern="0" cap="none" spc="0" normalizeH="0" baseline="0" noProof="0" dirty="0">
                <a:ln>
                  <a:noFill/>
                </a:ln>
                <a:solidFill>
                  <a:schemeClr val="accent6"/>
                </a:solidFill>
                <a:effectLst/>
                <a:uLnTx/>
                <a:uFillTx/>
              </a:rPr>
              <a:t>A. 65 </a:t>
            </a:r>
            <a:r>
              <a:rPr kumimoji="0" lang="en-US" sz="1600" i="0" u="none" strike="noStrike" kern="0" cap="none" spc="0" normalizeH="0" baseline="0" noProof="0" dirty="0">
                <a:ln>
                  <a:noFill/>
                </a:ln>
                <a:solidFill>
                  <a:srgbClr val="0D004D"/>
                </a:solidFill>
                <a:effectLst/>
                <a:uLnTx/>
                <a:uFillTx/>
              </a:rPr>
              <a:t>   </a:t>
            </a:r>
          </a:p>
          <a:p>
            <a:pPr lvl="1"/>
            <a:endParaRPr kumimoji="0" lang="en-US" sz="1600" b="0" i="0" u="none" strike="noStrike" kern="0" cap="none" spc="0" normalizeH="0" baseline="0" noProof="0" dirty="0">
              <a:ln>
                <a:noFill/>
              </a:ln>
              <a:solidFill>
                <a:srgbClr val="0D004D"/>
              </a:solidFill>
              <a:effectLst/>
              <a:uLnTx/>
              <a:uFillTx/>
            </a:endParaRPr>
          </a:p>
          <a:p>
            <a:pPr marL="342900" marR="0" lvl="0" indent="-342900" defTabSz="91440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0" cap="none" spc="0" normalizeH="0" baseline="0" noProof="0" dirty="0">
                <a:ln>
                  <a:noFill/>
                </a:ln>
                <a:solidFill>
                  <a:srgbClr val="0D004D"/>
                </a:solidFill>
                <a:effectLst/>
                <a:uLnTx/>
                <a:uFillTx/>
              </a:rPr>
              <a:t>In Spain, there is a language called Silbo gomero made up only of: </a:t>
            </a:r>
          </a:p>
          <a:p>
            <a:pPr lvl="1"/>
            <a:r>
              <a:rPr lang="en-US" sz="1600" kern="0" dirty="0">
                <a:solidFill>
                  <a:schemeClr val="accent6"/>
                </a:solidFill>
              </a:rPr>
              <a:t>B. W</a:t>
            </a:r>
            <a:r>
              <a:rPr kumimoji="0" lang="en-US" sz="1600" i="0" u="none" strike="noStrike" kern="0" cap="none" spc="0" normalizeH="0" baseline="0" noProof="0" dirty="0" err="1">
                <a:ln>
                  <a:noFill/>
                </a:ln>
                <a:solidFill>
                  <a:schemeClr val="accent6"/>
                </a:solidFill>
                <a:effectLst/>
                <a:uLnTx/>
                <a:uFillTx/>
              </a:rPr>
              <a:t>histling</a:t>
            </a:r>
            <a:r>
              <a:rPr kumimoji="0" lang="en-US" sz="1600" i="0" u="none" strike="noStrike" kern="0" cap="none" spc="0" normalizeH="0" baseline="0" noProof="0" dirty="0">
                <a:ln>
                  <a:noFill/>
                </a:ln>
                <a:solidFill>
                  <a:schemeClr val="accent6"/>
                </a:solidFill>
                <a:effectLst/>
                <a:uLnTx/>
                <a:uFillTx/>
              </a:rPr>
              <a:t>    </a:t>
            </a:r>
          </a:p>
          <a:p>
            <a:pPr lvl="1"/>
            <a:endParaRPr kumimoji="0" lang="en-US" sz="1600" b="0" i="0" u="none" strike="noStrike" kern="0" cap="none" spc="0" normalizeH="0" baseline="0" noProof="0" dirty="0">
              <a:ln>
                <a:noFill/>
              </a:ln>
              <a:solidFill>
                <a:srgbClr val="0D004D"/>
              </a:solidFill>
              <a:effectLst/>
              <a:uLnTx/>
              <a:uFillTx/>
            </a:endParaRPr>
          </a:p>
          <a:p>
            <a:pPr marL="342900" marR="0" lvl="0" indent="-342900" defTabSz="91440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0" cap="none" spc="0" normalizeH="0" baseline="0" noProof="0" dirty="0">
                <a:ln>
                  <a:noFill/>
                </a:ln>
                <a:solidFill>
                  <a:srgbClr val="0D004D"/>
                </a:solidFill>
                <a:effectLst/>
                <a:uLnTx/>
                <a:uFillTx/>
              </a:rPr>
              <a:t>What is the name of the artificial language devised in 1887 as an international means of communication? </a:t>
            </a:r>
          </a:p>
          <a:p>
            <a:pPr lvl="1"/>
            <a:r>
              <a:rPr kumimoji="0" lang="en-US" sz="1600" i="0" u="none" strike="noStrike" kern="0" cap="none" spc="0" normalizeH="0" baseline="0" noProof="0" dirty="0">
                <a:ln>
                  <a:noFill/>
                </a:ln>
                <a:solidFill>
                  <a:schemeClr val="accent6"/>
                </a:solidFill>
                <a:effectLst/>
                <a:uLnTx/>
                <a:uFillTx/>
              </a:rPr>
              <a:t>A. Esperanto    </a:t>
            </a:r>
          </a:p>
        </p:txBody>
      </p:sp>
      <p:sp>
        <p:nvSpPr>
          <p:cNvPr id="12" name="Shape 7">
            <a:extLst>
              <a:ext uri="{FF2B5EF4-FFF2-40B4-BE49-F238E27FC236}">
                <a16:creationId xmlns:a16="http://schemas.microsoft.com/office/drawing/2014/main" id="{B0037CD1-6B3E-0011-A76B-214415438A65}"/>
              </a:ext>
            </a:extLst>
          </p:cNvPr>
          <p:cNvSpPr/>
          <p:nvPr/>
        </p:nvSpPr>
        <p:spPr>
          <a:xfrm>
            <a:off x="10775188" y="90720"/>
            <a:ext cx="1234440" cy="365760"/>
          </a:xfrm>
          <a:prstGeom prst="roundRect">
            <a:avLst>
              <a:gd name="adj" fmla="val 11905"/>
            </a:avLst>
          </a:prstGeom>
          <a:solidFill>
            <a:srgbClr val="FFCE00"/>
          </a:solidFill>
          <a:ln w="12700">
            <a:solidFill>
              <a:srgbClr val="FFCE00"/>
            </a:solidFill>
            <a:prstDash val="solid"/>
          </a:ln>
        </p:spPr>
        <p:txBody>
          <a:bodyPr anchor="ctr"/>
          <a:lstStyle/>
          <a:p>
            <a:pPr algn="ctr"/>
            <a:r>
              <a:rPr lang="en-GB" sz="1200" b="1" dirty="0"/>
              <a:t>Team round</a:t>
            </a:r>
          </a:p>
        </p:txBody>
      </p:sp>
      <p:sp>
        <p:nvSpPr>
          <p:cNvPr id="2" name="Hexagon 1">
            <a:extLst>
              <a:ext uri="{FF2B5EF4-FFF2-40B4-BE49-F238E27FC236}">
                <a16:creationId xmlns:a16="http://schemas.microsoft.com/office/drawing/2014/main" id="{ED3B0014-C5AB-3320-E881-5E3CB9F43777}"/>
              </a:ext>
            </a:extLst>
          </p:cNvPr>
          <p:cNvSpPr/>
          <p:nvPr/>
        </p:nvSpPr>
        <p:spPr>
          <a:xfrm>
            <a:off x="9213011" y="2761488"/>
            <a:ext cx="2430349" cy="1905403"/>
          </a:xfrm>
          <a:prstGeom prst="hexagon">
            <a:avLst/>
          </a:prstGeom>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dirty="0"/>
              <a:t>10 points per correct answer for each student on the team.</a:t>
            </a:r>
          </a:p>
        </p:txBody>
      </p:sp>
      <p:sp>
        <p:nvSpPr>
          <p:cNvPr id="4" name="Rectangle: Rounded Corners 3">
            <a:hlinkClick r:id="rId2" action="ppaction://hlinksldjump"/>
            <a:extLst>
              <a:ext uri="{FF2B5EF4-FFF2-40B4-BE49-F238E27FC236}">
                <a16:creationId xmlns:a16="http://schemas.microsoft.com/office/drawing/2014/main" id="{13850585-E1D6-C74C-24B1-72F94EA36FCC}"/>
              </a:ext>
            </a:extLst>
          </p:cNvPr>
          <p:cNvSpPr/>
          <p:nvPr/>
        </p:nvSpPr>
        <p:spPr>
          <a:xfrm>
            <a:off x="8954219" y="6285130"/>
            <a:ext cx="2187999" cy="418291"/>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GB" dirty="0"/>
              <a:t>Back to menu</a:t>
            </a:r>
          </a:p>
        </p:txBody>
      </p:sp>
      <p:pic>
        <p:nvPicPr>
          <p:cNvPr id="11" name="Graphic 10" descr="Chevron arrows with solid fill">
            <a:extLst>
              <a:ext uri="{FF2B5EF4-FFF2-40B4-BE49-F238E27FC236}">
                <a16:creationId xmlns:a16="http://schemas.microsoft.com/office/drawing/2014/main" id="{8D525DCF-CCD4-FCFF-1F4D-57694EAE7C0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10800000">
            <a:off x="9081343" y="6264236"/>
            <a:ext cx="437455" cy="437455"/>
          </a:xfrm>
          <a:prstGeom prst="rect">
            <a:avLst/>
          </a:prstGeom>
        </p:spPr>
      </p:pic>
    </p:spTree>
    <p:extLst>
      <p:ext uri="{BB962C8B-B14F-4D97-AF65-F5344CB8AC3E}">
        <p14:creationId xmlns:p14="http://schemas.microsoft.com/office/powerpoint/2010/main" val="39792193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C4ADB-797B-572B-C262-5E0BC16EFDC9}"/>
            </a:ext>
          </a:extLst>
        </p:cNvPr>
        <p:cNvGrpSpPr/>
        <p:nvPr/>
      </p:nvGrpSpPr>
      <p:grpSpPr>
        <a:xfrm>
          <a:off x="0" y="0"/>
          <a:ext cx="0" cy="0"/>
          <a:chOff x="0" y="0"/>
          <a:chExt cx="0" cy="0"/>
        </a:xfrm>
      </p:grpSpPr>
      <p:sp>
        <p:nvSpPr>
          <p:cNvPr id="9" name="Text Placeholder 8">
            <a:extLst>
              <a:ext uri="{FF2B5EF4-FFF2-40B4-BE49-F238E27FC236}">
                <a16:creationId xmlns:a16="http://schemas.microsoft.com/office/drawing/2014/main" id="{C8F5932A-7201-DD21-DC2B-93D14849A610}"/>
              </a:ext>
            </a:extLst>
          </p:cNvPr>
          <p:cNvSpPr>
            <a:spLocks noGrp="1"/>
          </p:cNvSpPr>
          <p:nvPr>
            <p:ph type="body" sz="quarter" idx="27"/>
          </p:nvPr>
        </p:nvSpPr>
        <p:spPr/>
        <p:txBody>
          <a:bodyPr/>
          <a:lstStyle/>
          <a:p>
            <a:r>
              <a:rPr lang="en-GB" dirty="0"/>
              <a:t>Activity 4</a:t>
            </a:r>
          </a:p>
        </p:txBody>
      </p:sp>
      <p:sp>
        <p:nvSpPr>
          <p:cNvPr id="8" name="Title 7">
            <a:extLst>
              <a:ext uri="{FF2B5EF4-FFF2-40B4-BE49-F238E27FC236}">
                <a16:creationId xmlns:a16="http://schemas.microsoft.com/office/drawing/2014/main" id="{C5954103-D408-7EFA-0698-5495C5E26A88}"/>
              </a:ext>
            </a:extLst>
          </p:cNvPr>
          <p:cNvSpPr>
            <a:spLocks noGrp="1"/>
          </p:cNvSpPr>
          <p:nvPr>
            <p:ph type="title"/>
          </p:nvPr>
        </p:nvSpPr>
        <p:spPr>
          <a:xfrm>
            <a:off x="550164" y="1060704"/>
            <a:ext cx="4358266" cy="1700784"/>
          </a:xfrm>
        </p:spPr>
        <p:txBody>
          <a:bodyPr/>
          <a:lstStyle/>
          <a:p>
            <a:r>
              <a:rPr lang="en-US" b="1" dirty="0">
                <a:solidFill>
                  <a:srgbClr val="0D004D"/>
                </a:solidFill>
              </a:rPr>
              <a:t>4. Social languages</a:t>
            </a:r>
            <a:endParaRPr lang="en-US" dirty="0"/>
          </a:p>
        </p:txBody>
      </p:sp>
      <p:sp>
        <p:nvSpPr>
          <p:cNvPr id="6" name="Footer Placeholder 5">
            <a:extLst>
              <a:ext uri="{FF2B5EF4-FFF2-40B4-BE49-F238E27FC236}">
                <a16:creationId xmlns:a16="http://schemas.microsoft.com/office/drawing/2014/main" id="{235D5F8D-8FE4-F7B0-B9EE-BF6A91903607}"/>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D004D"/>
                </a:solidFill>
                <a:effectLst/>
                <a:uLnTx/>
                <a:uFillTx/>
                <a:latin typeface="Plus Jakarta Sans" panose="020B0604030504040204"/>
                <a:ea typeface="+mn-ea"/>
                <a:cs typeface="+mn-cs"/>
              </a:rPr>
              <a:t>Copyright 2026 Pearson. All rights reserved.</a:t>
            </a:r>
          </a:p>
        </p:txBody>
      </p:sp>
      <p:sp>
        <p:nvSpPr>
          <p:cNvPr id="7" name="Slide Number Placeholder 6">
            <a:extLst>
              <a:ext uri="{FF2B5EF4-FFF2-40B4-BE49-F238E27FC236}">
                <a16:creationId xmlns:a16="http://schemas.microsoft.com/office/drawing/2014/main" id="{00D44C62-E67C-6D65-12F1-A3AD095887E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0D004D"/>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800" b="0" i="0" u="none" strike="noStrike" kern="1200" cap="none" spc="0" normalizeH="0" baseline="0" noProof="0">
              <a:ln>
                <a:noFill/>
              </a:ln>
              <a:solidFill>
                <a:srgbClr val="0D004D"/>
              </a:solidFill>
              <a:effectLst/>
              <a:uLnTx/>
              <a:uFillTx/>
              <a:latin typeface="Plus Jakarta Sans" panose="020B0604030504040204"/>
              <a:ea typeface="+mn-ea"/>
              <a:cs typeface="+mn-cs"/>
            </a:endParaRPr>
          </a:p>
        </p:txBody>
      </p:sp>
      <p:sp>
        <p:nvSpPr>
          <p:cNvPr id="4" name="Shape 3">
            <a:extLst>
              <a:ext uri="{FF2B5EF4-FFF2-40B4-BE49-F238E27FC236}">
                <a16:creationId xmlns:a16="http://schemas.microsoft.com/office/drawing/2014/main" id="{5C71168A-4CA8-BB10-5BA2-686740C39B49}"/>
              </a:ext>
            </a:extLst>
          </p:cNvPr>
          <p:cNvSpPr/>
          <p:nvPr/>
        </p:nvSpPr>
        <p:spPr>
          <a:xfrm>
            <a:off x="658368" y="1901952"/>
            <a:ext cx="5257800" cy="4251960"/>
          </a:xfrm>
          <a:prstGeom prst="roundRect">
            <a:avLst>
              <a:gd name="adj" fmla="val 1290"/>
            </a:avLst>
          </a:prstGeom>
          <a:solidFill>
            <a:srgbClr val="FFFFFF"/>
          </a:solidFill>
          <a:ln w="12700">
            <a:solidFill>
              <a:srgbClr val="D9D7E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black"/>
              </a:solidFill>
              <a:effectLst/>
              <a:uLnTx/>
              <a:uFillTx/>
            </a:endParaRPr>
          </a:p>
        </p:txBody>
      </p:sp>
      <p:sp>
        <p:nvSpPr>
          <p:cNvPr id="15" name="Text 4">
            <a:extLst>
              <a:ext uri="{FF2B5EF4-FFF2-40B4-BE49-F238E27FC236}">
                <a16:creationId xmlns:a16="http://schemas.microsoft.com/office/drawing/2014/main" id="{2336C69B-24D4-D471-2853-FFAAAB983F0B}"/>
              </a:ext>
            </a:extLst>
          </p:cNvPr>
          <p:cNvSpPr/>
          <p:nvPr/>
        </p:nvSpPr>
        <p:spPr>
          <a:xfrm>
            <a:off x="932688" y="2194560"/>
            <a:ext cx="4297680" cy="320040"/>
          </a:xfrm>
          <a:prstGeom prst="rect">
            <a:avLst/>
          </a:prstGeom>
          <a:noFill/>
          <a:ln/>
        </p:spPr>
        <p:txBody>
          <a:bodyPr wrap="square" lIns="0" tIns="0" rIns="0" bIns="0" rtlCol="0" anchor="ctr"/>
          <a:lstStyle/>
          <a:p>
            <a:pPr marL="0" indent="0">
              <a:buNone/>
            </a:pPr>
            <a:r>
              <a:rPr lang="en-US" sz="2100" b="1" dirty="0">
                <a:solidFill>
                  <a:srgbClr val="512EAB"/>
                </a:solidFill>
              </a:rPr>
              <a:t>Option 1</a:t>
            </a:r>
            <a:endParaRPr lang="en-US" sz="2100" dirty="0"/>
          </a:p>
        </p:txBody>
      </p:sp>
      <p:sp>
        <p:nvSpPr>
          <p:cNvPr id="18" name="Text 5">
            <a:extLst>
              <a:ext uri="{FF2B5EF4-FFF2-40B4-BE49-F238E27FC236}">
                <a16:creationId xmlns:a16="http://schemas.microsoft.com/office/drawing/2014/main" id="{BE1A6BBE-8F75-93E0-F5BC-E976912B4884}"/>
              </a:ext>
            </a:extLst>
          </p:cNvPr>
          <p:cNvSpPr/>
          <p:nvPr/>
        </p:nvSpPr>
        <p:spPr>
          <a:xfrm>
            <a:off x="932688" y="2697480"/>
            <a:ext cx="4663440" cy="2926080"/>
          </a:xfrm>
          <a:prstGeom prst="rect">
            <a:avLst/>
          </a:prstGeom>
          <a:noFill/>
          <a:ln/>
        </p:spPr>
        <p:txBody>
          <a:bodyPr wrap="square" lIns="635" tIns="635" rIns="635" bIns="635" rtlCol="0" anchor="ctr">
            <a:normAutofit/>
          </a:bodyPr>
          <a:lstStyle/>
          <a:p>
            <a:pPr marL="228600" indent="-228600">
              <a:buSzPct val="100000"/>
              <a:buChar char="•"/>
            </a:pPr>
            <a:r>
              <a:rPr lang="en-US" sz="1600" dirty="0">
                <a:solidFill>
                  <a:srgbClr val="0D004D"/>
                </a:solidFill>
              </a:rPr>
              <a:t>Write a social media post in a language that's not English to share a positive message about languages and language-learning.</a:t>
            </a:r>
            <a:endParaRPr lang="en-US" sz="1600" dirty="0"/>
          </a:p>
          <a:p>
            <a:pPr marL="228600" indent="-228600">
              <a:buSzPct val="100000"/>
              <a:buChar char="•"/>
            </a:pPr>
            <a:r>
              <a:rPr lang="en-US" sz="1600" dirty="0">
                <a:solidFill>
                  <a:srgbClr val="0D004D"/>
                </a:solidFill>
              </a:rPr>
              <a:t>For example:</a:t>
            </a:r>
            <a:endParaRPr lang="en-US" sz="1600" dirty="0"/>
          </a:p>
          <a:p>
            <a:pPr marL="685800" lvl="1" indent="-228600">
              <a:buSzPct val="100000"/>
              <a:buChar char="•"/>
            </a:pPr>
            <a:r>
              <a:rPr lang="en-US" sz="1600" dirty="0">
                <a:solidFill>
                  <a:srgbClr val="0D004D"/>
                </a:solidFill>
              </a:rPr>
              <a:t>Explain why knowing other languages is important.</a:t>
            </a:r>
            <a:endParaRPr lang="en-US" sz="1600" dirty="0"/>
          </a:p>
          <a:p>
            <a:pPr marL="685800" lvl="1" indent="-228600">
              <a:buSzPct val="100000"/>
              <a:buChar char="•"/>
            </a:pPr>
            <a:r>
              <a:rPr lang="en-US" sz="1600" dirty="0">
                <a:solidFill>
                  <a:srgbClr val="0D004D"/>
                </a:solidFill>
              </a:rPr>
              <a:t>Encourage people to start learning a new language.</a:t>
            </a:r>
            <a:endParaRPr lang="en-US" sz="1600" dirty="0"/>
          </a:p>
        </p:txBody>
      </p:sp>
      <p:sp>
        <p:nvSpPr>
          <p:cNvPr id="20" name="Shape 6">
            <a:extLst>
              <a:ext uri="{FF2B5EF4-FFF2-40B4-BE49-F238E27FC236}">
                <a16:creationId xmlns:a16="http://schemas.microsoft.com/office/drawing/2014/main" id="{FA26F571-101C-C8BB-D9A1-9C713195C621}"/>
              </a:ext>
            </a:extLst>
          </p:cNvPr>
          <p:cNvSpPr/>
          <p:nvPr/>
        </p:nvSpPr>
        <p:spPr>
          <a:xfrm>
            <a:off x="6217920" y="1901952"/>
            <a:ext cx="5257800" cy="4251960"/>
          </a:xfrm>
          <a:prstGeom prst="roundRect">
            <a:avLst>
              <a:gd name="adj" fmla="val 1290"/>
            </a:avLst>
          </a:prstGeom>
          <a:solidFill>
            <a:srgbClr val="0D004D"/>
          </a:solidFill>
          <a:ln w="12700">
            <a:solidFill>
              <a:srgbClr val="0D004D"/>
            </a:solidFill>
            <a:prstDash val="solid"/>
          </a:ln>
        </p:spPr>
        <p:txBody>
          <a:bodyPr/>
          <a:lstStyle/>
          <a:p>
            <a:endParaRPr lang="en-GB"/>
          </a:p>
        </p:txBody>
      </p:sp>
      <p:sp>
        <p:nvSpPr>
          <p:cNvPr id="22" name="Text 7">
            <a:extLst>
              <a:ext uri="{FF2B5EF4-FFF2-40B4-BE49-F238E27FC236}">
                <a16:creationId xmlns:a16="http://schemas.microsoft.com/office/drawing/2014/main" id="{0FEF79E3-75EE-45F1-6FC1-D74014A67E0E}"/>
              </a:ext>
            </a:extLst>
          </p:cNvPr>
          <p:cNvSpPr/>
          <p:nvPr/>
        </p:nvSpPr>
        <p:spPr>
          <a:xfrm>
            <a:off x="6492240" y="2194560"/>
            <a:ext cx="4297680" cy="320040"/>
          </a:xfrm>
          <a:prstGeom prst="rect">
            <a:avLst/>
          </a:prstGeom>
          <a:noFill/>
          <a:ln/>
        </p:spPr>
        <p:txBody>
          <a:bodyPr wrap="square" lIns="0" tIns="0" rIns="0" bIns="0" rtlCol="0" anchor="ctr"/>
          <a:lstStyle/>
          <a:p>
            <a:pPr marL="0" indent="0">
              <a:buNone/>
            </a:pPr>
            <a:r>
              <a:rPr lang="en-US" sz="2100" b="1" dirty="0">
                <a:solidFill>
                  <a:srgbClr val="FFCE00"/>
                </a:solidFill>
              </a:rPr>
              <a:t>Option 2</a:t>
            </a:r>
            <a:endParaRPr lang="en-US" sz="2100" dirty="0"/>
          </a:p>
        </p:txBody>
      </p:sp>
      <p:sp>
        <p:nvSpPr>
          <p:cNvPr id="24" name="Text 8">
            <a:extLst>
              <a:ext uri="{FF2B5EF4-FFF2-40B4-BE49-F238E27FC236}">
                <a16:creationId xmlns:a16="http://schemas.microsoft.com/office/drawing/2014/main" id="{6D1F5F1B-88B5-7667-2A2E-AA2C2DB4A78E}"/>
              </a:ext>
            </a:extLst>
          </p:cNvPr>
          <p:cNvSpPr/>
          <p:nvPr/>
        </p:nvSpPr>
        <p:spPr>
          <a:xfrm>
            <a:off x="6492240" y="2697480"/>
            <a:ext cx="4663440" cy="2926080"/>
          </a:xfrm>
          <a:prstGeom prst="rect">
            <a:avLst/>
          </a:prstGeom>
          <a:noFill/>
          <a:ln/>
        </p:spPr>
        <p:txBody>
          <a:bodyPr wrap="square" lIns="635" tIns="635" rIns="635" bIns="635" rtlCol="0" anchor="ctr">
            <a:normAutofit/>
          </a:bodyPr>
          <a:lstStyle/>
          <a:p>
            <a:pPr marL="228600" indent="-228600">
              <a:buSzPct val="100000"/>
              <a:buChar char="•"/>
            </a:pPr>
            <a:r>
              <a:rPr lang="en-US" sz="1600" dirty="0">
                <a:solidFill>
                  <a:srgbClr val="FFFFFF"/>
                </a:solidFill>
              </a:rPr>
              <a:t>Create a video to talk about one or all of these topics in a foreign language:</a:t>
            </a:r>
            <a:endParaRPr lang="en-US" sz="1600" dirty="0"/>
          </a:p>
          <a:p>
            <a:pPr marL="228600" indent="-228600">
              <a:buSzPct val="100000"/>
              <a:buChar char="•"/>
            </a:pPr>
            <a:r>
              <a:rPr lang="en-US" sz="1600" dirty="0">
                <a:solidFill>
                  <a:srgbClr val="FFFFFF"/>
                </a:solidFill>
              </a:rPr>
              <a:t>Which languages you speak, understand or are learning.</a:t>
            </a:r>
            <a:endParaRPr lang="en-US" sz="1600" dirty="0"/>
          </a:p>
          <a:p>
            <a:pPr marL="228600" indent="-228600">
              <a:buSzPct val="100000"/>
              <a:buChar char="•"/>
            </a:pPr>
            <a:r>
              <a:rPr lang="en-US" sz="1600" dirty="0">
                <a:solidFill>
                  <a:srgbClr val="FFFFFF"/>
                </a:solidFill>
              </a:rPr>
              <a:t>Which languages you would like to learn and why.</a:t>
            </a:r>
            <a:endParaRPr lang="en-US" sz="1600" dirty="0"/>
          </a:p>
          <a:p>
            <a:pPr marL="228600" indent="-228600">
              <a:buSzPct val="100000"/>
              <a:buChar char="•"/>
            </a:pPr>
            <a:r>
              <a:rPr lang="en-US" sz="1600" dirty="0">
                <a:solidFill>
                  <a:srgbClr val="FFFFFF"/>
                </a:solidFill>
              </a:rPr>
              <a:t>Your best language-learning experience – in or out of school.</a:t>
            </a:r>
            <a:endParaRPr lang="en-US" sz="1600" dirty="0"/>
          </a:p>
          <a:p>
            <a:pPr marL="228600" indent="-228600">
              <a:buSzPct val="100000"/>
              <a:buChar char="•"/>
            </a:pPr>
            <a:r>
              <a:rPr lang="en-US" sz="1600" dirty="0">
                <a:solidFill>
                  <a:srgbClr val="FFFFFF"/>
                </a:solidFill>
              </a:rPr>
              <a:t>Your top tips to get better at languages.</a:t>
            </a:r>
            <a:endParaRPr lang="en-US" sz="1600" dirty="0"/>
          </a:p>
        </p:txBody>
      </p:sp>
      <p:sp>
        <p:nvSpPr>
          <p:cNvPr id="26" name="Rectangle: Rounded Corners 25">
            <a:hlinkClick r:id="rId2" action="ppaction://hlinksldjump"/>
            <a:extLst>
              <a:ext uri="{FF2B5EF4-FFF2-40B4-BE49-F238E27FC236}">
                <a16:creationId xmlns:a16="http://schemas.microsoft.com/office/drawing/2014/main" id="{B3BB5098-EE64-8468-566F-44BF3F68A550}"/>
              </a:ext>
            </a:extLst>
          </p:cNvPr>
          <p:cNvSpPr/>
          <p:nvPr/>
        </p:nvSpPr>
        <p:spPr>
          <a:xfrm>
            <a:off x="8954219" y="6285130"/>
            <a:ext cx="2187999" cy="418291"/>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GB" dirty="0"/>
              <a:t>Back to menu</a:t>
            </a:r>
          </a:p>
        </p:txBody>
      </p:sp>
      <p:pic>
        <p:nvPicPr>
          <p:cNvPr id="28" name="Graphic 27" descr="Chevron arrows with solid fill">
            <a:extLst>
              <a:ext uri="{FF2B5EF4-FFF2-40B4-BE49-F238E27FC236}">
                <a16:creationId xmlns:a16="http://schemas.microsoft.com/office/drawing/2014/main" id="{055D71D1-A11D-E201-575E-3324BB56511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10800000">
            <a:off x="9081343" y="6264236"/>
            <a:ext cx="437455" cy="437455"/>
          </a:xfrm>
          <a:prstGeom prst="rect">
            <a:avLst/>
          </a:prstGeom>
        </p:spPr>
      </p:pic>
      <p:sp>
        <p:nvSpPr>
          <p:cNvPr id="30" name="Shape 3">
            <a:extLst>
              <a:ext uri="{FF2B5EF4-FFF2-40B4-BE49-F238E27FC236}">
                <a16:creationId xmlns:a16="http://schemas.microsoft.com/office/drawing/2014/main" id="{B6DA4896-509E-16FF-8D36-B4AAEA3EC22D}"/>
              </a:ext>
            </a:extLst>
          </p:cNvPr>
          <p:cNvSpPr/>
          <p:nvPr/>
        </p:nvSpPr>
        <p:spPr>
          <a:xfrm>
            <a:off x="4839419" y="1062698"/>
            <a:ext cx="3709358" cy="489399"/>
          </a:xfrm>
          <a:prstGeom prst="roundRect">
            <a:avLst/>
          </a:prstGeom>
          <a:solidFill>
            <a:srgbClr val="C1BFFF"/>
          </a:solidFill>
          <a:ln w="12700">
            <a:solidFill>
              <a:srgbClr val="C1BFFF"/>
            </a:solidFill>
            <a:prstDash val="solid"/>
          </a:ln>
        </p:spPr>
        <p:txBody>
          <a:bodyPr anchor="ctr"/>
          <a:lstStyle/>
          <a:p>
            <a:pPr algn="ctr"/>
            <a:r>
              <a:rPr lang="en-US" b="1" dirty="0">
                <a:solidFill>
                  <a:srgbClr val="0D004D"/>
                </a:solidFill>
              </a:rPr>
              <a:t>100 points for a post or video.</a:t>
            </a:r>
            <a:endParaRPr lang="en-US" dirty="0">
              <a:solidFill>
                <a:srgbClr val="0D004D"/>
              </a:solidFill>
            </a:endParaRPr>
          </a:p>
        </p:txBody>
      </p:sp>
    </p:spTree>
    <p:extLst>
      <p:ext uri="{BB962C8B-B14F-4D97-AF65-F5344CB8AC3E}">
        <p14:creationId xmlns:p14="http://schemas.microsoft.com/office/powerpoint/2010/main" val="37392070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DECF6"/>
        </a:solidFill>
        <a:effectLst/>
      </p:bgPr>
    </p:bg>
    <p:spTree>
      <p:nvGrpSpPr>
        <p:cNvPr id="1" name="">
          <a:extLst>
            <a:ext uri="{FF2B5EF4-FFF2-40B4-BE49-F238E27FC236}">
              <a16:creationId xmlns:a16="http://schemas.microsoft.com/office/drawing/2014/main" id="{0B386881-F6D4-B404-D7F6-D01CBC5DECA5}"/>
            </a:ext>
          </a:extLst>
        </p:cNvPr>
        <p:cNvGrpSpPr/>
        <p:nvPr/>
      </p:nvGrpSpPr>
      <p:grpSpPr>
        <a:xfrm>
          <a:off x="0" y="0"/>
          <a:ext cx="0" cy="0"/>
          <a:chOff x="0" y="0"/>
          <a:chExt cx="0" cy="0"/>
        </a:xfrm>
      </p:grpSpPr>
      <p:sp>
        <p:nvSpPr>
          <p:cNvPr id="23" name="Rectangle 22">
            <a:extLst>
              <a:ext uri="{FF2B5EF4-FFF2-40B4-BE49-F238E27FC236}">
                <a16:creationId xmlns:a16="http://schemas.microsoft.com/office/drawing/2014/main" id="{9EC819D5-67C8-4A67-BF31-1BCCCF25FE0B}"/>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white">
          <a:xfrm flipH="1">
            <a:off x="0" y="-806"/>
            <a:ext cx="4294188" cy="685880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6" name="Title 2">
            <a:extLst>
              <a:ext uri="{FF2B5EF4-FFF2-40B4-BE49-F238E27FC236}">
                <a16:creationId xmlns:a16="http://schemas.microsoft.com/office/drawing/2014/main" id="{A09F924F-DC2C-5FD3-5F8D-948FDD3FBEE6}"/>
              </a:ext>
            </a:extLst>
          </p:cNvPr>
          <p:cNvSpPr>
            <a:spLocks noGrp="1"/>
          </p:cNvSpPr>
          <p:nvPr>
            <p:ph type="title"/>
          </p:nvPr>
        </p:nvSpPr>
        <p:spPr>
          <a:xfrm>
            <a:off x="549402" y="1050244"/>
            <a:ext cx="3605276" cy="180725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defRPr/>
            </a:pPr>
            <a:r>
              <a:rPr kumimoji="0" lang="en-US" sz="3200" b="0" i="0" u="none" strike="noStrike" kern="1200" cap="none" spc="0" normalizeH="0" baseline="0" noProof="1">
                <a:ln>
                  <a:noFill/>
                </a:ln>
                <a:solidFill>
                  <a:srgbClr val="0D004D"/>
                </a:solidFill>
                <a:effectLst/>
                <a:uLnTx/>
                <a:uFillTx/>
                <a:latin typeface="Plus Jakarta Sans SemiBold" panose="020B0609020204030204"/>
                <a:ea typeface="+mj-ea"/>
                <a:cs typeface="+mj-cs"/>
              </a:rPr>
              <a:t>5. Say hello!</a:t>
            </a:r>
            <a:br>
              <a:rPr lang="en-US" dirty="0"/>
            </a:br>
            <a:endParaRPr kumimoji="0" lang="en-US" sz="3200" b="0" i="0" u="none" strike="noStrike" kern="1200" cap="none" spc="0" normalizeH="0" baseline="0" noProof="0" dirty="0">
              <a:ln>
                <a:noFill/>
              </a:ln>
              <a:solidFill>
                <a:schemeClr val="tx2"/>
              </a:solidFill>
              <a:effectLst/>
              <a:uLnTx/>
              <a:uFillTx/>
              <a:latin typeface="+mj-lt"/>
              <a:ea typeface="+mj-ea"/>
              <a:cs typeface="+mj-cs"/>
            </a:endParaRPr>
          </a:p>
        </p:txBody>
      </p:sp>
      <p:sp>
        <p:nvSpPr>
          <p:cNvPr id="5" name="Text Placeholder 1">
            <a:extLst>
              <a:ext uri="{FF2B5EF4-FFF2-40B4-BE49-F238E27FC236}">
                <a16:creationId xmlns:a16="http://schemas.microsoft.com/office/drawing/2014/main" id="{B5CCE05C-801F-141F-3D26-C63D1F4F9835}"/>
              </a:ext>
            </a:extLst>
          </p:cNvPr>
          <p:cNvSpPr>
            <a:spLocks noGrp="1"/>
          </p:cNvSpPr>
          <p:nvPr/>
        </p:nvSpPr>
        <p:spPr>
          <a:xfrm>
            <a:off x="549402" y="0"/>
            <a:ext cx="3607200" cy="547200"/>
          </a:xfrm>
          <a:prstGeom prst="rect">
            <a:avLst/>
          </a:prstGeom>
        </p:spPr>
        <p:txBody>
          <a:bodyPr vert="horz" lIns="0" tIns="0" rIns="0" bIns="0" rtlCol="0" anchor="ctr" anchorCtr="0">
            <a:noAutofit/>
          </a:bodyP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000" kern="1200" cap="all" baseline="0" dirty="0">
                <a:solidFill>
                  <a:srgbClr val="512EAB"/>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kumimoji="0" lang="en-US" sz="1000" b="0" i="0" u="none" strike="noStrike" kern="1200" cap="all" spc="0" normalizeH="0" baseline="0" noProof="0" dirty="0">
                <a:ln>
                  <a:noFill/>
                </a:ln>
                <a:solidFill>
                  <a:srgbClr val="512EAB"/>
                </a:solidFill>
                <a:effectLst/>
                <a:uLnTx/>
                <a:uFillTx/>
                <a:latin typeface="Plus Jakarta Sans" panose="020B0604030504040204"/>
                <a:ea typeface="+mn-ea"/>
                <a:cs typeface="+mn-cs"/>
              </a:rPr>
              <a:t>Activity </a:t>
            </a:r>
            <a:r>
              <a:rPr lang="en-US" dirty="0">
                <a:latin typeface="Plus Jakarta Sans" panose="020B0604030504040204"/>
              </a:rPr>
              <a:t>5</a:t>
            </a:r>
            <a:endParaRPr kumimoji="0" lang="en-US" sz="1000" b="0" i="0" u="none" strike="noStrike" kern="1200" cap="all" spc="0" normalizeH="0" baseline="0" noProof="0" dirty="0">
              <a:ln>
                <a:noFill/>
              </a:ln>
              <a:solidFill>
                <a:srgbClr val="512EAB"/>
              </a:solidFill>
              <a:effectLst/>
              <a:uLnTx/>
              <a:uFillTx/>
              <a:latin typeface="Plus Jakarta Sans" panose="020B0604030504040204"/>
              <a:ea typeface="+mn-ea"/>
              <a:cs typeface="+mn-cs"/>
            </a:endParaRPr>
          </a:p>
        </p:txBody>
      </p:sp>
      <p:sp>
        <p:nvSpPr>
          <p:cNvPr id="8" name="Text Placeholder 104">
            <a:extLst>
              <a:ext uri="{FF2B5EF4-FFF2-40B4-BE49-F238E27FC236}">
                <a16:creationId xmlns:a16="http://schemas.microsoft.com/office/drawing/2014/main" id="{0F7C047A-F08B-C139-8B95-05C1C492065B}"/>
              </a:ext>
            </a:extLst>
          </p:cNvPr>
          <p:cNvSpPr txBox="1">
            <a:spLocks/>
          </p:cNvSpPr>
          <p:nvPr/>
        </p:nvSpPr>
        <p:spPr>
          <a:xfrm>
            <a:off x="553788" y="2717321"/>
            <a:ext cx="3302219" cy="2682815"/>
          </a:xfrm>
          <a:prstGeom prst="rect">
            <a:avLst/>
          </a:prstGeom>
        </p:spPr>
        <p:txBody>
          <a:bodyPr lIns="0" tIns="0" rIns="0" bIns="0"/>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0"/>
              </a:spcBef>
              <a:spcAft>
                <a:spcPts val="600"/>
              </a:spcAft>
              <a:buClrTx/>
              <a:buSzTx/>
              <a:buFont typeface="Plus Jakarta Sans" panose="020B0604020202020204" pitchFamily="34" charset="0"/>
              <a:buChar char="•"/>
              <a:tabLst/>
              <a:defRPr/>
            </a:pPr>
            <a:r>
              <a:rPr kumimoji="0" lang="en-GB" sz="1600" b="0" i="0" u="none" strike="noStrike" kern="1200" cap="none" spc="0" normalizeH="0" baseline="0" noProof="1">
                <a:ln>
                  <a:noFill/>
                </a:ln>
                <a:solidFill>
                  <a:srgbClr val="0D004D"/>
                </a:solidFill>
                <a:effectLst/>
                <a:uLnTx/>
                <a:uFillTx/>
                <a:latin typeface="Plus Jakarta Sans Medium" panose="020B0604030504040204"/>
                <a:ea typeface="+mn-ea"/>
                <a:cs typeface="+mn-cs"/>
              </a:rPr>
              <a:t>Match the greetings to the language.</a:t>
            </a:r>
          </a:p>
        </p:txBody>
      </p:sp>
      <p:sp>
        <p:nvSpPr>
          <p:cNvPr id="17" name="Text Placeholder 581">
            <a:extLst>
              <a:ext uri="{FF2B5EF4-FFF2-40B4-BE49-F238E27FC236}">
                <a16:creationId xmlns:a16="http://schemas.microsoft.com/office/drawing/2014/main" id="{A303A7F0-9183-5C0E-2786-E0DC28D95C8D}"/>
              </a:ext>
            </a:extLst>
          </p:cNvPr>
          <p:cNvSpPr txBox="1">
            <a:spLocks/>
          </p:cNvSpPr>
          <p:nvPr/>
        </p:nvSpPr>
        <p:spPr>
          <a:xfrm>
            <a:off x="4896783" y="1050244"/>
            <a:ext cx="6645359" cy="4712201"/>
          </a:xfrm>
          <a:prstGeom prst="rect">
            <a:avLst/>
          </a:prstGeom>
        </p:spPr>
        <p:txBody>
          <a:bodyPr vert="horz" lIns="0" tIns="0" rIns="0" bIns="0" rtlCol="0" anchor="b">
            <a:noAutofit/>
          </a:bodyPr>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endParaRPr>
          </a:p>
        </p:txBody>
      </p:sp>
      <p:sp>
        <p:nvSpPr>
          <p:cNvPr id="12" name="Footer Placeholder 6">
            <a:extLst>
              <a:ext uri="{FF2B5EF4-FFF2-40B4-BE49-F238E27FC236}">
                <a16:creationId xmlns:a16="http://schemas.microsoft.com/office/drawing/2014/main" id="{B3BDDC08-3F1B-B15B-4B6C-2F7D3939BF0A}"/>
              </a:ext>
              <a:ext uri="{C183D7F6-B498-43B3-948B-1728B52AA6E4}">
                <adec:decorative xmlns:adec="http://schemas.microsoft.com/office/drawing/2017/decorative" val="1"/>
              </a:ext>
            </a:extLst>
          </p:cNvPr>
          <p:cNvSpPr/>
          <p:nvPr/>
        </p:nvSpPr>
        <p:spPr>
          <a:xfrm>
            <a:off x="549402" y="6439710"/>
            <a:ext cx="3605276" cy="418289"/>
          </a:xfrm>
          <a:prstGeom prst="rect">
            <a:avLst/>
          </a:prstGeom>
        </p:spPr>
        <p:txBody>
          <a:bodyPr vert="horz" lIns="0" tIns="0" rIns="0" bIns="0" rtlCol="0" anchor="ctr">
            <a:noAutofit/>
          </a:bodyPr>
          <a:lstStyle>
            <a:defPPr>
              <a:defRPr lang="en-US"/>
            </a:defPPr>
            <a:lvl1pPr marL="0" algn="l"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D004D"/>
                </a:solidFill>
                <a:effectLst/>
                <a:uLnTx/>
                <a:uFillTx/>
                <a:latin typeface="Plus Jakarta Sans" panose="020B0604030504040204"/>
                <a:ea typeface="+mn-ea"/>
                <a:cs typeface="+mn-cs"/>
              </a:rPr>
              <a:t>Copyright 2026 Pearson. All rights reserved.</a:t>
            </a:r>
          </a:p>
        </p:txBody>
      </p:sp>
      <p:sp>
        <p:nvSpPr>
          <p:cNvPr id="13" name="Slide Number Placeholder 7">
            <a:extLst>
              <a:ext uri="{FF2B5EF4-FFF2-40B4-BE49-F238E27FC236}">
                <a16:creationId xmlns:a16="http://schemas.microsoft.com/office/drawing/2014/main" id="{86959C58-9ED0-00BD-21AC-4D163F0A93E3}"/>
              </a:ext>
              <a:ext uri="{C183D7F6-B498-43B3-948B-1728B52AA6E4}">
                <adec:decorative xmlns:adec="http://schemas.microsoft.com/office/drawing/2017/decorative" val="1"/>
              </a:ext>
            </a:extLst>
          </p:cNvPr>
          <p:cNvSpPr/>
          <p:nvPr/>
        </p:nvSpPr>
        <p:spPr>
          <a:xfrm>
            <a:off x="9907778" y="6439710"/>
            <a:ext cx="1734820" cy="418290"/>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0D004D"/>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800" b="0" i="0" u="none" strike="noStrike" kern="1200" cap="none" spc="0" normalizeH="0" baseline="0" noProof="0">
              <a:ln>
                <a:noFill/>
              </a:ln>
              <a:solidFill>
                <a:srgbClr val="0D004D"/>
              </a:solidFill>
              <a:effectLst/>
              <a:uLnTx/>
              <a:uFillTx/>
              <a:latin typeface="Plus Jakarta Sans" panose="020B0604030504040204"/>
              <a:ea typeface="+mn-ea"/>
              <a:cs typeface="+mn-cs"/>
            </a:endParaRPr>
          </a:p>
        </p:txBody>
      </p:sp>
      <p:sp>
        <p:nvSpPr>
          <p:cNvPr id="4" name="Rectangle: Rounded Corners 3">
            <a:hlinkClick r:id="rId2" action="ppaction://hlinksldjump"/>
            <a:extLst>
              <a:ext uri="{FF2B5EF4-FFF2-40B4-BE49-F238E27FC236}">
                <a16:creationId xmlns:a16="http://schemas.microsoft.com/office/drawing/2014/main" id="{5569D15E-87A5-33C3-D937-8E8CFC86B58F}"/>
              </a:ext>
            </a:extLst>
          </p:cNvPr>
          <p:cNvSpPr/>
          <p:nvPr/>
        </p:nvSpPr>
        <p:spPr>
          <a:xfrm>
            <a:off x="8954219" y="6285130"/>
            <a:ext cx="2187999" cy="418291"/>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Plus Jakarta Sans" panose="020B0604030504040204"/>
                <a:ea typeface="+mn-ea"/>
                <a:cs typeface="+mn-cs"/>
              </a:rPr>
              <a:t>See answers! </a:t>
            </a:r>
          </a:p>
        </p:txBody>
      </p:sp>
      <p:pic>
        <p:nvPicPr>
          <p:cNvPr id="25" name="Graphic 24" descr="Chevron arrows with solid fill">
            <a:extLst>
              <a:ext uri="{FF2B5EF4-FFF2-40B4-BE49-F238E27FC236}">
                <a16:creationId xmlns:a16="http://schemas.microsoft.com/office/drawing/2014/main" id="{C8E408E8-FCFD-125A-CBF9-D8204D2EAEA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556460" y="6264236"/>
            <a:ext cx="437455" cy="437455"/>
          </a:xfrm>
          <a:prstGeom prst="rect">
            <a:avLst/>
          </a:prstGeom>
        </p:spPr>
      </p:pic>
      <p:graphicFrame>
        <p:nvGraphicFramePr>
          <p:cNvPr id="9" name="Google Shape;192;p6">
            <a:extLst>
              <a:ext uri="{FF2B5EF4-FFF2-40B4-BE49-F238E27FC236}">
                <a16:creationId xmlns:a16="http://schemas.microsoft.com/office/drawing/2014/main" id="{96D4370D-2FA8-3DB9-497C-3D53E2EC37E5}"/>
              </a:ext>
            </a:extLst>
          </p:cNvPr>
          <p:cNvGraphicFramePr/>
          <p:nvPr>
            <p:extLst>
              <p:ext uri="{D42A27DB-BD31-4B8C-83A1-F6EECF244321}">
                <p14:modId xmlns:p14="http://schemas.microsoft.com/office/powerpoint/2010/main" val="1892386735"/>
              </p:ext>
            </p:extLst>
          </p:nvPr>
        </p:nvGraphicFramePr>
        <p:xfrm>
          <a:off x="4960188" y="876186"/>
          <a:ext cx="6645359" cy="5233475"/>
        </p:xfrm>
        <a:graphic>
          <a:graphicData uri="http://schemas.openxmlformats.org/drawingml/2006/table">
            <a:tbl>
              <a:tblPr firstRow="1" bandRow="1">
                <a:tableStyleId>{21E4AEA4-8DFA-4A89-87EB-49C32662AFE0}</a:tableStyleId>
              </a:tblPr>
              <a:tblGrid>
                <a:gridCol w="3275984">
                  <a:extLst>
                    <a:ext uri="{9D8B030D-6E8A-4147-A177-3AD203B41FA5}">
                      <a16:colId xmlns:a16="http://schemas.microsoft.com/office/drawing/2014/main" val="20000"/>
                    </a:ext>
                  </a:extLst>
                </a:gridCol>
                <a:gridCol w="3369375">
                  <a:extLst>
                    <a:ext uri="{9D8B030D-6E8A-4147-A177-3AD203B41FA5}">
                      <a16:colId xmlns:a16="http://schemas.microsoft.com/office/drawing/2014/main" val="20001"/>
                    </a:ext>
                  </a:extLst>
                </a:gridCol>
              </a:tblGrid>
              <a:tr h="706885">
                <a:tc>
                  <a:txBody>
                    <a:bodyPr/>
                    <a:lstStyle/>
                    <a:p>
                      <a:pPr marL="0" marR="0" lvl="0" indent="0" algn="l" rtl="0">
                        <a:spcBef>
                          <a:spcPts val="0"/>
                        </a:spcBef>
                        <a:spcAft>
                          <a:spcPts val="0"/>
                        </a:spcAft>
                        <a:buNone/>
                      </a:pPr>
                      <a:r>
                        <a:rPr lang="fr-FR" sz="1600" b="0" u="none" strike="noStrike" cap="none" dirty="0"/>
                        <a:t>Hello translations</a:t>
                      </a:r>
                      <a:endParaRPr dirty="0"/>
                    </a:p>
                  </a:txBody>
                  <a:tcPr marL="163450" marR="163450" marT="45725" marB="45725" anchor="ctr"/>
                </a:tc>
                <a:tc>
                  <a:txBody>
                    <a:bodyPr/>
                    <a:lstStyle/>
                    <a:p>
                      <a:pPr marL="0" marR="0" lvl="0" indent="0" algn="l" rtl="0">
                        <a:spcBef>
                          <a:spcPts val="0"/>
                        </a:spcBef>
                        <a:spcAft>
                          <a:spcPts val="0"/>
                        </a:spcAft>
                        <a:buNone/>
                      </a:pPr>
                      <a:r>
                        <a:rPr lang="fr-FR" sz="1600" b="0" dirty="0"/>
                        <a:t>Language</a:t>
                      </a:r>
                      <a:endParaRPr dirty="0"/>
                    </a:p>
                  </a:txBody>
                  <a:tcPr marL="163450" marR="163450" marT="45725" marB="45725" anchor="ctr"/>
                </a:tc>
                <a:extLst>
                  <a:ext uri="{0D108BD9-81ED-4DB2-BD59-A6C34878D82A}">
                    <a16:rowId xmlns:a16="http://schemas.microsoft.com/office/drawing/2014/main" val="10000"/>
                  </a:ext>
                </a:extLst>
              </a:tr>
              <a:tr h="452659">
                <a:tc>
                  <a:txBody>
                    <a:bodyPr/>
                    <a:lstStyle/>
                    <a:p>
                      <a:pPr marL="0" marR="0" lvl="0" indent="0" algn="l" rtl="0">
                        <a:spcBef>
                          <a:spcPts val="0"/>
                        </a:spcBef>
                        <a:spcAft>
                          <a:spcPts val="0"/>
                        </a:spcAft>
                        <a:buClr>
                          <a:schemeClr val="dk1"/>
                        </a:buClr>
                        <a:buSzPts val="1600"/>
                        <a:buFont typeface="Arial"/>
                        <a:buNone/>
                      </a:pPr>
                      <a:r>
                        <a:rPr lang="fr-FR" sz="1600"/>
                        <a:t>1.   Bonjour</a:t>
                      </a:r>
                      <a:endParaRPr sz="1350"/>
                    </a:p>
                  </a:txBody>
                  <a:tcPr marL="163450" marR="91450" marT="45725" marB="45725"/>
                </a:tc>
                <a:tc>
                  <a:txBody>
                    <a:bodyPr/>
                    <a:lstStyle/>
                    <a:p>
                      <a:pPr marL="0" marR="0" lvl="0" indent="0" algn="l" rtl="0">
                        <a:spcBef>
                          <a:spcPts val="0"/>
                        </a:spcBef>
                        <a:spcAft>
                          <a:spcPts val="0"/>
                        </a:spcAft>
                        <a:buNone/>
                      </a:pPr>
                      <a:endParaRPr sz="1350" dirty="0"/>
                    </a:p>
                  </a:txBody>
                  <a:tcPr marL="163450" marR="163450" marT="45725" marB="45725" anchor="ctr"/>
                </a:tc>
                <a:extLst>
                  <a:ext uri="{0D108BD9-81ED-4DB2-BD59-A6C34878D82A}">
                    <a16:rowId xmlns:a16="http://schemas.microsoft.com/office/drawing/2014/main" val="10001"/>
                  </a:ext>
                </a:extLst>
              </a:tr>
              <a:tr h="452659">
                <a:tc>
                  <a:txBody>
                    <a:bodyPr/>
                    <a:lstStyle/>
                    <a:p>
                      <a:pPr marL="0" marR="0" lvl="0" indent="0" algn="l" rtl="0">
                        <a:spcBef>
                          <a:spcPts val="0"/>
                        </a:spcBef>
                        <a:spcAft>
                          <a:spcPts val="0"/>
                        </a:spcAft>
                        <a:buClr>
                          <a:schemeClr val="dk1"/>
                        </a:buClr>
                        <a:buSzPts val="1600"/>
                        <a:buFont typeface="Arial"/>
                        <a:buNone/>
                      </a:pPr>
                      <a:r>
                        <a:rPr lang="fr-FR" sz="1600">
                          <a:latin typeface="Arial"/>
                          <a:ea typeface="Arial"/>
                          <a:cs typeface="Arial"/>
                          <a:sym typeface="Arial"/>
                        </a:rPr>
                        <a:t>2.   </a:t>
                      </a:r>
                      <a:r>
                        <a:rPr lang="fr-FR" sz="1600" b="0" i="1" u="none" strike="noStrike">
                          <a:latin typeface="Arial"/>
                          <a:ea typeface="Arial"/>
                          <a:cs typeface="Arial"/>
                          <a:sym typeface="Arial"/>
                        </a:rPr>
                        <a:t>أهلا</a:t>
                      </a:r>
                      <a:endParaRPr sz="1600"/>
                    </a:p>
                  </a:txBody>
                  <a:tcPr marL="163450" marR="91450" marT="45725" marB="45725"/>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2"/>
                  </a:ext>
                </a:extLst>
              </a:tr>
              <a:tr h="452659">
                <a:tc>
                  <a:txBody>
                    <a:bodyPr/>
                    <a:lstStyle/>
                    <a:p>
                      <a:pPr marL="0" marR="0" lvl="0" indent="0" algn="l" rtl="0">
                        <a:spcBef>
                          <a:spcPts val="0"/>
                        </a:spcBef>
                        <a:spcAft>
                          <a:spcPts val="0"/>
                        </a:spcAft>
                        <a:buClr>
                          <a:schemeClr val="dk1"/>
                        </a:buClr>
                        <a:buSzPts val="1600"/>
                        <a:buFont typeface="Arial"/>
                        <a:buNone/>
                      </a:pPr>
                      <a:r>
                        <a:rPr lang="fr-FR" sz="1600"/>
                        <a:t>3.   Ciao</a:t>
                      </a:r>
                      <a:endParaRPr sz="1350"/>
                    </a:p>
                  </a:txBody>
                  <a:tcPr marL="163450" marR="91450" marT="45725" marB="45725"/>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3"/>
                  </a:ext>
                </a:extLst>
              </a:tr>
              <a:tr h="452659">
                <a:tc>
                  <a:txBody>
                    <a:bodyPr/>
                    <a:lstStyle/>
                    <a:p>
                      <a:pPr marL="0" marR="0" lvl="0" indent="0" algn="l" rtl="0">
                        <a:spcBef>
                          <a:spcPts val="0"/>
                        </a:spcBef>
                        <a:spcAft>
                          <a:spcPts val="0"/>
                        </a:spcAft>
                        <a:buClr>
                          <a:schemeClr val="dk1"/>
                        </a:buClr>
                        <a:buSzPts val="1600"/>
                        <a:buFont typeface="Arial"/>
                        <a:buNone/>
                      </a:pPr>
                      <a:r>
                        <a:rPr lang="fr-FR" sz="1600" dirty="0"/>
                        <a:t>4.   </a:t>
                      </a:r>
                      <a:r>
                        <a:rPr lang="fr-FR" sz="1600" b="0" i="0" u="none" strike="noStrike" dirty="0" err="1">
                          <a:latin typeface="Arial"/>
                          <a:ea typeface="Arial"/>
                          <a:cs typeface="Arial"/>
                          <a:sym typeface="Arial"/>
                        </a:rPr>
                        <a:t>안녕하세요</a:t>
                      </a:r>
                      <a:endParaRPr sz="1600" b="0" i="0" u="none" strike="noStrike" dirty="0">
                        <a:latin typeface="Arial"/>
                        <a:ea typeface="Arial"/>
                        <a:cs typeface="Arial"/>
                        <a:sym typeface="Arial"/>
                      </a:endParaRPr>
                    </a:p>
                  </a:txBody>
                  <a:tcPr marL="163450" marR="91450" marT="45725" marB="45725"/>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4"/>
                  </a:ext>
                </a:extLst>
              </a:tr>
              <a:tr h="452659">
                <a:tc>
                  <a:txBody>
                    <a:bodyPr/>
                    <a:lstStyle/>
                    <a:p>
                      <a:pPr marL="0" marR="0" lvl="0" indent="0" algn="l" rtl="0">
                        <a:spcBef>
                          <a:spcPts val="0"/>
                        </a:spcBef>
                        <a:spcAft>
                          <a:spcPts val="0"/>
                        </a:spcAft>
                        <a:buClr>
                          <a:schemeClr val="dk1"/>
                        </a:buClr>
                        <a:buSzPts val="1600"/>
                        <a:buFont typeface="Arial"/>
                        <a:buNone/>
                      </a:pPr>
                      <a:r>
                        <a:rPr lang="fr-FR" sz="1600"/>
                        <a:t>5.   Hola</a:t>
                      </a:r>
                      <a:endParaRPr sz="1350"/>
                    </a:p>
                  </a:txBody>
                  <a:tcPr marL="163450" marR="91450" marT="45725" marB="45725"/>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5"/>
                  </a:ext>
                </a:extLst>
              </a:tr>
              <a:tr h="452659">
                <a:tc>
                  <a:txBody>
                    <a:bodyPr/>
                    <a:lstStyle/>
                    <a:p>
                      <a:pPr marL="0" marR="0" lvl="0" indent="0" algn="l" rtl="0">
                        <a:spcBef>
                          <a:spcPts val="0"/>
                        </a:spcBef>
                        <a:spcAft>
                          <a:spcPts val="0"/>
                        </a:spcAft>
                        <a:buClr>
                          <a:schemeClr val="dk1"/>
                        </a:buClr>
                        <a:buSzPts val="1600"/>
                        <a:buFont typeface="Arial"/>
                        <a:buNone/>
                      </a:pPr>
                      <a:r>
                        <a:rPr lang="fr-FR" sz="1600"/>
                        <a:t>6.   </a:t>
                      </a:r>
                      <a:r>
                        <a:rPr lang="fr-FR" sz="1600" b="0" i="0" u="none" strike="noStrike">
                          <a:latin typeface="Consolas"/>
                          <a:ea typeface="Consolas"/>
                          <a:cs typeface="Consolas"/>
                          <a:sym typeface="Consolas"/>
                        </a:rPr>
                        <a:t>こんにちは</a:t>
                      </a:r>
                      <a:endParaRPr sz="1600"/>
                    </a:p>
                  </a:txBody>
                  <a:tcPr marL="163450" marR="91450" marT="45725" marB="45725"/>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6"/>
                  </a:ext>
                </a:extLst>
              </a:tr>
              <a:tr h="452659">
                <a:tc>
                  <a:txBody>
                    <a:bodyPr/>
                    <a:lstStyle/>
                    <a:p>
                      <a:pPr marL="0" marR="0" lvl="0" indent="0" algn="l" rtl="0">
                        <a:spcBef>
                          <a:spcPts val="0"/>
                        </a:spcBef>
                        <a:spcAft>
                          <a:spcPts val="0"/>
                        </a:spcAft>
                        <a:buClr>
                          <a:schemeClr val="dk1"/>
                        </a:buClr>
                        <a:buSzPts val="1600"/>
                        <a:buFont typeface="Arial"/>
                        <a:buNone/>
                      </a:pPr>
                      <a:r>
                        <a:rPr lang="fr-FR" sz="1600"/>
                        <a:t>7.   Hallo</a:t>
                      </a:r>
                      <a:endParaRPr sz="1350"/>
                    </a:p>
                  </a:txBody>
                  <a:tcPr marL="163450" marR="91450" marT="45725" marB="45725"/>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7"/>
                  </a:ext>
                </a:extLst>
              </a:tr>
              <a:tr h="452659">
                <a:tc>
                  <a:txBody>
                    <a:bodyPr/>
                    <a:lstStyle/>
                    <a:p>
                      <a:pPr marL="0" marR="0" lvl="0" indent="0" algn="l" rtl="0">
                        <a:spcBef>
                          <a:spcPts val="0"/>
                        </a:spcBef>
                        <a:spcAft>
                          <a:spcPts val="0"/>
                        </a:spcAft>
                        <a:buClr>
                          <a:schemeClr val="dk1"/>
                        </a:buClr>
                        <a:buSzPts val="1600"/>
                        <a:buFont typeface="Arial"/>
                        <a:buNone/>
                      </a:pPr>
                      <a:r>
                        <a:rPr lang="fr-FR" sz="1600"/>
                        <a:t>8.   </a:t>
                      </a:r>
                      <a:r>
                        <a:rPr lang="fr-FR" sz="1600" b="0" i="0" u="none" strike="noStrike">
                          <a:latin typeface="Consolas"/>
                          <a:ea typeface="Consolas"/>
                          <a:cs typeface="Consolas"/>
                          <a:sym typeface="Consolas"/>
                        </a:rPr>
                        <a:t>Χαίρετε</a:t>
                      </a:r>
                      <a:endParaRPr sz="1600"/>
                    </a:p>
                  </a:txBody>
                  <a:tcPr marL="163450" marR="91450" marT="45725" marB="45725"/>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8"/>
                  </a:ext>
                </a:extLst>
              </a:tr>
              <a:tr h="452659">
                <a:tc>
                  <a:txBody>
                    <a:bodyPr/>
                    <a:lstStyle/>
                    <a:p>
                      <a:pPr marL="0" marR="0" lvl="0" indent="0" algn="l" rtl="0">
                        <a:spcBef>
                          <a:spcPts val="0"/>
                        </a:spcBef>
                        <a:spcAft>
                          <a:spcPts val="0"/>
                        </a:spcAft>
                        <a:buClr>
                          <a:schemeClr val="dk1"/>
                        </a:buClr>
                        <a:buSzPts val="1600"/>
                        <a:buFont typeface="Arial"/>
                        <a:buNone/>
                      </a:pPr>
                      <a:r>
                        <a:rPr lang="fr-FR" sz="1600"/>
                        <a:t>9.   O</a:t>
                      </a:r>
                      <a:r>
                        <a:rPr lang="fr-FR" sz="1600" b="0" i="0" u="none" strike="noStrike">
                          <a:latin typeface="Arial"/>
                          <a:ea typeface="Arial"/>
                          <a:cs typeface="Arial"/>
                          <a:sym typeface="Arial"/>
                        </a:rPr>
                        <a:t>lá</a:t>
                      </a:r>
                      <a:endParaRPr sz="1600">
                        <a:latin typeface="Arial"/>
                        <a:ea typeface="Arial"/>
                        <a:cs typeface="Arial"/>
                        <a:sym typeface="Arial"/>
                      </a:endParaRPr>
                    </a:p>
                  </a:txBody>
                  <a:tcPr marL="163450" marR="91450" marT="45725" marB="45725"/>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9"/>
                  </a:ext>
                </a:extLst>
              </a:tr>
              <a:tr h="452659">
                <a:tc>
                  <a:txBody>
                    <a:bodyPr/>
                    <a:lstStyle/>
                    <a:p>
                      <a:pPr marL="0" marR="0" lvl="0" indent="0" algn="l" rtl="0">
                        <a:spcBef>
                          <a:spcPts val="0"/>
                        </a:spcBef>
                        <a:spcAft>
                          <a:spcPts val="0"/>
                        </a:spcAft>
                        <a:buClr>
                          <a:schemeClr val="dk1"/>
                        </a:buClr>
                        <a:buSzPts val="1600"/>
                        <a:buFont typeface="Arial"/>
                        <a:buNone/>
                      </a:pPr>
                      <a:r>
                        <a:rPr lang="fr-FR" sz="1600" dirty="0"/>
                        <a:t>10. </a:t>
                      </a:r>
                      <a:r>
                        <a:rPr lang="fr-FR" sz="1600" dirty="0" err="1"/>
                        <a:t>Habari</a:t>
                      </a:r>
                      <a:endParaRPr sz="1600" b="0" i="0" u="none" strike="noStrike" dirty="0">
                        <a:latin typeface="Consolas"/>
                        <a:ea typeface="Consolas"/>
                        <a:cs typeface="Consolas"/>
                        <a:sym typeface="Consolas"/>
                      </a:endParaRPr>
                    </a:p>
                  </a:txBody>
                  <a:tcPr marL="163450" marR="91450" marT="45725" marB="45725"/>
                </a:tc>
                <a:tc>
                  <a:txBody>
                    <a:bodyPr/>
                    <a:lstStyle/>
                    <a:p>
                      <a:pPr marL="0" marR="0" lvl="0" indent="0" algn="l" rtl="0">
                        <a:spcBef>
                          <a:spcPts val="0"/>
                        </a:spcBef>
                        <a:spcAft>
                          <a:spcPts val="0"/>
                        </a:spcAft>
                        <a:buNone/>
                      </a:pPr>
                      <a:endParaRPr sz="1350" dirty="0"/>
                    </a:p>
                  </a:txBody>
                  <a:tcPr marL="163450" marR="163450" marT="45725" marB="45725" anchor="ctr"/>
                </a:tc>
                <a:extLst>
                  <a:ext uri="{0D108BD9-81ED-4DB2-BD59-A6C34878D82A}">
                    <a16:rowId xmlns:a16="http://schemas.microsoft.com/office/drawing/2014/main" val="10010"/>
                  </a:ext>
                </a:extLst>
              </a:tr>
            </a:tbl>
          </a:graphicData>
        </a:graphic>
      </p:graphicFrame>
      <p:graphicFrame>
        <p:nvGraphicFramePr>
          <p:cNvPr id="14" name="Diagram 13">
            <a:extLst>
              <a:ext uri="{FF2B5EF4-FFF2-40B4-BE49-F238E27FC236}">
                <a16:creationId xmlns:a16="http://schemas.microsoft.com/office/drawing/2014/main" id="{DFA2768C-D96B-AE81-13D9-629CE6B19BF7}"/>
              </a:ext>
            </a:extLst>
          </p:cNvPr>
          <p:cNvGraphicFramePr/>
          <p:nvPr>
            <p:extLst>
              <p:ext uri="{D42A27DB-BD31-4B8C-83A1-F6EECF244321}">
                <p14:modId xmlns:p14="http://schemas.microsoft.com/office/powerpoint/2010/main" val="2744639428"/>
              </p:ext>
            </p:extLst>
          </p:nvPr>
        </p:nvGraphicFramePr>
        <p:xfrm>
          <a:off x="196617" y="3428597"/>
          <a:ext cx="4016559" cy="288769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756233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DECF6"/>
        </a:solidFill>
        <a:effectLst/>
      </p:bgPr>
    </p:bg>
    <p:spTree>
      <p:nvGrpSpPr>
        <p:cNvPr id="1" name="">
          <a:extLst>
            <a:ext uri="{FF2B5EF4-FFF2-40B4-BE49-F238E27FC236}">
              <a16:creationId xmlns:a16="http://schemas.microsoft.com/office/drawing/2014/main" id="{DEBCED0E-0A4F-86CB-8AFB-E7F180B22152}"/>
            </a:ext>
          </a:extLst>
        </p:cNvPr>
        <p:cNvGrpSpPr/>
        <p:nvPr/>
      </p:nvGrpSpPr>
      <p:grpSpPr>
        <a:xfrm>
          <a:off x="0" y="0"/>
          <a:ext cx="0" cy="0"/>
          <a:chOff x="0" y="0"/>
          <a:chExt cx="0" cy="0"/>
        </a:xfrm>
      </p:grpSpPr>
      <p:sp>
        <p:nvSpPr>
          <p:cNvPr id="23" name="Rectangle 22">
            <a:extLst>
              <a:ext uri="{FF2B5EF4-FFF2-40B4-BE49-F238E27FC236}">
                <a16:creationId xmlns:a16="http://schemas.microsoft.com/office/drawing/2014/main" id="{98F13AC6-01B2-F6FA-7709-957C0223A173}"/>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white">
          <a:xfrm flipH="1">
            <a:off x="0" y="-806"/>
            <a:ext cx="4294188" cy="685880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6" name="Title 2">
            <a:extLst>
              <a:ext uri="{FF2B5EF4-FFF2-40B4-BE49-F238E27FC236}">
                <a16:creationId xmlns:a16="http://schemas.microsoft.com/office/drawing/2014/main" id="{9E795215-322F-B616-17B2-D6B70AED6DE5}"/>
              </a:ext>
            </a:extLst>
          </p:cNvPr>
          <p:cNvSpPr>
            <a:spLocks noGrp="1"/>
          </p:cNvSpPr>
          <p:nvPr>
            <p:ph type="title"/>
          </p:nvPr>
        </p:nvSpPr>
        <p:spPr>
          <a:xfrm>
            <a:off x="549402" y="1050244"/>
            <a:ext cx="3605276" cy="180725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defRPr/>
            </a:pPr>
            <a:r>
              <a:rPr kumimoji="0" lang="en-US" sz="3200" b="0" i="0" u="none" strike="noStrike" kern="1200" cap="none" spc="0" normalizeH="0" baseline="0" noProof="1">
                <a:ln>
                  <a:noFill/>
                </a:ln>
                <a:solidFill>
                  <a:srgbClr val="0D004D"/>
                </a:solidFill>
                <a:effectLst/>
                <a:uLnTx/>
                <a:uFillTx/>
                <a:latin typeface="Plus Jakarta Sans SemiBold" panose="020B0609020204030204"/>
                <a:ea typeface="+mj-ea"/>
                <a:cs typeface="+mj-cs"/>
              </a:rPr>
              <a:t>5. Say hello! </a:t>
            </a:r>
            <a:r>
              <a:rPr kumimoji="0" lang="en-US" sz="3200" b="0" i="0" u="none" strike="noStrike" kern="1200" cap="none" spc="0" normalizeH="0" baseline="0" noProof="1">
                <a:ln>
                  <a:noFill/>
                </a:ln>
                <a:solidFill>
                  <a:schemeClr val="accent6"/>
                </a:solidFill>
                <a:effectLst/>
                <a:uLnTx/>
                <a:uFillTx/>
                <a:latin typeface="Plus Jakarta Sans SemiBold" panose="020B0609020204030204"/>
                <a:ea typeface="+mj-ea"/>
                <a:cs typeface="+mj-cs"/>
              </a:rPr>
              <a:t>Answers</a:t>
            </a:r>
            <a:br>
              <a:rPr lang="en-US" dirty="0"/>
            </a:br>
            <a:endParaRPr kumimoji="0" lang="en-US" sz="3200" b="0" i="0" u="none" strike="noStrike" kern="1200" cap="none" spc="0" normalizeH="0" baseline="0" noProof="0" dirty="0">
              <a:ln>
                <a:noFill/>
              </a:ln>
              <a:solidFill>
                <a:schemeClr val="tx2"/>
              </a:solidFill>
              <a:effectLst/>
              <a:uLnTx/>
              <a:uFillTx/>
              <a:latin typeface="+mj-lt"/>
              <a:ea typeface="+mj-ea"/>
              <a:cs typeface="+mj-cs"/>
            </a:endParaRPr>
          </a:p>
        </p:txBody>
      </p:sp>
      <p:sp>
        <p:nvSpPr>
          <p:cNvPr id="5" name="Text Placeholder 1">
            <a:extLst>
              <a:ext uri="{FF2B5EF4-FFF2-40B4-BE49-F238E27FC236}">
                <a16:creationId xmlns:a16="http://schemas.microsoft.com/office/drawing/2014/main" id="{30910C61-F290-416C-41BD-19C91B88180E}"/>
              </a:ext>
            </a:extLst>
          </p:cNvPr>
          <p:cNvSpPr>
            <a:spLocks noGrp="1"/>
          </p:cNvSpPr>
          <p:nvPr/>
        </p:nvSpPr>
        <p:spPr>
          <a:xfrm>
            <a:off x="549402" y="0"/>
            <a:ext cx="3607200" cy="547200"/>
          </a:xfrm>
          <a:prstGeom prst="rect">
            <a:avLst/>
          </a:prstGeom>
        </p:spPr>
        <p:txBody>
          <a:bodyPr vert="horz" lIns="0" tIns="0" rIns="0" bIns="0" rtlCol="0" anchor="ctr" anchorCtr="0">
            <a:noAutofit/>
          </a:bodyP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000" kern="1200" cap="all" baseline="0" dirty="0">
                <a:solidFill>
                  <a:srgbClr val="512EAB"/>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kumimoji="0" lang="en-US" sz="1000" b="0" i="0" u="none" strike="noStrike" kern="1200" cap="all" spc="0" normalizeH="0" baseline="0" noProof="0" dirty="0">
                <a:ln>
                  <a:noFill/>
                </a:ln>
                <a:solidFill>
                  <a:srgbClr val="512EAB"/>
                </a:solidFill>
                <a:effectLst/>
                <a:uLnTx/>
                <a:uFillTx/>
                <a:latin typeface="Plus Jakarta Sans" panose="020B0604030504040204"/>
                <a:ea typeface="+mn-ea"/>
                <a:cs typeface="+mn-cs"/>
              </a:rPr>
              <a:t>Activity </a:t>
            </a:r>
            <a:r>
              <a:rPr lang="en-US" dirty="0">
                <a:latin typeface="Plus Jakarta Sans" panose="020B0604030504040204"/>
              </a:rPr>
              <a:t>5</a:t>
            </a:r>
            <a:endParaRPr kumimoji="0" lang="en-US" sz="1000" b="0" i="0" u="none" strike="noStrike" kern="1200" cap="all" spc="0" normalizeH="0" baseline="0" noProof="0" dirty="0">
              <a:ln>
                <a:noFill/>
              </a:ln>
              <a:solidFill>
                <a:srgbClr val="512EAB"/>
              </a:solidFill>
              <a:effectLst/>
              <a:uLnTx/>
              <a:uFillTx/>
              <a:latin typeface="Plus Jakarta Sans" panose="020B0604030504040204"/>
              <a:ea typeface="+mn-ea"/>
              <a:cs typeface="+mn-cs"/>
            </a:endParaRPr>
          </a:p>
        </p:txBody>
      </p:sp>
      <p:sp>
        <p:nvSpPr>
          <p:cNvPr id="8" name="Text Placeholder 104">
            <a:extLst>
              <a:ext uri="{FF2B5EF4-FFF2-40B4-BE49-F238E27FC236}">
                <a16:creationId xmlns:a16="http://schemas.microsoft.com/office/drawing/2014/main" id="{F901D814-03ED-D01C-785D-85281E9E9E35}"/>
              </a:ext>
            </a:extLst>
          </p:cNvPr>
          <p:cNvSpPr txBox="1">
            <a:spLocks/>
          </p:cNvSpPr>
          <p:nvPr/>
        </p:nvSpPr>
        <p:spPr>
          <a:xfrm>
            <a:off x="553788" y="2717321"/>
            <a:ext cx="3302219" cy="2682815"/>
          </a:xfrm>
          <a:prstGeom prst="rect">
            <a:avLst/>
          </a:prstGeom>
        </p:spPr>
        <p:txBody>
          <a:bodyPr lIns="0" tIns="0" rIns="0" bIns="0"/>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0"/>
              </a:spcBef>
              <a:spcAft>
                <a:spcPts val="600"/>
              </a:spcAft>
              <a:buClrTx/>
              <a:buSzTx/>
              <a:buFont typeface="Plus Jakarta Sans" panose="020B0604020202020204" pitchFamily="34" charset="0"/>
              <a:buChar char="•"/>
              <a:tabLst/>
              <a:defRPr/>
            </a:pPr>
            <a:r>
              <a:rPr kumimoji="0" lang="en-GB" sz="1600" b="0" i="0" u="none" strike="noStrike" kern="1200" cap="none" spc="0" normalizeH="0" baseline="0" noProof="1">
                <a:ln>
                  <a:noFill/>
                </a:ln>
                <a:solidFill>
                  <a:srgbClr val="0D004D"/>
                </a:solidFill>
                <a:effectLst/>
                <a:uLnTx/>
                <a:uFillTx/>
                <a:latin typeface="Plus Jakarta Sans Medium" panose="020B0604030504040204"/>
                <a:ea typeface="+mn-ea"/>
                <a:cs typeface="+mn-cs"/>
              </a:rPr>
              <a:t>Match the greetings to the language.</a:t>
            </a:r>
          </a:p>
        </p:txBody>
      </p:sp>
      <p:sp>
        <p:nvSpPr>
          <p:cNvPr id="17" name="Text Placeholder 581">
            <a:extLst>
              <a:ext uri="{FF2B5EF4-FFF2-40B4-BE49-F238E27FC236}">
                <a16:creationId xmlns:a16="http://schemas.microsoft.com/office/drawing/2014/main" id="{B2E18166-4C73-5BA3-BA51-A7C4B88C43FD}"/>
              </a:ext>
            </a:extLst>
          </p:cNvPr>
          <p:cNvSpPr txBox="1">
            <a:spLocks/>
          </p:cNvSpPr>
          <p:nvPr/>
        </p:nvSpPr>
        <p:spPr>
          <a:xfrm>
            <a:off x="4896783" y="1050244"/>
            <a:ext cx="6645359" cy="4712201"/>
          </a:xfrm>
          <a:prstGeom prst="rect">
            <a:avLst/>
          </a:prstGeom>
        </p:spPr>
        <p:txBody>
          <a:bodyPr vert="horz" lIns="0" tIns="0" rIns="0" bIns="0" rtlCol="0" anchor="b">
            <a:noAutofit/>
          </a:bodyPr>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endParaRPr>
          </a:p>
        </p:txBody>
      </p:sp>
      <p:sp>
        <p:nvSpPr>
          <p:cNvPr id="12" name="Footer Placeholder 6">
            <a:extLst>
              <a:ext uri="{FF2B5EF4-FFF2-40B4-BE49-F238E27FC236}">
                <a16:creationId xmlns:a16="http://schemas.microsoft.com/office/drawing/2014/main" id="{342B8CB3-057D-0EC1-5785-9D9B3F3B1841}"/>
              </a:ext>
              <a:ext uri="{C183D7F6-B498-43B3-948B-1728B52AA6E4}">
                <adec:decorative xmlns:adec="http://schemas.microsoft.com/office/drawing/2017/decorative" val="1"/>
              </a:ext>
            </a:extLst>
          </p:cNvPr>
          <p:cNvSpPr/>
          <p:nvPr/>
        </p:nvSpPr>
        <p:spPr>
          <a:xfrm>
            <a:off x="549402" y="6439710"/>
            <a:ext cx="3605276" cy="418289"/>
          </a:xfrm>
          <a:prstGeom prst="rect">
            <a:avLst/>
          </a:prstGeom>
        </p:spPr>
        <p:txBody>
          <a:bodyPr vert="horz" lIns="0" tIns="0" rIns="0" bIns="0" rtlCol="0" anchor="ctr">
            <a:noAutofit/>
          </a:bodyPr>
          <a:lstStyle>
            <a:defPPr>
              <a:defRPr lang="en-US"/>
            </a:defPPr>
            <a:lvl1pPr marL="0" algn="l"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D004D"/>
                </a:solidFill>
                <a:effectLst/>
                <a:uLnTx/>
                <a:uFillTx/>
                <a:latin typeface="Plus Jakarta Sans" panose="020B0604030504040204"/>
                <a:ea typeface="+mn-ea"/>
                <a:cs typeface="+mn-cs"/>
              </a:rPr>
              <a:t>Copyright 2026 Pearson. All rights reserved.</a:t>
            </a:r>
          </a:p>
        </p:txBody>
      </p:sp>
      <p:sp>
        <p:nvSpPr>
          <p:cNvPr id="13" name="Slide Number Placeholder 7">
            <a:extLst>
              <a:ext uri="{FF2B5EF4-FFF2-40B4-BE49-F238E27FC236}">
                <a16:creationId xmlns:a16="http://schemas.microsoft.com/office/drawing/2014/main" id="{89A94A14-246D-6CC3-C15B-7BAADBF33468}"/>
              </a:ext>
              <a:ext uri="{C183D7F6-B498-43B3-948B-1728B52AA6E4}">
                <adec:decorative xmlns:adec="http://schemas.microsoft.com/office/drawing/2017/decorative" val="1"/>
              </a:ext>
            </a:extLst>
          </p:cNvPr>
          <p:cNvSpPr/>
          <p:nvPr/>
        </p:nvSpPr>
        <p:spPr>
          <a:xfrm>
            <a:off x="9907778" y="6439710"/>
            <a:ext cx="1734820" cy="418290"/>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0D004D"/>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800" b="0" i="0" u="none" strike="noStrike" kern="1200" cap="none" spc="0" normalizeH="0" baseline="0" noProof="0">
              <a:ln>
                <a:noFill/>
              </a:ln>
              <a:solidFill>
                <a:srgbClr val="0D004D"/>
              </a:solidFill>
              <a:effectLst/>
              <a:uLnTx/>
              <a:uFillTx/>
              <a:latin typeface="Plus Jakarta Sans" panose="020B0604030504040204"/>
              <a:ea typeface="+mn-ea"/>
              <a:cs typeface="+mn-cs"/>
            </a:endParaRPr>
          </a:p>
        </p:txBody>
      </p:sp>
      <p:graphicFrame>
        <p:nvGraphicFramePr>
          <p:cNvPr id="9" name="Google Shape;192;p6">
            <a:extLst>
              <a:ext uri="{FF2B5EF4-FFF2-40B4-BE49-F238E27FC236}">
                <a16:creationId xmlns:a16="http://schemas.microsoft.com/office/drawing/2014/main" id="{68517021-3DD2-C6D3-C3F9-C35F85958966}"/>
              </a:ext>
            </a:extLst>
          </p:cNvPr>
          <p:cNvGraphicFramePr/>
          <p:nvPr>
            <p:extLst>
              <p:ext uri="{D42A27DB-BD31-4B8C-83A1-F6EECF244321}">
                <p14:modId xmlns:p14="http://schemas.microsoft.com/office/powerpoint/2010/main" val="551983142"/>
              </p:ext>
            </p:extLst>
          </p:nvPr>
        </p:nvGraphicFramePr>
        <p:xfrm>
          <a:off x="4960188" y="876186"/>
          <a:ext cx="6645359" cy="5233475"/>
        </p:xfrm>
        <a:graphic>
          <a:graphicData uri="http://schemas.openxmlformats.org/drawingml/2006/table">
            <a:tbl>
              <a:tblPr firstRow="1" bandRow="1">
                <a:tableStyleId>{21E4AEA4-8DFA-4A89-87EB-49C32662AFE0}</a:tableStyleId>
              </a:tblPr>
              <a:tblGrid>
                <a:gridCol w="3275984">
                  <a:extLst>
                    <a:ext uri="{9D8B030D-6E8A-4147-A177-3AD203B41FA5}">
                      <a16:colId xmlns:a16="http://schemas.microsoft.com/office/drawing/2014/main" val="20000"/>
                    </a:ext>
                  </a:extLst>
                </a:gridCol>
                <a:gridCol w="3369375">
                  <a:extLst>
                    <a:ext uri="{9D8B030D-6E8A-4147-A177-3AD203B41FA5}">
                      <a16:colId xmlns:a16="http://schemas.microsoft.com/office/drawing/2014/main" val="20001"/>
                    </a:ext>
                  </a:extLst>
                </a:gridCol>
              </a:tblGrid>
              <a:tr h="706885">
                <a:tc>
                  <a:txBody>
                    <a:bodyPr/>
                    <a:lstStyle/>
                    <a:p>
                      <a:pPr marL="0" marR="0" lvl="0" indent="0" algn="l" rtl="0">
                        <a:spcBef>
                          <a:spcPts val="0"/>
                        </a:spcBef>
                        <a:spcAft>
                          <a:spcPts val="0"/>
                        </a:spcAft>
                        <a:buNone/>
                      </a:pPr>
                      <a:r>
                        <a:rPr lang="fr-FR" sz="1600" b="0" u="none" strike="noStrike" cap="none" dirty="0"/>
                        <a:t>Hello translations</a:t>
                      </a:r>
                      <a:endParaRPr dirty="0"/>
                    </a:p>
                  </a:txBody>
                  <a:tcPr marL="163450" marR="163450" marT="45725" marB="45725" anchor="ctr"/>
                </a:tc>
                <a:tc>
                  <a:txBody>
                    <a:bodyPr/>
                    <a:lstStyle/>
                    <a:p>
                      <a:pPr marL="0" marR="0" lvl="0" indent="0" algn="l" rtl="0">
                        <a:spcBef>
                          <a:spcPts val="0"/>
                        </a:spcBef>
                        <a:spcAft>
                          <a:spcPts val="0"/>
                        </a:spcAft>
                        <a:buNone/>
                      </a:pPr>
                      <a:r>
                        <a:rPr lang="fr-FR" sz="1600" b="0" dirty="0"/>
                        <a:t>Language</a:t>
                      </a:r>
                      <a:endParaRPr dirty="0"/>
                    </a:p>
                  </a:txBody>
                  <a:tcPr marL="163450" marR="163450" marT="45725" marB="45725" anchor="ctr"/>
                </a:tc>
                <a:extLst>
                  <a:ext uri="{0D108BD9-81ED-4DB2-BD59-A6C34878D82A}">
                    <a16:rowId xmlns:a16="http://schemas.microsoft.com/office/drawing/2014/main" val="10000"/>
                  </a:ext>
                </a:extLst>
              </a:tr>
              <a:tr h="452659">
                <a:tc>
                  <a:txBody>
                    <a:bodyPr/>
                    <a:lstStyle/>
                    <a:p>
                      <a:pPr marL="0" marR="0" lvl="0" indent="0" algn="l" rtl="0">
                        <a:spcBef>
                          <a:spcPts val="0"/>
                        </a:spcBef>
                        <a:spcAft>
                          <a:spcPts val="0"/>
                        </a:spcAft>
                        <a:buClr>
                          <a:schemeClr val="dk1"/>
                        </a:buClr>
                        <a:buSzPts val="1600"/>
                        <a:buFont typeface="Arial"/>
                        <a:buNone/>
                      </a:pPr>
                      <a:r>
                        <a:rPr lang="fr-FR" sz="1600">
                          <a:solidFill>
                            <a:srgbClr val="0D004D"/>
                          </a:solidFill>
                          <a:latin typeface="+mn-lt"/>
                        </a:rPr>
                        <a:t>1.   Bonjour</a:t>
                      </a:r>
                      <a:endParaRPr sz="1350">
                        <a:solidFill>
                          <a:srgbClr val="0D004D"/>
                        </a:solidFill>
                        <a:latin typeface="+mn-lt"/>
                      </a:endParaRPr>
                    </a:p>
                  </a:txBody>
                  <a:tcPr marL="163450" marR="91450" marT="45725" marB="45725"/>
                </a:tc>
                <a:tc>
                  <a:txBody>
                    <a:bodyPr/>
                    <a:lstStyle/>
                    <a:p>
                      <a:pPr marL="0" indent="0">
                        <a:buNone/>
                      </a:pPr>
                      <a:r>
                        <a:rPr lang="en-US" sz="1600" dirty="0">
                          <a:solidFill>
                            <a:schemeClr val="accent6"/>
                          </a:solidFill>
                        </a:rPr>
                        <a:t>French</a:t>
                      </a:r>
                    </a:p>
                  </a:txBody>
                  <a:tcPr marL="64008" marR="64008" marT="64008" marB="64008"/>
                </a:tc>
                <a:extLst>
                  <a:ext uri="{0D108BD9-81ED-4DB2-BD59-A6C34878D82A}">
                    <a16:rowId xmlns:a16="http://schemas.microsoft.com/office/drawing/2014/main" val="10001"/>
                  </a:ext>
                </a:extLst>
              </a:tr>
              <a:tr h="452659">
                <a:tc>
                  <a:txBody>
                    <a:bodyPr/>
                    <a:lstStyle/>
                    <a:p>
                      <a:pPr marL="0" marR="0" lvl="0" indent="0" algn="l" rtl="0">
                        <a:spcBef>
                          <a:spcPts val="0"/>
                        </a:spcBef>
                        <a:spcAft>
                          <a:spcPts val="0"/>
                        </a:spcAft>
                        <a:buClr>
                          <a:schemeClr val="dk1"/>
                        </a:buClr>
                        <a:buSzPts val="1600"/>
                        <a:buFont typeface="Arial"/>
                        <a:buNone/>
                      </a:pPr>
                      <a:r>
                        <a:rPr lang="fr-FR" sz="1600">
                          <a:solidFill>
                            <a:srgbClr val="0D004D"/>
                          </a:solidFill>
                          <a:latin typeface="+mn-lt"/>
                          <a:ea typeface="Arial"/>
                          <a:cs typeface="Arial"/>
                          <a:sym typeface="Arial"/>
                        </a:rPr>
                        <a:t>2.   </a:t>
                      </a:r>
                      <a:r>
                        <a:rPr lang="fr-FR" sz="1600" b="0" i="1" u="none" strike="noStrike">
                          <a:solidFill>
                            <a:srgbClr val="0D004D"/>
                          </a:solidFill>
                          <a:latin typeface="+mn-lt"/>
                          <a:ea typeface="Arial"/>
                          <a:cs typeface="Arial"/>
                          <a:sym typeface="Arial"/>
                        </a:rPr>
                        <a:t>أهلا</a:t>
                      </a:r>
                      <a:endParaRPr sz="1600">
                        <a:solidFill>
                          <a:srgbClr val="0D004D"/>
                        </a:solidFill>
                        <a:latin typeface="+mn-lt"/>
                      </a:endParaRPr>
                    </a:p>
                  </a:txBody>
                  <a:tcPr marL="163450" marR="91450" marT="45725" marB="45725"/>
                </a:tc>
                <a:tc>
                  <a:txBody>
                    <a:bodyPr/>
                    <a:lstStyle/>
                    <a:p>
                      <a:pPr marL="0" indent="0">
                        <a:buNone/>
                      </a:pPr>
                      <a:r>
                        <a:rPr lang="en-US" sz="1600" dirty="0">
                          <a:solidFill>
                            <a:schemeClr val="accent6"/>
                          </a:solidFill>
                        </a:rPr>
                        <a:t>Arabic</a:t>
                      </a:r>
                    </a:p>
                  </a:txBody>
                  <a:tcPr marL="64008" marR="64008" marT="64008" marB="64008"/>
                </a:tc>
                <a:extLst>
                  <a:ext uri="{0D108BD9-81ED-4DB2-BD59-A6C34878D82A}">
                    <a16:rowId xmlns:a16="http://schemas.microsoft.com/office/drawing/2014/main" val="10002"/>
                  </a:ext>
                </a:extLst>
              </a:tr>
              <a:tr h="452659">
                <a:tc>
                  <a:txBody>
                    <a:bodyPr/>
                    <a:lstStyle/>
                    <a:p>
                      <a:pPr marL="0" marR="0" lvl="0" indent="0" algn="l" rtl="0">
                        <a:spcBef>
                          <a:spcPts val="0"/>
                        </a:spcBef>
                        <a:spcAft>
                          <a:spcPts val="0"/>
                        </a:spcAft>
                        <a:buClr>
                          <a:schemeClr val="dk1"/>
                        </a:buClr>
                        <a:buSzPts val="1600"/>
                        <a:buFont typeface="Arial"/>
                        <a:buNone/>
                      </a:pPr>
                      <a:r>
                        <a:rPr lang="fr-FR" sz="1600">
                          <a:solidFill>
                            <a:srgbClr val="0D004D"/>
                          </a:solidFill>
                          <a:latin typeface="+mn-lt"/>
                        </a:rPr>
                        <a:t>3.   Ciao</a:t>
                      </a:r>
                      <a:endParaRPr sz="1350">
                        <a:solidFill>
                          <a:srgbClr val="0D004D"/>
                        </a:solidFill>
                        <a:latin typeface="+mn-lt"/>
                      </a:endParaRPr>
                    </a:p>
                  </a:txBody>
                  <a:tcPr marL="163450" marR="91450" marT="45725" marB="45725"/>
                </a:tc>
                <a:tc>
                  <a:txBody>
                    <a:bodyPr/>
                    <a:lstStyle/>
                    <a:p>
                      <a:pPr marL="0" indent="0">
                        <a:buNone/>
                      </a:pPr>
                      <a:r>
                        <a:rPr lang="en-US" sz="1600" dirty="0">
                          <a:solidFill>
                            <a:schemeClr val="accent6"/>
                          </a:solidFill>
                        </a:rPr>
                        <a:t>Italian</a:t>
                      </a:r>
                    </a:p>
                  </a:txBody>
                  <a:tcPr marL="64008" marR="64008" marT="64008" marB="64008"/>
                </a:tc>
                <a:extLst>
                  <a:ext uri="{0D108BD9-81ED-4DB2-BD59-A6C34878D82A}">
                    <a16:rowId xmlns:a16="http://schemas.microsoft.com/office/drawing/2014/main" val="10003"/>
                  </a:ext>
                </a:extLst>
              </a:tr>
              <a:tr h="452659">
                <a:tc>
                  <a:txBody>
                    <a:bodyPr/>
                    <a:lstStyle/>
                    <a:p>
                      <a:pPr marL="0" marR="0" lvl="0" indent="0" algn="l" rtl="0">
                        <a:spcBef>
                          <a:spcPts val="0"/>
                        </a:spcBef>
                        <a:spcAft>
                          <a:spcPts val="0"/>
                        </a:spcAft>
                        <a:buClr>
                          <a:schemeClr val="dk1"/>
                        </a:buClr>
                        <a:buSzPts val="1600"/>
                        <a:buFont typeface="Arial"/>
                        <a:buNone/>
                      </a:pPr>
                      <a:r>
                        <a:rPr lang="fr-FR" sz="1600" dirty="0">
                          <a:solidFill>
                            <a:srgbClr val="0D004D"/>
                          </a:solidFill>
                          <a:latin typeface="+mn-lt"/>
                        </a:rPr>
                        <a:t>4.   </a:t>
                      </a:r>
                      <a:r>
                        <a:rPr lang="fr-FR" sz="1600" b="0" i="0" u="none" strike="noStrike" dirty="0" err="1">
                          <a:solidFill>
                            <a:srgbClr val="0D004D"/>
                          </a:solidFill>
                          <a:latin typeface="+mn-lt"/>
                          <a:ea typeface="Arial"/>
                          <a:cs typeface="Arial"/>
                          <a:sym typeface="Arial"/>
                        </a:rPr>
                        <a:t>안녕하세요</a:t>
                      </a:r>
                      <a:endParaRPr sz="1600" b="0" i="0" u="none" strike="noStrike" dirty="0">
                        <a:solidFill>
                          <a:srgbClr val="0D004D"/>
                        </a:solidFill>
                        <a:latin typeface="+mn-lt"/>
                        <a:ea typeface="Arial"/>
                        <a:cs typeface="Arial"/>
                        <a:sym typeface="Arial"/>
                      </a:endParaRPr>
                    </a:p>
                  </a:txBody>
                  <a:tcPr marL="163450" marR="91450" marT="45725" marB="45725"/>
                </a:tc>
                <a:tc>
                  <a:txBody>
                    <a:bodyPr/>
                    <a:lstStyle/>
                    <a:p>
                      <a:pPr marL="0" indent="0">
                        <a:buNone/>
                      </a:pPr>
                      <a:r>
                        <a:rPr lang="en-US" sz="1600" dirty="0">
                          <a:solidFill>
                            <a:schemeClr val="accent6"/>
                          </a:solidFill>
                        </a:rPr>
                        <a:t>Korean</a:t>
                      </a:r>
                    </a:p>
                  </a:txBody>
                  <a:tcPr marL="64008" marR="64008" marT="64008" marB="64008"/>
                </a:tc>
                <a:extLst>
                  <a:ext uri="{0D108BD9-81ED-4DB2-BD59-A6C34878D82A}">
                    <a16:rowId xmlns:a16="http://schemas.microsoft.com/office/drawing/2014/main" val="10004"/>
                  </a:ext>
                </a:extLst>
              </a:tr>
              <a:tr h="452659">
                <a:tc>
                  <a:txBody>
                    <a:bodyPr/>
                    <a:lstStyle/>
                    <a:p>
                      <a:pPr marL="0" marR="0" lvl="0" indent="0" algn="l" rtl="0">
                        <a:spcBef>
                          <a:spcPts val="0"/>
                        </a:spcBef>
                        <a:spcAft>
                          <a:spcPts val="0"/>
                        </a:spcAft>
                        <a:buClr>
                          <a:schemeClr val="dk1"/>
                        </a:buClr>
                        <a:buSzPts val="1600"/>
                        <a:buFont typeface="Arial"/>
                        <a:buNone/>
                      </a:pPr>
                      <a:r>
                        <a:rPr lang="fr-FR" sz="1600" dirty="0">
                          <a:solidFill>
                            <a:srgbClr val="0D004D"/>
                          </a:solidFill>
                          <a:latin typeface="+mn-lt"/>
                        </a:rPr>
                        <a:t>5.   Hola</a:t>
                      </a:r>
                      <a:endParaRPr sz="1350" dirty="0">
                        <a:solidFill>
                          <a:srgbClr val="0D004D"/>
                        </a:solidFill>
                        <a:latin typeface="+mn-lt"/>
                      </a:endParaRPr>
                    </a:p>
                  </a:txBody>
                  <a:tcPr marL="163450" marR="91450" marT="45725" marB="45725"/>
                </a:tc>
                <a:tc>
                  <a:txBody>
                    <a:bodyPr/>
                    <a:lstStyle/>
                    <a:p>
                      <a:pPr marL="0" indent="0">
                        <a:buNone/>
                      </a:pPr>
                      <a:r>
                        <a:rPr lang="en-US" sz="1600" dirty="0">
                          <a:solidFill>
                            <a:schemeClr val="accent6"/>
                          </a:solidFill>
                        </a:rPr>
                        <a:t>Spanish</a:t>
                      </a:r>
                    </a:p>
                  </a:txBody>
                  <a:tcPr marL="64008" marR="64008" marT="64008" marB="64008"/>
                </a:tc>
                <a:extLst>
                  <a:ext uri="{0D108BD9-81ED-4DB2-BD59-A6C34878D82A}">
                    <a16:rowId xmlns:a16="http://schemas.microsoft.com/office/drawing/2014/main" val="10005"/>
                  </a:ext>
                </a:extLst>
              </a:tr>
              <a:tr h="452659">
                <a:tc>
                  <a:txBody>
                    <a:bodyPr/>
                    <a:lstStyle/>
                    <a:p>
                      <a:pPr marL="0" marR="0" lvl="0" indent="0" algn="l" rtl="0">
                        <a:spcBef>
                          <a:spcPts val="0"/>
                        </a:spcBef>
                        <a:spcAft>
                          <a:spcPts val="0"/>
                        </a:spcAft>
                        <a:buClr>
                          <a:schemeClr val="dk1"/>
                        </a:buClr>
                        <a:buSzPts val="1600"/>
                        <a:buFont typeface="Arial"/>
                        <a:buNone/>
                      </a:pPr>
                      <a:r>
                        <a:rPr lang="fr-FR" sz="1600" dirty="0">
                          <a:solidFill>
                            <a:srgbClr val="0D004D"/>
                          </a:solidFill>
                          <a:latin typeface="+mn-lt"/>
                        </a:rPr>
                        <a:t>6.   </a:t>
                      </a:r>
                      <a:r>
                        <a:rPr lang="fr-FR" sz="1600" b="0" i="0" u="none" strike="noStrike" dirty="0" err="1">
                          <a:solidFill>
                            <a:srgbClr val="0D004D"/>
                          </a:solidFill>
                          <a:latin typeface="+mn-lt"/>
                          <a:ea typeface="Consolas"/>
                          <a:cs typeface="Consolas"/>
                          <a:sym typeface="Consolas"/>
                        </a:rPr>
                        <a:t>こんにちは</a:t>
                      </a:r>
                      <a:endParaRPr sz="1600" dirty="0">
                        <a:solidFill>
                          <a:srgbClr val="0D004D"/>
                        </a:solidFill>
                        <a:latin typeface="+mn-lt"/>
                      </a:endParaRPr>
                    </a:p>
                  </a:txBody>
                  <a:tcPr marL="163450" marR="91450" marT="45725" marB="45725"/>
                </a:tc>
                <a:tc>
                  <a:txBody>
                    <a:bodyPr/>
                    <a:lstStyle/>
                    <a:p>
                      <a:pPr marL="0" indent="0">
                        <a:buNone/>
                      </a:pPr>
                      <a:r>
                        <a:rPr lang="en-US" sz="1600" dirty="0">
                          <a:solidFill>
                            <a:schemeClr val="accent6"/>
                          </a:solidFill>
                        </a:rPr>
                        <a:t>Japanese</a:t>
                      </a:r>
                    </a:p>
                  </a:txBody>
                  <a:tcPr marL="64008" marR="64008" marT="64008" marB="64008"/>
                </a:tc>
                <a:extLst>
                  <a:ext uri="{0D108BD9-81ED-4DB2-BD59-A6C34878D82A}">
                    <a16:rowId xmlns:a16="http://schemas.microsoft.com/office/drawing/2014/main" val="10006"/>
                  </a:ext>
                </a:extLst>
              </a:tr>
              <a:tr h="452659">
                <a:tc>
                  <a:txBody>
                    <a:bodyPr/>
                    <a:lstStyle/>
                    <a:p>
                      <a:pPr marL="0" marR="0" lvl="0" indent="0" algn="l" rtl="0">
                        <a:spcBef>
                          <a:spcPts val="0"/>
                        </a:spcBef>
                        <a:spcAft>
                          <a:spcPts val="0"/>
                        </a:spcAft>
                        <a:buClr>
                          <a:schemeClr val="dk1"/>
                        </a:buClr>
                        <a:buSzPts val="1600"/>
                        <a:buFont typeface="Arial"/>
                        <a:buNone/>
                      </a:pPr>
                      <a:r>
                        <a:rPr lang="fr-FR" sz="1600">
                          <a:solidFill>
                            <a:srgbClr val="0D004D"/>
                          </a:solidFill>
                          <a:latin typeface="+mn-lt"/>
                        </a:rPr>
                        <a:t>7.   Hallo</a:t>
                      </a:r>
                      <a:endParaRPr sz="1350">
                        <a:solidFill>
                          <a:srgbClr val="0D004D"/>
                        </a:solidFill>
                        <a:latin typeface="+mn-lt"/>
                      </a:endParaRPr>
                    </a:p>
                  </a:txBody>
                  <a:tcPr marL="163450" marR="91450" marT="45725" marB="45725"/>
                </a:tc>
                <a:tc>
                  <a:txBody>
                    <a:bodyPr/>
                    <a:lstStyle/>
                    <a:p>
                      <a:pPr marL="0" indent="0">
                        <a:buNone/>
                      </a:pPr>
                      <a:r>
                        <a:rPr lang="en-US" sz="1600" dirty="0">
                          <a:solidFill>
                            <a:schemeClr val="accent6"/>
                          </a:solidFill>
                        </a:rPr>
                        <a:t>German</a:t>
                      </a:r>
                    </a:p>
                  </a:txBody>
                  <a:tcPr marL="64008" marR="64008" marT="64008" marB="64008"/>
                </a:tc>
                <a:extLst>
                  <a:ext uri="{0D108BD9-81ED-4DB2-BD59-A6C34878D82A}">
                    <a16:rowId xmlns:a16="http://schemas.microsoft.com/office/drawing/2014/main" val="10007"/>
                  </a:ext>
                </a:extLst>
              </a:tr>
              <a:tr h="452659">
                <a:tc>
                  <a:txBody>
                    <a:bodyPr/>
                    <a:lstStyle/>
                    <a:p>
                      <a:pPr marL="0" marR="0" lvl="0" indent="0" algn="l" rtl="0">
                        <a:spcBef>
                          <a:spcPts val="0"/>
                        </a:spcBef>
                        <a:spcAft>
                          <a:spcPts val="0"/>
                        </a:spcAft>
                        <a:buClr>
                          <a:schemeClr val="dk1"/>
                        </a:buClr>
                        <a:buSzPts val="1600"/>
                        <a:buFont typeface="Arial"/>
                        <a:buNone/>
                      </a:pPr>
                      <a:r>
                        <a:rPr lang="fr-FR" sz="1600">
                          <a:solidFill>
                            <a:srgbClr val="0D004D"/>
                          </a:solidFill>
                          <a:latin typeface="+mn-lt"/>
                        </a:rPr>
                        <a:t>8.   </a:t>
                      </a:r>
                      <a:r>
                        <a:rPr lang="fr-FR" sz="1600" b="0" i="0" u="none" strike="noStrike">
                          <a:solidFill>
                            <a:srgbClr val="0D004D"/>
                          </a:solidFill>
                          <a:latin typeface="+mn-lt"/>
                          <a:ea typeface="Consolas"/>
                          <a:cs typeface="Consolas"/>
                          <a:sym typeface="Consolas"/>
                        </a:rPr>
                        <a:t>Χαίρετε</a:t>
                      </a:r>
                      <a:endParaRPr sz="1600">
                        <a:solidFill>
                          <a:srgbClr val="0D004D"/>
                        </a:solidFill>
                        <a:latin typeface="+mn-lt"/>
                      </a:endParaRPr>
                    </a:p>
                  </a:txBody>
                  <a:tcPr marL="163450" marR="91450" marT="45725" marB="45725"/>
                </a:tc>
                <a:tc>
                  <a:txBody>
                    <a:bodyPr/>
                    <a:lstStyle/>
                    <a:p>
                      <a:pPr marL="0" indent="0">
                        <a:buNone/>
                      </a:pPr>
                      <a:r>
                        <a:rPr lang="en-US" sz="1600" dirty="0">
                          <a:solidFill>
                            <a:schemeClr val="accent6"/>
                          </a:solidFill>
                        </a:rPr>
                        <a:t>Greek</a:t>
                      </a:r>
                    </a:p>
                  </a:txBody>
                  <a:tcPr marL="64008" marR="64008" marT="64008" marB="64008"/>
                </a:tc>
                <a:extLst>
                  <a:ext uri="{0D108BD9-81ED-4DB2-BD59-A6C34878D82A}">
                    <a16:rowId xmlns:a16="http://schemas.microsoft.com/office/drawing/2014/main" val="10008"/>
                  </a:ext>
                </a:extLst>
              </a:tr>
              <a:tr h="452659">
                <a:tc>
                  <a:txBody>
                    <a:bodyPr/>
                    <a:lstStyle/>
                    <a:p>
                      <a:pPr marL="0" marR="0" lvl="0" indent="0" algn="l" rtl="0">
                        <a:spcBef>
                          <a:spcPts val="0"/>
                        </a:spcBef>
                        <a:spcAft>
                          <a:spcPts val="0"/>
                        </a:spcAft>
                        <a:buClr>
                          <a:schemeClr val="dk1"/>
                        </a:buClr>
                        <a:buSzPts val="1600"/>
                        <a:buFont typeface="Arial"/>
                        <a:buNone/>
                      </a:pPr>
                      <a:r>
                        <a:rPr lang="fr-FR" sz="1600">
                          <a:solidFill>
                            <a:srgbClr val="0D004D"/>
                          </a:solidFill>
                          <a:latin typeface="+mn-lt"/>
                        </a:rPr>
                        <a:t>9.   O</a:t>
                      </a:r>
                      <a:r>
                        <a:rPr lang="fr-FR" sz="1600" b="0" i="0" u="none" strike="noStrike">
                          <a:solidFill>
                            <a:srgbClr val="0D004D"/>
                          </a:solidFill>
                          <a:latin typeface="+mn-lt"/>
                          <a:ea typeface="Arial"/>
                          <a:cs typeface="Arial"/>
                          <a:sym typeface="Arial"/>
                        </a:rPr>
                        <a:t>lá</a:t>
                      </a:r>
                      <a:endParaRPr sz="1600">
                        <a:solidFill>
                          <a:srgbClr val="0D004D"/>
                        </a:solidFill>
                        <a:latin typeface="+mn-lt"/>
                        <a:ea typeface="Arial"/>
                        <a:cs typeface="Arial"/>
                        <a:sym typeface="Arial"/>
                      </a:endParaRPr>
                    </a:p>
                  </a:txBody>
                  <a:tcPr marL="163450" marR="91450" marT="45725" marB="45725"/>
                </a:tc>
                <a:tc>
                  <a:txBody>
                    <a:bodyPr/>
                    <a:lstStyle/>
                    <a:p>
                      <a:pPr marL="0" indent="0">
                        <a:buNone/>
                      </a:pPr>
                      <a:r>
                        <a:rPr lang="en-US" sz="1600" dirty="0">
                          <a:solidFill>
                            <a:schemeClr val="accent6"/>
                          </a:solidFill>
                        </a:rPr>
                        <a:t>Portuguese</a:t>
                      </a:r>
                    </a:p>
                  </a:txBody>
                  <a:tcPr marL="64008" marR="64008" marT="64008" marB="64008"/>
                </a:tc>
                <a:extLst>
                  <a:ext uri="{0D108BD9-81ED-4DB2-BD59-A6C34878D82A}">
                    <a16:rowId xmlns:a16="http://schemas.microsoft.com/office/drawing/2014/main" val="10009"/>
                  </a:ext>
                </a:extLst>
              </a:tr>
              <a:tr h="452659">
                <a:tc>
                  <a:txBody>
                    <a:bodyPr/>
                    <a:lstStyle/>
                    <a:p>
                      <a:pPr marL="0" marR="0" lvl="0" indent="0" algn="l" rtl="0">
                        <a:spcBef>
                          <a:spcPts val="0"/>
                        </a:spcBef>
                        <a:spcAft>
                          <a:spcPts val="0"/>
                        </a:spcAft>
                        <a:buClr>
                          <a:schemeClr val="dk1"/>
                        </a:buClr>
                        <a:buSzPts val="1600"/>
                        <a:buFont typeface="Arial"/>
                        <a:buNone/>
                      </a:pPr>
                      <a:r>
                        <a:rPr lang="fr-FR" sz="1600" dirty="0">
                          <a:solidFill>
                            <a:srgbClr val="0D004D"/>
                          </a:solidFill>
                          <a:latin typeface="+mn-lt"/>
                        </a:rPr>
                        <a:t>10. </a:t>
                      </a:r>
                      <a:r>
                        <a:rPr lang="fr-FR" sz="1600" dirty="0" err="1">
                          <a:solidFill>
                            <a:srgbClr val="0D004D"/>
                          </a:solidFill>
                          <a:latin typeface="+mn-lt"/>
                        </a:rPr>
                        <a:t>Habari</a:t>
                      </a:r>
                      <a:endParaRPr sz="1600" b="0" i="0" u="none" strike="noStrike" dirty="0">
                        <a:solidFill>
                          <a:srgbClr val="0D004D"/>
                        </a:solidFill>
                        <a:latin typeface="+mn-lt"/>
                        <a:ea typeface="Consolas"/>
                        <a:cs typeface="Consolas"/>
                        <a:sym typeface="Consolas"/>
                      </a:endParaRPr>
                    </a:p>
                  </a:txBody>
                  <a:tcPr marL="163450" marR="91450" marT="45725" marB="45725"/>
                </a:tc>
                <a:tc>
                  <a:txBody>
                    <a:bodyPr/>
                    <a:lstStyle/>
                    <a:p>
                      <a:pPr marL="0" indent="0">
                        <a:buNone/>
                      </a:pPr>
                      <a:r>
                        <a:rPr lang="en-US" sz="1600" dirty="0">
                          <a:solidFill>
                            <a:schemeClr val="accent6"/>
                          </a:solidFill>
                        </a:rPr>
                        <a:t>Swahili</a:t>
                      </a:r>
                    </a:p>
                  </a:txBody>
                  <a:tcPr marL="64008" marR="64008" marT="64008" marB="64008"/>
                </a:tc>
                <a:extLst>
                  <a:ext uri="{0D108BD9-81ED-4DB2-BD59-A6C34878D82A}">
                    <a16:rowId xmlns:a16="http://schemas.microsoft.com/office/drawing/2014/main" val="10010"/>
                  </a:ext>
                </a:extLst>
              </a:tr>
            </a:tbl>
          </a:graphicData>
        </a:graphic>
      </p:graphicFrame>
      <p:sp>
        <p:nvSpPr>
          <p:cNvPr id="3" name="Shape 3">
            <a:extLst>
              <a:ext uri="{FF2B5EF4-FFF2-40B4-BE49-F238E27FC236}">
                <a16:creationId xmlns:a16="http://schemas.microsoft.com/office/drawing/2014/main" id="{6F71E270-4767-A6A1-F393-0D78AB0B8BB1}"/>
              </a:ext>
            </a:extLst>
          </p:cNvPr>
          <p:cNvSpPr/>
          <p:nvPr/>
        </p:nvSpPr>
        <p:spPr>
          <a:xfrm>
            <a:off x="870171" y="3570361"/>
            <a:ext cx="2632153" cy="1908432"/>
          </a:xfrm>
          <a:prstGeom prst="roundRect">
            <a:avLst>
              <a:gd name="adj" fmla="val 1791"/>
            </a:avLst>
          </a:prstGeom>
          <a:solidFill>
            <a:srgbClr val="C1BFFF"/>
          </a:solidFill>
          <a:ln w="12700">
            <a:solidFill>
              <a:srgbClr val="C1BFFF"/>
            </a:solidFill>
            <a:prstDash val="solid"/>
          </a:ln>
        </p:spPr>
        <p:txBody>
          <a:bodyPr anchor="ctr"/>
          <a:lstStyle/>
          <a:p>
            <a:pPr algn="ctr"/>
            <a:r>
              <a:rPr lang="en-US" b="1" dirty="0">
                <a:solidFill>
                  <a:srgbClr val="0D004D"/>
                </a:solidFill>
              </a:rPr>
              <a:t>100 bonus points if you learn to say all 10 correctly.</a:t>
            </a:r>
            <a:endParaRPr lang="en-US" dirty="0"/>
          </a:p>
          <a:p>
            <a:pPr algn="ctr"/>
            <a:r>
              <a:rPr lang="en-US" b="1" dirty="0">
                <a:solidFill>
                  <a:srgbClr val="0D004D"/>
                </a:solidFill>
              </a:rPr>
              <a:t>10 points for each correct match.</a:t>
            </a:r>
            <a:endParaRPr lang="en-US" dirty="0"/>
          </a:p>
        </p:txBody>
      </p:sp>
      <p:sp>
        <p:nvSpPr>
          <p:cNvPr id="10" name="Rectangle: Rounded Corners 9">
            <a:hlinkClick r:id="rId2" action="ppaction://hlinksldjump"/>
            <a:extLst>
              <a:ext uri="{FF2B5EF4-FFF2-40B4-BE49-F238E27FC236}">
                <a16:creationId xmlns:a16="http://schemas.microsoft.com/office/drawing/2014/main" id="{13325C6D-ED54-0114-CA6A-86E6F3BF57C1}"/>
              </a:ext>
            </a:extLst>
          </p:cNvPr>
          <p:cNvSpPr/>
          <p:nvPr/>
        </p:nvSpPr>
        <p:spPr>
          <a:xfrm>
            <a:off x="8954219" y="6285130"/>
            <a:ext cx="2187999" cy="418291"/>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GB" dirty="0"/>
              <a:t>Back to menu</a:t>
            </a:r>
          </a:p>
        </p:txBody>
      </p:sp>
      <p:pic>
        <p:nvPicPr>
          <p:cNvPr id="15" name="Graphic 14" descr="Chevron arrows with solid fill">
            <a:extLst>
              <a:ext uri="{FF2B5EF4-FFF2-40B4-BE49-F238E27FC236}">
                <a16:creationId xmlns:a16="http://schemas.microsoft.com/office/drawing/2014/main" id="{FC955B1A-F784-586A-95E3-011C2AA689A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10800000">
            <a:off x="9081343" y="6264236"/>
            <a:ext cx="437455" cy="437455"/>
          </a:xfrm>
          <a:prstGeom prst="rect">
            <a:avLst/>
          </a:prstGeom>
        </p:spPr>
      </p:pic>
    </p:spTree>
    <p:extLst>
      <p:ext uri="{BB962C8B-B14F-4D97-AF65-F5344CB8AC3E}">
        <p14:creationId xmlns:p14="http://schemas.microsoft.com/office/powerpoint/2010/main" val="3746246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543D28-7E0E-11A8-5222-F4BC423B040E}"/>
            </a:ext>
          </a:extLst>
        </p:cNvPr>
        <p:cNvGrpSpPr/>
        <p:nvPr/>
      </p:nvGrpSpPr>
      <p:grpSpPr>
        <a:xfrm>
          <a:off x="0" y="0"/>
          <a:ext cx="0" cy="0"/>
          <a:chOff x="0" y="0"/>
          <a:chExt cx="0" cy="0"/>
        </a:xfrm>
      </p:grpSpPr>
      <p:sp>
        <p:nvSpPr>
          <p:cNvPr id="9" name="Text Placeholder 8">
            <a:extLst>
              <a:ext uri="{FF2B5EF4-FFF2-40B4-BE49-F238E27FC236}">
                <a16:creationId xmlns:a16="http://schemas.microsoft.com/office/drawing/2014/main" id="{2E7492CD-8880-66F8-07B9-5CA615A1C29D}"/>
              </a:ext>
            </a:extLst>
          </p:cNvPr>
          <p:cNvSpPr>
            <a:spLocks noGrp="1"/>
          </p:cNvSpPr>
          <p:nvPr>
            <p:ph type="body" sz="quarter" idx="27"/>
          </p:nvPr>
        </p:nvSpPr>
        <p:spPr/>
        <p:txBody>
          <a:bodyPr/>
          <a:lstStyle/>
          <a:p>
            <a:r>
              <a:rPr lang="en-GB" dirty="0"/>
              <a:t>Activity 6</a:t>
            </a:r>
          </a:p>
        </p:txBody>
      </p:sp>
      <p:sp>
        <p:nvSpPr>
          <p:cNvPr id="8" name="Title 7">
            <a:extLst>
              <a:ext uri="{FF2B5EF4-FFF2-40B4-BE49-F238E27FC236}">
                <a16:creationId xmlns:a16="http://schemas.microsoft.com/office/drawing/2014/main" id="{0433DE8C-D93A-E9B7-EED9-B67E0E3B4150}"/>
              </a:ext>
            </a:extLst>
          </p:cNvPr>
          <p:cNvSpPr>
            <a:spLocks noGrp="1"/>
          </p:cNvSpPr>
          <p:nvPr>
            <p:ph type="title"/>
          </p:nvPr>
        </p:nvSpPr>
        <p:spPr>
          <a:xfrm>
            <a:off x="550164" y="1060704"/>
            <a:ext cx="5427942" cy="1700784"/>
          </a:xfrm>
        </p:spPr>
        <p:txBody>
          <a:bodyPr/>
          <a:lstStyle/>
          <a:p>
            <a:r>
              <a:rPr lang="en-GB" dirty="0"/>
              <a:t>6. Fun facts: true or false?</a:t>
            </a:r>
          </a:p>
        </p:txBody>
      </p:sp>
      <p:sp>
        <p:nvSpPr>
          <p:cNvPr id="6" name="Footer Placeholder 5">
            <a:extLst>
              <a:ext uri="{FF2B5EF4-FFF2-40B4-BE49-F238E27FC236}">
                <a16:creationId xmlns:a16="http://schemas.microsoft.com/office/drawing/2014/main" id="{798D31DA-1B54-DBAA-333D-8BFD733D26FB}"/>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D004D"/>
                </a:solidFill>
                <a:effectLst/>
                <a:uLnTx/>
                <a:uFillTx/>
                <a:latin typeface="Plus Jakarta Sans" panose="020B0604030504040204"/>
                <a:ea typeface="+mn-ea"/>
                <a:cs typeface="+mn-cs"/>
              </a:rPr>
              <a:t>Copyright 2026 Pearson. All rights reserved.</a:t>
            </a:r>
          </a:p>
        </p:txBody>
      </p:sp>
      <p:sp>
        <p:nvSpPr>
          <p:cNvPr id="7" name="Slide Number Placeholder 6">
            <a:extLst>
              <a:ext uri="{FF2B5EF4-FFF2-40B4-BE49-F238E27FC236}">
                <a16:creationId xmlns:a16="http://schemas.microsoft.com/office/drawing/2014/main" id="{7635D9A7-A368-DFC4-126A-A9B1171EC7C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0D004D"/>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800" b="0" i="0" u="none" strike="noStrike" kern="1200" cap="none" spc="0" normalizeH="0" baseline="0" noProof="0">
              <a:ln>
                <a:noFill/>
              </a:ln>
              <a:solidFill>
                <a:srgbClr val="0D004D"/>
              </a:solidFill>
              <a:effectLst/>
              <a:uLnTx/>
              <a:uFillTx/>
              <a:latin typeface="Plus Jakarta Sans" panose="020B0604030504040204"/>
              <a:ea typeface="+mn-ea"/>
              <a:cs typeface="+mn-cs"/>
            </a:endParaRPr>
          </a:p>
        </p:txBody>
      </p:sp>
      <p:sp>
        <p:nvSpPr>
          <p:cNvPr id="10" name="Text 3">
            <a:extLst>
              <a:ext uri="{FF2B5EF4-FFF2-40B4-BE49-F238E27FC236}">
                <a16:creationId xmlns:a16="http://schemas.microsoft.com/office/drawing/2014/main" id="{CD041508-BDCC-9D4B-26E6-FBF1170D4B4F}"/>
              </a:ext>
            </a:extLst>
          </p:cNvPr>
          <p:cNvSpPr/>
          <p:nvPr/>
        </p:nvSpPr>
        <p:spPr>
          <a:xfrm>
            <a:off x="914400" y="1708029"/>
            <a:ext cx="10843404" cy="4399897"/>
          </a:xfrm>
          <a:prstGeom prst="roundRect">
            <a:avLst/>
          </a:prstGeom>
          <a:ln/>
        </p:spPr>
        <p:style>
          <a:lnRef idx="1">
            <a:schemeClr val="accent1"/>
          </a:lnRef>
          <a:fillRef idx="2">
            <a:schemeClr val="accent1"/>
          </a:fillRef>
          <a:effectRef idx="1">
            <a:schemeClr val="accent1"/>
          </a:effectRef>
          <a:fontRef idx="minor">
            <a:schemeClr val="dk1"/>
          </a:fontRef>
        </p:style>
        <p:txBody>
          <a:bodyPr wrap="square" lIns="508" tIns="508" rIns="508" bIns="508" rtlCol="0" anchor="ctr">
            <a:normAutofit/>
          </a:bodyPr>
          <a:lstStyle/>
          <a:p>
            <a:pPr marL="342900" indent="-342900">
              <a:lnSpc>
                <a:spcPct val="150000"/>
              </a:lnSpc>
              <a:buFont typeface="+mj-lt"/>
              <a:buAutoNum type="arabicPeriod"/>
            </a:pPr>
            <a:r>
              <a:rPr lang="en-US" sz="1600" dirty="0">
                <a:solidFill>
                  <a:srgbClr val="0D004D"/>
                </a:solidFill>
              </a:rPr>
              <a:t>Papua New Guinea has the most languages in use.</a:t>
            </a:r>
            <a:endParaRPr lang="en-US" sz="1600" dirty="0"/>
          </a:p>
          <a:p>
            <a:pPr marL="342900" indent="-342900">
              <a:lnSpc>
                <a:spcPct val="150000"/>
              </a:lnSpc>
              <a:buFont typeface="+mj-lt"/>
              <a:buAutoNum type="arabicPeriod"/>
            </a:pPr>
            <a:r>
              <a:rPr lang="en-US" sz="1600" dirty="0">
                <a:solidFill>
                  <a:srgbClr val="0D004D"/>
                </a:solidFill>
              </a:rPr>
              <a:t>There is only one sign language used worldwide.</a:t>
            </a:r>
            <a:endParaRPr lang="en-US" sz="1600" dirty="0"/>
          </a:p>
          <a:p>
            <a:pPr marL="342900" indent="-342900">
              <a:lnSpc>
                <a:spcPct val="150000"/>
              </a:lnSpc>
              <a:buFont typeface="+mj-lt"/>
              <a:buAutoNum type="arabicPeriod"/>
            </a:pPr>
            <a:r>
              <a:rPr lang="en-US" sz="1600" dirty="0">
                <a:solidFill>
                  <a:srgbClr val="0D004D"/>
                </a:solidFill>
              </a:rPr>
              <a:t>The world's longest alphabet has 74 letters.</a:t>
            </a:r>
            <a:endParaRPr lang="en-US" sz="1600" dirty="0"/>
          </a:p>
          <a:p>
            <a:pPr marL="342900" indent="-342900">
              <a:lnSpc>
                <a:spcPct val="150000"/>
              </a:lnSpc>
              <a:buFont typeface="+mj-lt"/>
              <a:buAutoNum type="arabicPeriod"/>
            </a:pPr>
            <a:r>
              <a:rPr lang="en-US" sz="1600" dirty="0">
                <a:solidFill>
                  <a:srgbClr val="0D004D"/>
                </a:solidFill>
              </a:rPr>
              <a:t>E is the most common letter in English.</a:t>
            </a:r>
            <a:endParaRPr lang="en-US" sz="1600" dirty="0"/>
          </a:p>
          <a:p>
            <a:pPr marL="342900" indent="-342900">
              <a:lnSpc>
                <a:spcPct val="150000"/>
              </a:lnSpc>
              <a:buFont typeface="+mj-lt"/>
              <a:buAutoNum type="arabicPeriod"/>
            </a:pPr>
            <a:r>
              <a:rPr lang="en-US" sz="1600" dirty="0">
                <a:solidFill>
                  <a:srgbClr val="0D004D"/>
                </a:solidFill>
              </a:rPr>
              <a:t>German is the fastest language in the world (syllables spoken per second).</a:t>
            </a:r>
            <a:endParaRPr lang="en-US" sz="1600" dirty="0"/>
          </a:p>
          <a:p>
            <a:pPr marL="342900" indent="-342900">
              <a:lnSpc>
                <a:spcPct val="150000"/>
              </a:lnSpc>
              <a:buFont typeface="+mj-lt"/>
              <a:buAutoNum type="arabicPeriod"/>
            </a:pPr>
            <a:r>
              <a:rPr lang="en-US" sz="1600" dirty="0">
                <a:solidFill>
                  <a:srgbClr val="0D004D"/>
                </a:solidFill>
              </a:rPr>
              <a:t>The most languages spoken by one person is 59.</a:t>
            </a:r>
            <a:endParaRPr lang="en-US" sz="1600" dirty="0"/>
          </a:p>
          <a:p>
            <a:pPr marL="342900" indent="-342900">
              <a:lnSpc>
                <a:spcPct val="150000"/>
              </a:lnSpc>
              <a:buFont typeface="+mj-lt"/>
              <a:buAutoNum type="arabicPeriod"/>
            </a:pPr>
            <a:r>
              <a:rPr lang="en-US" sz="1600" dirty="0">
                <a:solidFill>
                  <a:srgbClr val="0D004D"/>
                </a:solidFill>
              </a:rPr>
              <a:t>English has more words in the dictionary than any other language.</a:t>
            </a:r>
            <a:endParaRPr lang="en-US" sz="1600" dirty="0"/>
          </a:p>
          <a:p>
            <a:pPr marL="342900" indent="-342900">
              <a:lnSpc>
                <a:spcPct val="150000"/>
              </a:lnSpc>
              <a:buFont typeface="+mj-lt"/>
              <a:buAutoNum type="arabicPeriod"/>
            </a:pPr>
            <a:r>
              <a:rPr lang="en-US" sz="1600" dirty="0">
                <a:solidFill>
                  <a:srgbClr val="0D004D"/>
                </a:solidFill>
              </a:rPr>
              <a:t>There are about 7,000 languages spoken globally.</a:t>
            </a:r>
            <a:endParaRPr lang="en-US" sz="1600" dirty="0"/>
          </a:p>
        </p:txBody>
      </p:sp>
      <p:sp>
        <p:nvSpPr>
          <p:cNvPr id="12" name="Shape 7">
            <a:extLst>
              <a:ext uri="{FF2B5EF4-FFF2-40B4-BE49-F238E27FC236}">
                <a16:creationId xmlns:a16="http://schemas.microsoft.com/office/drawing/2014/main" id="{22925B5F-3990-DB16-BD6D-FC594F3321FC}"/>
              </a:ext>
            </a:extLst>
          </p:cNvPr>
          <p:cNvSpPr/>
          <p:nvPr/>
        </p:nvSpPr>
        <p:spPr>
          <a:xfrm>
            <a:off x="10775188" y="90720"/>
            <a:ext cx="1234440" cy="365760"/>
          </a:xfrm>
          <a:prstGeom prst="roundRect">
            <a:avLst>
              <a:gd name="adj" fmla="val 11905"/>
            </a:avLst>
          </a:prstGeom>
          <a:solidFill>
            <a:srgbClr val="FFCE00"/>
          </a:solidFill>
          <a:ln w="12700">
            <a:solidFill>
              <a:srgbClr val="FFCE00"/>
            </a:solidFill>
            <a:prstDash val="solid"/>
          </a:ln>
        </p:spPr>
        <p:txBody>
          <a:bodyPr anchor="ctr"/>
          <a:lstStyle/>
          <a:p>
            <a:pPr algn="ctr"/>
            <a:r>
              <a:rPr lang="en-GB" sz="1200" b="1" dirty="0"/>
              <a:t>Team round</a:t>
            </a:r>
          </a:p>
        </p:txBody>
      </p:sp>
      <p:sp>
        <p:nvSpPr>
          <p:cNvPr id="14" name="Rectangle: Rounded Corners 13">
            <a:hlinkClick r:id="rId2" action="ppaction://hlinksldjump"/>
            <a:extLst>
              <a:ext uri="{FF2B5EF4-FFF2-40B4-BE49-F238E27FC236}">
                <a16:creationId xmlns:a16="http://schemas.microsoft.com/office/drawing/2014/main" id="{7675C6C8-1122-9A82-9CFE-3D2F9C27DB9D}"/>
              </a:ext>
            </a:extLst>
          </p:cNvPr>
          <p:cNvSpPr/>
          <p:nvPr/>
        </p:nvSpPr>
        <p:spPr>
          <a:xfrm>
            <a:off x="8985514" y="6283400"/>
            <a:ext cx="2187999" cy="418291"/>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t>See answers! </a:t>
            </a:r>
          </a:p>
        </p:txBody>
      </p:sp>
      <p:pic>
        <p:nvPicPr>
          <p:cNvPr id="16" name="Graphic 15" descr="Chevron arrows with solid fill">
            <a:extLst>
              <a:ext uri="{FF2B5EF4-FFF2-40B4-BE49-F238E27FC236}">
                <a16:creationId xmlns:a16="http://schemas.microsoft.com/office/drawing/2014/main" id="{AAE5C09E-502F-DE11-E7B9-56450383319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556460" y="6264236"/>
            <a:ext cx="437455" cy="437455"/>
          </a:xfrm>
          <a:prstGeom prst="rect">
            <a:avLst/>
          </a:prstGeom>
        </p:spPr>
      </p:pic>
    </p:spTree>
    <p:extLst>
      <p:ext uri="{BB962C8B-B14F-4D97-AF65-F5344CB8AC3E}">
        <p14:creationId xmlns:p14="http://schemas.microsoft.com/office/powerpoint/2010/main" val="41367255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C777A-5621-1376-0324-4B69581C35B1}"/>
            </a:ext>
          </a:extLst>
        </p:cNvPr>
        <p:cNvGrpSpPr/>
        <p:nvPr/>
      </p:nvGrpSpPr>
      <p:grpSpPr>
        <a:xfrm>
          <a:off x="0" y="0"/>
          <a:ext cx="0" cy="0"/>
          <a:chOff x="0" y="0"/>
          <a:chExt cx="0" cy="0"/>
        </a:xfrm>
      </p:grpSpPr>
      <p:sp>
        <p:nvSpPr>
          <p:cNvPr id="9" name="Text Placeholder 8">
            <a:extLst>
              <a:ext uri="{FF2B5EF4-FFF2-40B4-BE49-F238E27FC236}">
                <a16:creationId xmlns:a16="http://schemas.microsoft.com/office/drawing/2014/main" id="{92A40DE4-99C7-C7CE-F67F-823ECFC9272F}"/>
              </a:ext>
            </a:extLst>
          </p:cNvPr>
          <p:cNvSpPr>
            <a:spLocks noGrp="1"/>
          </p:cNvSpPr>
          <p:nvPr>
            <p:ph type="body" sz="quarter" idx="27"/>
          </p:nvPr>
        </p:nvSpPr>
        <p:spPr/>
        <p:txBody>
          <a:bodyPr/>
          <a:lstStyle/>
          <a:p>
            <a:r>
              <a:rPr lang="en-GB" dirty="0"/>
              <a:t>Activity 6</a:t>
            </a:r>
          </a:p>
        </p:txBody>
      </p:sp>
      <p:sp>
        <p:nvSpPr>
          <p:cNvPr id="8" name="Title 7">
            <a:extLst>
              <a:ext uri="{FF2B5EF4-FFF2-40B4-BE49-F238E27FC236}">
                <a16:creationId xmlns:a16="http://schemas.microsoft.com/office/drawing/2014/main" id="{0B45C332-4A20-4FD9-62A8-4FC17D0B9EC2}"/>
              </a:ext>
            </a:extLst>
          </p:cNvPr>
          <p:cNvSpPr>
            <a:spLocks noGrp="1"/>
          </p:cNvSpPr>
          <p:nvPr>
            <p:ph type="title"/>
          </p:nvPr>
        </p:nvSpPr>
        <p:spPr>
          <a:xfrm>
            <a:off x="550163" y="1060704"/>
            <a:ext cx="7532787" cy="1700784"/>
          </a:xfrm>
        </p:spPr>
        <p:txBody>
          <a:bodyPr/>
          <a:lstStyle/>
          <a:p>
            <a:r>
              <a:rPr lang="en-GB" dirty="0"/>
              <a:t>6. Fun facts: true or false? </a:t>
            </a:r>
            <a:r>
              <a:rPr lang="en-GB" dirty="0">
                <a:solidFill>
                  <a:schemeClr val="accent6"/>
                </a:solidFill>
              </a:rPr>
              <a:t>Answers</a:t>
            </a:r>
          </a:p>
        </p:txBody>
      </p:sp>
      <p:sp>
        <p:nvSpPr>
          <p:cNvPr id="6" name="Footer Placeholder 5">
            <a:extLst>
              <a:ext uri="{FF2B5EF4-FFF2-40B4-BE49-F238E27FC236}">
                <a16:creationId xmlns:a16="http://schemas.microsoft.com/office/drawing/2014/main" id="{62838EA6-DEAE-544D-8DC7-397E54299BEB}"/>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D004D"/>
                </a:solidFill>
                <a:effectLst/>
                <a:uLnTx/>
                <a:uFillTx/>
                <a:latin typeface="Plus Jakarta Sans" panose="020B0604030504040204"/>
                <a:ea typeface="+mn-ea"/>
                <a:cs typeface="+mn-cs"/>
              </a:rPr>
              <a:t>Copyright 2026 Pearson. All rights reserved.</a:t>
            </a:r>
          </a:p>
        </p:txBody>
      </p:sp>
      <p:sp>
        <p:nvSpPr>
          <p:cNvPr id="7" name="Slide Number Placeholder 6">
            <a:extLst>
              <a:ext uri="{FF2B5EF4-FFF2-40B4-BE49-F238E27FC236}">
                <a16:creationId xmlns:a16="http://schemas.microsoft.com/office/drawing/2014/main" id="{14F744D1-C251-AAEE-5512-220730B613E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0D004D"/>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800" b="0" i="0" u="none" strike="noStrike" kern="1200" cap="none" spc="0" normalizeH="0" baseline="0" noProof="0">
              <a:ln>
                <a:noFill/>
              </a:ln>
              <a:solidFill>
                <a:srgbClr val="0D004D"/>
              </a:solidFill>
              <a:effectLst/>
              <a:uLnTx/>
              <a:uFillTx/>
              <a:latin typeface="Plus Jakarta Sans" panose="020B0604030504040204"/>
              <a:ea typeface="+mn-ea"/>
              <a:cs typeface="+mn-cs"/>
            </a:endParaRPr>
          </a:p>
        </p:txBody>
      </p:sp>
      <p:sp>
        <p:nvSpPr>
          <p:cNvPr id="10" name="Text 3">
            <a:extLst>
              <a:ext uri="{FF2B5EF4-FFF2-40B4-BE49-F238E27FC236}">
                <a16:creationId xmlns:a16="http://schemas.microsoft.com/office/drawing/2014/main" id="{4E11BE41-5DB1-F954-2ABD-2716AA852685}"/>
              </a:ext>
            </a:extLst>
          </p:cNvPr>
          <p:cNvSpPr/>
          <p:nvPr/>
        </p:nvSpPr>
        <p:spPr>
          <a:xfrm>
            <a:off x="914400" y="1708029"/>
            <a:ext cx="10843404" cy="4399897"/>
          </a:xfrm>
          <a:prstGeom prst="roundRect">
            <a:avLst/>
          </a:prstGeom>
          <a:ln/>
        </p:spPr>
        <p:style>
          <a:lnRef idx="1">
            <a:schemeClr val="accent1"/>
          </a:lnRef>
          <a:fillRef idx="2">
            <a:schemeClr val="accent1"/>
          </a:fillRef>
          <a:effectRef idx="1">
            <a:schemeClr val="accent1"/>
          </a:effectRef>
          <a:fontRef idx="minor">
            <a:schemeClr val="dk1"/>
          </a:fontRef>
        </p:style>
        <p:txBody>
          <a:bodyPr wrap="square" lIns="508" tIns="508" rIns="508" bIns="508" rtlCol="0" anchor="ctr">
            <a:normAutofit/>
          </a:bodyPr>
          <a:lstStyle/>
          <a:p>
            <a:pPr marL="342900" indent="-342900">
              <a:lnSpc>
                <a:spcPct val="150000"/>
              </a:lnSpc>
              <a:buFont typeface="+mj-lt"/>
              <a:buAutoNum type="arabicPeriod"/>
            </a:pPr>
            <a:r>
              <a:rPr lang="en-GB" sz="1600" b="1" dirty="0">
                <a:solidFill>
                  <a:srgbClr val="0D004D"/>
                </a:solidFill>
              </a:rPr>
              <a:t>True</a:t>
            </a:r>
            <a:r>
              <a:rPr lang="en-GB" sz="1600" dirty="0">
                <a:solidFill>
                  <a:srgbClr val="0D004D"/>
                </a:solidFill>
              </a:rPr>
              <a:t>: Papua New Guinea has 840 languages in use.</a:t>
            </a:r>
          </a:p>
          <a:p>
            <a:pPr marL="342900" indent="-342900">
              <a:lnSpc>
                <a:spcPct val="150000"/>
              </a:lnSpc>
              <a:buFont typeface="+mj-lt"/>
              <a:buAutoNum type="arabicPeriod"/>
            </a:pPr>
            <a:r>
              <a:rPr lang="en-GB" sz="1600" b="1" dirty="0">
                <a:solidFill>
                  <a:srgbClr val="0D004D"/>
                </a:solidFill>
              </a:rPr>
              <a:t>False</a:t>
            </a:r>
            <a:r>
              <a:rPr lang="en-GB" sz="1600" dirty="0">
                <a:solidFill>
                  <a:srgbClr val="0D004D"/>
                </a:solidFill>
              </a:rPr>
              <a:t>: There are about 300 sign languages in use.</a:t>
            </a:r>
          </a:p>
          <a:p>
            <a:pPr marL="342900" indent="-342900">
              <a:lnSpc>
                <a:spcPct val="150000"/>
              </a:lnSpc>
              <a:buFont typeface="+mj-lt"/>
              <a:buAutoNum type="arabicPeriod"/>
            </a:pPr>
            <a:r>
              <a:rPr lang="en-GB" sz="1600" b="1" dirty="0">
                <a:solidFill>
                  <a:srgbClr val="0D004D"/>
                </a:solidFill>
              </a:rPr>
              <a:t>True</a:t>
            </a:r>
            <a:r>
              <a:rPr lang="en-GB" sz="1600" dirty="0">
                <a:solidFill>
                  <a:srgbClr val="0D004D"/>
                </a:solidFill>
              </a:rPr>
              <a:t>: Khmer (Cambodia's language) has 74 letters.</a:t>
            </a:r>
          </a:p>
          <a:p>
            <a:pPr marL="342900" indent="-342900">
              <a:lnSpc>
                <a:spcPct val="150000"/>
              </a:lnSpc>
              <a:buFont typeface="+mj-lt"/>
              <a:buAutoNum type="arabicPeriod"/>
            </a:pPr>
            <a:r>
              <a:rPr lang="en-GB" sz="1600" b="1" dirty="0">
                <a:solidFill>
                  <a:srgbClr val="0D004D"/>
                </a:solidFill>
              </a:rPr>
              <a:t>True</a:t>
            </a:r>
            <a:r>
              <a:rPr lang="en-GB" sz="1600" dirty="0">
                <a:solidFill>
                  <a:srgbClr val="0D004D"/>
                </a:solidFill>
              </a:rPr>
              <a:t>: E is the most common letter in English.</a:t>
            </a:r>
          </a:p>
          <a:p>
            <a:pPr marL="342900" indent="-342900">
              <a:lnSpc>
                <a:spcPct val="150000"/>
              </a:lnSpc>
              <a:buFont typeface="+mj-lt"/>
              <a:buAutoNum type="arabicPeriod"/>
            </a:pPr>
            <a:r>
              <a:rPr lang="en-GB" sz="1600" b="1" dirty="0">
                <a:solidFill>
                  <a:srgbClr val="0D004D"/>
                </a:solidFill>
              </a:rPr>
              <a:t>False</a:t>
            </a:r>
            <a:r>
              <a:rPr lang="en-GB" sz="1600" dirty="0">
                <a:solidFill>
                  <a:srgbClr val="0D004D"/>
                </a:solidFill>
              </a:rPr>
              <a:t>: Japanese is the fastest language in the world (7.84 syllables spoken per second).</a:t>
            </a:r>
          </a:p>
          <a:p>
            <a:pPr marL="342900" indent="-342900">
              <a:lnSpc>
                <a:spcPct val="150000"/>
              </a:lnSpc>
              <a:buFont typeface="+mj-lt"/>
              <a:buAutoNum type="arabicPeriod"/>
            </a:pPr>
            <a:r>
              <a:rPr lang="en-GB" sz="1600" b="1" dirty="0">
                <a:solidFill>
                  <a:srgbClr val="0D004D"/>
                </a:solidFill>
              </a:rPr>
              <a:t>True</a:t>
            </a:r>
            <a:r>
              <a:rPr lang="en-GB" sz="1600" dirty="0">
                <a:solidFill>
                  <a:srgbClr val="0D004D"/>
                </a:solidFill>
              </a:rPr>
              <a:t>: Ziad Youssef </a:t>
            </a:r>
            <a:r>
              <a:rPr lang="en-GB" sz="1600" dirty="0" err="1">
                <a:solidFill>
                  <a:srgbClr val="0D004D"/>
                </a:solidFill>
              </a:rPr>
              <a:t>Fazah</a:t>
            </a:r>
            <a:r>
              <a:rPr lang="en-GB" sz="1600" dirty="0">
                <a:solidFill>
                  <a:srgbClr val="0D004D"/>
                </a:solidFill>
              </a:rPr>
              <a:t> can communicate in 59 languages.</a:t>
            </a:r>
          </a:p>
          <a:p>
            <a:pPr marL="342900" indent="-342900">
              <a:lnSpc>
                <a:spcPct val="150000"/>
              </a:lnSpc>
              <a:buFont typeface="+mj-lt"/>
              <a:buAutoNum type="arabicPeriod"/>
            </a:pPr>
            <a:r>
              <a:rPr lang="en-GB" sz="1600" b="1" dirty="0">
                <a:solidFill>
                  <a:srgbClr val="0D004D"/>
                </a:solidFill>
              </a:rPr>
              <a:t>False</a:t>
            </a:r>
            <a:r>
              <a:rPr lang="en-GB" sz="1600" dirty="0">
                <a:solidFill>
                  <a:srgbClr val="0D004D"/>
                </a:solidFill>
              </a:rPr>
              <a:t>: Korean has the most words in a dictionary (1.1 million).</a:t>
            </a:r>
          </a:p>
          <a:p>
            <a:pPr marL="342900" indent="-342900">
              <a:lnSpc>
                <a:spcPct val="150000"/>
              </a:lnSpc>
              <a:buFont typeface="+mj-lt"/>
              <a:buAutoNum type="arabicPeriod"/>
            </a:pPr>
            <a:r>
              <a:rPr lang="en-GB" sz="1600" b="1" dirty="0">
                <a:solidFill>
                  <a:srgbClr val="0D004D"/>
                </a:solidFill>
              </a:rPr>
              <a:t>True</a:t>
            </a:r>
            <a:r>
              <a:rPr lang="en-GB" sz="1600" dirty="0">
                <a:solidFill>
                  <a:srgbClr val="0D004D"/>
                </a:solidFill>
              </a:rPr>
              <a:t>: About 7,000 languages are spoken globally.</a:t>
            </a:r>
          </a:p>
        </p:txBody>
      </p:sp>
      <p:sp>
        <p:nvSpPr>
          <p:cNvPr id="12" name="Shape 7">
            <a:extLst>
              <a:ext uri="{FF2B5EF4-FFF2-40B4-BE49-F238E27FC236}">
                <a16:creationId xmlns:a16="http://schemas.microsoft.com/office/drawing/2014/main" id="{F6B1A277-6A08-9C0F-05CE-33E040AA93CC}"/>
              </a:ext>
            </a:extLst>
          </p:cNvPr>
          <p:cNvSpPr/>
          <p:nvPr/>
        </p:nvSpPr>
        <p:spPr>
          <a:xfrm>
            <a:off x="10775188" y="90720"/>
            <a:ext cx="1234440" cy="365760"/>
          </a:xfrm>
          <a:prstGeom prst="roundRect">
            <a:avLst>
              <a:gd name="adj" fmla="val 11905"/>
            </a:avLst>
          </a:prstGeom>
          <a:solidFill>
            <a:srgbClr val="FFCE00"/>
          </a:solidFill>
          <a:ln w="12700">
            <a:solidFill>
              <a:srgbClr val="FFCE00"/>
            </a:solidFill>
            <a:prstDash val="solid"/>
          </a:ln>
        </p:spPr>
        <p:txBody>
          <a:bodyPr anchor="ctr"/>
          <a:lstStyle/>
          <a:p>
            <a:pPr algn="ctr"/>
            <a:r>
              <a:rPr lang="en-GB" sz="1200" b="1" dirty="0"/>
              <a:t>Team round</a:t>
            </a:r>
          </a:p>
        </p:txBody>
      </p:sp>
      <p:sp>
        <p:nvSpPr>
          <p:cNvPr id="3" name="Rectangle: Rounded Corners 2">
            <a:hlinkClick r:id="rId2" action="ppaction://hlinksldjump"/>
            <a:extLst>
              <a:ext uri="{FF2B5EF4-FFF2-40B4-BE49-F238E27FC236}">
                <a16:creationId xmlns:a16="http://schemas.microsoft.com/office/drawing/2014/main" id="{A5394D1E-66A2-4D65-4931-1CA2CA69F47F}"/>
              </a:ext>
            </a:extLst>
          </p:cNvPr>
          <p:cNvSpPr/>
          <p:nvPr/>
        </p:nvSpPr>
        <p:spPr>
          <a:xfrm>
            <a:off x="8954219" y="6285130"/>
            <a:ext cx="2187999" cy="418291"/>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GB" dirty="0"/>
              <a:t>Back to menu</a:t>
            </a:r>
          </a:p>
        </p:txBody>
      </p:sp>
      <p:pic>
        <p:nvPicPr>
          <p:cNvPr id="5" name="Graphic 4" descr="Chevron arrows with solid fill">
            <a:extLst>
              <a:ext uri="{FF2B5EF4-FFF2-40B4-BE49-F238E27FC236}">
                <a16:creationId xmlns:a16="http://schemas.microsoft.com/office/drawing/2014/main" id="{41388D0D-92E9-32B7-C1EB-12A22FCBF55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10800000">
            <a:off x="9081343" y="6264236"/>
            <a:ext cx="437455" cy="437455"/>
          </a:xfrm>
          <a:prstGeom prst="rect">
            <a:avLst/>
          </a:prstGeom>
        </p:spPr>
      </p:pic>
      <p:sp>
        <p:nvSpPr>
          <p:cNvPr id="13" name="Hexagon 12">
            <a:extLst>
              <a:ext uri="{FF2B5EF4-FFF2-40B4-BE49-F238E27FC236}">
                <a16:creationId xmlns:a16="http://schemas.microsoft.com/office/drawing/2014/main" id="{0B2EF651-EE68-9BA4-BC6A-59846CA8F060}"/>
              </a:ext>
            </a:extLst>
          </p:cNvPr>
          <p:cNvSpPr/>
          <p:nvPr/>
        </p:nvSpPr>
        <p:spPr>
          <a:xfrm>
            <a:off x="8962059" y="1943224"/>
            <a:ext cx="2430349" cy="1905403"/>
          </a:xfrm>
          <a:prstGeom prst="hexagon">
            <a:avLst/>
          </a:prstGeom>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dirty="0"/>
              <a:t>10 points per correct answer for each student on the team.</a:t>
            </a:r>
          </a:p>
        </p:txBody>
      </p:sp>
    </p:spTree>
    <p:extLst>
      <p:ext uri="{BB962C8B-B14F-4D97-AF65-F5344CB8AC3E}">
        <p14:creationId xmlns:p14="http://schemas.microsoft.com/office/powerpoint/2010/main" val="15471489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EDECF6"/>
        </a:solidFill>
        <a:effectLst/>
      </p:bgPr>
    </p:bg>
    <p:spTree>
      <p:nvGrpSpPr>
        <p:cNvPr id="1" name="">
          <a:extLst>
            <a:ext uri="{FF2B5EF4-FFF2-40B4-BE49-F238E27FC236}">
              <a16:creationId xmlns:a16="http://schemas.microsoft.com/office/drawing/2014/main" id="{A3F4BDF8-8666-E274-AB66-3C0D150282CF}"/>
            </a:ext>
          </a:extLst>
        </p:cNvPr>
        <p:cNvGrpSpPr/>
        <p:nvPr/>
      </p:nvGrpSpPr>
      <p:grpSpPr>
        <a:xfrm>
          <a:off x="0" y="0"/>
          <a:ext cx="0" cy="0"/>
          <a:chOff x="0" y="0"/>
          <a:chExt cx="0" cy="0"/>
        </a:xfrm>
      </p:grpSpPr>
      <p:sp>
        <p:nvSpPr>
          <p:cNvPr id="23" name="Rectangle 22">
            <a:extLst>
              <a:ext uri="{FF2B5EF4-FFF2-40B4-BE49-F238E27FC236}">
                <a16:creationId xmlns:a16="http://schemas.microsoft.com/office/drawing/2014/main" id="{6D99DA83-BAD5-4A15-A0F5-F80881222108}"/>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white">
          <a:xfrm flipH="1">
            <a:off x="0" y="-806"/>
            <a:ext cx="4294188" cy="685880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6" name="Title 2">
            <a:extLst>
              <a:ext uri="{FF2B5EF4-FFF2-40B4-BE49-F238E27FC236}">
                <a16:creationId xmlns:a16="http://schemas.microsoft.com/office/drawing/2014/main" id="{C02C3EB0-06FA-6470-73D2-5F1DFA47E5E5}"/>
              </a:ext>
            </a:extLst>
          </p:cNvPr>
          <p:cNvSpPr>
            <a:spLocks noGrp="1"/>
          </p:cNvSpPr>
          <p:nvPr>
            <p:ph type="title"/>
          </p:nvPr>
        </p:nvSpPr>
        <p:spPr>
          <a:xfrm>
            <a:off x="549402" y="1050244"/>
            <a:ext cx="3605276" cy="180725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defRPr/>
            </a:pPr>
            <a:r>
              <a:rPr kumimoji="0" lang="en-US" sz="3200" b="0" i="0" u="none" strike="noStrike" kern="1200" cap="none" spc="0" normalizeH="0" baseline="0" noProof="1">
                <a:ln>
                  <a:noFill/>
                </a:ln>
                <a:solidFill>
                  <a:srgbClr val="0D004D"/>
                </a:solidFill>
                <a:effectLst/>
                <a:uLnTx/>
                <a:uFillTx/>
                <a:latin typeface="Plus Jakarta Sans SemiBold" panose="020B0609020204030204"/>
                <a:ea typeface="+mj-ea"/>
                <a:cs typeface="+mj-cs"/>
              </a:rPr>
              <a:t>7. Words travel</a:t>
            </a:r>
            <a:br>
              <a:rPr kumimoji="0" lang="en-US" sz="3200" b="0" i="0" u="none" strike="noStrike" kern="1200" cap="none" spc="0" normalizeH="0" baseline="0" noProof="1">
                <a:ln>
                  <a:noFill/>
                </a:ln>
                <a:solidFill>
                  <a:srgbClr val="0D004D"/>
                </a:solidFill>
                <a:effectLst/>
                <a:uLnTx/>
                <a:uFillTx/>
                <a:latin typeface="Plus Jakarta Sans SemiBold" panose="020B0609020204030204"/>
                <a:ea typeface="+mj-ea"/>
                <a:cs typeface="+mj-cs"/>
              </a:rPr>
            </a:br>
            <a:br>
              <a:rPr lang="en-US" dirty="0"/>
            </a:br>
            <a:endParaRPr kumimoji="0" lang="en-US" sz="3200" b="0" i="0" u="none" strike="noStrike" kern="1200" cap="none" spc="0" normalizeH="0" baseline="0" noProof="0" dirty="0">
              <a:ln>
                <a:noFill/>
              </a:ln>
              <a:solidFill>
                <a:schemeClr val="tx2"/>
              </a:solidFill>
              <a:effectLst/>
              <a:uLnTx/>
              <a:uFillTx/>
              <a:latin typeface="+mj-lt"/>
              <a:ea typeface="+mj-ea"/>
              <a:cs typeface="+mj-cs"/>
            </a:endParaRPr>
          </a:p>
        </p:txBody>
      </p:sp>
      <p:sp>
        <p:nvSpPr>
          <p:cNvPr id="5" name="Text Placeholder 1">
            <a:extLst>
              <a:ext uri="{FF2B5EF4-FFF2-40B4-BE49-F238E27FC236}">
                <a16:creationId xmlns:a16="http://schemas.microsoft.com/office/drawing/2014/main" id="{4B1BA427-4D34-E74B-7771-3B4FA74C44AE}"/>
              </a:ext>
            </a:extLst>
          </p:cNvPr>
          <p:cNvSpPr>
            <a:spLocks noGrp="1"/>
          </p:cNvSpPr>
          <p:nvPr/>
        </p:nvSpPr>
        <p:spPr>
          <a:xfrm>
            <a:off x="549402" y="0"/>
            <a:ext cx="3607200" cy="547200"/>
          </a:xfrm>
          <a:prstGeom prst="rect">
            <a:avLst/>
          </a:prstGeom>
        </p:spPr>
        <p:txBody>
          <a:bodyPr vert="horz" lIns="0" tIns="0" rIns="0" bIns="0" rtlCol="0" anchor="ctr" anchorCtr="0">
            <a:noAutofit/>
          </a:bodyP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000" kern="1200" cap="all" baseline="0" dirty="0">
                <a:solidFill>
                  <a:srgbClr val="512EAB"/>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kumimoji="0" lang="en-US" sz="1000" b="0" i="0" u="none" strike="noStrike" kern="1200" cap="all" spc="0" normalizeH="0" baseline="0" noProof="0" dirty="0">
                <a:ln>
                  <a:noFill/>
                </a:ln>
                <a:solidFill>
                  <a:srgbClr val="512EAB"/>
                </a:solidFill>
                <a:effectLst/>
                <a:uLnTx/>
                <a:uFillTx/>
                <a:latin typeface="Plus Jakarta Sans" panose="020B0604030504040204"/>
                <a:ea typeface="+mn-ea"/>
                <a:cs typeface="+mn-cs"/>
              </a:rPr>
              <a:t>Activity 7</a:t>
            </a:r>
          </a:p>
        </p:txBody>
      </p:sp>
      <p:sp>
        <p:nvSpPr>
          <p:cNvPr id="8" name="Text Placeholder 104">
            <a:extLst>
              <a:ext uri="{FF2B5EF4-FFF2-40B4-BE49-F238E27FC236}">
                <a16:creationId xmlns:a16="http://schemas.microsoft.com/office/drawing/2014/main" id="{BE1D6EF8-2FE8-D2A2-09B0-8C8CCDBCF5E2}"/>
              </a:ext>
            </a:extLst>
          </p:cNvPr>
          <p:cNvSpPr txBox="1">
            <a:spLocks/>
          </p:cNvSpPr>
          <p:nvPr/>
        </p:nvSpPr>
        <p:spPr>
          <a:xfrm>
            <a:off x="553788" y="2717321"/>
            <a:ext cx="3302219" cy="2682815"/>
          </a:xfrm>
          <a:prstGeom prst="rect">
            <a:avLst/>
          </a:prstGeom>
        </p:spPr>
        <p:txBody>
          <a:bodyPr lIns="0" tIns="0" rIns="0" bIns="0"/>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0"/>
              </a:spcBef>
              <a:spcAft>
                <a:spcPts val="600"/>
              </a:spcAft>
              <a:buClrTx/>
              <a:buSzTx/>
              <a:buFont typeface="Plus Jakarta Sans" panose="020B0604020202020204" pitchFamily="34" charset="0"/>
              <a:buChar char="•"/>
              <a:tabLst/>
              <a:defRPr/>
            </a:pPr>
            <a:r>
              <a:rPr kumimoji="0" lang="en-GB" sz="1600" b="0" i="0" u="none" strike="noStrike" kern="1200" cap="none" spc="0" normalizeH="0" baseline="0" noProof="1">
                <a:ln>
                  <a:noFill/>
                </a:ln>
                <a:solidFill>
                  <a:srgbClr val="0D004D"/>
                </a:solidFill>
                <a:effectLst/>
                <a:uLnTx/>
                <a:uFillTx/>
                <a:latin typeface="Plus Jakarta Sans Medium" panose="020B0604030504040204"/>
                <a:ea typeface="+mn-ea"/>
                <a:cs typeface="+mn-cs"/>
              </a:rPr>
              <a:t>Which language do these words come from?</a:t>
            </a:r>
          </a:p>
        </p:txBody>
      </p:sp>
      <p:sp>
        <p:nvSpPr>
          <p:cNvPr id="17" name="Text Placeholder 581">
            <a:extLst>
              <a:ext uri="{FF2B5EF4-FFF2-40B4-BE49-F238E27FC236}">
                <a16:creationId xmlns:a16="http://schemas.microsoft.com/office/drawing/2014/main" id="{148D693E-0967-7049-DFA1-F4C0B58E2873}"/>
              </a:ext>
            </a:extLst>
          </p:cNvPr>
          <p:cNvSpPr txBox="1">
            <a:spLocks/>
          </p:cNvSpPr>
          <p:nvPr/>
        </p:nvSpPr>
        <p:spPr>
          <a:xfrm>
            <a:off x="4896783" y="1050244"/>
            <a:ext cx="6645359" cy="4712201"/>
          </a:xfrm>
          <a:prstGeom prst="rect">
            <a:avLst/>
          </a:prstGeom>
        </p:spPr>
        <p:txBody>
          <a:bodyPr vert="horz" lIns="0" tIns="0" rIns="0" bIns="0" rtlCol="0" anchor="b">
            <a:noAutofit/>
          </a:bodyPr>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endParaRPr>
          </a:p>
        </p:txBody>
      </p:sp>
      <p:sp>
        <p:nvSpPr>
          <p:cNvPr id="12" name="Footer Placeholder 6">
            <a:extLst>
              <a:ext uri="{FF2B5EF4-FFF2-40B4-BE49-F238E27FC236}">
                <a16:creationId xmlns:a16="http://schemas.microsoft.com/office/drawing/2014/main" id="{E3CC100D-8565-F2F5-0A8F-BEF815112AB5}"/>
              </a:ext>
              <a:ext uri="{C183D7F6-B498-43B3-948B-1728B52AA6E4}">
                <adec:decorative xmlns:adec="http://schemas.microsoft.com/office/drawing/2017/decorative" val="1"/>
              </a:ext>
            </a:extLst>
          </p:cNvPr>
          <p:cNvSpPr/>
          <p:nvPr/>
        </p:nvSpPr>
        <p:spPr>
          <a:xfrm>
            <a:off x="549402" y="6439710"/>
            <a:ext cx="3605276" cy="418289"/>
          </a:xfrm>
          <a:prstGeom prst="rect">
            <a:avLst/>
          </a:prstGeom>
        </p:spPr>
        <p:txBody>
          <a:bodyPr vert="horz" lIns="0" tIns="0" rIns="0" bIns="0" rtlCol="0" anchor="ctr">
            <a:noAutofit/>
          </a:bodyPr>
          <a:lstStyle>
            <a:defPPr>
              <a:defRPr lang="en-US"/>
            </a:defPPr>
            <a:lvl1pPr marL="0" algn="l"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D004D"/>
                </a:solidFill>
                <a:effectLst/>
                <a:uLnTx/>
                <a:uFillTx/>
                <a:latin typeface="Plus Jakarta Sans" panose="020B0604030504040204"/>
                <a:ea typeface="+mn-ea"/>
                <a:cs typeface="+mn-cs"/>
              </a:rPr>
              <a:t>Copyright 2026 Pearson. All rights reserved.</a:t>
            </a:r>
          </a:p>
        </p:txBody>
      </p:sp>
      <p:sp>
        <p:nvSpPr>
          <p:cNvPr id="13" name="Slide Number Placeholder 7">
            <a:extLst>
              <a:ext uri="{FF2B5EF4-FFF2-40B4-BE49-F238E27FC236}">
                <a16:creationId xmlns:a16="http://schemas.microsoft.com/office/drawing/2014/main" id="{4A36CA22-E73B-253C-5BC8-C28A330AB218}"/>
              </a:ext>
              <a:ext uri="{C183D7F6-B498-43B3-948B-1728B52AA6E4}">
                <adec:decorative xmlns:adec="http://schemas.microsoft.com/office/drawing/2017/decorative" val="1"/>
              </a:ext>
            </a:extLst>
          </p:cNvPr>
          <p:cNvSpPr/>
          <p:nvPr/>
        </p:nvSpPr>
        <p:spPr>
          <a:xfrm>
            <a:off x="9907778" y="6439710"/>
            <a:ext cx="1734820" cy="418290"/>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0D004D"/>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800" b="0" i="0" u="none" strike="noStrike" kern="1200" cap="none" spc="0" normalizeH="0" baseline="0" noProof="0">
              <a:ln>
                <a:noFill/>
              </a:ln>
              <a:solidFill>
                <a:srgbClr val="0D004D"/>
              </a:solidFill>
              <a:effectLst/>
              <a:uLnTx/>
              <a:uFillTx/>
              <a:latin typeface="Plus Jakarta Sans" panose="020B0604030504040204"/>
              <a:ea typeface="+mn-ea"/>
              <a:cs typeface="+mn-cs"/>
            </a:endParaRPr>
          </a:p>
        </p:txBody>
      </p:sp>
      <p:sp>
        <p:nvSpPr>
          <p:cNvPr id="4" name="Rectangle: Rounded Corners 3">
            <a:hlinkClick r:id="rId2" action="ppaction://hlinksldjump"/>
            <a:extLst>
              <a:ext uri="{FF2B5EF4-FFF2-40B4-BE49-F238E27FC236}">
                <a16:creationId xmlns:a16="http://schemas.microsoft.com/office/drawing/2014/main" id="{D530DE75-BFBF-5D68-5525-6A37FCBE4E24}"/>
              </a:ext>
            </a:extLst>
          </p:cNvPr>
          <p:cNvSpPr/>
          <p:nvPr/>
        </p:nvSpPr>
        <p:spPr>
          <a:xfrm>
            <a:off x="8954219" y="6285130"/>
            <a:ext cx="2187999" cy="418291"/>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Plus Jakarta Sans" panose="020B0604030504040204"/>
                <a:ea typeface="+mn-ea"/>
                <a:cs typeface="+mn-cs"/>
              </a:rPr>
              <a:t>See answers! </a:t>
            </a:r>
          </a:p>
        </p:txBody>
      </p:sp>
      <p:pic>
        <p:nvPicPr>
          <p:cNvPr id="25" name="Graphic 24" descr="Chevron arrows with solid fill">
            <a:extLst>
              <a:ext uri="{FF2B5EF4-FFF2-40B4-BE49-F238E27FC236}">
                <a16:creationId xmlns:a16="http://schemas.microsoft.com/office/drawing/2014/main" id="{5367AE34-CCB8-C2BF-889E-148802663B0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556460" y="6264236"/>
            <a:ext cx="437455" cy="437455"/>
          </a:xfrm>
          <a:prstGeom prst="rect">
            <a:avLst/>
          </a:prstGeom>
        </p:spPr>
      </p:pic>
      <p:graphicFrame>
        <p:nvGraphicFramePr>
          <p:cNvPr id="9" name="Google Shape;192;p6">
            <a:extLst>
              <a:ext uri="{FF2B5EF4-FFF2-40B4-BE49-F238E27FC236}">
                <a16:creationId xmlns:a16="http://schemas.microsoft.com/office/drawing/2014/main" id="{1A05E375-70DD-3614-1D03-130DFA5C66BE}"/>
              </a:ext>
            </a:extLst>
          </p:cNvPr>
          <p:cNvGraphicFramePr/>
          <p:nvPr>
            <p:extLst>
              <p:ext uri="{D42A27DB-BD31-4B8C-83A1-F6EECF244321}">
                <p14:modId xmlns:p14="http://schemas.microsoft.com/office/powerpoint/2010/main" val="1045731657"/>
              </p:ext>
            </p:extLst>
          </p:nvPr>
        </p:nvGraphicFramePr>
        <p:xfrm>
          <a:off x="4960188" y="876186"/>
          <a:ext cx="6645359" cy="5233475"/>
        </p:xfrm>
        <a:graphic>
          <a:graphicData uri="http://schemas.openxmlformats.org/drawingml/2006/table">
            <a:tbl>
              <a:tblPr firstRow="1" bandRow="1">
                <a:tableStyleId>{21E4AEA4-8DFA-4A89-87EB-49C32662AFE0}</a:tableStyleId>
              </a:tblPr>
              <a:tblGrid>
                <a:gridCol w="3275984">
                  <a:extLst>
                    <a:ext uri="{9D8B030D-6E8A-4147-A177-3AD203B41FA5}">
                      <a16:colId xmlns:a16="http://schemas.microsoft.com/office/drawing/2014/main" val="20000"/>
                    </a:ext>
                  </a:extLst>
                </a:gridCol>
                <a:gridCol w="3369375">
                  <a:extLst>
                    <a:ext uri="{9D8B030D-6E8A-4147-A177-3AD203B41FA5}">
                      <a16:colId xmlns:a16="http://schemas.microsoft.com/office/drawing/2014/main" val="20001"/>
                    </a:ext>
                  </a:extLst>
                </a:gridCol>
              </a:tblGrid>
              <a:tr h="706885">
                <a:tc>
                  <a:txBody>
                    <a:bodyPr/>
                    <a:lstStyle/>
                    <a:p>
                      <a:pPr marL="0" marR="0" lvl="0" indent="0" algn="l" rtl="0">
                        <a:spcBef>
                          <a:spcPts val="0"/>
                        </a:spcBef>
                        <a:spcAft>
                          <a:spcPts val="0"/>
                        </a:spcAft>
                        <a:buNone/>
                      </a:pPr>
                      <a:r>
                        <a:rPr lang="fr-FR" sz="1600" b="0" u="none" strike="noStrike" cap="none" dirty="0"/>
                        <a:t>English </a:t>
                      </a:r>
                      <a:r>
                        <a:rPr lang="fr-FR" sz="1600" b="0" u="none" strike="noStrike" cap="none" dirty="0" err="1"/>
                        <a:t>word</a:t>
                      </a:r>
                      <a:endParaRPr dirty="0"/>
                    </a:p>
                  </a:txBody>
                  <a:tcPr marL="163450" marR="163450" marT="45725" marB="45725" anchor="ctr"/>
                </a:tc>
                <a:tc>
                  <a:txBody>
                    <a:bodyPr/>
                    <a:lstStyle/>
                    <a:p>
                      <a:pPr marL="0" marR="0" lvl="0" indent="0" algn="l" rtl="0">
                        <a:spcBef>
                          <a:spcPts val="0"/>
                        </a:spcBef>
                        <a:spcAft>
                          <a:spcPts val="0"/>
                        </a:spcAft>
                        <a:buNone/>
                      </a:pPr>
                      <a:r>
                        <a:rPr lang="fr-FR" sz="1600" b="0" dirty="0"/>
                        <a:t>Language of </a:t>
                      </a:r>
                      <a:r>
                        <a:rPr lang="fr-FR" sz="1600" b="0" dirty="0" err="1"/>
                        <a:t>origin</a:t>
                      </a:r>
                      <a:endParaRPr dirty="0"/>
                    </a:p>
                  </a:txBody>
                  <a:tcPr marL="163450" marR="163450" marT="45725" marB="45725" anchor="ctr"/>
                </a:tc>
                <a:extLst>
                  <a:ext uri="{0D108BD9-81ED-4DB2-BD59-A6C34878D82A}">
                    <a16:rowId xmlns:a16="http://schemas.microsoft.com/office/drawing/2014/main" val="10000"/>
                  </a:ext>
                </a:extLst>
              </a:tr>
              <a:tr h="452659">
                <a:tc>
                  <a:txBody>
                    <a:bodyPr/>
                    <a:lstStyle/>
                    <a:p>
                      <a:pPr marL="0" indent="0">
                        <a:buNone/>
                      </a:pPr>
                      <a:r>
                        <a:rPr lang="en-US" sz="1600" dirty="0">
                          <a:solidFill>
                            <a:srgbClr val="0D004D"/>
                          </a:solidFill>
                        </a:rPr>
                        <a:t>1.   Anonymous</a:t>
                      </a:r>
                      <a:endParaRPr lang="en-US" sz="1600" dirty="0"/>
                    </a:p>
                  </a:txBody>
                  <a:tcPr marL="64008" marR="64008" marT="64008" marB="64008"/>
                </a:tc>
                <a:tc>
                  <a:txBody>
                    <a:bodyPr/>
                    <a:lstStyle/>
                    <a:p>
                      <a:pPr marL="0" marR="0" lvl="0" indent="0" algn="l" rtl="0">
                        <a:spcBef>
                          <a:spcPts val="0"/>
                        </a:spcBef>
                        <a:spcAft>
                          <a:spcPts val="0"/>
                        </a:spcAft>
                        <a:buNone/>
                      </a:pPr>
                      <a:endParaRPr sz="1350" dirty="0"/>
                    </a:p>
                  </a:txBody>
                  <a:tcPr marL="163450" marR="163450" marT="45725" marB="45725" anchor="ctr"/>
                </a:tc>
                <a:extLst>
                  <a:ext uri="{0D108BD9-81ED-4DB2-BD59-A6C34878D82A}">
                    <a16:rowId xmlns:a16="http://schemas.microsoft.com/office/drawing/2014/main" val="10001"/>
                  </a:ext>
                </a:extLst>
              </a:tr>
              <a:tr h="452659">
                <a:tc>
                  <a:txBody>
                    <a:bodyPr/>
                    <a:lstStyle/>
                    <a:p>
                      <a:pPr marL="0" indent="0">
                        <a:buNone/>
                      </a:pPr>
                      <a:r>
                        <a:rPr lang="en-US" sz="1600" dirty="0">
                          <a:solidFill>
                            <a:srgbClr val="0D004D"/>
                          </a:solidFill>
                        </a:rPr>
                        <a:t>2.   Cigar</a:t>
                      </a:r>
                      <a:endParaRPr lang="en-US" sz="1600" dirty="0"/>
                    </a:p>
                  </a:txBody>
                  <a:tcPr marL="64008" marR="64008" marT="64008" marB="64008"/>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2"/>
                  </a:ext>
                </a:extLst>
              </a:tr>
              <a:tr h="452659">
                <a:tc>
                  <a:txBody>
                    <a:bodyPr/>
                    <a:lstStyle/>
                    <a:p>
                      <a:pPr marL="0" indent="0">
                        <a:buNone/>
                      </a:pPr>
                      <a:r>
                        <a:rPr lang="en-US" sz="1600" dirty="0">
                          <a:solidFill>
                            <a:srgbClr val="0D004D"/>
                          </a:solidFill>
                        </a:rPr>
                        <a:t>3.   Cartoon</a:t>
                      </a:r>
                      <a:endParaRPr lang="en-US" sz="1600" dirty="0"/>
                    </a:p>
                  </a:txBody>
                  <a:tcPr marL="64008" marR="64008" marT="64008" marB="64008"/>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3"/>
                  </a:ext>
                </a:extLst>
              </a:tr>
              <a:tr h="452659">
                <a:tc>
                  <a:txBody>
                    <a:bodyPr/>
                    <a:lstStyle/>
                    <a:p>
                      <a:pPr marL="0" indent="0">
                        <a:buNone/>
                      </a:pPr>
                      <a:r>
                        <a:rPr lang="en-US" sz="1600" dirty="0">
                          <a:solidFill>
                            <a:srgbClr val="0D004D"/>
                          </a:solidFill>
                        </a:rPr>
                        <a:t>4.   Entrepreneur</a:t>
                      </a:r>
                      <a:endParaRPr lang="en-US" sz="1600" dirty="0"/>
                    </a:p>
                  </a:txBody>
                  <a:tcPr marL="64008" marR="64008" marT="64008" marB="64008"/>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4"/>
                  </a:ext>
                </a:extLst>
              </a:tr>
              <a:tr h="452659">
                <a:tc>
                  <a:txBody>
                    <a:bodyPr/>
                    <a:lstStyle/>
                    <a:p>
                      <a:pPr marL="0" indent="0">
                        <a:buNone/>
                      </a:pPr>
                      <a:r>
                        <a:rPr lang="en-US" sz="1600" dirty="0">
                          <a:solidFill>
                            <a:srgbClr val="0D004D"/>
                          </a:solidFill>
                        </a:rPr>
                        <a:t>5.   Penguin</a:t>
                      </a:r>
                      <a:endParaRPr lang="en-US" sz="1600" dirty="0"/>
                    </a:p>
                  </a:txBody>
                  <a:tcPr marL="64008" marR="64008" marT="64008" marB="64008"/>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5"/>
                  </a:ext>
                </a:extLst>
              </a:tr>
              <a:tr h="452659">
                <a:tc>
                  <a:txBody>
                    <a:bodyPr/>
                    <a:lstStyle/>
                    <a:p>
                      <a:pPr marL="0" indent="0">
                        <a:buNone/>
                      </a:pPr>
                      <a:r>
                        <a:rPr lang="en-US" sz="1600" dirty="0">
                          <a:solidFill>
                            <a:srgbClr val="0D004D"/>
                          </a:solidFill>
                        </a:rPr>
                        <a:t>6.   Loot</a:t>
                      </a:r>
                      <a:endParaRPr lang="en-US" sz="1600" dirty="0"/>
                    </a:p>
                  </a:txBody>
                  <a:tcPr marL="64008" marR="64008" marT="64008" marB="64008"/>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6"/>
                  </a:ext>
                </a:extLst>
              </a:tr>
              <a:tr h="452659">
                <a:tc>
                  <a:txBody>
                    <a:bodyPr/>
                    <a:lstStyle/>
                    <a:p>
                      <a:pPr marL="0" indent="0">
                        <a:buNone/>
                      </a:pPr>
                      <a:r>
                        <a:rPr lang="en-US" sz="1600" dirty="0">
                          <a:solidFill>
                            <a:srgbClr val="0D004D"/>
                          </a:solidFill>
                        </a:rPr>
                        <a:t>7.   Avatar</a:t>
                      </a:r>
                      <a:endParaRPr lang="en-US" sz="1600" dirty="0"/>
                    </a:p>
                  </a:txBody>
                  <a:tcPr marL="64008" marR="64008" marT="64008" marB="64008"/>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7"/>
                  </a:ext>
                </a:extLst>
              </a:tr>
              <a:tr h="452659">
                <a:tc>
                  <a:txBody>
                    <a:bodyPr/>
                    <a:lstStyle/>
                    <a:p>
                      <a:pPr marL="0" indent="0">
                        <a:buNone/>
                      </a:pPr>
                      <a:r>
                        <a:rPr lang="en-US" sz="1600" dirty="0">
                          <a:solidFill>
                            <a:srgbClr val="0D004D"/>
                          </a:solidFill>
                        </a:rPr>
                        <a:t>8.   Lemon</a:t>
                      </a:r>
                      <a:endParaRPr lang="en-US" sz="1600" dirty="0"/>
                    </a:p>
                  </a:txBody>
                  <a:tcPr marL="64008" marR="64008" marT="64008" marB="64008"/>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8"/>
                  </a:ext>
                </a:extLst>
              </a:tr>
              <a:tr h="452659">
                <a:tc>
                  <a:txBody>
                    <a:bodyPr/>
                    <a:lstStyle/>
                    <a:p>
                      <a:pPr marL="0" indent="0">
                        <a:buNone/>
                      </a:pPr>
                      <a:r>
                        <a:rPr lang="en-US" sz="1600" dirty="0">
                          <a:solidFill>
                            <a:srgbClr val="0D004D"/>
                          </a:solidFill>
                        </a:rPr>
                        <a:t>9.   Ketchup</a:t>
                      </a:r>
                      <a:endParaRPr lang="en-US" sz="1600" dirty="0"/>
                    </a:p>
                  </a:txBody>
                  <a:tcPr marL="64008" marR="64008" marT="64008" marB="64008"/>
                </a:tc>
                <a:tc>
                  <a:txBody>
                    <a:bodyPr/>
                    <a:lstStyle/>
                    <a:p>
                      <a:pPr marL="0" marR="0" lvl="0" indent="0" algn="l" rtl="0">
                        <a:spcBef>
                          <a:spcPts val="0"/>
                        </a:spcBef>
                        <a:spcAft>
                          <a:spcPts val="0"/>
                        </a:spcAft>
                        <a:buNone/>
                      </a:pPr>
                      <a:endParaRPr sz="1350"/>
                    </a:p>
                  </a:txBody>
                  <a:tcPr marL="163450" marR="163450" marT="45725" marB="45725" anchor="ctr"/>
                </a:tc>
                <a:extLst>
                  <a:ext uri="{0D108BD9-81ED-4DB2-BD59-A6C34878D82A}">
                    <a16:rowId xmlns:a16="http://schemas.microsoft.com/office/drawing/2014/main" val="10009"/>
                  </a:ext>
                </a:extLst>
              </a:tr>
              <a:tr h="452659">
                <a:tc>
                  <a:txBody>
                    <a:bodyPr/>
                    <a:lstStyle/>
                    <a:p>
                      <a:pPr marL="0" indent="0">
                        <a:buNone/>
                      </a:pPr>
                      <a:r>
                        <a:rPr lang="en-US" sz="1600" dirty="0">
                          <a:solidFill>
                            <a:srgbClr val="0D004D"/>
                          </a:solidFill>
                        </a:rPr>
                        <a:t>10. Karaoke</a:t>
                      </a:r>
                      <a:endParaRPr lang="en-US" sz="1600" dirty="0"/>
                    </a:p>
                  </a:txBody>
                  <a:tcPr marL="64008" marR="64008" marT="64008" marB="64008"/>
                </a:tc>
                <a:tc>
                  <a:txBody>
                    <a:bodyPr/>
                    <a:lstStyle/>
                    <a:p>
                      <a:pPr marL="0" marR="0" lvl="0" indent="0" algn="l" rtl="0">
                        <a:spcBef>
                          <a:spcPts val="0"/>
                        </a:spcBef>
                        <a:spcAft>
                          <a:spcPts val="0"/>
                        </a:spcAft>
                        <a:buNone/>
                      </a:pPr>
                      <a:endParaRPr sz="1350" dirty="0"/>
                    </a:p>
                  </a:txBody>
                  <a:tcPr marL="163450" marR="163450" marT="45725" marB="45725" anchor="ctr"/>
                </a:tc>
                <a:extLst>
                  <a:ext uri="{0D108BD9-81ED-4DB2-BD59-A6C34878D82A}">
                    <a16:rowId xmlns:a16="http://schemas.microsoft.com/office/drawing/2014/main" val="10010"/>
                  </a:ext>
                </a:extLst>
              </a:tr>
            </a:tbl>
          </a:graphicData>
        </a:graphic>
      </p:graphicFrame>
      <p:graphicFrame>
        <p:nvGraphicFramePr>
          <p:cNvPr id="14" name="Diagram 13">
            <a:extLst>
              <a:ext uri="{FF2B5EF4-FFF2-40B4-BE49-F238E27FC236}">
                <a16:creationId xmlns:a16="http://schemas.microsoft.com/office/drawing/2014/main" id="{804A3BCA-DE6C-1245-C46D-DB38E14700EF}"/>
              </a:ext>
            </a:extLst>
          </p:cNvPr>
          <p:cNvGraphicFramePr/>
          <p:nvPr>
            <p:extLst>
              <p:ext uri="{D42A27DB-BD31-4B8C-83A1-F6EECF244321}">
                <p14:modId xmlns:p14="http://schemas.microsoft.com/office/powerpoint/2010/main" val="3354848596"/>
              </p:ext>
            </p:extLst>
          </p:nvPr>
        </p:nvGraphicFramePr>
        <p:xfrm>
          <a:off x="196617" y="3428597"/>
          <a:ext cx="4016559" cy="288769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364459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EDECF6"/>
        </a:solidFill>
        <a:effectLst/>
      </p:bgPr>
    </p:bg>
    <p:spTree>
      <p:nvGrpSpPr>
        <p:cNvPr id="1" name="">
          <a:extLst>
            <a:ext uri="{FF2B5EF4-FFF2-40B4-BE49-F238E27FC236}">
              <a16:creationId xmlns:a16="http://schemas.microsoft.com/office/drawing/2014/main" id="{A455386B-44A6-A1FA-A3B6-F67D78C2A5EC}"/>
            </a:ext>
          </a:extLst>
        </p:cNvPr>
        <p:cNvGrpSpPr/>
        <p:nvPr/>
      </p:nvGrpSpPr>
      <p:grpSpPr>
        <a:xfrm>
          <a:off x="0" y="0"/>
          <a:ext cx="0" cy="0"/>
          <a:chOff x="0" y="0"/>
          <a:chExt cx="0" cy="0"/>
        </a:xfrm>
      </p:grpSpPr>
      <p:sp>
        <p:nvSpPr>
          <p:cNvPr id="23" name="Rectangle 22">
            <a:extLst>
              <a:ext uri="{FF2B5EF4-FFF2-40B4-BE49-F238E27FC236}">
                <a16:creationId xmlns:a16="http://schemas.microsoft.com/office/drawing/2014/main" id="{5B2302AA-0EF0-0821-419C-CA41248FF6C0}"/>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white">
          <a:xfrm flipH="1">
            <a:off x="0" y="-806"/>
            <a:ext cx="4294188" cy="6858806"/>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Plus Jakarta Sans" panose="020B0604030504040204"/>
              <a:ea typeface="+mn-ea"/>
              <a:cs typeface="+mn-cs"/>
            </a:endParaRPr>
          </a:p>
        </p:txBody>
      </p:sp>
      <p:sp>
        <p:nvSpPr>
          <p:cNvPr id="6" name="Title 2">
            <a:extLst>
              <a:ext uri="{FF2B5EF4-FFF2-40B4-BE49-F238E27FC236}">
                <a16:creationId xmlns:a16="http://schemas.microsoft.com/office/drawing/2014/main" id="{AD626049-5668-B8C4-CE4F-42036C9C89FB}"/>
              </a:ext>
            </a:extLst>
          </p:cNvPr>
          <p:cNvSpPr>
            <a:spLocks noGrp="1"/>
          </p:cNvSpPr>
          <p:nvPr>
            <p:ph type="title"/>
          </p:nvPr>
        </p:nvSpPr>
        <p:spPr>
          <a:xfrm>
            <a:off x="549402" y="1050244"/>
            <a:ext cx="3605276" cy="180725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pPr>
              <a:defRPr/>
            </a:pPr>
            <a:r>
              <a:rPr kumimoji="0" lang="en-US" sz="3200" b="0" i="0" u="none" strike="noStrike" kern="1200" cap="none" spc="0" normalizeH="0" baseline="0" noProof="1">
                <a:ln>
                  <a:noFill/>
                </a:ln>
                <a:solidFill>
                  <a:srgbClr val="0D004D"/>
                </a:solidFill>
                <a:effectLst/>
                <a:uLnTx/>
                <a:uFillTx/>
                <a:latin typeface="Plus Jakarta Sans SemiBold" panose="020B0609020204030204"/>
                <a:ea typeface="+mj-ea"/>
                <a:cs typeface="+mj-cs"/>
              </a:rPr>
              <a:t>7. Words travel </a:t>
            </a:r>
            <a:r>
              <a:rPr kumimoji="0" lang="en-US" sz="3200" b="0" i="0" u="none" strike="noStrike" kern="1200" cap="none" spc="0" normalizeH="0" baseline="0" noProof="1">
                <a:ln>
                  <a:noFill/>
                </a:ln>
                <a:solidFill>
                  <a:schemeClr val="accent6"/>
                </a:solidFill>
                <a:effectLst/>
                <a:uLnTx/>
                <a:uFillTx/>
                <a:latin typeface="Plus Jakarta Sans SemiBold" panose="020B0609020204030204"/>
                <a:ea typeface="+mj-ea"/>
                <a:cs typeface="+mj-cs"/>
              </a:rPr>
              <a:t>Answers</a:t>
            </a:r>
            <a:br>
              <a:rPr kumimoji="0" lang="en-US" sz="3200" b="0" i="0" u="none" strike="noStrike" kern="1200" cap="none" spc="0" normalizeH="0" baseline="0" noProof="1">
                <a:ln>
                  <a:noFill/>
                </a:ln>
                <a:solidFill>
                  <a:srgbClr val="0D004D"/>
                </a:solidFill>
                <a:effectLst/>
                <a:uLnTx/>
                <a:uFillTx/>
                <a:latin typeface="Plus Jakarta Sans SemiBold" panose="020B0609020204030204"/>
                <a:ea typeface="+mj-ea"/>
                <a:cs typeface="+mj-cs"/>
              </a:rPr>
            </a:br>
            <a:br>
              <a:rPr lang="en-US" dirty="0"/>
            </a:br>
            <a:endParaRPr kumimoji="0" lang="en-US" sz="3200" b="0" i="0" u="none" strike="noStrike" kern="1200" cap="none" spc="0" normalizeH="0" baseline="0" noProof="0" dirty="0">
              <a:ln>
                <a:noFill/>
              </a:ln>
              <a:solidFill>
                <a:schemeClr val="tx2"/>
              </a:solidFill>
              <a:effectLst/>
              <a:uLnTx/>
              <a:uFillTx/>
              <a:latin typeface="+mj-lt"/>
              <a:ea typeface="+mj-ea"/>
              <a:cs typeface="+mj-cs"/>
            </a:endParaRPr>
          </a:p>
        </p:txBody>
      </p:sp>
      <p:sp>
        <p:nvSpPr>
          <p:cNvPr id="5" name="Text Placeholder 1">
            <a:extLst>
              <a:ext uri="{FF2B5EF4-FFF2-40B4-BE49-F238E27FC236}">
                <a16:creationId xmlns:a16="http://schemas.microsoft.com/office/drawing/2014/main" id="{084B60CE-7F9F-A624-7032-FF0A19062AAF}"/>
              </a:ext>
            </a:extLst>
          </p:cNvPr>
          <p:cNvSpPr>
            <a:spLocks noGrp="1"/>
          </p:cNvSpPr>
          <p:nvPr/>
        </p:nvSpPr>
        <p:spPr>
          <a:xfrm>
            <a:off x="549402" y="0"/>
            <a:ext cx="3607200" cy="547200"/>
          </a:xfrm>
          <a:prstGeom prst="rect">
            <a:avLst/>
          </a:prstGeom>
        </p:spPr>
        <p:txBody>
          <a:bodyPr vert="horz" lIns="0" tIns="0" rIns="0" bIns="0" rtlCol="0" anchor="ctr" anchorCtr="0">
            <a:noAutofit/>
          </a:bodyP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000" kern="1200" cap="all" baseline="0" dirty="0">
                <a:solidFill>
                  <a:srgbClr val="512EAB"/>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kumimoji="0" lang="en-US" sz="1000" b="0" i="0" u="none" strike="noStrike" kern="1200" cap="all" spc="0" normalizeH="0" baseline="0" noProof="0" dirty="0">
                <a:ln>
                  <a:noFill/>
                </a:ln>
                <a:solidFill>
                  <a:srgbClr val="512EAB"/>
                </a:solidFill>
                <a:effectLst/>
                <a:uLnTx/>
                <a:uFillTx/>
                <a:latin typeface="Plus Jakarta Sans" panose="020B0604030504040204"/>
                <a:ea typeface="+mn-ea"/>
                <a:cs typeface="+mn-cs"/>
              </a:rPr>
              <a:t>Activity 7</a:t>
            </a:r>
          </a:p>
        </p:txBody>
      </p:sp>
      <p:sp>
        <p:nvSpPr>
          <p:cNvPr id="8" name="Text Placeholder 104">
            <a:extLst>
              <a:ext uri="{FF2B5EF4-FFF2-40B4-BE49-F238E27FC236}">
                <a16:creationId xmlns:a16="http://schemas.microsoft.com/office/drawing/2014/main" id="{F548F1C8-5C82-DE86-2C06-DDBB9F50C253}"/>
              </a:ext>
            </a:extLst>
          </p:cNvPr>
          <p:cNvSpPr txBox="1">
            <a:spLocks/>
          </p:cNvSpPr>
          <p:nvPr/>
        </p:nvSpPr>
        <p:spPr>
          <a:xfrm>
            <a:off x="553788" y="2717321"/>
            <a:ext cx="3302219" cy="2682815"/>
          </a:xfrm>
          <a:prstGeom prst="rect">
            <a:avLst/>
          </a:prstGeom>
        </p:spPr>
        <p:txBody>
          <a:bodyPr lIns="0" tIns="0" rIns="0" bIns="0"/>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0"/>
              </a:spcBef>
              <a:spcAft>
                <a:spcPts val="600"/>
              </a:spcAft>
              <a:buClrTx/>
              <a:buSzTx/>
              <a:buFont typeface="Plus Jakarta Sans" panose="020B0604020202020204" pitchFamily="34" charset="0"/>
              <a:buChar char="•"/>
              <a:tabLst/>
              <a:defRPr/>
            </a:pPr>
            <a:r>
              <a:rPr kumimoji="0" lang="en-GB" sz="1600" b="0" i="0" u="none" strike="noStrike" kern="1200" cap="none" spc="0" normalizeH="0" baseline="0" noProof="1">
                <a:ln>
                  <a:noFill/>
                </a:ln>
                <a:solidFill>
                  <a:srgbClr val="0D004D"/>
                </a:solidFill>
                <a:effectLst/>
                <a:uLnTx/>
                <a:uFillTx/>
                <a:latin typeface="Plus Jakarta Sans Medium" panose="020B0604030504040204"/>
                <a:ea typeface="+mn-ea"/>
                <a:cs typeface="+mn-cs"/>
              </a:rPr>
              <a:t>Which language do these words come from?</a:t>
            </a:r>
          </a:p>
        </p:txBody>
      </p:sp>
      <p:sp>
        <p:nvSpPr>
          <p:cNvPr id="17" name="Text Placeholder 581">
            <a:extLst>
              <a:ext uri="{FF2B5EF4-FFF2-40B4-BE49-F238E27FC236}">
                <a16:creationId xmlns:a16="http://schemas.microsoft.com/office/drawing/2014/main" id="{5EC19AB7-B6E8-18C0-0A1A-CA65B7465F28}"/>
              </a:ext>
            </a:extLst>
          </p:cNvPr>
          <p:cNvSpPr txBox="1">
            <a:spLocks/>
          </p:cNvSpPr>
          <p:nvPr/>
        </p:nvSpPr>
        <p:spPr>
          <a:xfrm>
            <a:off x="4896783" y="1050244"/>
            <a:ext cx="6645359" cy="4712201"/>
          </a:xfrm>
          <a:prstGeom prst="rect">
            <a:avLst/>
          </a:prstGeom>
        </p:spPr>
        <p:txBody>
          <a:bodyPr vert="horz" lIns="0" tIns="0" rIns="0" bIns="0" rtlCol="0" anchor="b">
            <a:noAutofit/>
          </a:bodyPr>
          <a:lstStyle>
            <a:defPPr>
              <a:defRPr lang="en-US"/>
            </a:defPPr>
            <a:lvl1pPr marL="228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kumimoji="0" lang="en-US" sz="1800" b="0" i="0" u="none" strike="noStrike" kern="1200" cap="none" spc="0" normalizeH="0" baseline="0" noProof="1">
              <a:ln>
                <a:noFill/>
              </a:ln>
              <a:solidFill>
                <a:srgbClr val="0D004D"/>
              </a:solidFill>
              <a:effectLst/>
              <a:uLnTx/>
              <a:uFillTx/>
              <a:latin typeface="Plus Jakarta Sans Medium" panose="020B0604030504040204"/>
              <a:ea typeface="+mn-ea"/>
              <a:cs typeface="+mn-cs"/>
            </a:endParaRPr>
          </a:p>
        </p:txBody>
      </p:sp>
      <p:sp>
        <p:nvSpPr>
          <p:cNvPr id="12" name="Footer Placeholder 6">
            <a:extLst>
              <a:ext uri="{FF2B5EF4-FFF2-40B4-BE49-F238E27FC236}">
                <a16:creationId xmlns:a16="http://schemas.microsoft.com/office/drawing/2014/main" id="{16D07BA4-767E-0329-4B92-F26BA27524F0}"/>
              </a:ext>
              <a:ext uri="{C183D7F6-B498-43B3-948B-1728B52AA6E4}">
                <adec:decorative xmlns:adec="http://schemas.microsoft.com/office/drawing/2017/decorative" val="1"/>
              </a:ext>
            </a:extLst>
          </p:cNvPr>
          <p:cNvSpPr/>
          <p:nvPr/>
        </p:nvSpPr>
        <p:spPr>
          <a:xfrm>
            <a:off x="549402" y="6439710"/>
            <a:ext cx="3605276" cy="418289"/>
          </a:xfrm>
          <a:prstGeom prst="rect">
            <a:avLst/>
          </a:prstGeom>
        </p:spPr>
        <p:txBody>
          <a:bodyPr vert="horz" lIns="0" tIns="0" rIns="0" bIns="0" rtlCol="0" anchor="ctr">
            <a:noAutofit/>
          </a:bodyPr>
          <a:lstStyle>
            <a:defPPr>
              <a:defRPr lang="en-US"/>
            </a:defPPr>
            <a:lvl1pPr marL="0" algn="l"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0D004D"/>
                </a:solidFill>
                <a:effectLst/>
                <a:uLnTx/>
                <a:uFillTx/>
                <a:latin typeface="Plus Jakarta Sans" panose="020B0604030504040204"/>
                <a:ea typeface="+mn-ea"/>
                <a:cs typeface="+mn-cs"/>
              </a:rPr>
              <a:t>Copyright 2026 Pearson. All rights reserved.</a:t>
            </a:r>
          </a:p>
        </p:txBody>
      </p:sp>
      <p:sp>
        <p:nvSpPr>
          <p:cNvPr id="13" name="Slide Number Placeholder 7">
            <a:extLst>
              <a:ext uri="{FF2B5EF4-FFF2-40B4-BE49-F238E27FC236}">
                <a16:creationId xmlns:a16="http://schemas.microsoft.com/office/drawing/2014/main" id="{BE30534C-B0AD-E151-D1B3-6A6F26A95DFC}"/>
              </a:ext>
              <a:ext uri="{C183D7F6-B498-43B3-948B-1728B52AA6E4}">
                <adec:decorative xmlns:adec="http://schemas.microsoft.com/office/drawing/2017/decorative" val="1"/>
              </a:ext>
            </a:extLst>
          </p:cNvPr>
          <p:cNvSpPr/>
          <p:nvPr/>
        </p:nvSpPr>
        <p:spPr>
          <a:xfrm>
            <a:off x="9907778" y="6439710"/>
            <a:ext cx="1734820" cy="418290"/>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0D004D"/>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800" b="0" i="0" u="none" strike="noStrike" kern="1200" cap="none" spc="0" normalizeH="0" baseline="0" noProof="0">
              <a:ln>
                <a:noFill/>
              </a:ln>
              <a:solidFill>
                <a:srgbClr val="0D004D"/>
              </a:solidFill>
              <a:effectLst/>
              <a:uLnTx/>
              <a:uFillTx/>
              <a:latin typeface="Plus Jakarta Sans" panose="020B0604030504040204"/>
              <a:ea typeface="+mn-ea"/>
              <a:cs typeface="+mn-cs"/>
            </a:endParaRPr>
          </a:p>
        </p:txBody>
      </p:sp>
      <p:graphicFrame>
        <p:nvGraphicFramePr>
          <p:cNvPr id="9" name="Google Shape;192;p6">
            <a:extLst>
              <a:ext uri="{FF2B5EF4-FFF2-40B4-BE49-F238E27FC236}">
                <a16:creationId xmlns:a16="http://schemas.microsoft.com/office/drawing/2014/main" id="{65B29E66-E218-2FED-D10C-D33BC5FE571E}"/>
              </a:ext>
            </a:extLst>
          </p:cNvPr>
          <p:cNvGraphicFramePr/>
          <p:nvPr>
            <p:extLst>
              <p:ext uri="{D42A27DB-BD31-4B8C-83A1-F6EECF244321}">
                <p14:modId xmlns:p14="http://schemas.microsoft.com/office/powerpoint/2010/main" val="3904553014"/>
              </p:ext>
            </p:extLst>
          </p:nvPr>
        </p:nvGraphicFramePr>
        <p:xfrm>
          <a:off x="4960188" y="876186"/>
          <a:ext cx="6645359" cy="5233475"/>
        </p:xfrm>
        <a:graphic>
          <a:graphicData uri="http://schemas.openxmlformats.org/drawingml/2006/table">
            <a:tbl>
              <a:tblPr firstRow="1" bandRow="1">
                <a:tableStyleId>{21E4AEA4-8DFA-4A89-87EB-49C32662AFE0}</a:tableStyleId>
              </a:tblPr>
              <a:tblGrid>
                <a:gridCol w="3275984">
                  <a:extLst>
                    <a:ext uri="{9D8B030D-6E8A-4147-A177-3AD203B41FA5}">
                      <a16:colId xmlns:a16="http://schemas.microsoft.com/office/drawing/2014/main" val="20000"/>
                    </a:ext>
                  </a:extLst>
                </a:gridCol>
                <a:gridCol w="3369375">
                  <a:extLst>
                    <a:ext uri="{9D8B030D-6E8A-4147-A177-3AD203B41FA5}">
                      <a16:colId xmlns:a16="http://schemas.microsoft.com/office/drawing/2014/main" val="20001"/>
                    </a:ext>
                  </a:extLst>
                </a:gridCol>
              </a:tblGrid>
              <a:tr h="706885">
                <a:tc>
                  <a:txBody>
                    <a:bodyPr/>
                    <a:lstStyle/>
                    <a:p>
                      <a:pPr marL="0" marR="0" lvl="0" indent="0" algn="l" rtl="0">
                        <a:spcBef>
                          <a:spcPts val="0"/>
                        </a:spcBef>
                        <a:spcAft>
                          <a:spcPts val="0"/>
                        </a:spcAft>
                        <a:buNone/>
                      </a:pPr>
                      <a:r>
                        <a:rPr lang="fr-FR" sz="1600" b="0" u="none" strike="noStrike" cap="none" dirty="0"/>
                        <a:t>English </a:t>
                      </a:r>
                      <a:r>
                        <a:rPr lang="fr-FR" sz="1600" b="0" u="none" strike="noStrike" cap="none" dirty="0" err="1"/>
                        <a:t>word</a:t>
                      </a:r>
                      <a:endParaRPr dirty="0"/>
                    </a:p>
                  </a:txBody>
                  <a:tcPr marL="163450" marR="163450" marT="45725" marB="45725" anchor="ctr"/>
                </a:tc>
                <a:tc>
                  <a:txBody>
                    <a:bodyPr/>
                    <a:lstStyle/>
                    <a:p>
                      <a:pPr marL="0" marR="0" lvl="0" indent="0" algn="l" rtl="0">
                        <a:spcBef>
                          <a:spcPts val="0"/>
                        </a:spcBef>
                        <a:spcAft>
                          <a:spcPts val="0"/>
                        </a:spcAft>
                        <a:buNone/>
                      </a:pPr>
                      <a:r>
                        <a:rPr lang="fr-FR" sz="1600" b="0" dirty="0"/>
                        <a:t>Language of </a:t>
                      </a:r>
                      <a:r>
                        <a:rPr lang="fr-FR" sz="1600" b="0" dirty="0" err="1"/>
                        <a:t>origin</a:t>
                      </a:r>
                      <a:endParaRPr dirty="0"/>
                    </a:p>
                  </a:txBody>
                  <a:tcPr marL="163450" marR="163450" marT="45725" marB="45725" anchor="ctr"/>
                </a:tc>
                <a:extLst>
                  <a:ext uri="{0D108BD9-81ED-4DB2-BD59-A6C34878D82A}">
                    <a16:rowId xmlns:a16="http://schemas.microsoft.com/office/drawing/2014/main" val="10000"/>
                  </a:ext>
                </a:extLst>
              </a:tr>
              <a:tr h="452659">
                <a:tc>
                  <a:txBody>
                    <a:bodyPr/>
                    <a:lstStyle/>
                    <a:p>
                      <a:pPr marL="0" indent="0">
                        <a:buNone/>
                      </a:pPr>
                      <a:r>
                        <a:rPr lang="en-US" sz="1600" dirty="0">
                          <a:solidFill>
                            <a:srgbClr val="0D004D"/>
                          </a:solidFill>
                        </a:rPr>
                        <a:t>1.   Anonymous</a:t>
                      </a:r>
                      <a:endParaRPr lang="en-US" sz="1600" dirty="0"/>
                    </a:p>
                  </a:txBody>
                  <a:tcPr marL="64008" marR="64008" marT="64008" marB="64008"/>
                </a:tc>
                <a:tc>
                  <a:txBody>
                    <a:bodyPr/>
                    <a:lstStyle/>
                    <a:p>
                      <a:pPr marL="0" indent="0">
                        <a:buNone/>
                      </a:pPr>
                      <a:r>
                        <a:rPr lang="en-US" sz="1600" dirty="0">
                          <a:solidFill>
                            <a:srgbClr val="0D004D"/>
                          </a:solidFill>
                        </a:rPr>
                        <a:t>Greek</a:t>
                      </a:r>
                      <a:endParaRPr lang="en-US" sz="1600" dirty="0"/>
                    </a:p>
                  </a:txBody>
                  <a:tcPr marL="64008" marR="64008" marT="64008" marB="64008"/>
                </a:tc>
                <a:extLst>
                  <a:ext uri="{0D108BD9-81ED-4DB2-BD59-A6C34878D82A}">
                    <a16:rowId xmlns:a16="http://schemas.microsoft.com/office/drawing/2014/main" val="10001"/>
                  </a:ext>
                </a:extLst>
              </a:tr>
              <a:tr h="452659">
                <a:tc>
                  <a:txBody>
                    <a:bodyPr/>
                    <a:lstStyle/>
                    <a:p>
                      <a:pPr marL="0" indent="0">
                        <a:buNone/>
                      </a:pPr>
                      <a:r>
                        <a:rPr lang="en-US" sz="1600" dirty="0">
                          <a:solidFill>
                            <a:srgbClr val="0D004D"/>
                          </a:solidFill>
                        </a:rPr>
                        <a:t>2.   Cigar</a:t>
                      </a:r>
                      <a:endParaRPr lang="en-US" sz="1600" dirty="0"/>
                    </a:p>
                  </a:txBody>
                  <a:tcPr marL="64008" marR="64008" marT="64008" marB="64008"/>
                </a:tc>
                <a:tc>
                  <a:txBody>
                    <a:bodyPr/>
                    <a:lstStyle/>
                    <a:p>
                      <a:pPr marL="0" indent="0">
                        <a:buNone/>
                      </a:pPr>
                      <a:r>
                        <a:rPr lang="en-US" sz="1600" dirty="0">
                          <a:solidFill>
                            <a:srgbClr val="0D004D"/>
                          </a:solidFill>
                        </a:rPr>
                        <a:t>Spanish</a:t>
                      </a:r>
                      <a:endParaRPr lang="en-US" sz="1600" dirty="0"/>
                    </a:p>
                  </a:txBody>
                  <a:tcPr marL="64008" marR="64008" marT="64008" marB="64008"/>
                </a:tc>
                <a:extLst>
                  <a:ext uri="{0D108BD9-81ED-4DB2-BD59-A6C34878D82A}">
                    <a16:rowId xmlns:a16="http://schemas.microsoft.com/office/drawing/2014/main" val="10002"/>
                  </a:ext>
                </a:extLst>
              </a:tr>
              <a:tr h="452659">
                <a:tc>
                  <a:txBody>
                    <a:bodyPr/>
                    <a:lstStyle/>
                    <a:p>
                      <a:pPr marL="0" indent="0">
                        <a:buNone/>
                      </a:pPr>
                      <a:r>
                        <a:rPr lang="en-US" sz="1600" dirty="0">
                          <a:solidFill>
                            <a:srgbClr val="0D004D"/>
                          </a:solidFill>
                        </a:rPr>
                        <a:t>3.   Cartoon</a:t>
                      </a:r>
                      <a:endParaRPr lang="en-US" sz="1600" dirty="0"/>
                    </a:p>
                  </a:txBody>
                  <a:tcPr marL="64008" marR="64008" marT="64008" marB="64008"/>
                </a:tc>
                <a:tc>
                  <a:txBody>
                    <a:bodyPr/>
                    <a:lstStyle/>
                    <a:p>
                      <a:pPr marL="0" indent="0">
                        <a:buNone/>
                      </a:pPr>
                      <a:r>
                        <a:rPr lang="en-US" sz="1600" dirty="0">
                          <a:solidFill>
                            <a:srgbClr val="0D004D"/>
                          </a:solidFill>
                        </a:rPr>
                        <a:t>Italian</a:t>
                      </a:r>
                      <a:endParaRPr lang="en-US" sz="1600" dirty="0"/>
                    </a:p>
                  </a:txBody>
                  <a:tcPr marL="64008" marR="64008" marT="64008" marB="64008"/>
                </a:tc>
                <a:extLst>
                  <a:ext uri="{0D108BD9-81ED-4DB2-BD59-A6C34878D82A}">
                    <a16:rowId xmlns:a16="http://schemas.microsoft.com/office/drawing/2014/main" val="10003"/>
                  </a:ext>
                </a:extLst>
              </a:tr>
              <a:tr h="452659">
                <a:tc>
                  <a:txBody>
                    <a:bodyPr/>
                    <a:lstStyle/>
                    <a:p>
                      <a:pPr marL="0" indent="0">
                        <a:buNone/>
                      </a:pPr>
                      <a:r>
                        <a:rPr lang="en-US" sz="1600" dirty="0">
                          <a:solidFill>
                            <a:srgbClr val="0D004D"/>
                          </a:solidFill>
                        </a:rPr>
                        <a:t>4.   Entrepreneur</a:t>
                      </a:r>
                      <a:endParaRPr lang="en-US" sz="1600" dirty="0"/>
                    </a:p>
                  </a:txBody>
                  <a:tcPr marL="64008" marR="64008" marT="64008" marB="64008"/>
                </a:tc>
                <a:tc>
                  <a:txBody>
                    <a:bodyPr/>
                    <a:lstStyle/>
                    <a:p>
                      <a:pPr marL="0" indent="0">
                        <a:buNone/>
                      </a:pPr>
                      <a:r>
                        <a:rPr lang="en-US" sz="1600" dirty="0">
                          <a:solidFill>
                            <a:srgbClr val="0D004D"/>
                          </a:solidFill>
                        </a:rPr>
                        <a:t>French</a:t>
                      </a:r>
                      <a:endParaRPr lang="en-US" sz="1600" dirty="0"/>
                    </a:p>
                  </a:txBody>
                  <a:tcPr marL="64008" marR="64008" marT="64008" marB="64008"/>
                </a:tc>
                <a:extLst>
                  <a:ext uri="{0D108BD9-81ED-4DB2-BD59-A6C34878D82A}">
                    <a16:rowId xmlns:a16="http://schemas.microsoft.com/office/drawing/2014/main" val="10004"/>
                  </a:ext>
                </a:extLst>
              </a:tr>
              <a:tr h="452659">
                <a:tc>
                  <a:txBody>
                    <a:bodyPr/>
                    <a:lstStyle/>
                    <a:p>
                      <a:pPr marL="0" indent="0">
                        <a:buNone/>
                      </a:pPr>
                      <a:r>
                        <a:rPr lang="en-US" sz="1600" dirty="0">
                          <a:solidFill>
                            <a:srgbClr val="0D004D"/>
                          </a:solidFill>
                        </a:rPr>
                        <a:t>5.   Penguin</a:t>
                      </a:r>
                      <a:endParaRPr lang="en-US" sz="1600" dirty="0"/>
                    </a:p>
                  </a:txBody>
                  <a:tcPr marL="64008" marR="64008" marT="64008" marB="64008"/>
                </a:tc>
                <a:tc>
                  <a:txBody>
                    <a:bodyPr/>
                    <a:lstStyle/>
                    <a:p>
                      <a:pPr marL="0" indent="0">
                        <a:buNone/>
                      </a:pPr>
                      <a:r>
                        <a:rPr lang="en-US" sz="1600" dirty="0">
                          <a:solidFill>
                            <a:srgbClr val="0D004D"/>
                          </a:solidFill>
                        </a:rPr>
                        <a:t>Welsh</a:t>
                      </a:r>
                      <a:endParaRPr lang="en-US" sz="1600" dirty="0"/>
                    </a:p>
                  </a:txBody>
                  <a:tcPr marL="64008" marR="64008" marT="64008" marB="64008"/>
                </a:tc>
                <a:extLst>
                  <a:ext uri="{0D108BD9-81ED-4DB2-BD59-A6C34878D82A}">
                    <a16:rowId xmlns:a16="http://schemas.microsoft.com/office/drawing/2014/main" val="10005"/>
                  </a:ext>
                </a:extLst>
              </a:tr>
              <a:tr h="452659">
                <a:tc>
                  <a:txBody>
                    <a:bodyPr/>
                    <a:lstStyle/>
                    <a:p>
                      <a:pPr marL="0" indent="0">
                        <a:buNone/>
                      </a:pPr>
                      <a:r>
                        <a:rPr lang="en-US" sz="1600" dirty="0">
                          <a:solidFill>
                            <a:srgbClr val="0D004D"/>
                          </a:solidFill>
                        </a:rPr>
                        <a:t>6.   Loot</a:t>
                      </a:r>
                      <a:endParaRPr lang="en-US" sz="1600" dirty="0"/>
                    </a:p>
                  </a:txBody>
                  <a:tcPr marL="64008" marR="64008" marT="64008" marB="64008"/>
                </a:tc>
                <a:tc>
                  <a:txBody>
                    <a:bodyPr/>
                    <a:lstStyle/>
                    <a:p>
                      <a:pPr marL="0" indent="0">
                        <a:buNone/>
                      </a:pPr>
                      <a:r>
                        <a:rPr lang="en-US" sz="1600" dirty="0">
                          <a:solidFill>
                            <a:srgbClr val="0D004D"/>
                          </a:solidFill>
                        </a:rPr>
                        <a:t>Hindi</a:t>
                      </a:r>
                      <a:endParaRPr lang="en-US" sz="1600" dirty="0"/>
                    </a:p>
                  </a:txBody>
                  <a:tcPr marL="64008" marR="64008" marT="64008" marB="64008"/>
                </a:tc>
                <a:extLst>
                  <a:ext uri="{0D108BD9-81ED-4DB2-BD59-A6C34878D82A}">
                    <a16:rowId xmlns:a16="http://schemas.microsoft.com/office/drawing/2014/main" val="10006"/>
                  </a:ext>
                </a:extLst>
              </a:tr>
              <a:tr h="452659">
                <a:tc>
                  <a:txBody>
                    <a:bodyPr/>
                    <a:lstStyle/>
                    <a:p>
                      <a:pPr marL="0" indent="0">
                        <a:buNone/>
                      </a:pPr>
                      <a:r>
                        <a:rPr lang="en-US" sz="1600" dirty="0">
                          <a:solidFill>
                            <a:srgbClr val="0D004D"/>
                          </a:solidFill>
                        </a:rPr>
                        <a:t>7.   Avatar</a:t>
                      </a:r>
                      <a:endParaRPr lang="en-US" sz="1600" dirty="0"/>
                    </a:p>
                  </a:txBody>
                  <a:tcPr marL="64008" marR="64008" marT="64008" marB="64008"/>
                </a:tc>
                <a:tc>
                  <a:txBody>
                    <a:bodyPr/>
                    <a:lstStyle/>
                    <a:p>
                      <a:pPr marL="0" indent="0">
                        <a:buNone/>
                      </a:pPr>
                      <a:r>
                        <a:rPr lang="en-US" sz="1600" dirty="0">
                          <a:solidFill>
                            <a:srgbClr val="0D004D"/>
                          </a:solidFill>
                        </a:rPr>
                        <a:t>Sanskrit</a:t>
                      </a:r>
                      <a:endParaRPr lang="en-US" sz="1600" dirty="0"/>
                    </a:p>
                  </a:txBody>
                  <a:tcPr marL="64008" marR="64008" marT="64008" marB="64008"/>
                </a:tc>
                <a:extLst>
                  <a:ext uri="{0D108BD9-81ED-4DB2-BD59-A6C34878D82A}">
                    <a16:rowId xmlns:a16="http://schemas.microsoft.com/office/drawing/2014/main" val="10007"/>
                  </a:ext>
                </a:extLst>
              </a:tr>
              <a:tr h="452659">
                <a:tc>
                  <a:txBody>
                    <a:bodyPr/>
                    <a:lstStyle/>
                    <a:p>
                      <a:pPr marL="0" indent="0">
                        <a:buNone/>
                      </a:pPr>
                      <a:r>
                        <a:rPr lang="en-US" sz="1600" dirty="0">
                          <a:solidFill>
                            <a:srgbClr val="0D004D"/>
                          </a:solidFill>
                        </a:rPr>
                        <a:t>8.   Lemon</a:t>
                      </a:r>
                      <a:endParaRPr lang="en-US" sz="1600" dirty="0"/>
                    </a:p>
                  </a:txBody>
                  <a:tcPr marL="64008" marR="64008" marT="64008" marB="64008"/>
                </a:tc>
                <a:tc>
                  <a:txBody>
                    <a:bodyPr/>
                    <a:lstStyle/>
                    <a:p>
                      <a:pPr marL="0" indent="0">
                        <a:buNone/>
                      </a:pPr>
                      <a:r>
                        <a:rPr lang="en-US" sz="1600" dirty="0">
                          <a:solidFill>
                            <a:srgbClr val="0D004D"/>
                          </a:solidFill>
                        </a:rPr>
                        <a:t>Arabic</a:t>
                      </a:r>
                      <a:endParaRPr lang="en-US" sz="1600" dirty="0"/>
                    </a:p>
                  </a:txBody>
                  <a:tcPr marL="64008" marR="64008" marT="64008" marB="64008"/>
                </a:tc>
                <a:extLst>
                  <a:ext uri="{0D108BD9-81ED-4DB2-BD59-A6C34878D82A}">
                    <a16:rowId xmlns:a16="http://schemas.microsoft.com/office/drawing/2014/main" val="10008"/>
                  </a:ext>
                </a:extLst>
              </a:tr>
              <a:tr h="452659">
                <a:tc>
                  <a:txBody>
                    <a:bodyPr/>
                    <a:lstStyle/>
                    <a:p>
                      <a:pPr marL="0" indent="0">
                        <a:buNone/>
                      </a:pPr>
                      <a:r>
                        <a:rPr lang="en-US" sz="1600" dirty="0">
                          <a:solidFill>
                            <a:srgbClr val="0D004D"/>
                          </a:solidFill>
                        </a:rPr>
                        <a:t>9.   Ketchup</a:t>
                      </a:r>
                      <a:endParaRPr lang="en-US" sz="1600" dirty="0"/>
                    </a:p>
                  </a:txBody>
                  <a:tcPr marL="64008" marR="64008" marT="64008" marB="64008"/>
                </a:tc>
                <a:tc>
                  <a:txBody>
                    <a:bodyPr/>
                    <a:lstStyle/>
                    <a:p>
                      <a:pPr marL="0" indent="0">
                        <a:buNone/>
                      </a:pPr>
                      <a:r>
                        <a:rPr lang="en-US" sz="1600" dirty="0">
                          <a:solidFill>
                            <a:srgbClr val="0D004D"/>
                          </a:solidFill>
                        </a:rPr>
                        <a:t>Chinese</a:t>
                      </a:r>
                      <a:endParaRPr lang="en-US" sz="1600" dirty="0"/>
                    </a:p>
                  </a:txBody>
                  <a:tcPr marL="64008" marR="64008" marT="64008" marB="64008"/>
                </a:tc>
                <a:extLst>
                  <a:ext uri="{0D108BD9-81ED-4DB2-BD59-A6C34878D82A}">
                    <a16:rowId xmlns:a16="http://schemas.microsoft.com/office/drawing/2014/main" val="10009"/>
                  </a:ext>
                </a:extLst>
              </a:tr>
              <a:tr h="452659">
                <a:tc>
                  <a:txBody>
                    <a:bodyPr/>
                    <a:lstStyle/>
                    <a:p>
                      <a:pPr marL="0" indent="0">
                        <a:buNone/>
                      </a:pPr>
                      <a:r>
                        <a:rPr lang="en-US" sz="1600" dirty="0">
                          <a:solidFill>
                            <a:srgbClr val="0D004D"/>
                          </a:solidFill>
                        </a:rPr>
                        <a:t>10. Karaoke</a:t>
                      </a:r>
                      <a:endParaRPr lang="en-US" sz="1600" dirty="0"/>
                    </a:p>
                  </a:txBody>
                  <a:tcPr marL="64008" marR="64008" marT="64008" marB="64008"/>
                </a:tc>
                <a:tc>
                  <a:txBody>
                    <a:bodyPr/>
                    <a:lstStyle/>
                    <a:p>
                      <a:pPr marL="0" indent="0">
                        <a:buNone/>
                      </a:pPr>
                      <a:r>
                        <a:rPr lang="en-US" sz="1600" dirty="0">
                          <a:solidFill>
                            <a:srgbClr val="0D004D"/>
                          </a:solidFill>
                        </a:rPr>
                        <a:t>Japanese</a:t>
                      </a:r>
                      <a:endParaRPr lang="en-US" sz="1600" dirty="0"/>
                    </a:p>
                  </a:txBody>
                  <a:tcPr marL="64008" marR="64008" marT="64008" marB="64008"/>
                </a:tc>
                <a:extLst>
                  <a:ext uri="{0D108BD9-81ED-4DB2-BD59-A6C34878D82A}">
                    <a16:rowId xmlns:a16="http://schemas.microsoft.com/office/drawing/2014/main" val="10010"/>
                  </a:ext>
                </a:extLst>
              </a:tr>
            </a:tbl>
          </a:graphicData>
        </a:graphic>
      </p:graphicFrame>
      <p:sp>
        <p:nvSpPr>
          <p:cNvPr id="3" name="Shape 3">
            <a:extLst>
              <a:ext uri="{FF2B5EF4-FFF2-40B4-BE49-F238E27FC236}">
                <a16:creationId xmlns:a16="http://schemas.microsoft.com/office/drawing/2014/main" id="{F275D9BB-5E5F-EE56-7B15-C3E901FBCC7D}"/>
              </a:ext>
            </a:extLst>
          </p:cNvPr>
          <p:cNvSpPr/>
          <p:nvPr/>
        </p:nvSpPr>
        <p:spPr>
          <a:xfrm>
            <a:off x="870171" y="3570361"/>
            <a:ext cx="2632153" cy="1908432"/>
          </a:xfrm>
          <a:prstGeom prst="roundRect">
            <a:avLst>
              <a:gd name="adj" fmla="val 1791"/>
            </a:avLst>
          </a:prstGeom>
          <a:solidFill>
            <a:srgbClr val="C1BFFF"/>
          </a:solidFill>
          <a:ln w="12700">
            <a:solidFill>
              <a:srgbClr val="C1BFFF"/>
            </a:solidFill>
            <a:prstDash val="solid"/>
          </a:ln>
        </p:spPr>
        <p:txBody>
          <a:bodyPr anchor="ctr"/>
          <a:lstStyle/>
          <a:p>
            <a:pPr algn="ctr"/>
            <a:r>
              <a:rPr lang="en-US" b="1" dirty="0">
                <a:solidFill>
                  <a:srgbClr val="0D004D"/>
                </a:solidFill>
              </a:rPr>
              <a:t>10 points for each correct match.</a:t>
            </a:r>
            <a:endParaRPr lang="en-US" dirty="0"/>
          </a:p>
        </p:txBody>
      </p:sp>
      <p:sp>
        <p:nvSpPr>
          <p:cNvPr id="15" name="Rectangle: Rounded Corners 14">
            <a:hlinkClick r:id="rId2" action="ppaction://hlinksldjump"/>
            <a:extLst>
              <a:ext uri="{FF2B5EF4-FFF2-40B4-BE49-F238E27FC236}">
                <a16:creationId xmlns:a16="http://schemas.microsoft.com/office/drawing/2014/main" id="{7CA2AC11-54CE-16AB-2BFC-811690D6B3F8}"/>
              </a:ext>
            </a:extLst>
          </p:cNvPr>
          <p:cNvSpPr/>
          <p:nvPr/>
        </p:nvSpPr>
        <p:spPr>
          <a:xfrm>
            <a:off x="8954219" y="6285130"/>
            <a:ext cx="2187999" cy="418291"/>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GB" dirty="0"/>
              <a:t>Back to menu</a:t>
            </a:r>
          </a:p>
        </p:txBody>
      </p:sp>
      <p:pic>
        <p:nvPicPr>
          <p:cNvPr id="18" name="Graphic 17" descr="Chevron arrows with solid fill">
            <a:extLst>
              <a:ext uri="{FF2B5EF4-FFF2-40B4-BE49-F238E27FC236}">
                <a16:creationId xmlns:a16="http://schemas.microsoft.com/office/drawing/2014/main" id="{8877EAC1-8A94-D570-915B-4D5E57A0B11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10800000">
            <a:off x="9081343" y="6264236"/>
            <a:ext cx="437455" cy="437455"/>
          </a:xfrm>
          <a:prstGeom prst="rect">
            <a:avLst/>
          </a:prstGeom>
        </p:spPr>
      </p:pic>
    </p:spTree>
    <p:extLst>
      <p:ext uri="{BB962C8B-B14F-4D97-AF65-F5344CB8AC3E}">
        <p14:creationId xmlns:p14="http://schemas.microsoft.com/office/powerpoint/2010/main" val="7659613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1BFFF"/>
        </a:solidFill>
        <a:effectLst/>
      </p:bgPr>
    </p:bg>
    <p:spTree>
      <p:nvGrpSpPr>
        <p:cNvPr id="1" name=""/>
        <p:cNvGrpSpPr/>
        <p:nvPr/>
      </p:nvGrpSpPr>
      <p:grpSpPr>
        <a:xfrm>
          <a:off x="0" y="0"/>
          <a:ext cx="0" cy="0"/>
          <a:chOff x="0" y="0"/>
          <a:chExt cx="0" cy="0"/>
        </a:xfrm>
      </p:grpSpPr>
      <p:sp>
        <p:nvSpPr>
          <p:cNvPr id="62" name="Title">
            <a:extLst>
              <a:ext uri="{FF2B5EF4-FFF2-40B4-BE49-F238E27FC236}">
                <a16:creationId xmlns:a16="http://schemas.microsoft.com/office/drawing/2014/main" id="{6D097E3A-836D-C88E-C5FF-DA199AB3273F}"/>
              </a:ext>
            </a:extLst>
          </p:cNvPr>
          <p:cNvSpPr>
            <a:spLocks noGrp="1"/>
          </p:cNvSpPr>
          <p:nvPr>
            <p:ph type="title"/>
          </p:nvPr>
        </p:nvSpPr>
        <p:spPr>
          <a:xfrm>
            <a:off x="548639" y="1371600"/>
            <a:ext cx="4006107" cy="251460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3200" kern="1200">
                <a:solidFill>
                  <a:schemeClr val="tx2"/>
                </a:solidFill>
                <a:latin typeface="+mj-lt"/>
                <a:ea typeface="+mj-ea"/>
                <a:cs typeface="+mj-cs"/>
              </a:defRPr>
            </a:lvl1pPr>
          </a:lstStyle>
          <a:p>
            <a:r>
              <a:rPr lang="en-US" b="1" dirty="0">
                <a:solidFill>
                  <a:srgbClr val="0D004D"/>
                </a:solidFill>
              </a:rPr>
              <a:t>8. Language discovery</a:t>
            </a:r>
            <a:endParaRPr lang="en-US" dirty="0"/>
          </a:p>
        </p:txBody>
      </p:sp>
      <p:sp>
        <p:nvSpPr>
          <p:cNvPr id="61" name="Section">
            <a:extLst>
              <a:ext uri="{FF2B5EF4-FFF2-40B4-BE49-F238E27FC236}">
                <a16:creationId xmlns:a16="http://schemas.microsoft.com/office/drawing/2014/main" id="{A1F3A24C-7CE6-DD7B-6FF6-73F034030F95}"/>
              </a:ext>
            </a:extLst>
          </p:cNvPr>
          <p:cNvSpPr>
            <a:spLocks noGrp="1"/>
          </p:cNvSpPr>
          <p:nvPr/>
        </p:nvSpPr>
        <p:spPr>
          <a:xfrm>
            <a:off x="550164" y="0"/>
            <a:ext cx="3607200" cy="547200"/>
          </a:xfrm>
          <a:prstGeom prst="rect">
            <a:avLst/>
          </a:prstGeom>
        </p:spPr>
        <p:txBody>
          <a:bodyPr vert="horz" lIns="0" tIns="0" rIns="0" bIns="0" rtlCol="0" anchor="ctr" anchorCtr="0">
            <a:noAutofit/>
          </a:bodyP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000" kern="1200" cap="all" baseline="0" dirty="0">
                <a:solidFill>
                  <a:srgbClr val="512EAB"/>
                </a:solidFill>
                <a:latin typeface="+mn-lt"/>
                <a:ea typeface="+mn-ea"/>
                <a:cs typeface="+mn-cs"/>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Plus Jakarta Sans" panose="020B0604020202020204" pitchFamily="34" charset="0"/>
              <a:buNone/>
              <a:tabLst/>
              <a:defRPr/>
            </a:pPr>
            <a:r>
              <a:rPr kumimoji="0" lang="en-US" sz="1000" b="0" i="0" u="none" strike="noStrike" kern="1200" cap="all" spc="0" normalizeH="0" baseline="0" noProof="0" dirty="0">
                <a:ln>
                  <a:noFill/>
                </a:ln>
                <a:solidFill>
                  <a:srgbClr val="512EAB"/>
                </a:solidFill>
                <a:effectLst/>
                <a:uLnTx/>
                <a:uFillTx/>
                <a:latin typeface="Plus Jakarta Sans" panose="020B0604030504040204"/>
                <a:ea typeface="+mn-ea"/>
                <a:cs typeface="+mn-cs"/>
              </a:rPr>
              <a:t>Activity 8</a:t>
            </a:r>
          </a:p>
        </p:txBody>
      </p:sp>
      <p:pic>
        <p:nvPicPr>
          <p:cNvPr id="89" name="Picture Placeholder 8" descr="Icon">
            <a:extLst>
              <a:ext uri="{FF2B5EF4-FFF2-40B4-BE49-F238E27FC236}">
                <a16:creationId xmlns:a16="http://schemas.microsoft.com/office/drawing/2014/main" id="{604AE993-792C-E1D5-E68F-C6797A3CFF2C}"/>
              </a:ext>
            </a:extLst>
          </p:cNvPr>
          <p:cNvPicPr>
            <a:picLocks noChangeAspect="1"/>
          </p:cNvPicPr>
          <p:nvPr/>
        </p:nvPicPr>
        <p:blipFill>
          <a:blip>
            <a:extLst>
              <a:ext uri="{96DAC541-7B7A-43D3-8B79-37D633B846F1}">
                <asvg:svgBlip xmlns:asvg="http://schemas.microsoft.com/office/drawing/2016/SVG/main" r:embed="rId2"/>
              </a:ext>
            </a:extLst>
          </a:blip>
          <a:srcRect/>
          <a:stretch>
            <a:fillRect/>
          </a:stretch>
        </p:blipFill>
        <p:spPr>
          <a:xfrm>
            <a:off x="5230368" y="1271016"/>
            <a:ext cx="630936" cy="630936"/>
          </a:xfrm>
          <a:prstGeom prst="rect">
            <a:avLst/>
          </a:prstGeom>
        </p:spPr>
      </p:pic>
      <p:sp>
        <p:nvSpPr>
          <p:cNvPr id="64" name="Subhead 1">
            <a:extLst>
              <a:ext uri="{FF2B5EF4-FFF2-40B4-BE49-F238E27FC236}">
                <a16:creationId xmlns:a16="http://schemas.microsoft.com/office/drawing/2014/main" id="{3897C4E4-5F43-1D77-5A9E-87E5CCBDBB0F}"/>
              </a:ext>
            </a:extLst>
          </p:cNvPr>
          <p:cNvSpPr>
            <a:spLocks noGrp="1"/>
          </p:cNvSpPr>
          <p:nvPr/>
        </p:nvSpPr>
        <p:spPr bwMode="blackGray">
          <a:xfrm>
            <a:off x="6096000" y="1271016"/>
            <a:ext cx="1975104" cy="1466492"/>
          </a:xfrm>
          <a:prstGeom prst="roundRect">
            <a:avLst/>
          </a:prstGeom>
        </p:spPr>
        <p:style>
          <a:lnRef idx="0">
            <a:schemeClr val="accent1"/>
          </a:lnRef>
          <a:fillRef idx="3">
            <a:schemeClr val="accent1"/>
          </a:fillRef>
          <a:effectRef idx="3">
            <a:schemeClr val="accent1"/>
          </a:effectRef>
          <a:fontRef idx="minor">
            <a:schemeClr val="lt1"/>
          </a:fontRef>
        </p:style>
        <p:txBody>
          <a:bodyPr vert="horz" lIns="0" tIns="0" rIns="0" bIns="0" rtlCol="0" anchor="ctr">
            <a:noAutofit/>
          </a:bodyP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600" kern="1200" noProof="0" dirty="0">
                <a:solidFill>
                  <a:schemeClr val="tx2"/>
                </a:solidFill>
                <a:latin typeface="Plus Jakarta Sans SemiBold" pitchFamily="2" charset="77"/>
                <a:ea typeface="+mn-ea"/>
                <a:cs typeface="Plus Jakarta Sans SemiBold" pitchFamily="2" charset="77"/>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GB" sz="1400" b="0" i="0" u="none" strike="noStrike" kern="1200" cap="none" spc="0" normalizeH="0" baseline="0" noProof="0" dirty="0">
                <a:ln>
                  <a:noFill/>
                </a:ln>
                <a:solidFill>
                  <a:srgbClr val="0D004D"/>
                </a:solidFill>
                <a:effectLst/>
                <a:uLnTx/>
                <a:uFillTx/>
                <a:latin typeface="Plus Jakarta Sans SemiBold" pitchFamily="2" charset="77"/>
                <a:ea typeface="+mn-ea"/>
                <a:cs typeface="Plus Jakarta Sans SemiBold" pitchFamily="2" charset="77"/>
              </a:rPr>
              <a:t>Is this an official language for a particular country or countries?</a:t>
            </a:r>
          </a:p>
        </p:txBody>
      </p:sp>
      <p:pic>
        <p:nvPicPr>
          <p:cNvPr id="90" name="Picture Placeholder 12" descr="Icon">
            <a:extLst>
              <a:ext uri="{FF2B5EF4-FFF2-40B4-BE49-F238E27FC236}">
                <a16:creationId xmlns:a16="http://schemas.microsoft.com/office/drawing/2014/main" id="{1BF48B3F-E7B0-3021-6509-C1762CCB7742}"/>
              </a:ext>
            </a:extLst>
          </p:cNvPr>
          <p:cNvPicPr>
            <a:picLocks noChangeAspect="1"/>
          </p:cNvPicPr>
          <p:nvPr/>
        </p:nvPicPr>
        <p:blipFill>
          <a:blip>
            <a:extLst>
              <a:ext uri="{96DAC541-7B7A-43D3-8B79-37D633B846F1}">
                <asvg:svgBlip xmlns:asvg="http://schemas.microsoft.com/office/drawing/2016/SVG/main" r:embed="rId2"/>
              </a:ext>
            </a:extLst>
          </a:blip>
          <a:srcRect/>
          <a:stretch>
            <a:fillRect/>
          </a:stretch>
        </p:blipFill>
        <p:spPr>
          <a:xfrm>
            <a:off x="5230368" y="2944368"/>
            <a:ext cx="630936" cy="630936"/>
          </a:xfrm>
          <a:prstGeom prst="rect">
            <a:avLst/>
          </a:prstGeom>
        </p:spPr>
      </p:pic>
      <p:sp>
        <p:nvSpPr>
          <p:cNvPr id="68" name="Subhead 2">
            <a:extLst>
              <a:ext uri="{FF2B5EF4-FFF2-40B4-BE49-F238E27FC236}">
                <a16:creationId xmlns:a16="http://schemas.microsoft.com/office/drawing/2014/main" id="{6D60E8D0-CE42-B7C1-B626-9949287F2CE2}"/>
              </a:ext>
            </a:extLst>
          </p:cNvPr>
          <p:cNvSpPr>
            <a:spLocks noGrp="1"/>
          </p:cNvSpPr>
          <p:nvPr/>
        </p:nvSpPr>
        <p:spPr bwMode="blackGray">
          <a:xfrm>
            <a:off x="6061392" y="2998898"/>
            <a:ext cx="1975104" cy="1466491"/>
          </a:xfrm>
          <a:prstGeom prst="roundRect">
            <a:avLst/>
          </a:prstGeom>
        </p:spPr>
        <p:style>
          <a:lnRef idx="0">
            <a:schemeClr val="accent1"/>
          </a:lnRef>
          <a:fillRef idx="3">
            <a:schemeClr val="accent1"/>
          </a:fillRef>
          <a:effectRef idx="3">
            <a:schemeClr val="accent1"/>
          </a:effectRef>
          <a:fontRef idx="minor">
            <a:schemeClr val="lt1"/>
          </a:fontRef>
        </p:style>
        <p:txBody>
          <a:bodyPr vert="horz" lIns="0" tIns="0" rIns="0" bIns="0" rtlCol="0" anchor="ctr">
            <a:noAutofit/>
          </a:bodyP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600" kern="1200" noProof="0" dirty="0">
                <a:solidFill>
                  <a:schemeClr val="tx2"/>
                </a:solidFill>
                <a:latin typeface="Plus Jakarta Sans SemiBold" pitchFamily="2" charset="77"/>
                <a:ea typeface="+mn-ea"/>
                <a:cs typeface="Plus Jakarta Sans SemiBold" pitchFamily="2" charset="77"/>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GB" sz="1400" b="0" i="0" u="none" strike="noStrike" kern="1200" cap="none" spc="0" normalizeH="0" baseline="0" noProof="0" dirty="0">
                <a:ln>
                  <a:noFill/>
                </a:ln>
                <a:solidFill>
                  <a:srgbClr val="0D004D"/>
                </a:solidFill>
                <a:effectLst/>
                <a:uLnTx/>
                <a:uFillTx/>
                <a:latin typeface="Plus Jakarta Sans SemiBold" pitchFamily="2" charset="77"/>
                <a:ea typeface="+mn-ea"/>
                <a:cs typeface="Plus Jakarta Sans SemiBold" pitchFamily="2" charset="77"/>
              </a:rPr>
              <a:t>How many people speak this language?</a:t>
            </a:r>
          </a:p>
        </p:txBody>
      </p:sp>
      <p:pic>
        <p:nvPicPr>
          <p:cNvPr id="91" name="Picture Placeholder 16" descr="Icon">
            <a:extLst>
              <a:ext uri="{FF2B5EF4-FFF2-40B4-BE49-F238E27FC236}">
                <a16:creationId xmlns:a16="http://schemas.microsoft.com/office/drawing/2014/main" id="{DEA97CAC-B1E2-65D1-D0DE-6CE75B3305A8}"/>
              </a:ext>
            </a:extLst>
          </p:cNvPr>
          <p:cNvPicPr>
            <a:picLocks noChangeAspect="1"/>
          </p:cNvPicPr>
          <p:nvPr/>
        </p:nvPicPr>
        <p:blipFill>
          <a:blip>
            <a:extLst>
              <a:ext uri="{96DAC541-7B7A-43D3-8B79-37D633B846F1}">
                <asvg:svgBlip xmlns:asvg="http://schemas.microsoft.com/office/drawing/2016/SVG/main" r:embed="rId2"/>
              </a:ext>
            </a:extLst>
          </a:blip>
          <a:srcRect/>
          <a:stretch>
            <a:fillRect/>
          </a:stretch>
        </p:blipFill>
        <p:spPr>
          <a:xfrm>
            <a:off x="5230368" y="4535424"/>
            <a:ext cx="630936" cy="630936"/>
          </a:xfrm>
          <a:prstGeom prst="rect">
            <a:avLst/>
          </a:prstGeom>
        </p:spPr>
      </p:pic>
      <p:sp>
        <p:nvSpPr>
          <p:cNvPr id="72" name="Subhead 3">
            <a:extLst>
              <a:ext uri="{FF2B5EF4-FFF2-40B4-BE49-F238E27FC236}">
                <a16:creationId xmlns:a16="http://schemas.microsoft.com/office/drawing/2014/main" id="{A0BF1E16-588E-C627-BF9B-7EA35638C4E4}"/>
              </a:ext>
            </a:extLst>
          </p:cNvPr>
          <p:cNvSpPr>
            <a:spLocks noGrp="1"/>
          </p:cNvSpPr>
          <p:nvPr/>
        </p:nvSpPr>
        <p:spPr bwMode="blackGray">
          <a:xfrm>
            <a:off x="9668256" y="2998898"/>
            <a:ext cx="1975104" cy="1271175"/>
          </a:xfrm>
          <a:prstGeom prst="roundRect">
            <a:avLst/>
          </a:prstGeom>
        </p:spPr>
        <p:style>
          <a:lnRef idx="0">
            <a:schemeClr val="accent1"/>
          </a:lnRef>
          <a:fillRef idx="3">
            <a:schemeClr val="accent1"/>
          </a:fillRef>
          <a:effectRef idx="3">
            <a:schemeClr val="accent1"/>
          </a:effectRef>
          <a:fontRef idx="minor">
            <a:schemeClr val="lt1"/>
          </a:fontRef>
        </p:style>
        <p:txBody>
          <a:bodyPr vert="horz" lIns="0" tIns="0" rIns="0" bIns="0" rtlCol="0" anchor="ctr">
            <a:noAutofit/>
          </a:bodyP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600" kern="1200" noProof="0" dirty="0">
                <a:solidFill>
                  <a:schemeClr val="tx2"/>
                </a:solidFill>
                <a:latin typeface="Plus Jakarta Sans SemiBold" pitchFamily="2" charset="77"/>
                <a:ea typeface="+mn-ea"/>
                <a:cs typeface="Plus Jakarta Sans SemiBold" pitchFamily="2" charset="77"/>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GB" sz="1400" b="0" i="0" u="none" strike="noStrike" kern="1200" cap="none" spc="0" normalizeH="0" baseline="0" noProof="0" dirty="0">
                <a:ln>
                  <a:noFill/>
                </a:ln>
                <a:solidFill>
                  <a:srgbClr val="0D004D"/>
                </a:solidFill>
                <a:effectLst/>
                <a:uLnTx/>
                <a:uFillTx/>
                <a:latin typeface="Plus Jakarta Sans SemiBold" pitchFamily="2" charset="77"/>
                <a:ea typeface="+mn-ea"/>
                <a:cs typeface="Plus Jakarta Sans SemiBold" pitchFamily="2" charset="77"/>
              </a:rPr>
              <a:t>Find out some fun facts about your chosen language.</a:t>
            </a:r>
          </a:p>
        </p:txBody>
      </p:sp>
      <p:pic>
        <p:nvPicPr>
          <p:cNvPr id="92" name="Picture Placeholder 19" descr="Icon">
            <a:extLst>
              <a:ext uri="{FF2B5EF4-FFF2-40B4-BE49-F238E27FC236}">
                <a16:creationId xmlns:a16="http://schemas.microsoft.com/office/drawing/2014/main" id="{98EC2141-A418-1477-48B9-49EA8CEE191E}"/>
              </a:ext>
            </a:extLst>
          </p:cNvPr>
          <p:cNvPicPr>
            <a:picLocks noChangeAspect="1"/>
          </p:cNvPicPr>
          <p:nvPr/>
        </p:nvPicPr>
        <p:blipFill>
          <a:blip>
            <a:extLst>
              <a:ext uri="{96DAC541-7B7A-43D3-8B79-37D633B846F1}">
                <asvg:svgBlip xmlns:asvg="http://schemas.microsoft.com/office/drawing/2016/SVG/main" r:embed="rId2"/>
              </a:ext>
            </a:extLst>
          </a:blip>
          <a:srcRect/>
          <a:stretch>
            <a:fillRect/>
          </a:stretch>
        </p:blipFill>
        <p:spPr>
          <a:xfrm>
            <a:off x="8842248" y="1271016"/>
            <a:ext cx="630936" cy="630936"/>
          </a:xfrm>
          <a:prstGeom prst="rect">
            <a:avLst/>
          </a:prstGeom>
        </p:spPr>
      </p:pic>
      <p:sp>
        <p:nvSpPr>
          <p:cNvPr id="76" name="Subhead 4">
            <a:extLst>
              <a:ext uri="{FF2B5EF4-FFF2-40B4-BE49-F238E27FC236}">
                <a16:creationId xmlns:a16="http://schemas.microsoft.com/office/drawing/2014/main" id="{0007BDAC-C173-D9EF-84E9-001A5DA358E3}"/>
              </a:ext>
            </a:extLst>
          </p:cNvPr>
          <p:cNvSpPr>
            <a:spLocks noGrp="1"/>
          </p:cNvSpPr>
          <p:nvPr/>
        </p:nvSpPr>
        <p:spPr bwMode="blackGray">
          <a:xfrm>
            <a:off x="9668256" y="1365772"/>
            <a:ext cx="1975104" cy="1371736"/>
          </a:xfrm>
          <a:prstGeom prst="roundRect">
            <a:avLst/>
          </a:prstGeom>
        </p:spPr>
        <p:style>
          <a:lnRef idx="0">
            <a:schemeClr val="accent1"/>
          </a:lnRef>
          <a:fillRef idx="3">
            <a:schemeClr val="accent1"/>
          </a:fillRef>
          <a:effectRef idx="3">
            <a:schemeClr val="accent1"/>
          </a:effectRef>
          <a:fontRef idx="minor">
            <a:schemeClr val="lt1"/>
          </a:fontRef>
        </p:style>
        <p:txBody>
          <a:bodyPr vert="horz" lIns="0" tIns="0" rIns="0" bIns="0" rtlCol="0" anchor="ctr">
            <a:noAutofit/>
          </a:bodyP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600" kern="1200" noProof="0" dirty="0">
                <a:solidFill>
                  <a:schemeClr val="tx2"/>
                </a:solidFill>
                <a:latin typeface="Plus Jakarta Sans SemiBold" pitchFamily="2" charset="77"/>
                <a:ea typeface="+mn-ea"/>
                <a:cs typeface="Plus Jakarta Sans SemiBold" pitchFamily="2" charset="77"/>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GB" sz="1400" b="0" i="0" u="none" strike="noStrike" kern="1200" cap="none" spc="0" normalizeH="0" baseline="0" noProof="0" dirty="0">
                <a:ln>
                  <a:noFill/>
                </a:ln>
                <a:solidFill>
                  <a:srgbClr val="0D004D"/>
                </a:solidFill>
                <a:effectLst/>
                <a:uLnTx/>
                <a:uFillTx/>
                <a:latin typeface="Plus Jakarta Sans SemiBold" pitchFamily="2" charset="77"/>
                <a:ea typeface="+mn-ea"/>
                <a:cs typeface="Plus Jakarta Sans SemiBold" pitchFamily="2" charset="77"/>
              </a:rPr>
              <a:t>Where else is this language spoken?</a:t>
            </a:r>
          </a:p>
          <a:p>
            <a:pPr marL="0" marR="0" lvl="0" indent="0" algn="ctr"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endParaRPr kumimoji="0" lang="en-GB" sz="1400" b="0" i="0" u="none" strike="noStrike" kern="1200" cap="none" spc="0" normalizeH="0" baseline="0" noProof="0" dirty="0">
              <a:ln>
                <a:noFill/>
              </a:ln>
              <a:solidFill>
                <a:srgbClr val="0D004D"/>
              </a:solidFill>
              <a:effectLst/>
              <a:uLnTx/>
              <a:uFillTx/>
              <a:latin typeface="Plus Jakarta Sans SemiBold" pitchFamily="2" charset="77"/>
              <a:ea typeface="+mn-ea"/>
              <a:cs typeface="Plus Jakarta Sans SemiBold" pitchFamily="2" charset="77"/>
            </a:endParaRPr>
          </a:p>
        </p:txBody>
      </p:sp>
      <p:pic>
        <p:nvPicPr>
          <p:cNvPr id="93" name="Picture Placeholder 21" descr="Icon">
            <a:extLst>
              <a:ext uri="{FF2B5EF4-FFF2-40B4-BE49-F238E27FC236}">
                <a16:creationId xmlns:a16="http://schemas.microsoft.com/office/drawing/2014/main" id="{6C610F36-2383-61E7-EA31-5C4E8BDE3CDA}"/>
              </a:ext>
            </a:extLst>
          </p:cNvPr>
          <p:cNvPicPr>
            <a:picLocks noChangeAspect="1"/>
          </p:cNvPicPr>
          <p:nvPr/>
        </p:nvPicPr>
        <p:blipFill>
          <a:blip>
            <a:extLst>
              <a:ext uri="{96DAC541-7B7A-43D3-8B79-37D633B846F1}">
                <asvg:svgBlip xmlns:asvg="http://schemas.microsoft.com/office/drawing/2016/SVG/main" r:embed="rId2"/>
              </a:ext>
            </a:extLst>
          </a:blip>
          <a:srcRect/>
          <a:stretch>
            <a:fillRect/>
          </a:stretch>
        </p:blipFill>
        <p:spPr>
          <a:xfrm>
            <a:off x="8842248" y="2944368"/>
            <a:ext cx="630936" cy="630936"/>
          </a:xfrm>
          <a:prstGeom prst="rect">
            <a:avLst/>
          </a:prstGeom>
        </p:spPr>
      </p:pic>
      <p:sp>
        <p:nvSpPr>
          <p:cNvPr id="80" name="Subhead 5">
            <a:extLst>
              <a:ext uri="{FF2B5EF4-FFF2-40B4-BE49-F238E27FC236}">
                <a16:creationId xmlns:a16="http://schemas.microsoft.com/office/drawing/2014/main" id="{7425A5E9-4B64-BE58-0A5B-D2523FBD2396}"/>
              </a:ext>
            </a:extLst>
          </p:cNvPr>
          <p:cNvSpPr>
            <a:spLocks noGrp="1"/>
          </p:cNvSpPr>
          <p:nvPr/>
        </p:nvSpPr>
        <p:spPr bwMode="blackGray">
          <a:xfrm>
            <a:off x="6096000" y="4692350"/>
            <a:ext cx="1975104" cy="1592780"/>
          </a:xfrm>
          <a:prstGeom prst="roundRect">
            <a:avLst/>
          </a:prstGeom>
        </p:spPr>
        <p:style>
          <a:lnRef idx="0">
            <a:schemeClr val="accent1"/>
          </a:lnRef>
          <a:fillRef idx="3">
            <a:schemeClr val="accent1"/>
          </a:fillRef>
          <a:effectRef idx="3">
            <a:schemeClr val="accent1"/>
          </a:effectRef>
          <a:fontRef idx="minor">
            <a:schemeClr val="lt1"/>
          </a:fontRef>
        </p:style>
        <p:txBody>
          <a:bodyPr vert="horz" lIns="0" tIns="0" rIns="0" bIns="0" rtlCol="0" anchor="ctr">
            <a:noAutofit/>
          </a:bodyP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600" kern="1200" noProof="0" dirty="0">
                <a:solidFill>
                  <a:schemeClr val="tx2"/>
                </a:solidFill>
                <a:latin typeface="Plus Jakarta Sans SemiBold" pitchFamily="2" charset="77"/>
                <a:ea typeface="+mn-ea"/>
                <a:cs typeface="Plus Jakarta Sans SemiBold" pitchFamily="2" charset="77"/>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GB" sz="1400" b="0" i="0" u="none" strike="noStrike" kern="1200" cap="none" spc="0" normalizeH="0" baseline="0" noProof="0" dirty="0">
                <a:ln>
                  <a:noFill/>
                </a:ln>
                <a:solidFill>
                  <a:srgbClr val="0D004D"/>
                </a:solidFill>
                <a:effectLst/>
                <a:uLnTx/>
                <a:uFillTx/>
                <a:latin typeface="Plus Jakarta Sans SemiBold" pitchFamily="2" charset="77"/>
                <a:ea typeface="+mn-ea"/>
                <a:cs typeface="Plus Jakarta Sans SemiBold" pitchFamily="2" charset="77"/>
              </a:rPr>
              <a:t>Choose 5-10 words or short phrases you’d like to learn in this language and find out how to write them and say them.</a:t>
            </a:r>
          </a:p>
        </p:txBody>
      </p:sp>
      <p:pic>
        <p:nvPicPr>
          <p:cNvPr id="94" name="Picture Placeholder 23" descr="Icon">
            <a:extLst>
              <a:ext uri="{FF2B5EF4-FFF2-40B4-BE49-F238E27FC236}">
                <a16:creationId xmlns:a16="http://schemas.microsoft.com/office/drawing/2014/main" id="{EA46B4C1-2DB9-F5F0-BB2D-460FAAE26149}"/>
              </a:ext>
            </a:extLst>
          </p:cNvPr>
          <p:cNvPicPr>
            <a:picLocks noChangeAspect="1"/>
          </p:cNvPicPr>
          <p:nvPr/>
        </p:nvPicPr>
        <p:blipFill>
          <a:blip>
            <a:extLst>
              <a:ext uri="{96DAC541-7B7A-43D3-8B79-37D633B846F1}">
                <asvg:svgBlip xmlns:asvg="http://schemas.microsoft.com/office/drawing/2016/SVG/main" r:embed="rId2"/>
              </a:ext>
            </a:extLst>
          </a:blip>
          <a:srcRect/>
          <a:stretch>
            <a:fillRect/>
          </a:stretch>
        </p:blipFill>
        <p:spPr>
          <a:xfrm>
            <a:off x="8842248" y="4535424"/>
            <a:ext cx="630936" cy="630936"/>
          </a:xfrm>
          <a:prstGeom prst="rect">
            <a:avLst/>
          </a:prstGeom>
        </p:spPr>
      </p:pic>
      <p:sp>
        <p:nvSpPr>
          <p:cNvPr id="84" name="Subhead 6">
            <a:extLst>
              <a:ext uri="{FF2B5EF4-FFF2-40B4-BE49-F238E27FC236}">
                <a16:creationId xmlns:a16="http://schemas.microsoft.com/office/drawing/2014/main" id="{5D0A8C92-4195-7BC5-B4EA-B07FAB0422EE}"/>
              </a:ext>
            </a:extLst>
          </p:cNvPr>
          <p:cNvSpPr>
            <a:spLocks noGrp="1"/>
          </p:cNvSpPr>
          <p:nvPr/>
        </p:nvSpPr>
        <p:spPr bwMode="blackGray">
          <a:xfrm>
            <a:off x="9668256" y="4619955"/>
            <a:ext cx="1975104" cy="1349524"/>
          </a:xfrm>
          <a:prstGeom prst="roundRect">
            <a:avLst/>
          </a:prstGeom>
        </p:spPr>
        <p:style>
          <a:lnRef idx="0">
            <a:schemeClr val="accent1"/>
          </a:lnRef>
          <a:fillRef idx="3">
            <a:schemeClr val="accent1"/>
          </a:fillRef>
          <a:effectRef idx="3">
            <a:schemeClr val="accent1"/>
          </a:effectRef>
          <a:fontRef idx="minor">
            <a:schemeClr val="lt1"/>
          </a:fontRef>
        </p:style>
        <p:txBody>
          <a:bodyPr vert="horz" lIns="0" tIns="0" rIns="0" bIns="0" rtlCol="0" anchor="ctr">
            <a:noAutofit/>
          </a:bodyPr>
          <a:lstStyle>
            <a:lvl1pPr marL="0" indent="0" algn="l" defTabSz="914400" rtl="0" eaLnBrk="1" latinLnBrk="0" hangingPunct="1">
              <a:lnSpc>
                <a:spcPct val="100000"/>
              </a:lnSpc>
              <a:spcBef>
                <a:spcPts val="0"/>
              </a:spcBef>
              <a:spcAft>
                <a:spcPts val="0"/>
              </a:spcAft>
              <a:buFont typeface="Plus Jakarta Sans" panose="020B0604020202020204" pitchFamily="34" charset="0"/>
              <a:buNone/>
              <a:defRPr lang="en-US" sz="1600" kern="1200" noProof="0" dirty="0">
                <a:solidFill>
                  <a:schemeClr val="tx2"/>
                </a:solidFill>
                <a:latin typeface="Plus Jakarta Sans SemiBold" pitchFamily="2" charset="77"/>
                <a:ea typeface="+mn-ea"/>
                <a:cs typeface="Plus Jakarta Sans SemiBold" pitchFamily="2" charset="77"/>
              </a:defRPr>
            </a:lvl1pPr>
            <a:lvl2pPr marL="4608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2pPr>
            <a:lvl3pPr marL="6912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3pPr>
            <a:lvl4pPr marL="9216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4pPr>
            <a:lvl5pPr marL="1152000" indent="-228600" algn="l" defTabSz="914400" rtl="0" eaLnBrk="1" latinLnBrk="0" hangingPunct="1">
              <a:lnSpc>
                <a:spcPct val="100000"/>
              </a:lnSpc>
              <a:spcBef>
                <a:spcPts val="0"/>
              </a:spcBef>
              <a:spcAft>
                <a:spcPts val="600"/>
              </a:spcAft>
              <a:buFont typeface="Plus Jakarta Sans" panose="020B0604020202020204" pitchFamily="34" charset="0"/>
              <a:buChar char="•"/>
              <a:defRPr sz="1200" kern="1200">
                <a:solidFill>
                  <a:schemeClr val="tx2"/>
                </a:solidFill>
                <a:latin typeface="Plus Jakarta Sans Medium" pitchFamily="2" charset="0"/>
                <a:ea typeface="+mn-ea"/>
                <a:cs typeface="Plus Jakarta Sans Medium" pitchFamily="2" charset="0"/>
              </a:defRPr>
            </a:lvl5pPr>
            <a:lvl6pPr marL="25146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Plus Jakarta Sans"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 typeface="Plus Jakarta Sans" panose="020B0604020202020204" pitchFamily="34" charset="0"/>
              <a:buNone/>
              <a:tabLst/>
              <a:defRPr/>
            </a:pPr>
            <a:r>
              <a:rPr kumimoji="0" lang="en-GB" sz="1400" b="0" i="0" u="none" strike="noStrike" kern="1200" cap="none" spc="0" normalizeH="0" baseline="0" noProof="0" dirty="0">
                <a:ln>
                  <a:noFill/>
                </a:ln>
                <a:solidFill>
                  <a:srgbClr val="0D004D"/>
                </a:solidFill>
                <a:effectLst/>
                <a:uLnTx/>
                <a:uFillTx/>
                <a:latin typeface="Plus Jakarta Sans SemiBold" pitchFamily="2" charset="77"/>
                <a:ea typeface="+mn-ea"/>
                <a:cs typeface="Plus Jakarta Sans SemiBold" pitchFamily="2" charset="77"/>
              </a:rPr>
              <a:t>Create a slogan and logo to promote your chosen language.</a:t>
            </a:r>
          </a:p>
        </p:txBody>
      </p:sp>
      <p:sp>
        <p:nvSpPr>
          <p:cNvPr id="87" name="Footer">
            <a:extLst>
              <a:ext uri="{FF2B5EF4-FFF2-40B4-BE49-F238E27FC236}">
                <a16:creationId xmlns:a16="http://schemas.microsoft.com/office/drawing/2014/main" id="{EA2A0F51-810C-59F0-7B81-0F50BB0EBD99}"/>
              </a:ext>
              <a:ext uri="{C183D7F6-B498-43B3-948B-1728B52AA6E4}">
                <adec:decorative xmlns:adec="http://schemas.microsoft.com/office/drawing/2017/decorative" val="1"/>
              </a:ext>
            </a:extLst>
          </p:cNvPr>
          <p:cNvSpPr/>
          <p:nvPr/>
        </p:nvSpPr>
        <p:spPr>
          <a:xfrm>
            <a:off x="550164" y="6439710"/>
            <a:ext cx="3605276" cy="418289"/>
          </a:xfrm>
          <a:prstGeom prst="rect">
            <a:avLst/>
          </a:prstGeom>
        </p:spPr>
        <p:txBody>
          <a:bodyPr vert="horz" lIns="0" tIns="0" rIns="0" bIns="0" rtlCol="0" anchor="ctr">
            <a:noAutofit/>
          </a:bodyPr>
          <a:lstStyle>
            <a:defPPr>
              <a:defRPr lang="en-US"/>
            </a:defPPr>
            <a:lvl1pPr marL="0" algn="l" defTabSz="914400" rtl="0" eaLnBrk="1" latinLnBrk="0" hangingPunct="1">
              <a:defRPr sz="800" kern="1200">
                <a:solidFill>
                  <a:srgbClr val="512EAB"/>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512EAB"/>
                </a:solidFill>
                <a:effectLst/>
                <a:uLnTx/>
                <a:uFillTx/>
                <a:latin typeface="Plus Jakarta Sans" panose="020B0604030504040204"/>
                <a:ea typeface="+mn-ea"/>
                <a:cs typeface="+mn-cs"/>
              </a:rPr>
              <a:t>Copyright 2026 Pearson. All rights reserved.</a:t>
            </a:r>
          </a:p>
        </p:txBody>
      </p:sp>
      <p:sp>
        <p:nvSpPr>
          <p:cNvPr id="88" name="Slide Number">
            <a:extLst>
              <a:ext uri="{FF2B5EF4-FFF2-40B4-BE49-F238E27FC236}">
                <a16:creationId xmlns:a16="http://schemas.microsoft.com/office/drawing/2014/main" id="{8C39C324-6BB7-0039-5EE5-1288F15F0D1A}"/>
              </a:ext>
              <a:ext uri="{C183D7F6-B498-43B3-948B-1728B52AA6E4}">
                <adec:decorative xmlns:adec="http://schemas.microsoft.com/office/drawing/2017/decorative" val="1"/>
              </a:ext>
            </a:extLst>
          </p:cNvPr>
          <p:cNvSpPr/>
          <p:nvPr/>
        </p:nvSpPr>
        <p:spPr>
          <a:xfrm>
            <a:off x="9908540" y="6439710"/>
            <a:ext cx="1734820" cy="418290"/>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rgbClr val="512EAB"/>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512EAB"/>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800" b="0" i="0" u="none" strike="noStrike" kern="1200" cap="none" spc="0" normalizeH="0" baseline="0" noProof="0">
              <a:ln>
                <a:noFill/>
              </a:ln>
              <a:solidFill>
                <a:srgbClr val="512EAB"/>
              </a:solidFill>
              <a:effectLst/>
              <a:uLnTx/>
              <a:uFillTx/>
              <a:latin typeface="Plus Jakarta Sans" panose="020B0604030504040204"/>
              <a:ea typeface="+mn-ea"/>
              <a:cs typeface="+mn-cs"/>
            </a:endParaRPr>
          </a:p>
        </p:txBody>
      </p:sp>
      <p:sp>
        <p:nvSpPr>
          <p:cNvPr id="2" name="Rectangle: Rounded Corners 1">
            <a:extLst>
              <a:ext uri="{FF2B5EF4-FFF2-40B4-BE49-F238E27FC236}">
                <a16:creationId xmlns:a16="http://schemas.microsoft.com/office/drawing/2014/main" id="{88C286F5-7E3E-82B1-6947-D68BD8F0A533}"/>
              </a:ext>
            </a:extLst>
          </p:cNvPr>
          <p:cNvSpPr/>
          <p:nvPr/>
        </p:nvSpPr>
        <p:spPr>
          <a:xfrm>
            <a:off x="743113" y="2628900"/>
            <a:ext cx="3219378" cy="2613802"/>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FFFF"/>
                </a:solidFill>
              </a:rPr>
              <a:t>Create a poster, factsheet, video or presentation.</a:t>
            </a:r>
            <a:endParaRPr lang="en-US" dirty="0"/>
          </a:p>
          <a:p>
            <a:pPr algn="ctr"/>
            <a:endParaRPr lang="en-US" dirty="0"/>
          </a:p>
          <a:p>
            <a:pPr algn="ctr"/>
            <a:r>
              <a:rPr lang="en-US" dirty="0"/>
              <a:t>100 points per project.</a:t>
            </a:r>
          </a:p>
          <a:p>
            <a:pPr algn="ctr"/>
            <a:endParaRPr lang="en-US" dirty="0"/>
          </a:p>
        </p:txBody>
      </p:sp>
      <p:sp>
        <p:nvSpPr>
          <p:cNvPr id="4" name="Rectangle: Rounded Corners 3">
            <a:hlinkClick r:id="rId3" action="ppaction://hlinksldjump"/>
            <a:extLst>
              <a:ext uri="{FF2B5EF4-FFF2-40B4-BE49-F238E27FC236}">
                <a16:creationId xmlns:a16="http://schemas.microsoft.com/office/drawing/2014/main" id="{92131E00-CD7C-277F-D134-8E05AEB7C03C}"/>
              </a:ext>
            </a:extLst>
          </p:cNvPr>
          <p:cNvSpPr/>
          <p:nvPr/>
        </p:nvSpPr>
        <p:spPr>
          <a:xfrm>
            <a:off x="8954219" y="6285130"/>
            <a:ext cx="2187999" cy="418291"/>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GB" dirty="0"/>
              <a:t>Back to menu</a:t>
            </a:r>
          </a:p>
        </p:txBody>
      </p:sp>
      <p:pic>
        <p:nvPicPr>
          <p:cNvPr id="6" name="Graphic 5" descr="Chevron arrows with solid fill">
            <a:extLst>
              <a:ext uri="{FF2B5EF4-FFF2-40B4-BE49-F238E27FC236}">
                <a16:creationId xmlns:a16="http://schemas.microsoft.com/office/drawing/2014/main" id="{7CF39E01-EB9B-C72C-8B58-7732B79A45C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10800000">
            <a:off x="9081343" y="6264236"/>
            <a:ext cx="437455" cy="437455"/>
          </a:xfrm>
          <a:prstGeom prst="rect">
            <a:avLst/>
          </a:prstGeom>
        </p:spPr>
      </p:pic>
    </p:spTree>
    <p:extLst>
      <p:ext uri="{BB962C8B-B14F-4D97-AF65-F5344CB8AC3E}">
        <p14:creationId xmlns:p14="http://schemas.microsoft.com/office/powerpoint/2010/main" val="36773041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4FBC96A-1E40-311E-7ED7-3D0512C0271E}"/>
              </a:ext>
            </a:extLst>
          </p:cNvPr>
          <p:cNvSpPr>
            <a:spLocks noGrp="1"/>
          </p:cNvSpPr>
          <p:nvPr>
            <p:ph type="body" sz="quarter" idx="27"/>
          </p:nvPr>
        </p:nvSpPr>
        <p:spPr>
          <a:xfrm>
            <a:off x="550164" y="0"/>
            <a:ext cx="3607200" cy="547200"/>
          </a:xfrm>
        </p:spPr>
        <p:txBody>
          <a:bodyPr/>
          <a:lstStyle/>
          <a:p>
            <a:r>
              <a:rPr lang="en-US" dirty="0"/>
              <a:t>Activity 9</a:t>
            </a:r>
          </a:p>
        </p:txBody>
      </p:sp>
      <p:sp>
        <p:nvSpPr>
          <p:cNvPr id="3" name="Title 2">
            <a:extLst>
              <a:ext uri="{FF2B5EF4-FFF2-40B4-BE49-F238E27FC236}">
                <a16:creationId xmlns:a16="http://schemas.microsoft.com/office/drawing/2014/main" id="{060A6A64-3D21-FDCB-3F28-7C3867A0F350}"/>
              </a:ext>
            </a:extLst>
          </p:cNvPr>
          <p:cNvSpPr>
            <a:spLocks noGrp="1"/>
          </p:cNvSpPr>
          <p:nvPr>
            <p:ph type="title"/>
          </p:nvPr>
        </p:nvSpPr>
        <p:spPr>
          <a:xfrm>
            <a:off x="550164" y="777104"/>
            <a:ext cx="10158412" cy="547200"/>
          </a:xfrm>
        </p:spPr>
        <p:txBody>
          <a:bodyPr/>
          <a:lstStyle/>
          <a:p>
            <a:r>
              <a:rPr lang="en-US" dirty="0"/>
              <a:t>9. </a:t>
            </a:r>
            <a:r>
              <a:rPr lang="en-US" dirty="0" err="1"/>
              <a:t>Favourite</a:t>
            </a:r>
            <a:r>
              <a:rPr lang="en-US" dirty="0"/>
              <a:t> words</a:t>
            </a:r>
          </a:p>
        </p:txBody>
      </p:sp>
      <p:sp>
        <p:nvSpPr>
          <p:cNvPr id="4" name="Footer Placeholder 3">
            <a:extLst>
              <a:ext uri="{FF2B5EF4-FFF2-40B4-BE49-F238E27FC236}">
                <a16:creationId xmlns:a16="http://schemas.microsoft.com/office/drawing/2014/main" id="{94A708DF-AB8C-D58B-E0D1-3C7525B0D445}"/>
              </a:ext>
            </a:extLst>
          </p:cNvPr>
          <p:cNvSpPr>
            <a:spLocks noGrp="1"/>
          </p:cNvSpPr>
          <p:nvPr>
            <p:ph type="ftr" sz="quarter" idx="11"/>
          </p:nvPr>
        </p:nvSpPr>
        <p:spPr>
          <a:xfrm>
            <a:off x="550164" y="6439710"/>
            <a:ext cx="3605276" cy="418289"/>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0D004D"/>
                </a:solidFill>
                <a:effectLst/>
                <a:uLnTx/>
                <a:uFillTx/>
                <a:latin typeface="Plus Jakarta Sans" panose="020B0604030504040204"/>
                <a:ea typeface="+mn-ea"/>
                <a:cs typeface="+mn-cs"/>
              </a:rPr>
              <a:t>Copyright 2026 Pearson. All rights reserved.</a:t>
            </a:r>
            <a:endParaRPr kumimoji="0" lang="en-US" sz="800" b="0" i="0" u="none" strike="noStrike" kern="1200" cap="none" spc="0" normalizeH="0" baseline="0" noProof="0" dirty="0">
              <a:ln>
                <a:noFill/>
              </a:ln>
              <a:solidFill>
                <a:srgbClr val="0D004D"/>
              </a:solidFill>
              <a:effectLst/>
              <a:uLnTx/>
              <a:uFillTx/>
              <a:latin typeface="Plus Jakarta Sans" panose="020B0604030504040204"/>
              <a:ea typeface="+mn-ea"/>
              <a:cs typeface="+mn-cs"/>
            </a:endParaRPr>
          </a:p>
        </p:txBody>
      </p:sp>
      <p:sp>
        <p:nvSpPr>
          <p:cNvPr id="5" name="Slide Number Placeholder 4">
            <a:extLst>
              <a:ext uri="{FF2B5EF4-FFF2-40B4-BE49-F238E27FC236}">
                <a16:creationId xmlns:a16="http://schemas.microsoft.com/office/drawing/2014/main" id="{8AE0B8B9-C466-395D-8BE0-012BB3EF95BF}"/>
              </a:ext>
            </a:extLst>
          </p:cNvPr>
          <p:cNvSpPr>
            <a:spLocks noGrp="1"/>
          </p:cNvSpPr>
          <p:nvPr>
            <p:ph type="sldNum" sz="quarter" idx="12"/>
          </p:nvPr>
        </p:nvSpPr>
        <p:spPr>
          <a:xfrm>
            <a:off x="9908540" y="6439710"/>
            <a:ext cx="1734820" cy="41829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7BB625B-AB5A-C845-B50B-ED205C3DDF7A}" type="slidenum">
              <a:rPr kumimoji="0" lang="en-US" sz="800" b="0" i="0" u="none" strike="noStrike" kern="1200" cap="none" spc="0" normalizeH="0" baseline="0" noProof="0" smtClean="0">
                <a:ln>
                  <a:noFill/>
                </a:ln>
                <a:solidFill>
                  <a:srgbClr val="0D004D"/>
                </a:solidFill>
                <a:effectLst/>
                <a:uLnTx/>
                <a:uFillTx/>
                <a:latin typeface="Plus Jakarta Sans" panose="020B060403050404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800" b="0" i="0" u="none" strike="noStrike" kern="1200" cap="none" spc="0" normalizeH="0" baseline="0" noProof="0">
              <a:ln>
                <a:noFill/>
              </a:ln>
              <a:solidFill>
                <a:srgbClr val="0D004D"/>
              </a:solidFill>
              <a:effectLst/>
              <a:uLnTx/>
              <a:uFillTx/>
              <a:latin typeface="Plus Jakarta Sans" panose="020B0604030504040204"/>
              <a:ea typeface="+mn-ea"/>
              <a:cs typeface="+mn-cs"/>
            </a:endParaRPr>
          </a:p>
        </p:txBody>
      </p:sp>
      <p:sp>
        <p:nvSpPr>
          <p:cNvPr id="15" name="Text Placeholder 14">
            <a:extLst>
              <a:ext uri="{FF2B5EF4-FFF2-40B4-BE49-F238E27FC236}">
                <a16:creationId xmlns:a16="http://schemas.microsoft.com/office/drawing/2014/main" id="{F3D9E29F-9C5A-483A-2366-9FADA160152E}"/>
              </a:ext>
            </a:extLst>
          </p:cNvPr>
          <p:cNvSpPr>
            <a:spLocks noGrp="1"/>
          </p:cNvSpPr>
          <p:nvPr>
            <p:ph type="body" sz="quarter" idx="46"/>
          </p:nvPr>
        </p:nvSpPr>
        <p:spPr>
          <a:xfrm>
            <a:off x="550164" y="1410319"/>
            <a:ext cx="10158412" cy="409466"/>
          </a:xfrm>
        </p:spPr>
        <p:txBody>
          <a:bodyPr/>
          <a:lstStyle/>
          <a:p>
            <a:r>
              <a:rPr lang="en-GB" sz="1600" dirty="0"/>
              <a:t>Make a list of your favourite words in a language of your choice. Here are some of our favourites:</a:t>
            </a:r>
          </a:p>
        </p:txBody>
      </p:sp>
      <p:sp>
        <p:nvSpPr>
          <p:cNvPr id="14" name="Text Placeholder 13">
            <a:extLst>
              <a:ext uri="{FF2B5EF4-FFF2-40B4-BE49-F238E27FC236}">
                <a16:creationId xmlns:a16="http://schemas.microsoft.com/office/drawing/2014/main" id="{1D698F79-D076-81C5-F46C-EC7F95247471}"/>
              </a:ext>
            </a:extLst>
          </p:cNvPr>
          <p:cNvSpPr>
            <a:spLocks noGrp="1"/>
          </p:cNvSpPr>
          <p:nvPr>
            <p:ph type="body" sz="quarter" idx="47"/>
          </p:nvPr>
        </p:nvSpPr>
        <p:spPr>
          <a:xfrm>
            <a:off x="550161" y="1959170"/>
            <a:ext cx="3595747" cy="640840"/>
          </a:xfrm>
        </p:spPr>
        <p:txBody>
          <a:bodyPr/>
          <a:lstStyle/>
          <a:p>
            <a:r>
              <a:rPr lang="en-US" dirty="0"/>
              <a:t>French examples</a:t>
            </a:r>
          </a:p>
        </p:txBody>
      </p:sp>
      <p:sp>
        <p:nvSpPr>
          <p:cNvPr id="13" name="Text Placeholder 12">
            <a:extLst>
              <a:ext uri="{FF2B5EF4-FFF2-40B4-BE49-F238E27FC236}">
                <a16:creationId xmlns:a16="http://schemas.microsoft.com/office/drawing/2014/main" id="{E5AD1E31-A051-AA45-13FC-A0D7620E8580}"/>
              </a:ext>
            </a:extLst>
          </p:cNvPr>
          <p:cNvSpPr>
            <a:spLocks noGrp="1"/>
          </p:cNvSpPr>
          <p:nvPr>
            <p:ph type="body" sz="quarter" idx="48"/>
          </p:nvPr>
        </p:nvSpPr>
        <p:spPr>
          <a:xfrm>
            <a:off x="4298121" y="1959170"/>
            <a:ext cx="3595748" cy="620990"/>
          </a:xfrm>
        </p:spPr>
        <p:txBody>
          <a:bodyPr/>
          <a:lstStyle/>
          <a:p>
            <a:r>
              <a:rPr lang="en-US" dirty="0"/>
              <a:t>German examples</a:t>
            </a:r>
          </a:p>
        </p:txBody>
      </p:sp>
      <p:sp>
        <p:nvSpPr>
          <p:cNvPr id="12" name="Text Placeholder 11">
            <a:extLst>
              <a:ext uri="{FF2B5EF4-FFF2-40B4-BE49-F238E27FC236}">
                <a16:creationId xmlns:a16="http://schemas.microsoft.com/office/drawing/2014/main" id="{8C2B3F2E-0627-19A4-85C0-2E3682A2592F}"/>
              </a:ext>
            </a:extLst>
          </p:cNvPr>
          <p:cNvSpPr>
            <a:spLocks noGrp="1"/>
          </p:cNvSpPr>
          <p:nvPr>
            <p:ph type="body" sz="quarter" idx="49"/>
          </p:nvPr>
        </p:nvSpPr>
        <p:spPr>
          <a:xfrm>
            <a:off x="8046077" y="1959170"/>
            <a:ext cx="3595747" cy="640840"/>
          </a:xfrm>
        </p:spPr>
        <p:txBody>
          <a:bodyPr/>
          <a:lstStyle/>
          <a:p>
            <a:r>
              <a:rPr lang="en-US" dirty="0"/>
              <a:t>Spanish examples</a:t>
            </a:r>
          </a:p>
        </p:txBody>
      </p:sp>
      <p:sp>
        <p:nvSpPr>
          <p:cNvPr id="8" name="Text Placeholder 7">
            <a:extLst>
              <a:ext uri="{FF2B5EF4-FFF2-40B4-BE49-F238E27FC236}">
                <a16:creationId xmlns:a16="http://schemas.microsoft.com/office/drawing/2014/main" id="{02D7D56F-FDEB-9DFD-511D-D2601C9A0E41}"/>
              </a:ext>
            </a:extLst>
          </p:cNvPr>
          <p:cNvSpPr>
            <a:spLocks noGrp="1"/>
          </p:cNvSpPr>
          <p:nvPr>
            <p:ph type="body" sz="quarter" idx="53"/>
          </p:nvPr>
        </p:nvSpPr>
        <p:spPr>
          <a:xfrm>
            <a:off x="546040" y="2871792"/>
            <a:ext cx="3585581" cy="3209104"/>
          </a:xfrm>
        </p:spPr>
        <p:txBody>
          <a:bodyPr anchor="ctr"/>
          <a:lstStyle/>
          <a:p>
            <a:pPr marL="285750" indent="-285750">
              <a:buFont typeface="Arial" panose="020B0604020202020204" pitchFamily="34" charset="0"/>
              <a:buChar char="•"/>
            </a:pPr>
            <a:r>
              <a:rPr lang="en-GB" i="1" dirty="0" err="1"/>
              <a:t>vachement</a:t>
            </a:r>
            <a:r>
              <a:rPr lang="en-GB" dirty="0"/>
              <a:t> </a:t>
            </a:r>
            <a:br>
              <a:rPr lang="en-GB" dirty="0"/>
            </a:br>
            <a:r>
              <a:rPr lang="en-GB" dirty="0"/>
              <a:t>= slang for ‘really'</a:t>
            </a:r>
          </a:p>
          <a:p>
            <a:endParaRPr lang="en-GB" dirty="0"/>
          </a:p>
          <a:p>
            <a:pPr marL="285750" indent="-285750">
              <a:buFont typeface="Arial" panose="020B0604020202020204" pitchFamily="34" charset="0"/>
              <a:buChar char="•"/>
            </a:pPr>
            <a:r>
              <a:rPr lang="en-GB" i="1" dirty="0"/>
              <a:t>la </a:t>
            </a:r>
            <a:r>
              <a:rPr lang="en-GB" i="1" dirty="0" err="1"/>
              <a:t>chauve-souris</a:t>
            </a:r>
            <a:br>
              <a:rPr lang="en-GB" dirty="0"/>
            </a:br>
            <a:r>
              <a:rPr lang="en-GB" dirty="0"/>
              <a:t>= bat (literally, 'bald-mouse')</a:t>
            </a:r>
          </a:p>
        </p:txBody>
      </p:sp>
      <p:sp>
        <p:nvSpPr>
          <p:cNvPr id="7" name="Text Placeholder 6">
            <a:extLst>
              <a:ext uri="{FF2B5EF4-FFF2-40B4-BE49-F238E27FC236}">
                <a16:creationId xmlns:a16="http://schemas.microsoft.com/office/drawing/2014/main" id="{20D9BDB4-0168-02B4-C12F-C01B1AC56B24}"/>
              </a:ext>
            </a:extLst>
          </p:cNvPr>
          <p:cNvSpPr>
            <a:spLocks noGrp="1"/>
          </p:cNvSpPr>
          <p:nvPr>
            <p:ph type="body" sz="quarter" idx="54"/>
          </p:nvPr>
        </p:nvSpPr>
        <p:spPr>
          <a:xfrm>
            <a:off x="4283834" y="2871792"/>
            <a:ext cx="3595748" cy="3209104"/>
          </a:xfrm>
        </p:spPr>
        <p:txBody>
          <a:bodyPr anchor="ctr"/>
          <a:lstStyle/>
          <a:p>
            <a:pPr marL="285750" indent="-285750">
              <a:buFont typeface="Arial" panose="020B0604020202020204" pitchFamily="34" charset="0"/>
              <a:buChar char="•"/>
            </a:pPr>
            <a:r>
              <a:rPr lang="en-US" i="1" dirty="0" err="1"/>
              <a:t>Kuddelmuddel</a:t>
            </a:r>
            <a:r>
              <a:rPr lang="en-US" dirty="0"/>
              <a:t>  </a:t>
            </a:r>
            <a:br>
              <a:rPr lang="en-US" dirty="0"/>
            </a:br>
            <a:r>
              <a:rPr lang="en-US" dirty="0"/>
              <a:t>= jumble/mess</a:t>
            </a:r>
          </a:p>
          <a:p>
            <a:endParaRPr lang="en-US" dirty="0"/>
          </a:p>
          <a:p>
            <a:pPr marL="285750" indent="-285750">
              <a:buFont typeface="Arial" panose="020B0604020202020204" pitchFamily="34" charset="0"/>
              <a:buChar char="•"/>
            </a:pPr>
            <a:r>
              <a:rPr lang="en-US" i="1" dirty="0" err="1"/>
              <a:t>Luftschloss</a:t>
            </a:r>
            <a:br>
              <a:rPr lang="en-US" dirty="0"/>
            </a:br>
            <a:r>
              <a:rPr lang="en-US" dirty="0"/>
              <a:t>= an unrealistic dream (literally, 'air castle')</a:t>
            </a:r>
          </a:p>
        </p:txBody>
      </p:sp>
      <p:sp>
        <p:nvSpPr>
          <p:cNvPr id="6" name="Text Placeholder 5">
            <a:extLst>
              <a:ext uri="{FF2B5EF4-FFF2-40B4-BE49-F238E27FC236}">
                <a16:creationId xmlns:a16="http://schemas.microsoft.com/office/drawing/2014/main" id="{A524F100-6DBF-58F1-ECA7-CC6C98A8292E}"/>
              </a:ext>
            </a:extLst>
          </p:cNvPr>
          <p:cNvSpPr>
            <a:spLocks noGrp="1"/>
          </p:cNvSpPr>
          <p:nvPr>
            <p:ph type="body" sz="quarter" idx="55"/>
          </p:nvPr>
        </p:nvSpPr>
        <p:spPr>
          <a:xfrm>
            <a:off x="8016557" y="2871792"/>
            <a:ext cx="3595747" cy="3209104"/>
          </a:xfrm>
        </p:spPr>
        <p:txBody>
          <a:bodyPr anchor="ctr"/>
          <a:lstStyle/>
          <a:p>
            <a:pPr marL="285750" indent="-285750">
              <a:buFont typeface="Arial" panose="020B0604020202020204" pitchFamily="34" charset="0"/>
              <a:buChar char="•"/>
            </a:pPr>
            <a:r>
              <a:rPr lang="en-GB" i="1" dirty="0" err="1"/>
              <a:t>tiquismiquis</a:t>
            </a:r>
            <a:r>
              <a:rPr lang="en-GB" dirty="0"/>
              <a:t>  </a:t>
            </a:r>
            <a:br>
              <a:rPr lang="en-GB" dirty="0"/>
            </a:br>
            <a:r>
              <a:rPr lang="en-GB" dirty="0"/>
              <a:t>= picky/fussy</a:t>
            </a:r>
          </a:p>
          <a:p>
            <a:endParaRPr lang="en-GB" dirty="0"/>
          </a:p>
          <a:p>
            <a:pPr marL="285750" indent="-285750">
              <a:buFont typeface="Arial" panose="020B0604020202020204" pitchFamily="34" charset="0"/>
              <a:buChar char="•"/>
            </a:pPr>
            <a:r>
              <a:rPr lang="en-GB" i="1" dirty="0" err="1"/>
              <a:t>madrugar</a:t>
            </a:r>
            <a:br>
              <a:rPr lang="en-GB" dirty="0"/>
            </a:br>
            <a:r>
              <a:rPr lang="en-GB" dirty="0"/>
              <a:t>= to get up early</a:t>
            </a:r>
          </a:p>
          <a:p>
            <a:endParaRPr lang="en-US" dirty="0"/>
          </a:p>
        </p:txBody>
      </p:sp>
      <p:sp>
        <p:nvSpPr>
          <p:cNvPr id="23" name="Shape 3">
            <a:extLst>
              <a:ext uri="{FF2B5EF4-FFF2-40B4-BE49-F238E27FC236}">
                <a16:creationId xmlns:a16="http://schemas.microsoft.com/office/drawing/2014/main" id="{A38580B7-C0DE-EE10-6E29-32D8B8A3B23A}"/>
              </a:ext>
            </a:extLst>
          </p:cNvPr>
          <p:cNvSpPr/>
          <p:nvPr/>
        </p:nvSpPr>
        <p:spPr>
          <a:xfrm>
            <a:off x="8911087" y="516442"/>
            <a:ext cx="2587924" cy="489399"/>
          </a:xfrm>
          <a:prstGeom prst="roundRect">
            <a:avLst/>
          </a:prstGeom>
          <a:solidFill>
            <a:srgbClr val="C1BFFF"/>
          </a:solidFill>
          <a:ln w="12700">
            <a:solidFill>
              <a:srgbClr val="C1BFFF"/>
            </a:solidFill>
            <a:prstDash val="solid"/>
          </a:ln>
        </p:spPr>
        <p:txBody>
          <a:bodyPr anchor="ctr"/>
          <a:lstStyle/>
          <a:p>
            <a:pPr algn="ctr"/>
            <a:r>
              <a:rPr lang="en-US" b="1" dirty="0">
                <a:solidFill>
                  <a:srgbClr val="0D004D"/>
                </a:solidFill>
              </a:rPr>
              <a:t>10 points per word</a:t>
            </a:r>
            <a:endParaRPr lang="en-US" dirty="0">
              <a:solidFill>
                <a:srgbClr val="0D004D"/>
              </a:solidFill>
            </a:endParaRPr>
          </a:p>
        </p:txBody>
      </p:sp>
      <p:sp>
        <p:nvSpPr>
          <p:cNvPr id="25" name="Rectangle: Rounded Corners 24">
            <a:hlinkClick r:id="rId2" action="ppaction://hlinksldjump"/>
            <a:extLst>
              <a:ext uri="{FF2B5EF4-FFF2-40B4-BE49-F238E27FC236}">
                <a16:creationId xmlns:a16="http://schemas.microsoft.com/office/drawing/2014/main" id="{83186592-3124-3F20-81E9-51C0DEEC52BD}"/>
              </a:ext>
            </a:extLst>
          </p:cNvPr>
          <p:cNvSpPr/>
          <p:nvPr/>
        </p:nvSpPr>
        <p:spPr>
          <a:xfrm>
            <a:off x="8954219" y="6439710"/>
            <a:ext cx="2187999" cy="35074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GB" dirty="0"/>
              <a:t>Back to menu</a:t>
            </a:r>
          </a:p>
        </p:txBody>
      </p:sp>
      <p:pic>
        <p:nvPicPr>
          <p:cNvPr id="27" name="Graphic 26" descr="Chevron arrows with solid fill">
            <a:extLst>
              <a:ext uri="{FF2B5EF4-FFF2-40B4-BE49-F238E27FC236}">
                <a16:creationId xmlns:a16="http://schemas.microsoft.com/office/drawing/2014/main" id="{A013561A-0987-0908-90FB-4408D2CAAC3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10800000">
            <a:off x="9101852" y="6450317"/>
            <a:ext cx="329528" cy="329528"/>
          </a:xfrm>
          <a:prstGeom prst="rect">
            <a:avLst/>
          </a:prstGeom>
        </p:spPr>
      </p:pic>
    </p:spTree>
    <p:extLst>
      <p:ext uri="{BB962C8B-B14F-4D97-AF65-F5344CB8AC3E}">
        <p14:creationId xmlns:p14="http://schemas.microsoft.com/office/powerpoint/2010/main" val="7670394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8DFE27-4E69-EE39-DAD2-4FA8C98AD1B8}"/>
            </a:ext>
          </a:extLst>
        </p:cNvPr>
        <p:cNvGrpSpPr/>
        <p:nvPr/>
      </p:nvGrpSpPr>
      <p:grpSpPr>
        <a:xfrm>
          <a:off x="0" y="0"/>
          <a:ext cx="0" cy="0"/>
          <a:chOff x="0" y="0"/>
          <a:chExt cx="0" cy="0"/>
        </a:xfrm>
      </p:grpSpPr>
      <p:pic>
        <p:nvPicPr>
          <p:cNvPr id="7" name="Picture 1">
            <a:extLst>
              <a:ext uri="{FF2B5EF4-FFF2-40B4-BE49-F238E27FC236}">
                <a16:creationId xmlns:a16="http://schemas.microsoft.com/office/drawing/2014/main" id="{8D082715-01EB-704C-E85A-295E7BA8B360}"/>
              </a:ext>
            </a:extLst>
          </p:cNvPr>
          <p:cNvPicPr>
            <a:picLocks noChangeAspect="1"/>
          </p:cNvPicPr>
          <p:nvPr/>
        </p:nvPicPr>
        <p:blipFill>
          <a:blip r:embed="rId2"/>
          <a:srcRect t="3500" b="5262"/>
          <a:stretch/>
        </p:blipFill>
        <p:spPr>
          <a:xfrm>
            <a:off x="6349042" y="0"/>
            <a:ext cx="5842958" cy="6858000"/>
          </a:xfrm>
          <a:prstGeom prst="rect">
            <a:avLst/>
          </a:prstGeom>
        </p:spPr>
      </p:pic>
      <p:sp>
        <p:nvSpPr>
          <p:cNvPr id="8" name="Gradient">
            <a:extLst>
              <a:ext uri="{FF2B5EF4-FFF2-40B4-BE49-F238E27FC236}">
                <a16:creationId xmlns:a16="http://schemas.microsoft.com/office/drawing/2014/main" id="{D6BD5977-5123-CF6D-9B0A-3F5F1CC3853A}"/>
              </a:ext>
              <a:ext uri="{C183D7F6-B498-43B3-948B-1728B52AA6E4}">
                <adec:decorative xmlns:adec="http://schemas.microsoft.com/office/drawing/2017/decorative" val="1"/>
              </a:ext>
            </a:extLst>
          </p:cNvPr>
          <p:cNvSpPr>
            <a:spLocks/>
          </p:cNvSpPr>
          <p:nvPr/>
        </p:nvSpPr>
        <p:spPr>
          <a:xfrm>
            <a:off x="0" y="0"/>
            <a:ext cx="9652958" cy="6858000"/>
          </a:xfrm>
          <a:prstGeom prst="rect">
            <a:avLst/>
          </a:prstGeom>
          <a:gradFill>
            <a:gsLst>
              <a:gs pos="32000">
                <a:srgbClr val="0D004D"/>
              </a:gs>
              <a:gs pos="0">
                <a:schemeClr val="accent1">
                  <a:lumMod val="0"/>
                  <a:lumOff val="100000"/>
                  <a:alpha val="0"/>
                </a:schemeClr>
              </a:gs>
              <a:gs pos="100000">
                <a:srgbClr val="0D004D"/>
              </a:gs>
            </a:gsLst>
            <a:lin ang="10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Title">
            <a:extLst>
              <a:ext uri="{FF2B5EF4-FFF2-40B4-BE49-F238E27FC236}">
                <a16:creationId xmlns:a16="http://schemas.microsoft.com/office/drawing/2014/main" id="{DAC5E64A-73E5-A309-A404-B33C5B5AC323}"/>
              </a:ext>
            </a:extLst>
          </p:cNvPr>
          <p:cNvSpPr txBox="1">
            <a:spLocks noGrp="1"/>
          </p:cNvSpPr>
          <p:nvPr>
            <p:ph type="title"/>
          </p:nvPr>
        </p:nvSpPr>
        <p:spPr>
          <a:xfrm>
            <a:off x="542924" y="1646237"/>
            <a:ext cx="6419088" cy="3187020"/>
          </a:xfrm>
          <a:prstGeom prst="rect">
            <a:avLst/>
          </a:prstGeom>
          <a:noFill/>
          <a:ln>
            <a:noFill/>
            <a:prstDash/>
          </a:ln>
          <a:effectLst/>
        </p:spPr>
        <p:txBody>
          <a:bodyPr rot="0" spcFirstLastPara="0" vertOverflow="overflow" horzOverflow="overflow" vert="horz" wrap="square" lIns="0" tIns="0" rIns="0" bIns="0" numCol="1" spcCol="0" rtlCol="0" fromWordArt="0" anchor="b" anchorCtr="0" forceAA="0" compatLnSpc="1">
            <a:prstTxWarp prst="textNoShape">
              <a:avLst/>
            </a:prstTxWarp>
            <a:noAutofit/>
          </a:bodyPr>
          <a:lstStyle>
            <a:lvl1pPr algn="l" defTabSz="914400" rtl="0" eaLnBrk="1" latinLnBrk="0" hangingPunct="1">
              <a:lnSpc>
                <a:spcPct val="90000"/>
              </a:lnSpc>
              <a:spcBef>
                <a:spcPct val="0"/>
              </a:spcBef>
              <a:buNone/>
              <a:defRPr sz="6000" b="1" kern="1200">
                <a:solidFill>
                  <a:schemeClr val="bg2"/>
                </a:solidFill>
                <a:latin typeface="+mn-lt"/>
                <a:ea typeface="+mj-ea"/>
                <a:cs typeface="+mj-cs"/>
              </a:defRPr>
            </a:lvl1pPr>
          </a:lstStyle>
          <a:p>
            <a:r>
              <a:rPr lang="en-US" dirty="0">
                <a:solidFill>
                  <a:srgbClr val="FFFFFF"/>
                </a:solidFill>
              </a:rPr>
              <a:t>Thank you for</a:t>
            </a:r>
            <a:br>
              <a:rPr lang="en-US" dirty="0"/>
            </a:br>
            <a:r>
              <a:rPr lang="en-US" dirty="0">
                <a:solidFill>
                  <a:srgbClr val="FFFFFF"/>
                </a:solidFill>
              </a:rPr>
              <a:t>taking part!</a:t>
            </a:r>
            <a:br>
              <a:rPr lang="en-US" dirty="0">
                <a:solidFill>
                  <a:srgbClr val="FFFFFF"/>
                </a:solidFill>
              </a:rPr>
            </a:br>
            <a:endParaRPr lang="en-US" dirty="0"/>
          </a:p>
        </p:txBody>
      </p:sp>
      <p:pic>
        <p:nvPicPr>
          <p:cNvPr id="9" name="Pearson Logo" descr="Pearson Logo">
            <a:extLst>
              <a:ext uri="{FF2B5EF4-FFF2-40B4-BE49-F238E27FC236}">
                <a16:creationId xmlns:a16="http://schemas.microsoft.com/office/drawing/2014/main" id="{AF1DA3F0-9C16-6259-3841-4A59A730EB5C}"/>
              </a:ext>
            </a:extLst>
          </p:cNvPr>
          <p:cNvPicPr>
            <a:picLocks noGrp="1" noRot="1" noMove="1" noResize="1" noEditPoints="1" noAdjustHandles="1" noChangeArrowheads="1" noChangeShapeType="1" noCrop="1"/>
          </p:cNvPicPr>
          <p:nvPr/>
        </p:nvPicPr>
        <p:blipFill>
          <a:blip>
            <a:extLst>
              <a:ext uri="{96DAC541-7B7A-43D3-8B79-37D633B846F1}">
                <asvg:svgBlip xmlns:asvg="http://schemas.microsoft.com/office/drawing/2016/SVG/main" r:embed="rId3"/>
              </a:ext>
            </a:extLst>
          </a:blip>
          <a:stretch>
            <a:fillRect/>
          </a:stretch>
        </p:blipFill>
        <p:spPr>
          <a:xfrm>
            <a:off x="544512" y="552450"/>
            <a:ext cx="2276856" cy="455371"/>
          </a:xfrm>
          <a:prstGeom prst="rect">
            <a:avLst/>
          </a:prstGeom>
        </p:spPr>
      </p:pic>
      <p:sp>
        <p:nvSpPr>
          <p:cNvPr id="6" name="Subtitle">
            <a:extLst>
              <a:ext uri="{FF2B5EF4-FFF2-40B4-BE49-F238E27FC236}">
                <a16:creationId xmlns:a16="http://schemas.microsoft.com/office/drawing/2014/main" id="{B3C7C377-29C9-0150-9931-7B994841AB40}"/>
              </a:ext>
            </a:extLst>
          </p:cNvPr>
          <p:cNvSpPr txBox="1">
            <a:spLocks/>
          </p:cNvSpPr>
          <p:nvPr/>
        </p:nvSpPr>
        <p:spPr>
          <a:xfrm>
            <a:off x="542926" y="5212670"/>
            <a:ext cx="5484812" cy="1097643"/>
          </a:xfrm>
          <a:prstGeom prst="rect">
            <a:avLst/>
          </a:prstGeom>
        </p:spPr>
        <p:txBody>
          <a:bodyPr anchor="b">
            <a:normAutofit/>
          </a:bodyPr>
          <a:lstStyle>
            <a:lvl1pPr marL="0" indent="0" algn="l" defTabSz="914400" rtl="0" eaLnBrk="1" latinLnBrk="0" hangingPunct="1">
              <a:lnSpc>
                <a:spcPct val="100000"/>
              </a:lnSpc>
              <a:spcBef>
                <a:spcPts val="0"/>
              </a:spcBef>
              <a:spcAft>
                <a:spcPts val="600"/>
              </a:spcAft>
              <a:buFont typeface="Plus Jakarta Sans" panose="020B0604020202020204" pitchFamily="34" charset="0"/>
              <a:buNone/>
              <a:defRPr sz="1600" kern="1200">
                <a:solidFill>
                  <a:schemeClr val="bg2"/>
                </a:solidFill>
                <a:latin typeface="+mn-lt"/>
                <a:ea typeface="+mn-ea"/>
                <a:cs typeface="+mn-cs"/>
              </a:defRPr>
            </a:lvl1pPr>
            <a:lvl2pPr marL="457200" indent="0" algn="ctr" defTabSz="914400" rtl="0" eaLnBrk="1" latinLnBrk="0" hangingPunct="1">
              <a:lnSpc>
                <a:spcPct val="100000"/>
              </a:lnSpc>
              <a:spcBef>
                <a:spcPts val="0"/>
              </a:spcBef>
              <a:spcAft>
                <a:spcPts val="600"/>
              </a:spcAft>
              <a:buFont typeface="Plus Jakarta Sans" panose="020B0604020202020204" pitchFamily="34" charset="0"/>
              <a:buNone/>
              <a:defRPr sz="2000" kern="1200">
                <a:solidFill>
                  <a:schemeClr val="tx2"/>
                </a:solidFill>
                <a:latin typeface="+mn-lt"/>
                <a:ea typeface="+mn-ea"/>
                <a:cs typeface="+mn-cs"/>
              </a:defRPr>
            </a:lvl2pPr>
            <a:lvl3pPr marL="914400" indent="0" algn="ctr" defTabSz="914400" rtl="0" eaLnBrk="1" latinLnBrk="0" hangingPunct="1">
              <a:lnSpc>
                <a:spcPct val="100000"/>
              </a:lnSpc>
              <a:spcBef>
                <a:spcPts val="0"/>
              </a:spcBef>
              <a:spcAft>
                <a:spcPts val="600"/>
              </a:spcAft>
              <a:buFont typeface="Plus Jakarta Sans" panose="020B0604020202020204" pitchFamily="34" charset="0"/>
              <a:buNone/>
              <a:defRPr sz="1800" kern="1200">
                <a:solidFill>
                  <a:schemeClr val="tx2"/>
                </a:solidFill>
                <a:latin typeface="+mn-lt"/>
                <a:ea typeface="+mn-ea"/>
                <a:cs typeface="+mn-cs"/>
              </a:defRPr>
            </a:lvl3pPr>
            <a:lvl4pPr marL="1371600" indent="0" algn="ctr" defTabSz="914400" rtl="0" eaLnBrk="1" latinLnBrk="0" hangingPunct="1">
              <a:lnSpc>
                <a:spcPct val="100000"/>
              </a:lnSpc>
              <a:spcBef>
                <a:spcPts val="0"/>
              </a:spcBef>
              <a:spcAft>
                <a:spcPts val="600"/>
              </a:spcAft>
              <a:buFont typeface="Plus Jakarta Sans" panose="020B0604020202020204" pitchFamily="34" charset="0"/>
              <a:buNone/>
              <a:defRPr sz="1600" kern="1200">
                <a:solidFill>
                  <a:schemeClr val="tx2"/>
                </a:solidFill>
                <a:latin typeface="+mn-lt"/>
                <a:ea typeface="+mn-ea"/>
                <a:cs typeface="+mn-cs"/>
              </a:defRPr>
            </a:lvl4pPr>
            <a:lvl5pPr marL="1828800" indent="0" algn="ctr" defTabSz="914400" rtl="0" eaLnBrk="1" latinLnBrk="0" hangingPunct="1">
              <a:lnSpc>
                <a:spcPct val="100000"/>
              </a:lnSpc>
              <a:spcBef>
                <a:spcPts val="0"/>
              </a:spcBef>
              <a:spcAft>
                <a:spcPts val="600"/>
              </a:spcAft>
              <a:buFont typeface="Plus Jakarta Sans" panose="020B0604020202020204" pitchFamily="34" charset="0"/>
              <a:buNone/>
              <a:defRPr sz="1600" kern="1200">
                <a:solidFill>
                  <a:schemeClr val="tx2"/>
                </a:solidFill>
                <a:latin typeface="+mn-lt"/>
                <a:ea typeface="+mn-ea"/>
                <a:cs typeface="+mn-cs"/>
              </a:defRPr>
            </a:lvl5pPr>
            <a:lvl6pPr marL="2286000" indent="0" algn="ctr" defTabSz="914400" rtl="0" eaLnBrk="1" latinLnBrk="0" hangingPunct="1">
              <a:lnSpc>
                <a:spcPct val="90000"/>
              </a:lnSpc>
              <a:spcBef>
                <a:spcPts val="500"/>
              </a:spcBef>
              <a:buFont typeface="Plus Jakarta Sans"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Plus Jakarta Sans"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Plus Jakarta Sans"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Plus Jakarta Sans" panose="020B0604020202020204" pitchFamily="34" charset="0"/>
              <a:buNone/>
              <a:defRPr sz="1600" kern="1200">
                <a:solidFill>
                  <a:schemeClr val="tx1"/>
                </a:solidFill>
                <a:latin typeface="+mn-lt"/>
                <a:ea typeface="+mn-ea"/>
                <a:cs typeface="+mn-cs"/>
              </a:defRPr>
            </a:lvl9pPr>
          </a:lstStyle>
          <a:p>
            <a:r>
              <a:rPr lang="en-US" sz="2400" dirty="0">
                <a:solidFill>
                  <a:srgbClr val="C1BFFF"/>
                </a:solidFill>
              </a:rPr>
              <a:t>Keep celebrating language diversity.</a:t>
            </a:r>
          </a:p>
          <a:p>
            <a:endParaRPr lang="en-US" dirty="0">
              <a:solidFill>
                <a:srgbClr val="C1BFFF"/>
              </a:solidFill>
            </a:endParaRPr>
          </a:p>
          <a:p>
            <a:endParaRPr lang="en-US" dirty="0"/>
          </a:p>
        </p:txBody>
      </p:sp>
    </p:spTree>
    <p:extLst>
      <p:ext uri="{BB962C8B-B14F-4D97-AF65-F5344CB8AC3E}">
        <p14:creationId xmlns:p14="http://schemas.microsoft.com/office/powerpoint/2010/main" val="42677072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Plus Jakarta Sans"/>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Plus Jakarta San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earson_Color_Themes_test">
  <a:themeElements>
    <a:clrScheme name="Pearson Theme Colors">
      <a:dk1>
        <a:srgbClr val="000000"/>
      </a:dk1>
      <a:lt1>
        <a:srgbClr val="FFFFFF"/>
      </a:lt1>
      <a:dk2>
        <a:srgbClr val="0D004D"/>
      </a:dk2>
      <a:lt2>
        <a:srgbClr val="FFFFFF"/>
      </a:lt2>
      <a:accent1>
        <a:srgbClr val="B79BFE"/>
      </a:accent1>
      <a:accent2>
        <a:srgbClr val="7950E2"/>
      </a:accent2>
      <a:accent3>
        <a:srgbClr val="56E2E1"/>
      </a:accent3>
      <a:accent4>
        <a:srgbClr val="EC8DE2"/>
      </a:accent4>
      <a:accent5>
        <a:srgbClr val="FFCE00"/>
      </a:accent5>
      <a:accent6>
        <a:srgbClr val="B820A9"/>
      </a:accent6>
      <a:hlink>
        <a:srgbClr val="502EAB"/>
      </a:hlink>
      <a:folHlink>
        <a:srgbClr val="502EAB"/>
      </a:folHlink>
    </a:clrScheme>
    <a:fontScheme name="Plus Jakarta Sans SemiBold-Plus Jakarta Sans">
      <a:majorFont>
        <a:latin typeface="Plus Jakarta Sans SemiBold" panose="020B0609020204030204"/>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lus Jakarta Sans" panose="020B060403050404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Plus Jakarta Sans"/>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lnDef>
      <a:spPr>
        <a:ln w="9525">
          <a:solidFill>
            <a:schemeClr val="tx2"/>
          </a:solidFill>
        </a:ln>
      </a:spPr>
      <a:bodyPr/>
      <a:lstStyle/>
      <a:style>
        <a:lnRef idx="2">
          <a:schemeClr val="accent1"/>
        </a:lnRef>
        <a:fillRef idx="0">
          <a:schemeClr val="accent1"/>
        </a:fillRef>
        <a:effectRef idx="1">
          <a:schemeClr val="accent1"/>
        </a:effectRef>
        <a:fontRef idx="minor">
          <a:schemeClr val="tx1"/>
        </a:fontRef>
      </a:style>
    </a:lnDef>
    <a:txDef>
      <a:spPr>
        <a:noFill/>
      </a:spPr>
      <a:bodyPr wrap="none" lIns="0" tIns="0" rIns="0" bIns="0" rtlCol="0">
        <a:spAutoFit/>
      </a:bodyPr>
      <a:lstStyle>
        <a:defPPr algn="l">
          <a:defRPr sz="1100" dirty="0" smtClean="0">
            <a:solidFill>
              <a:schemeClr val="tx2"/>
            </a:solidFill>
          </a:defRPr>
        </a:defPPr>
      </a:lstStyle>
    </a:txDef>
  </a:objectDefaults>
  <a:extraClrSchemeLst/>
  <a:custClrLst>
    <a:custClr name="Pearson Purple">
      <a:srgbClr val="0D004D"/>
    </a:custClr>
    <a:custClr name="Amethyst">
      <a:srgbClr val="512EAB"/>
    </a:custClr>
    <a:custClr name="Light Purple">
      <a:srgbClr val="C1BFFF"/>
    </a:custClr>
    <a:custClr name="Fuchsia">
      <a:srgbClr val="DF41CF"/>
    </a:custClr>
    <a:custClr name="Amber">
      <a:srgbClr val="FFCE00"/>
    </a:custClr>
    <a:custClr name="Turquoise">
      <a:srgbClr val="56E2E1"/>
    </a:custClr>
    <a:custClr name="Blank">
      <a:srgbClr val="FFFFFF"/>
    </a:custClr>
    <a:custClr name="Blank">
      <a:srgbClr val="FFFFFF"/>
    </a:custClr>
    <a:custClr name="Blank">
      <a:srgbClr val="FFFFFF"/>
    </a:custClr>
    <a:custClr name="Positive">
      <a:srgbClr val="00C800"/>
    </a:custClr>
    <a:custClr name="Blank">
      <a:srgbClr val="FFFFFF"/>
    </a:custClr>
    <a:custClr name="Blank">
      <a:srgbClr val="FFFFFF"/>
    </a:custClr>
    <a:custClr name="Mist Purple">
      <a:srgbClr val="EDECF6"/>
    </a:custClr>
    <a:custClr name="Fuschia Tint">
      <a:srgbClr val="EFA0E7"/>
    </a:custClr>
    <a:custClr name="Amber Tint">
      <a:srgbClr val="FFE67F"/>
    </a:custClr>
    <a:custClr name="Turquoise Tint">
      <a:srgbClr val="B3F2F1"/>
    </a:custClr>
    <a:custClr name="Blank">
      <a:srgbClr val="FFFFFF"/>
    </a:custClr>
    <a:custClr name="Blank">
      <a:srgbClr val="FFFFFF"/>
    </a:custClr>
    <a:custClr name="Blank">
      <a:srgbClr val="FFFFFF"/>
    </a:custClr>
    <a:custClr name="Negative">
      <a:srgbClr val="FF0000"/>
    </a:custClr>
  </a:custClrLst>
  <a:extLst>
    <a:ext uri="{05A4C25C-085E-4340-85A3-A5531E510DB2}">
      <thm15:themeFamily xmlns:thm15="http://schemas.microsoft.com/office/thememl/2012/main" name="Pearson template with new slides" id="{7569A3CA-161E-604F-A00D-644D7929A265}" vid="{938FE987-CBFF-AA4A-AC64-8E9F1B14490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8cc434d7-97d0-47d3-b5c5-14fe0e33e34b}" enabled="0" method="" siteId="{8cc434d7-97d0-47d3-b5c5-14fe0e33e34b}" removed="1"/>
</clbl:labelList>
</file>

<file path=docProps/app.xml><?xml version="1.0" encoding="utf-8"?>
<Properties xmlns="http://schemas.openxmlformats.org/officeDocument/2006/extended-properties" xmlns:vt="http://schemas.openxmlformats.org/officeDocument/2006/docPropsVTypes">
  <TotalTime>328</TotalTime>
  <Words>1953</Words>
  <Application>Microsoft Office PowerPoint</Application>
  <PresentationFormat>Widescreen</PresentationFormat>
  <Paragraphs>476</Paragraphs>
  <Slides>21</Slides>
  <Notes>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21</vt:i4>
      </vt:variant>
    </vt:vector>
  </HeadingPairs>
  <TitlesOfParts>
    <vt:vector size="31" baseType="lpstr">
      <vt:lpstr>Arial</vt:lpstr>
      <vt:lpstr>Calibri</vt:lpstr>
      <vt:lpstr>Consolas</vt:lpstr>
      <vt:lpstr>Plus Jakarta Sans</vt:lpstr>
      <vt:lpstr>Plus Jakarta Sans ExtraLight</vt:lpstr>
      <vt:lpstr>Plus Jakarta Sans Medium</vt:lpstr>
      <vt:lpstr>Plus Jakarta Sans SemiBold</vt:lpstr>
      <vt:lpstr>Wingdings</vt:lpstr>
      <vt:lpstr>Office Theme</vt:lpstr>
      <vt:lpstr>Pearson_Color_Themes_test</vt:lpstr>
      <vt:lpstr>European Day  of Languages Celebration</vt:lpstr>
      <vt:lpstr>How to play: instructions for teachers</vt:lpstr>
      <vt:lpstr>Pick and Mix Menu</vt:lpstr>
      <vt:lpstr>1. A-Z of languages </vt:lpstr>
      <vt:lpstr>1. A-Z of languages Answers </vt:lpstr>
      <vt:lpstr>2a. Top 10: European round </vt:lpstr>
      <vt:lpstr>2a. Top 10: European round Answers </vt:lpstr>
      <vt:lpstr>2b. Top 10: Global round </vt:lpstr>
      <vt:lpstr>2b. Top 10: Global round  Answers </vt:lpstr>
      <vt:lpstr>3. Quick Quiz</vt:lpstr>
      <vt:lpstr>3. Quick Quiz Answers</vt:lpstr>
      <vt:lpstr>4. Social languages</vt:lpstr>
      <vt:lpstr>5. Say hello! </vt:lpstr>
      <vt:lpstr>5. Say hello! Answers </vt:lpstr>
      <vt:lpstr>6. Fun facts: true or false?</vt:lpstr>
      <vt:lpstr>6. Fun facts: true or false? Answers</vt:lpstr>
      <vt:lpstr>7. Words travel  </vt:lpstr>
      <vt:lpstr>7. Words travel Answers  </vt:lpstr>
      <vt:lpstr>8. Language discovery</vt:lpstr>
      <vt:lpstr>9. Favourite words</vt:lpstr>
      <vt:lpstr>Thank you for taking part! </vt:lpstr>
    </vt:vector>
  </TitlesOfParts>
  <Company>Pearson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European Day of Languages Celebration</dc:title>
  <dc:subject>PptxGenJS Presentation</dc:subject>
  <dc:creator>Rasha Al-Harithi</dc:creator>
  <cp:lastModifiedBy>Rasha Al-Harithi</cp:lastModifiedBy>
  <cp:revision>7</cp:revision>
  <dcterms:created xsi:type="dcterms:W3CDTF">2026-09-08T13:36:03Z</dcterms:created>
  <dcterms:modified xsi:type="dcterms:W3CDTF">2026-09-10T12:58:28Z</dcterms:modified>
</cp:coreProperties>
</file>