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officedocument.obfuscatedFont" Extension="odttf"/>
  <Default ContentType="application/vnd.openxmlformats-package.relationships+xml" Extension="rels"/>
  <Override ContentType="application/vnd.openxmlformats-officedocument.presentationml.notesSlide+xml" PartName="/ppt/notesSlides/notesSlide29.xml"/>
  <Override ContentType="application/vnd.openxmlformats-officedocument.presentationml.notesSlide+xml" PartName="/ppt/notesSlides/notesSlide32.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28.xml"/>
  <Override ContentType="application/vnd.openxmlformats-officedocument.presentationml.notesSlide+xml" PartName="/ppt/notesSlides/notesSlide33.xml"/>
  <Override ContentType="application/vnd.openxmlformats-officedocument.presentationml.notesSlide+xml" PartName="/ppt/notesSlides/notesSlide15.xml"/>
  <Override ContentType="application/vnd.openxmlformats-officedocument.presentationml.notesSlide+xml" PartName="/ppt/notesSlides/notesSlide11.xml"/>
  <Override ContentType="application/vnd.openxmlformats-officedocument.presentationml.notesSlide+xml" PartName="/ppt/notesSlides/notesSlide24.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34.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0.xml"/>
  <Override ContentType="application/vnd.openxmlformats-officedocument.presentationml.notesSlide+xml" PartName="/ppt/notesSlides/notesSlide22.xml"/>
  <Override ContentType="application/vnd.openxmlformats-officedocument.presentationml.notesSlide+xml" PartName="/ppt/notesSlides/notesSlide7.xml"/>
  <Override ContentType="application/vnd.openxmlformats-officedocument.presentationml.notesSlide+xml" PartName="/ppt/notesSlides/notesSlide26.xml"/>
  <Override ContentType="application/vnd.openxmlformats-officedocument.presentationml.notesSlide+xml" PartName="/ppt/notesSlides/notesSlide5.xml"/>
  <Override ContentType="application/vnd.openxmlformats-officedocument.presentationml.notesSlide+xml" PartName="/ppt/notesSlides/notesSlide31.xml"/>
  <Override ContentType="application/vnd.openxmlformats-officedocument.presentationml.notesSlide+xml" PartName="/ppt/notesSlides/notesSlide19.xml"/>
  <Override ContentType="application/vnd.openxmlformats-officedocument.presentationml.notesSlide+xml" PartName="/ppt/notesSlides/notesSlide27.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10.xml"/>
  <Override ContentType="application/vnd.openxmlformats-officedocument.presentationml.tableStyles+xml" PartName="/ppt/tableStyles.xml"/>
  <Override ContentType="application/vnd.openxmlformats-officedocument.presentationml.slideLayout+xml" PartName="/ppt/slideLayouts/slideLayout3.xml"/>
  <Override ContentType="application/vnd.openxmlformats-officedocument.presentationml.slideLayout+xml" PartName="/ppt/slideLayouts/slideLayout5.xml"/>
  <Override ContentType="application/vnd.openxmlformats-officedocument.presentationml.slideLayout+xml" PartName="/ppt/slideLayouts/slideLayout18.xml"/>
  <Override ContentType="application/vnd.openxmlformats-officedocument.presentationml.slideLayout+xml" PartName="/ppt/slideLayouts/slideLayout11.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22.xml"/>
  <Override ContentType="application/vnd.openxmlformats-officedocument.presentationml.slideLayout+xml" PartName="/ppt/slideLayouts/slideLayout7.xml"/>
  <Override ContentType="application/vnd.openxmlformats-officedocument.presentationml.slideLayout+xml" PartName="/ppt/slideLayouts/slideLayout16.xml"/>
  <Override ContentType="application/vnd.openxmlformats-officedocument.presentationml.slideLayout+xml" PartName="/ppt/slideLayouts/slideLayout20.xml"/>
  <Override ContentType="application/vnd.openxmlformats-officedocument.presentationml.slideLayout+xml" PartName="/ppt/slideLayouts/slideLayout9.xml"/>
  <Override ContentType="application/vnd.openxmlformats-officedocument.presentationml.slideLayout+xml" PartName="/ppt/slideLayouts/slideLayout19.xml"/>
  <Override ContentType="application/vnd.openxmlformats-officedocument.presentationml.slideLayout+xml" PartName="/ppt/slideLayouts/slideLayout4.xml"/>
  <Override ContentType="application/vnd.openxmlformats-officedocument.presentationml.slideLayout+xml" PartName="/ppt/slideLayouts/slideLayout17.xml"/>
  <Override ContentType="application/vnd.openxmlformats-officedocument.presentationml.slideLayout+xml" PartName="/ppt/slideLayouts/slideLayout14.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10.xml"/>
  <Override ContentType="application/vnd.openxmlformats-officedocument.presentationml.slideLayout+xml" PartName="/ppt/slideLayouts/slideLayout15.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21.xml"/>
  <Override ContentType="application/vnd.openxmlformats-officedocument.presentationml.slideMaster+xml" PartName="/ppt/slideMasters/slideMaster2.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30.xml"/>
  <Override ContentType="application/vnd.openxmlformats-officedocument.presentationml.slide+xml" PartName="/ppt/slides/slide22.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5.xml"/>
  <Override ContentType="application/vnd.openxmlformats-officedocument.presentationml.slide+xml" PartName="/ppt/slides/slide34.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33.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29.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32.xml"/>
  <Override ContentType="application/vnd.openxmlformats-officedocument.presentationml.slide+xml" PartName="/ppt/slides/slide1.xml"/>
  <Override ContentType="application/vnd.openxmlformats-officedocument.presentationml.slide+xml" PartName="/ppt/slides/slide28.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31.xml"/>
  <Override ContentType="application/vnd.openxmlformats-officedocument.presentationml.slide+xml" PartName="/ppt/slides/slide23.xml"/>
  <Override ContentType="application/vnd.openxmlformats-officedocument.presentationml.slide+xml" PartName="/ppt/slides/slide2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theme+xml" PartName="/ppt/theme/theme3.xml"/>
</Types>
</file>

<file path=_rels/.rels><?xml version="1.0" encoding="UTF-8" standalone="yes"?><Relationships xmlns="http://schemas.openxmlformats.org/package/2006/relationships"><Relationship Id="rId1" Type="http://schemas.openxmlformats.org/package/2006/relationships/metadata/core-properties" Target="docProps/core.xml"/><Relationship Id="rId2"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48" r:id="rId4"/>
    <p:sldMasterId id="2147483660" r:id="rId5"/>
  </p:sldMasterIdLst>
  <p:notesMasterIdLst>
    <p:notesMasterId r:id="rId6"/>
  </p:notesMasterIdLst>
  <p:sldIdLst>
    <p:sldId id="256" r:id="rId7"/>
    <p:sldId id="257" r:id="rId8"/>
    <p:sldId id="258" r:id="rId9"/>
    <p:sldId id="259" r:id="rId10"/>
    <p:sldId id="260" r:id="rId11"/>
    <p:sldId id="261" r:id="rId12"/>
    <p:sldId id="262" r:id="rId13"/>
    <p:sldId id="263" r:id="rId14"/>
    <p:sldId id="264" r:id="rId15"/>
    <p:sldId id="265" r:id="rId16"/>
    <p:sldId id="266" r:id="rId17"/>
    <p:sldId id="267" r:id="rId18"/>
    <p:sldId id="268" r:id="rId19"/>
    <p:sldId id="269" r:id="rId20"/>
    <p:sldId id="270" r:id="rId21"/>
    <p:sldId id="271" r:id="rId22"/>
    <p:sldId id="272" r:id="rId23"/>
    <p:sldId id="273" r:id="rId24"/>
    <p:sldId id="274" r:id="rId25"/>
    <p:sldId id="275" r:id="rId26"/>
    <p:sldId id="276" r:id="rId27"/>
    <p:sldId id="277" r:id="rId28"/>
    <p:sldId id="278" r:id="rId29"/>
    <p:sldId id="279" r:id="rId30"/>
    <p:sldId id="280" r:id="rId31"/>
    <p:sldId id="281" r:id="rId32"/>
    <p:sldId id="282" r:id="rId33"/>
    <p:sldId id="283" r:id="rId34"/>
    <p:sldId id="284" r:id="rId35"/>
    <p:sldId id="285" r:id="rId36"/>
    <p:sldId id="286" r:id="rId37"/>
    <p:sldId id="287" r:id="rId38"/>
    <p:sldId id="288" r:id="rId39"/>
    <p:sldId id="289" r:id="rId40"/>
  </p:sldIdLst>
  <p:sldSz cy="6858000" cx="12192000"/>
  <p:notesSz cx="6858000" cy="9144000"/>
  <p:embeddedFontLst>
    <p:embeddedFont>
      <p:font typeface="Play"/>
      <p:regular r:id="rId41"/>
      <p:bold r:id="rId42"/>
    </p:embeddedFont>
    <p:embeddedFont>
      <p:font typeface="Arial Black"/>
      <p:regular r:id="rId43"/>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GoogleSlidesCustomDataVersion2">
      <go:slidesCustomData xmlns:go="http://customooxmlschemas.google.com/" r:id="rId44" roundtripDataSignature="AMtx7mgMwP93m+5b7ardzNI8cJ6AoaDiWw=="/>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tableStyles.xml><?xml version="1.0" encoding="utf-8"?>
<a:tblStyleLst xmlns:a="http://schemas.openxmlformats.org/drawingml/2006/main" xmlns:r="http://schemas.openxmlformats.org/officeDocument/2006/relationships" def="{FD7B58DE-80B3-48F2-B148-5D9C7C5AF0D1}">
  <a:tblStyle styleId="{FD7B58DE-80B3-48F2-B148-5D9C7C5AF0D1}" styleName="Table_0">
    <a:wholeTbl>
      <a:tcTxStyle>
        <a:font>
          <a:latin typeface="Arial"/>
          <a:ea typeface="Arial"/>
          <a:cs typeface="Arial"/>
        </a:font>
        <a:srgbClr val="000000"/>
      </a:tcTxStyle>
    </a:wholeTbl>
    <a:band1H>
      <a:tcTxStyle/>
    </a:band1H>
    <a:band2H>
      <a:tcTxStyle/>
    </a:band2H>
    <a:band1V>
      <a:tcTxStyle/>
    </a:band1V>
    <a:band2V>
      <a:tcTxStyle/>
    </a:band2V>
    <a:lastCol>
      <a:tcTxStyle/>
    </a:lastCol>
    <a:firstCol>
      <a:tcTxStyle/>
    </a:firstCol>
    <a:lastRow>
      <a:tcTxStyle/>
    </a:lastRow>
    <a:seCell>
      <a:tcTxStyle/>
    </a:seCell>
    <a:swCell>
      <a:tcTxStyle/>
    </a:swCell>
    <a:firstRow>
      <a:tcTxStyle/>
    </a:firstRow>
    <a:neCell>
      <a:tcTxStyle/>
    </a:neCell>
    <a:nwCell>
      <a:tcTxStyle/>
    </a:nwCell>
  </a:tblStyle>
</a:tblStyleLst>
</file>

<file path=ppt/_rels/presentation.xml.rels><?xml version="1.0" encoding="UTF-8" standalone="yes"?><Relationships xmlns="http://schemas.openxmlformats.org/package/2006/relationships"><Relationship Id="rId40" Type="http://schemas.openxmlformats.org/officeDocument/2006/relationships/slide" Target="slides/slide34.xml"/><Relationship Id="rId20" Type="http://schemas.openxmlformats.org/officeDocument/2006/relationships/slide" Target="slides/slide14.xml"/><Relationship Id="rId42" Type="http://schemas.openxmlformats.org/officeDocument/2006/relationships/font" Target="fonts/Play-bold.fntdata"/><Relationship Id="rId41" Type="http://schemas.openxmlformats.org/officeDocument/2006/relationships/font" Target="fonts/Play-regular.fntdata"/><Relationship Id="rId22" Type="http://schemas.openxmlformats.org/officeDocument/2006/relationships/slide" Target="slides/slide16.xml"/><Relationship Id="rId44" Type="http://customschemas.google.com/relationships/presentationmetadata" Target="metadata"/><Relationship Id="rId21" Type="http://schemas.openxmlformats.org/officeDocument/2006/relationships/slide" Target="slides/slide15.xml"/><Relationship Id="rId43" Type="http://schemas.openxmlformats.org/officeDocument/2006/relationships/font" Target="fonts/ArialBlack-regular.fntdata"/><Relationship Id="rId24" Type="http://schemas.openxmlformats.org/officeDocument/2006/relationships/slide" Target="slides/slide18.xml"/><Relationship Id="rId23" Type="http://schemas.openxmlformats.org/officeDocument/2006/relationships/slide" Target="slides/slide17.xml"/><Relationship Id="rId1" Type="http://schemas.openxmlformats.org/officeDocument/2006/relationships/theme" Target="theme/theme3.xml"/><Relationship Id="rId2" Type="http://schemas.openxmlformats.org/officeDocument/2006/relationships/presProps" Target="presProps.xml"/><Relationship Id="rId3"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3.xml"/><Relationship Id="rId26" Type="http://schemas.openxmlformats.org/officeDocument/2006/relationships/slide" Target="slides/slide20.xml"/><Relationship Id="rId25" Type="http://schemas.openxmlformats.org/officeDocument/2006/relationships/slide" Target="slides/slide19.xml"/><Relationship Id="rId28" Type="http://schemas.openxmlformats.org/officeDocument/2006/relationships/slide" Target="slides/slide22.xml"/><Relationship Id="rId27" Type="http://schemas.openxmlformats.org/officeDocument/2006/relationships/slide" Target="slides/slide21.xml"/><Relationship Id="rId5" Type="http://schemas.openxmlformats.org/officeDocument/2006/relationships/slideMaster" Target="slideMasters/slideMaster2.xml"/><Relationship Id="rId6" Type="http://schemas.openxmlformats.org/officeDocument/2006/relationships/notesMaster" Target="notesMasters/notesMaster1.xml"/><Relationship Id="rId29" Type="http://schemas.openxmlformats.org/officeDocument/2006/relationships/slide" Target="slides/slide23.xml"/><Relationship Id="rId7" Type="http://schemas.openxmlformats.org/officeDocument/2006/relationships/slide" Target="slides/slide1.xml"/><Relationship Id="rId8" Type="http://schemas.openxmlformats.org/officeDocument/2006/relationships/slide" Target="slides/slide2.xml"/><Relationship Id="rId31" Type="http://schemas.openxmlformats.org/officeDocument/2006/relationships/slide" Target="slides/slide25.xml"/><Relationship Id="rId30" Type="http://schemas.openxmlformats.org/officeDocument/2006/relationships/slide" Target="slides/slide24.xml"/><Relationship Id="rId11" Type="http://schemas.openxmlformats.org/officeDocument/2006/relationships/slide" Target="slides/slide5.xml"/><Relationship Id="rId33" Type="http://schemas.openxmlformats.org/officeDocument/2006/relationships/slide" Target="slides/slide27.xml"/><Relationship Id="rId10" Type="http://schemas.openxmlformats.org/officeDocument/2006/relationships/slide" Target="slides/slide4.xml"/><Relationship Id="rId32" Type="http://schemas.openxmlformats.org/officeDocument/2006/relationships/slide" Target="slides/slide26.xml"/><Relationship Id="rId13" Type="http://schemas.openxmlformats.org/officeDocument/2006/relationships/slide" Target="slides/slide7.xml"/><Relationship Id="rId35" Type="http://schemas.openxmlformats.org/officeDocument/2006/relationships/slide" Target="slides/slide29.xml"/><Relationship Id="rId12" Type="http://schemas.openxmlformats.org/officeDocument/2006/relationships/slide" Target="slides/slide6.xml"/><Relationship Id="rId34" Type="http://schemas.openxmlformats.org/officeDocument/2006/relationships/slide" Target="slides/slide28.xml"/><Relationship Id="rId15" Type="http://schemas.openxmlformats.org/officeDocument/2006/relationships/slide" Target="slides/slide9.xml"/><Relationship Id="rId37" Type="http://schemas.openxmlformats.org/officeDocument/2006/relationships/slide" Target="slides/slide31.xml"/><Relationship Id="rId14" Type="http://schemas.openxmlformats.org/officeDocument/2006/relationships/slide" Target="slides/slide8.xml"/><Relationship Id="rId36" Type="http://schemas.openxmlformats.org/officeDocument/2006/relationships/slide" Target="slides/slide30.xml"/><Relationship Id="rId17" Type="http://schemas.openxmlformats.org/officeDocument/2006/relationships/slide" Target="slides/slide11.xml"/><Relationship Id="rId39" Type="http://schemas.openxmlformats.org/officeDocument/2006/relationships/slide" Target="slides/slide33.xml"/><Relationship Id="rId16" Type="http://schemas.openxmlformats.org/officeDocument/2006/relationships/slide" Target="slides/slide10.xml"/><Relationship Id="rId38" Type="http://schemas.openxmlformats.org/officeDocument/2006/relationships/slide" Target="slides/slide32.xml"/><Relationship Id="rId19" Type="http://schemas.openxmlformats.org/officeDocument/2006/relationships/slide" Target="slides/slide13.xml"/><Relationship Id="rId18" Type="http://schemas.openxmlformats.org/officeDocument/2006/relationships/slide" Target="slides/slide1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txBox="1"/>
          <p:nvPr>
            <p:ph idx="2" type="hdr"/>
          </p:nvPr>
        </p:nvSpPr>
        <p:spPr>
          <a:xfrm>
            <a:off x="0" y="0"/>
            <a:ext cx="2971800" cy="458788"/>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4" name="Google Shape;4;n"/>
          <p:cNvSpPr txBox="1"/>
          <p:nvPr>
            <p:ph idx="10" type="dt"/>
          </p:nvPr>
        </p:nvSpPr>
        <p:spPr>
          <a:xfrm>
            <a:off x="3884613" y="0"/>
            <a:ext cx="2971800" cy="458788"/>
          </a:xfrm>
          <a:prstGeom prst="rect">
            <a:avLst/>
          </a:prstGeom>
          <a:noFill/>
          <a:ln>
            <a:noFill/>
          </a:ln>
        </p:spPr>
        <p:txBody>
          <a:bodyPr anchorCtr="0" anchor="t" bIns="45700" lIns="91425" spcFirstLastPara="1" rIns="91425" wrap="square" tIns="45700">
            <a:noAutofit/>
          </a:bodyPr>
          <a:lstStyle>
            <a:lvl1pPr lvl="0" marR="0" rtl="0" algn="r">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5" name="Google Shape;5;n"/>
          <p:cNvSpPr/>
          <p:nvPr>
            <p:ph idx="3"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 name="Google Shape;6;n"/>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lvl1pPr indent="-228600" lvl="0" marL="4572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indent="-228600" lvl="1" marL="9144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2pPr>
            <a:lvl3pPr indent="-228600" lvl="2" marL="13716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3pPr>
            <a:lvl4pPr indent="-228600" lvl="3" marL="18288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4pPr>
            <a:lvl5pPr indent="-228600" lvl="4" marL="22860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5pPr>
            <a:lvl6pPr indent="-228600" lvl="5" marL="27432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6pPr>
            <a:lvl7pPr indent="-228600" lvl="6" marL="32004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7pPr>
            <a:lvl8pPr indent="-228600" lvl="7" marL="36576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8pPr>
            <a:lvl9pPr indent="-228600" lvl="8" marL="41148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9pPr>
          </a:lstStyle>
          <a:p/>
        </p:txBody>
      </p:sp>
      <p:sp>
        <p:nvSpPr>
          <p:cNvPr id="7" name="Google Shape;7;n"/>
          <p:cNvSpPr txBox="1"/>
          <p:nvPr>
            <p:ph idx="11" type="ftr"/>
          </p:nvPr>
        </p:nvSpPr>
        <p:spPr>
          <a:xfrm>
            <a:off x="0" y="8685213"/>
            <a:ext cx="2971800" cy="458787"/>
          </a:xfrm>
          <a:prstGeom prst="rect">
            <a:avLst/>
          </a:prstGeom>
          <a:noFill/>
          <a:ln>
            <a:noFill/>
          </a:ln>
        </p:spPr>
        <p:txBody>
          <a:bodyPr anchorCtr="0" anchor="b" bIns="45700" lIns="91425" spcFirstLastPara="1" rIns="91425" wrap="square" tIns="45700">
            <a:noAutofit/>
          </a:bodyPr>
          <a:lstStyle>
            <a:lvl1pPr lvl="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8" name="Google Shape;8;n"/>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b="0" i="0" lang="en-US"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9" name="Shape 159"/>
        <p:cNvGrpSpPr/>
        <p:nvPr/>
      </p:nvGrpSpPr>
      <p:grpSpPr>
        <a:xfrm>
          <a:off x="0" y="0"/>
          <a:ext cx="0" cy="0"/>
          <a:chOff x="0" y="0"/>
          <a:chExt cx="0" cy="0"/>
        </a:xfrm>
      </p:grpSpPr>
      <p:sp>
        <p:nvSpPr>
          <p:cNvPr id="160" name="Google Shape;160;p1: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61" name="Google Shape;161;p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5" name="Shape 265"/>
        <p:cNvGrpSpPr/>
        <p:nvPr/>
      </p:nvGrpSpPr>
      <p:grpSpPr>
        <a:xfrm>
          <a:off x="0" y="0"/>
          <a:ext cx="0" cy="0"/>
          <a:chOff x="0" y="0"/>
          <a:chExt cx="0" cy="0"/>
        </a:xfrm>
      </p:grpSpPr>
      <p:sp>
        <p:nvSpPr>
          <p:cNvPr id="266" name="Google Shape;266;p1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67" name="Google Shape;267;p10: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200"/>
              <a:buFont typeface="Calibri"/>
              <a:buNone/>
            </a:pPr>
            <a:r>
              <a:rPr lang="en-US"/>
              <a:t>10-question quiz about the World Cup. Questions are multiple choice to minimize the need for prior football knowledge, with the option for questions in English and/or Spanish (click the relevant flag on each slide to reveal the question.) Answers are in Spanish. Presented in pub quiz style with all questions first then answers at the end.</a:t>
            </a:r>
            <a:endParaRPr/>
          </a:p>
          <a:p>
            <a:pPr indent="0" lvl="0" marL="0" rtl="0" algn="l">
              <a:spcBef>
                <a:spcPts val="0"/>
              </a:spcBef>
              <a:spcAft>
                <a:spcPts val="0"/>
              </a:spcAft>
              <a:buNone/>
            </a:pPr>
            <a:r>
              <a:t/>
            </a:r>
            <a:endParaRPr/>
          </a:p>
        </p:txBody>
      </p:sp>
      <p:sp>
        <p:nvSpPr>
          <p:cNvPr id="268" name="Google Shape;268;p10: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2" name="Shape 272"/>
        <p:cNvGrpSpPr/>
        <p:nvPr/>
      </p:nvGrpSpPr>
      <p:grpSpPr>
        <a:xfrm>
          <a:off x="0" y="0"/>
          <a:ext cx="0" cy="0"/>
          <a:chOff x="0" y="0"/>
          <a:chExt cx="0" cy="0"/>
        </a:xfrm>
      </p:grpSpPr>
      <p:sp>
        <p:nvSpPr>
          <p:cNvPr id="273" name="Google Shape;273;p1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74" name="Google Shape;274;p11: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US"/>
              <a:t>Click on the UK flag for the question in English or the Spain flag for the question in Spanish</a:t>
            </a:r>
            <a:endParaRPr/>
          </a:p>
        </p:txBody>
      </p:sp>
      <p:sp>
        <p:nvSpPr>
          <p:cNvPr id="275" name="Google Shape;275;p11: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5" name="Shape 285"/>
        <p:cNvGrpSpPr/>
        <p:nvPr/>
      </p:nvGrpSpPr>
      <p:grpSpPr>
        <a:xfrm>
          <a:off x="0" y="0"/>
          <a:ext cx="0" cy="0"/>
          <a:chOff x="0" y="0"/>
          <a:chExt cx="0" cy="0"/>
        </a:xfrm>
      </p:grpSpPr>
      <p:sp>
        <p:nvSpPr>
          <p:cNvPr id="286" name="Google Shape;286;p1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87" name="Google Shape;287;p12: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US"/>
              <a:t>Click on the UK flag for the question in English or the Spain flag for the question in Spanish</a:t>
            </a:r>
            <a:endParaRPr/>
          </a:p>
        </p:txBody>
      </p:sp>
      <p:sp>
        <p:nvSpPr>
          <p:cNvPr id="288" name="Google Shape;288;p12: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8" name="Shape 298"/>
        <p:cNvGrpSpPr/>
        <p:nvPr/>
      </p:nvGrpSpPr>
      <p:grpSpPr>
        <a:xfrm>
          <a:off x="0" y="0"/>
          <a:ext cx="0" cy="0"/>
          <a:chOff x="0" y="0"/>
          <a:chExt cx="0" cy="0"/>
        </a:xfrm>
      </p:grpSpPr>
      <p:sp>
        <p:nvSpPr>
          <p:cNvPr id="299" name="Google Shape;299;p1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00" name="Google Shape;300;p13: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US"/>
              <a:t>Click on the UK flag for the question in English or the Spain flag for the question in Spanish</a:t>
            </a:r>
            <a:endParaRPr/>
          </a:p>
        </p:txBody>
      </p:sp>
      <p:sp>
        <p:nvSpPr>
          <p:cNvPr id="301" name="Google Shape;301;p13: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1" name="Shape 311"/>
        <p:cNvGrpSpPr/>
        <p:nvPr/>
      </p:nvGrpSpPr>
      <p:grpSpPr>
        <a:xfrm>
          <a:off x="0" y="0"/>
          <a:ext cx="0" cy="0"/>
          <a:chOff x="0" y="0"/>
          <a:chExt cx="0" cy="0"/>
        </a:xfrm>
      </p:grpSpPr>
      <p:sp>
        <p:nvSpPr>
          <p:cNvPr id="312" name="Google Shape;312;p1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13" name="Google Shape;313;p14: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US"/>
              <a:t>Click on the UK flag for the question in English or the Spain flag for the question in Spanish</a:t>
            </a:r>
            <a:endParaRPr/>
          </a:p>
        </p:txBody>
      </p:sp>
      <p:sp>
        <p:nvSpPr>
          <p:cNvPr id="314" name="Google Shape;314;p14: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24" name="Shape 324"/>
        <p:cNvGrpSpPr/>
        <p:nvPr/>
      </p:nvGrpSpPr>
      <p:grpSpPr>
        <a:xfrm>
          <a:off x="0" y="0"/>
          <a:ext cx="0" cy="0"/>
          <a:chOff x="0" y="0"/>
          <a:chExt cx="0" cy="0"/>
        </a:xfrm>
      </p:grpSpPr>
      <p:sp>
        <p:nvSpPr>
          <p:cNvPr id="325" name="Google Shape;325;p1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26" name="Google Shape;326;p15: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US"/>
              <a:t>Click on the UK flag for the question in English or the Spain flag for the question in Spanish</a:t>
            </a:r>
            <a:endParaRPr/>
          </a:p>
        </p:txBody>
      </p:sp>
      <p:sp>
        <p:nvSpPr>
          <p:cNvPr id="327" name="Google Shape;327;p15: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37" name="Shape 337"/>
        <p:cNvGrpSpPr/>
        <p:nvPr/>
      </p:nvGrpSpPr>
      <p:grpSpPr>
        <a:xfrm>
          <a:off x="0" y="0"/>
          <a:ext cx="0" cy="0"/>
          <a:chOff x="0" y="0"/>
          <a:chExt cx="0" cy="0"/>
        </a:xfrm>
      </p:grpSpPr>
      <p:sp>
        <p:nvSpPr>
          <p:cNvPr id="338" name="Google Shape;338;p1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39" name="Google Shape;339;p16: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200"/>
              <a:buFont typeface="Calibri"/>
              <a:buNone/>
            </a:pPr>
            <a:r>
              <a:rPr lang="en-US"/>
              <a:t>Click on the UK flag for the question in English or the Spain flag for the question in Spanish</a:t>
            </a:r>
            <a:endParaRPr/>
          </a:p>
        </p:txBody>
      </p:sp>
      <p:sp>
        <p:nvSpPr>
          <p:cNvPr id="340" name="Google Shape;340;p16: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50" name="Shape 350"/>
        <p:cNvGrpSpPr/>
        <p:nvPr/>
      </p:nvGrpSpPr>
      <p:grpSpPr>
        <a:xfrm>
          <a:off x="0" y="0"/>
          <a:ext cx="0" cy="0"/>
          <a:chOff x="0" y="0"/>
          <a:chExt cx="0" cy="0"/>
        </a:xfrm>
      </p:grpSpPr>
      <p:sp>
        <p:nvSpPr>
          <p:cNvPr id="351" name="Google Shape;351;p1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52" name="Google Shape;352;p17: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200"/>
              <a:buFont typeface="Calibri"/>
              <a:buNone/>
            </a:pPr>
            <a:r>
              <a:rPr lang="en-US"/>
              <a:t>Click on the UK flag for the question in English or the Spain flag for the question in Spanish</a:t>
            </a:r>
            <a:endParaRPr/>
          </a:p>
        </p:txBody>
      </p:sp>
      <p:sp>
        <p:nvSpPr>
          <p:cNvPr id="353" name="Google Shape;353;p17: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63" name="Shape 363"/>
        <p:cNvGrpSpPr/>
        <p:nvPr/>
      </p:nvGrpSpPr>
      <p:grpSpPr>
        <a:xfrm>
          <a:off x="0" y="0"/>
          <a:ext cx="0" cy="0"/>
          <a:chOff x="0" y="0"/>
          <a:chExt cx="0" cy="0"/>
        </a:xfrm>
      </p:grpSpPr>
      <p:sp>
        <p:nvSpPr>
          <p:cNvPr id="364" name="Google Shape;364;p1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65" name="Google Shape;365;p18: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200"/>
              <a:buFont typeface="Calibri"/>
              <a:buNone/>
            </a:pPr>
            <a:r>
              <a:rPr lang="en-US"/>
              <a:t>Click on the UK flag for the question in English or the Spain flag for the question in Spanish</a:t>
            </a:r>
            <a:endParaRPr/>
          </a:p>
        </p:txBody>
      </p:sp>
      <p:sp>
        <p:nvSpPr>
          <p:cNvPr id="366" name="Google Shape;366;p18: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76" name="Shape 376"/>
        <p:cNvGrpSpPr/>
        <p:nvPr/>
      </p:nvGrpSpPr>
      <p:grpSpPr>
        <a:xfrm>
          <a:off x="0" y="0"/>
          <a:ext cx="0" cy="0"/>
          <a:chOff x="0" y="0"/>
          <a:chExt cx="0" cy="0"/>
        </a:xfrm>
      </p:grpSpPr>
      <p:sp>
        <p:nvSpPr>
          <p:cNvPr id="377" name="Google Shape;377;p1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78" name="Google Shape;378;p19: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200"/>
              <a:buFont typeface="Calibri"/>
              <a:buNone/>
            </a:pPr>
            <a:r>
              <a:rPr lang="en-US"/>
              <a:t>Click on the UK flag for the question in English or the Spain flag for the question in Spanish</a:t>
            </a:r>
            <a:endParaRPr/>
          </a:p>
        </p:txBody>
      </p:sp>
      <p:sp>
        <p:nvSpPr>
          <p:cNvPr id="379" name="Google Shape;379;p19: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8" name="Shape 168"/>
        <p:cNvGrpSpPr/>
        <p:nvPr/>
      </p:nvGrpSpPr>
      <p:grpSpPr>
        <a:xfrm>
          <a:off x="0" y="0"/>
          <a:ext cx="0" cy="0"/>
          <a:chOff x="0" y="0"/>
          <a:chExt cx="0" cy="0"/>
        </a:xfrm>
      </p:grpSpPr>
      <p:sp>
        <p:nvSpPr>
          <p:cNvPr id="169" name="Google Shape;169;p2: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70" name="Google Shape;170;p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89" name="Shape 389"/>
        <p:cNvGrpSpPr/>
        <p:nvPr/>
      </p:nvGrpSpPr>
      <p:grpSpPr>
        <a:xfrm>
          <a:off x="0" y="0"/>
          <a:ext cx="0" cy="0"/>
          <a:chOff x="0" y="0"/>
          <a:chExt cx="0" cy="0"/>
        </a:xfrm>
      </p:grpSpPr>
      <p:sp>
        <p:nvSpPr>
          <p:cNvPr id="390" name="Google Shape;390;p2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91" name="Google Shape;391;p20: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200"/>
              <a:buFont typeface="Calibri"/>
              <a:buNone/>
            </a:pPr>
            <a:r>
              <a:rPr lang="en-US"/>
              <a:t>Click on the UK flag for the question in English or the Spain flag for the question in Spanish</a:t>
            </a:r>
            <a:endParaRPr/>
          </a:p>
        </p:txBody>
      </p:sp>
      <p:sp>
        <p:nvSpPr>
          <p:cNvPr id="392" name="Google Shape;392;p20: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02" name="Shape 402"/>
        <p:cNvGrpSpPr/>
        <p:nvPr/>
      </p:nvGrpSpPr>
      <p:grpSpPr>
        <a:xfrm>
          <a:off x="0" y="0"/>
          <a:ext cx="0" cy="0"/>
          <a:chOff x="0" y="0"/>
          <a:chExt cx="0" cy="0"/>
        </a:xfrm>
      </p:grpSpPr>
      <p:sp>
        <p:nvSpPr>
          <p:cNvPr id="403" name="Google Shape;403;p2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04" name="Google Shape;404;p21: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05" name="Google Shape;405;p21: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09" name="Shape 409"/>
        <p:cNvGrpSpPr/>
        <p:nvPr/>
      </p:nvGrpSpPr>
      <p:grpSpPr>
        <a:xfrm>
          <a:off x="0" y="0"/>
          <a:ext cx="0" cy="0"/>
          <a:chOff x="0" y="0"/>
          <a:chExt cx="0" cy="0"/>
        </a:xfrm>
      </p:grpSpPr>
      <p:sp>
        <p:nvSpPr>
          <p:cNvPr id="410" name="Google Shape;410;p2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11" name="Google Shape;411;p22: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US"/>
              <a:t>Click on the UK flag for the question in English or the Spain flag for the question in Spanish</a:t>
            </a:r>
            <a:endParaRPr/>
          </a:p>
        </p:txBody>
      </p:sp>
      <p:sp>
        <p:nvSpPr>
          <p:cNvPr id="412" name="Google Shape;412;p22: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Calibri"/>
              <a:buNone/>
            </a:pPr>
            <a:fld id="{00000000-1234-1234-1234-123412341234}" type="slidenum">
              <a:rPr b="0" i="0" lang="en-US" sz="1200" u="none" cap="none" strike="noStrike">
                <a:solidFill>
                  <a:srgbClr val="000000"/>
                </a:solidFill>
                <a:latin typeface="Calibri"/>
                <a:ea typeface="Calibri"/>
                <a:cs typeface="Calibri"/>
                <a:sym typeface="Calibri"/>
              </a:rPr>
              <a:t>‹#›</a:t>
            </a:fld>
            <a:endParaRPr b="0" i="0" sz="1200" u="none" cap="none" strike="noStrike">
              <a:solidFill>
                <a:srgbClr val="000000"/>
              </a:solidFill>
              <a:latin typeface="Calibri"/>
              <a:ea typeface="Calibri"/>
              <a:cs typeface="Calibri"/>
              <a:sym typeface="Calibri"/>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23" name="Shape 423"/>
        <p:cNvGrpSpPr/>
        <p:nvPr/>
      </p:nvGrpSpPr>
      <p:grpSpPr>
        <a:xfrm>
          <a:off x="0" y="0"/>
          <a:ext cx="0" cy="0"/>
          <a:chOff x="0" y="0"/>
          <a:chExt cx="0" cy="0"/>
        </a:xfrm>
      </p:grpSpPr>
      <p:sp>
        <p:nvSpPr>
          <p:cNvPr id="424" name="Google Shape;424;p2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25" name="Google Shape;425;p23: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US"/>
              <a:t>Click on the UK flag for the question in English or the Spain flag for the question in Spanish</a:t>
            </a:r>
            <a:endParaRPr/>
          </a:p>
        </p:txBody>
      </p:sp>
      <p:sp>
        <p:nvSpPr>
          <p:cNvPr id="426" name="Google Shape;426;p23: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Calibri"/>
              <a:buNone/>
            </a:pPr>
            <a:fld id="{00000000-1234-1234-1234-123412341234}" type="slidenum">
              <a:rPr b="0" i="0" lang="en-US" sz="1200" u="none" cap="none" strike="noStrike">
                <a:solidFill>
                  <a:srgbClr val="000000"/>
                </a:solidFill>
                <a:latin typeface="Calibri"/>
                <a:ea typeface="Calibri"/>
                <a:cs typeface="Calibri"/>
                <a:sym typeface="Calibri"/>
              </a:rPr>
              <a:t>‹#›</a:t>
            </a:fld>
            <a:endParaRPr b="0" i="0" sz="1200" u="none" cap="none" strike="noStrike">
              <a:solidFill>
                <a:srgbClr val="000000"/>
              </a:solidFill>
              <a:latin typeface="Calibri"/>
              <a:ea typeface="Calibri"/>
              <a:cs typeface="Calibri"/>
              <a:sym typeface="Calibri"/>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37" name="Shape 437"/>
        <p:cNvGrpSpPr/>
        <p:nvPr/>
      </p:nvGrpSpPr>
      <p:grpSpPr>
        <a:xfrm>
          <a:off x="0" y="0"/>
          <a:ext cx="0" cy="0"/>
          <a:chOff x="0" y="0"/>
          <a:chExt cx="0" cy="0"/>
        </a:xfrm>
      </p:grpSpPr>
      <p:sp>
        <p:nvSpPr>
          <p:cNvPr id="438" name="Google Shape;438;p2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39" name="Google Shape;439;p24: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US"/>
              <a:t>Click on the UK flag for the question in English or the Spain flag for the question in Spanish</a:t>
            </a:r>
            <a:endParaRPr/>
          </a:p>
        </p:txBody>
      </p:sp>
      <p:sp>
        <p:nvSpPr>
          <p:cNvPr id="440" name="Google Shape;440;p24: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Calibri"/>
              <a:buNone/>
            </a:pPr>
            <a:fld id="{00000000-1234-1234-1234-123412341234}" type="slidenum">
              <a:rPr b="0" i="0" lang="en-US" sz="1200" u="none" cap="none" strike="noStrike">
                <a:solidFill>
                  <a:srgbClr val="000000"/>
                </a:solidFill>
                <a:latin typeface="Calibri"/>
                <a:ea typeface="Calibri"/>
                <a:cs typeface="Calibri"/>
                <a:sym typeface="Calibri"/>
              </a:rPr>
              <a:t>‹#›</a:t>
            </a:fld>
            <a:endParaRPr b="0" i="0" sz="1200" u="none" cap="none" strike="noStrike">
              <a:solidFill>
                <a:srgbClr val="000000"/>
              </a:solidFill>
              <a:latin typeface="Calibri"/>
              <a:ea typeface="Calibri"/>
              <a:cs typeface="Calibri"/>
              <a:sym typeface="Calibri"/>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51" name="Shape 451"/>
        <p:cNvGrpSpPr/>
        <p:nvPr/>
      </p:nvGrpSpPr>
      <p:grpSpPr>
        <a:xfrm>
          <a:off x="0" y="0"/>
          <a:ext cx="0" cy="0"/>
          <a:chOff x="0" y="0"/>
          <a:chExt cx="0" cy="0"/>
        </a:xfrm>
      </p:grpSpPr>
      <p:sp>
        <p:nvSpPr>
          <p:cNvPr id="452" name="Google Shape;452;p2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53" name="Google Shape;453;p25: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US"/>
              <a:t>Click on the UK flag for the question in English or the Spain flag for the question in Spanish</a:t>
            </a:r>
            <a:endParaRPr/>
          </a:p>
        </p:txBody>
      </p:sp>
      <p:sp>
        <p:nvSpPr>
          <p:cNvPr id="454" name="Google Shape;454;p25: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Calibri"/>
              <a:buNone/>
            </a:pPr>
            <a:fld id="{00000000-1234-1234-1234-123412341234}" type="slidenum">
              <a:rPr b="0" i="0" lang="en-US" sz="1200" u="none" cap="none" strike="noStrike">
                <a:solidFill>
                  <a:srgbClr val="000000"/>
                </a:solidFill>
                <a:latin typeface="Calibri"/>
                <a:ea typeface="Calibri"/>
                <a:cs typeface="Calibri"/>
                <a:sym typeface="Calibri"/>
              </a:rPr>
              <a:t>‹#›</a:t>
            </a:fld>
            <a:endParaRPr b="0" i="0" sz="1200" u="none" cap="none" strike="noStrike">
              <a:solidFill>
                <a:srgbClr val="000000"/>
              </a:solidFill>
              <a:latin typeface="Calibri"/>
              <a:ea typeface="Calibri"/>
              <a:cs typeface="Calibri"/>
              <a:sym typeface="Calibri"/>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65" name="Shape 465"/>
        <p:cNvGrpSpPr/>
        <p:nvPr/>
      </p:nvGrpSpPr>
      <p:grpSpPr>
        <a:xfrm>
          <a:off x="0" y="0"/>
          <a:ext cx="0" cy="0"/>
          <a:chOff x="0" y="0"/>
          <a:chExt cx="0" cy="0"/>
        </a:xfrm>
      </p:grpSpPr>
      <p:sp>
        <p:nvSpPr>
          <p:cNvPr id="466" name="Google Shape;466;p2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67" name="Google Shape;467;p26: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US"/>
              <a:t>Click on the UK flag for the question in English or the Spain flag for the question in Spanish</a:t>
            </a:r>
            <a:endParaRPr/>
          </a:p>
        </p:txBody>
      </p:sp>
      <p:sp>
        <p:nvSpPr>
          <p:cNvPr id="468" name="Google Shape;468;p26: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Calibri"/>
              <a:buNone/>
            </a:pPr>
            <a:fld id="{00000000-1234-1234-1234-123412341234}" type="slidenum">
              <a:rPr b="0" i="0" lang="en-US" sz="1200" u="none" cap="none" strike="noStrike">
                <a:solidFill>
                  <a:srgbClr val="000000"/>
                </a:solidFill>
                <a:latin typeface="Calibri"/>
                <a:ea typeface="Calibri"/>
                <a:cs typeface="Calibri"/>
                <a:sym typeface="Calibri"/>
              </a:rPr>
              <a:t>‹#›</a:t>
            </a:fld>
            <a:endParaRPr b="0" i="0" sz="1200" u="none" cap="none" strike="noStrike">
              <a:solidFill>
                <a:srgbClr val="000000"/>
              </a:solidFill>
              <a:latin typeface="Calibri"/>
              <a:ea typeface="Calibri"/>
              <a:cs typeface="Calibri"/>
              <a:sym typeface="Calibri"/>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79" name="Shape 479"/>
        <p:cNvGrpSpPr/>
        <p:nvPr/>
      </p:nvGrpSpPr>
      <p:grpSpPr>
        <a:xfrm>
          <a:off x="0" y="0"/>
          <a:ext cx="0" cy="0"/>
          <a:chOff x="0" y="0"/>
          <a:chExt cx="0" cy="0"/>
        </a:xfrm>
      </p:grpSpPr>
      <p:sp>
        <p:nvSpPr>
          <p:cNvPr id="480" name="Google Shape;480;p2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81" name="Google Shape;481;p27: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200"/>
              <a:buFont typeface="Calibri"/>
              <a:buNone/>
            </a:pPr>
            <a:r>
              <a:rPr lang="en-US"/>
              <a:t>Click on the UK flag for the question in English or the Spain flag for the question in Spanish</a:t>
            </a:r>
            <a:endParaRPr/>
          </a:p>
        </p:txBody>
      </p:sp>
      <p:sp>
        <p:nvSpPr>
          <p:cNvPr id="482" name="Google Shape;482;p27: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Calibri"/>
              <a:buNone/>
            </a:pPr>
            <a:fld id="{00000000-1234-1234-1234-123412341234}" type="slidenum">
              <a:rPr b="0" i="0" lang="en-US" sz="1200" u="none" cap="none" strike="noStrike">
                <a:solidFill>
                  <a:srgbClr val="000000"/>
                </a:solidFill>
                <a:latin typeface="Calibri"/>
                <a:ea typeface="Calibri"/>
                <a:cs typeface="Calibri"/>
                <a:sym typeface="Calibri"/>
              </a:rPr>
              <a:t>‹#›</a:t>
            </a:fld>
            <a:endParaRPr b="0" i="0" sz="1200" u="none" cap="none" strike="noStrike">
              <a:solidFill>
                <a:srgbClr val="000000"/>
              </a:solidFill>
              <a:latin typeface="Calibri"/>
              <a:ea typeface="Calibri"/>
              <a:cs typeface="Calibri"/>
              <a:sym typeface="Calibri"/>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93" name="Shape 493"/>
        <p:cNvGrpSpPr/>
        <p:nvPr/>
      </p:nvGrpSpPr>
      <p:grpSpPr>
        <a:xfrm>
          <a:off x="0" y="0"/>
          <a:ext cx="0" cy="0"/>
          <a:chOff x="0" y="0"/>
          <a:chExt cx="0" cy="0"/>
        </a:xfrm>
      </p:grpSpPr>
      <p:sp>
        <p:nvSpPr>
          <p:cNvPr id="494" name="Google Shape;494;p2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95" name="Google Shape;495;p28: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200"/>
              <a:buFont typeface="Calibri"/>
              <a:buNone/>
            </a:pPr>
            <a:r>
              <a:rPr lang="en-US"/>
              <a:t>Click on the UK flag for the question in English or the Spain flag for the question in Spanish</a:t>
            </a:r>
            <a:endParaRPr/>
          </a:p>
        </p:txBody>
      </p:sp>
      <p:sp>
        <p:nvSpPr>
          <p:cNvPr id="496" name="Google Shape;496;p28: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Calibri"/>
              <a:buNone/>
            </a:pPr>
            <a:fld id="{00000000-1234-1234-1234-123412341234}" type="slidenum">
              <a:rPr b="0" i="0" lang="en-US" sz="1200" u="none" cap="none" strike="noStrike">
                <a:solidFill>
                  <a:srgbClr val="000000"/>
                </a:solidFill>
                <a:latin typeface="Calibri"/>
                <a:ea typeface="Calibri"/>
                <a:cs typeface="Calibri"/>
                <a:sym typeface="Calibri"/>
              </a:rPr>
              <a:t>‹#›</a:t>
            </a:fld>
            <a:endParaRPr b="0" i="0" sz="1200" u="none" cap="none" strike="noStrike">
              <a:solidFill>
                <a:srgbClr val="000000"/>
              </a:solidFill>
              <a:latin typeface="Calibri"/>
              <a:ea typeface="Calibri"/>
              <a:cs typeface="Calibri"/>
              <a:sym typeface="Calibri"/>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07" name="Shape 507"/>
        <p:cNvGrpSpPr/>
        <p:nvPr/>
      </p:nvGrpSpPr>
      <p:grpSpPr>
        <a:xfrm>
          <a:off x="0" y="0"/>
          <a:ext cx="0" cy="0"/>
          <a:chOff x="0" y="0"/>
          <a:chExt cx="0" cy="0"/>
        </a:xfrm>
      </p:grpSpPr>
      <p:sp>
        <p:nvSpPr>
          <p:cNvPr id="508" name="Google Shape;508;p2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509" name="Google Shape;509;p29: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200"/>
              <a:buFont typeface="Calibri"/>
              <a:buNone/>
            </a:pPr>
            <a:r>
              <a:rPr lang="en-US"/>
              <a:t>Click on the UK flag for the question in English or the Spain flag for the question in Spanish</a:t>
            </a:r>
            <a:endParaRPr/>
          </a:p>
        </p:txBody>
      </p:sp>
      <p:sp>
        <p:nvSpPr>
          <p:cNvPr id="510" name="Google Shape;510;p29: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Calibri"/>
              <a:buNone/>
            </a:pPr>
            <a:fld id="{00000000-1234-1234-1234-123412341234}" type="slidenum">
              <a:rPr b="0" i="0" lang="en-US" sz="1200" u="none" cap="none" strike="noStrike">
                <a:solidFill>
                  <a:srgbClr val="000000"/>
                </a:solidFill>
                <a:latin typeface="Calibri"/>
                <a:ea typeface="Calibri"/>
                <a:cs typeface="Calibri"/>
                <a:sym typeface="Calibri"/>
              </a:rPr>
              <a:t>‹#›</a:t>
            </a:fld>
            <a:endParaRPr b="0" i="0" sz="1200" u="none" cap="none" strike="noStrike">
              <a:solidFill>
                <a:srgbClr val="000000"/>
              </a:solidFill>
              <a:latin typeface="Calibri"/>
              <a:ea typeface="Calibri"/>
              <a:cs typeface="Calibri"/>
              <a:sym typeface="Calibri"/>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7" name="Shape 177"/>
        <p:cNvGrpSpPr/>
        <p:nvPr/>
      </p:nvGrpSpPr>
      <p:grpSpPr>
        <a:xfrm>
          <a:off x="0" y="0"/>
          <a:ext cx="0" cy="0"/>
          <a:chOff x="0" y="0"/>
          <a:chExt cx="0" cy="0"/>
        </a:xfrm>
      </p:grpSpPr>
      <p:sp>
        <p:nvSpPr>
          <p:cNvPr id="178" name="Google Shape;178;p3: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79" name="Google Shape;179;p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21" name="Shape 521"/>
        <p:cNvGrpSpPr/>
        <p:nvPr/>
      </p:nvGrpSpPr>
      <p:grpSpPr>
        <a:xfrm>
          <a:off x="0" y="0"/>
          <a:ext cx="0" cy="0"/>
          <a:chOff x="0" y="0"/>
          <a:chExt cx="0" cy="0"/>
        </a:xfrm>
      </p:grpSpPr>
      <p:sp>
        <p:nvSpPr>
          <p:cNvPr id="522" name="Google Shape;522;p3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523" name="Google Shape;523;p30: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200"/>
              <a:buFont typeface="Calibri"/>
              <a:buNone/>
            </a:pPr>
            <a:r>
              <a:rPr lang="en-US"/>
              <a:t>Click on the UK flag for the question in English or the Spain flag for the question in Spanish</a:t>
            </a:r>
            <a:endParaRPr/>
          </a:p>
        </p:txBody>
      </p:sp>
      <p:sp>
        <p:nvSpPr>
          <p:cNvPr id="524" name="Google Shape;524;p30: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Calibri"/>
              <a:buNone/>
            </a:pPr>
            <a:fld id="{00000000-1234-1234-1234-123412341234}" type="slidenum">
              <a:rPr b="0" i="0" lang="en-US" sz="1200" u="none" cap="none" strike="noStrike">
                <a:solidFill>
                  <a:srgbClr val="000000"/>
                </a:solidFill>
                <a:latin typeface="Calibri"/>
                <a:ea typeface="Calibri"/>
                <a:cs typeface="Calibri"/>
                <a:sym typeface="Calibri"/>
              </a:rPr>
              <a:t>‹#›</a:t>
            </a:fld>
            <a:endParaRPr b="0" i="0" sz="1200" u="none" cap="none" strike="noStrike">
              <a:solidFill>
                <a:srgbClr val="000000"/>
              </a:solidFill>
              <a:latin typeface="Calibri"/>
              <a:ea typeface="Calibri"/>
              <a:cs typeface="Calibri"/>
              <a:sym typeface="Calibri"/>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35" name="Shape 535"/>
        <p:cNvGrpSpPr/>
        <p:nvPr/>
      </p:nvGrpSpPr>
      <p:grpSpPr>
        <a:xfrm>
          <a:off x="0" y="0"/>
          <a:ext cx="0" cy="0"/>
          <a:chOff x="0" y="0"/>
          <a:chExt cx="0" cy="0"/>
        </a:xfrm>
      </p:grpSpPr>
      <p:sp>
        <p:nvSpPr>
          <p:cNvPr id="536" name="Google Shape;536;p3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537" name="Google Shape;537;p31: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200"/>
              <a:buFont typeface="Calibri"/>
              <a:buNone/>
            </a:pPr>
            <a:r>
              <a:rPr lang="en-US"/>
              <a:t>Click on the UK flag for the question in English or the Spain flag for the question in Spanish</a:t>
            </a:r>
            <a:endParaRPr/>
          </a:p>
        </p:txBody>
      </p:sp>
      <p:sp>
        <p:nvSpPr>
          <p:cNvPr id="538" name="Google Shape;538;p31: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Calibri"/>
              <a:buNone/>
            </a:pPr>
            <a:fld id="{00000000-1234-1234-1234-123412341234}" type="slidenum">
              <a:rPr b="0" i="0" lang="en-US" sz="1200" u="none" cap="none" strike="noStrike">
                <a:solidFill>
                  <a:srgbClr val="000000"/>
                </a:solidFill>
                <a:latin typeface="Calibri"/>
                <a:ea typeface="Calibri"/>
                <a:cs typeface="Calibri"/>
                <a:sym typeface="Calibri"/>
              </a:rPr>
              <a:t>‹#›</a:t>
            </a:fld>
            <a:endParaRPr b="0" i="0" sz="1200" u="none" cap="none" strike="noStrike">
              <a:solidFill>
                <a:srgbClr val="000000"/>
              </a:solidFill>
              <a:latin typeface="Calibri"/>
              <a:ea typeface="Calibri"/>
              <a:cs typeface="Calibri"/>
              <a:sym typeface="Calibri"/>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49" name="Shape 549"/>
        <p:cNvGrpSpPr/>
        <p:nvPr/>
      </p:nvGrpSpPr>
      <p:grpSpPr>
        <a:xfrm>
          <a:off x="0" y="0"/>
          <a:ext cx="0" cy="0"/>
          <a:chOff x="0" y="0"/>
          <a:chExt cx="0" cy="0"/>
        </a:xfrm>
      </p:grpSpPr>
      <p:sp>
        <p:nvSpPr>
          <p:cNvPr id="550" name="Google Shape;550;p3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551" name="Google Shape;551;p32: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200"/>
              <a:buFont typeface="Calibri"/>
              <a:buNone/>
            </a:pPr>
            <a:r>
              <a:rPr lang="en-US"/>
              <a:t>PRINT SLIDE</a:t>
            </a:r>
            <a:endParaRPr/>
          </a:p>
          <a:p>
            <a:pPr indent="0" lvl="0" marL="0" marR="0" rtl="0" algn="l">
              <a:lnSpc>
                <a:spcPct val="100000"/>
              </a:lnSpc>
              <a:spcBef>
                <a:spcPts val="0"/>
              </a:spcBef>
              <a:spcAft>
                <a:spcPts val="0"/>
              </a:spcAft>
              <a:buClr>
                <a:schemeClr val="dk1"/>
              </a:buClr>
              <a:buSzPts val="1200"/>
              <a:buFont typeface="Calibri"/>
              <a:buNone/>
            </a:pPr>
            <a:r>
              <a:t/>
            </a:r>
            <a:endParaRPr/>
          </a:p>
        </p:txBody>
      </p:sp>
      <p:sp>
        <p:nvSpPr>
          <p:cNvPr id="552" name="Google Shape;552;p32: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Calibri"/>
              <a:buNone/>
            </a:pPr>
            <a:fld id="{00000000-1234-1234-1234-123412341234}" type="slidenum">
              <a:rPr b="0" i="0" lang="en-US" sz="1200" u="none" cap="none" strike="noStrike">
                <a:solidFill>
                  <a:srgbClr val="000000"/>
                </a:solidFill>
                <a:latin typeface="Calibri"/>
                <a:ea typeface="Calibri"/>
                <a:cs typeface="Calibri"/>
                <a:sym typeface="Calibri"/>
              </a:rPr>
              <a:t>‹#›</a:t>
            </a:fld>
            <a:endParaRPr b="0" i="0" sz="1200" u="none" cap="none" strike="noStrike">
              <a:solidFill>
                <a:srgbClr val="000000"/>
              </a:solidFill>
              <a:latin typeface="Calibri"/>
              <a:ea typeface="Calibri"/>
              <a:cs typeface="Calibri"/>
              <a:sym typeface="Calibri"/>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61" name="Shape 561"/>
        <p:cNvGrpSpPr/>
        <p:nvPr/>
      </p:nvGrpSpPr>
      <p:grpSpPr>
        <a:xfrm>
          <a:off x="0" y="0"/>
          <a:ext cx="0" cy="0"/>
          <a:chOff x="0" y="0"/>
          <a:chExt cx="0" cy="0"/>
        </a:xfrm>
      </p:grpSpPr>
      <p:sp>
        <p:nvSpPr>
          <p:cNvPr id="562" name="Google Shape;562;p3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563" name="Google Shape;563;p33: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564" name="Google Shape;564;p33: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73" name="Shape 573"/>
        <p:cNvGrpSpPr/>
        <p:nvPr/>
      </p:nvGrpSpPr>
      <p:grpSpPr>
        <a:xfrm>
          <a:off x="0" y="0"/>
          <a:ext cx="0" cy="0"/>
          <a:chOff x="0" y="0"/>
          <a:chExt cx="0" cy="0"/>
        </a:xfrm>
      </p:grpSpPr>
      <p:sp>
        <p:nvSpPr>
          <p:cNvPr id="574" name="Google Shape;574;p3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575" name="Google Shape;575;p34: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US"/>
              <a:t>Refer back to reading texts to highlight how to form the future tense. Use this to ask pupils for match predictions throughout the tournament.</a:t>
            </a:r>
            <a:endParaRPr/>
          </a:p>
        </p:txBody>
      </p:sp>
      <p:sp>
        <p:nvSpPr>
          <p:cNvPr id="576" name="Google Shape;576;p34: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9" name="Shape 189"/>
        <p:cNvGrpSpPr/>
        <p:nvPr/>
      </p:nvGrpSpPr>
      <p:grpSpPr>
        <a:xfrm>
          <a:off x="0" y="0"/>
          <a:ext cx="0" cy="0"/>
          <a:chOff x="0" y="0"/>
          <a:chExt cx="0" cy="0"/>
        </a:xfrm>
      </p:grpSpPr>
      <p:sp>
        <p:nvSpPr>
          <p:cNvPr id="190" name="Google Shape;190;p4: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91" name="Google Shape;191;p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7" name="Shape 227"/>
        <p:cNvGrpSpPr/>
        <p:nvPr/>
      </p:nvGrpSpPr>
      <p:grpSpPr>
        <a:xfrm>
          <a:off x="0" y="0"/>
          <a:ext cx="0" cy="0"/>
          <a:chOff x="0" y="0"/>
          <a:chExt cx="0" cy="0"/>
        </a:xfrm>
      </p:grpSpPr>
      <p:sp>
        <p:nvSpPr>
          <p:cNvPr id="228" name="Google Shape;228;p5: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29" name="Google Shape;229;p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3" name="Shape 233"/>
        <p:cNvGrpSpPr/>
        <p:nvPr/>
      </p:nvGrpSpPr>
      <p:grpSpPr>
        <a:xfrm>
          <a:off x="0" y="0"/>
          <a:ext cx="0" cy="0"/>
          <a:chOff x="0" y="0"/>
          <a:chExt cx="0" cy="0"/>
        </a:xfrm>
      </p:grpSpPr>
      <p:sp>
        <p:nvSpPr>
          <p:cNvPr id="234" name="Google Shape;234;p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35" name="Google Shape;235;p6: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US"/>
              <a:t>Whole class activity: Teacher reads a sentence from the board, pupils hold fingers up to show which sentence they think the teacher read. Option to translate after each sentence. Also works in pairs after teacher demo.</a:t>
            </a:r>
            <a:endParaRPr/>
          </a:p>
          <a:p>
            <a:pPr indent="0" lvl="0" marL="0" rtl="0" algn="l">
              <a:spcBef>
                <a:spcPts val="0"/>
              </a:spcBef>
              <a:spcAft>
                <a:spcPts val="0"/>
              </a:spcAft>
              <a:buNone/>
            </a:pPr>
            <a:r>
              <a:t/>
            </a:r>
            <a:endParaRPr/>
          </a:p>
          <a:p>
            <a:pPr indent="0" lvl="0" marL="0" rtl="0" algn="l">
              <a:spcBef>
                <a:spcPts val="0"/>
              </a:spcBef>
              <a:spcAft>
                <a:spcPts val="0"/>
              </a:spcAft>
              <a:buNone/>
            </a:pPr>
            <a:r>
              <a:rPr lang="en-US"/>
              <a:t>Translations:</a:t>
            </a:r>
            <a:endParaRPr/>
          </a:p>
          <a:p>
            <a:pPr indent="-228600" lvl="0" marL="228600" rtl="0" algn="l">
              <a:spcBef>
                <a:spcPts val="0"/>
              </a:spcBef>
              <a:spcAft>
                <a:spcPts val="0"/>
              </a:spcAft>
              <a:buClr>
                <a:schemeClr val="dk1"/>
              </a:buClr>
              <a:buSzPts val="1200"/>
              <a:buFont typeface="Calibri"/>
              <a:buAutoNum type="arabicPeriod"/>
            </a:pPr>
            <a:r>
              <a:rPr lang="en-US"/>
              <a:t>Germany win (are winning) the match 2-1</a:t>
            </a:r>
            <a:endParaRPr/>
          </a:p>
          <a:p>
            <a:pPr indent="-228600" lvl="0" marL="228600" rtl="0" algn="l">
              <a:spcBef>
                <a:spcPts val="0"/>
              </a:spcBef>
              <a:spcAft>
                <a:spcPts val="0"/>
              </a:spcAft>
              <a:buClr>
                <a:schemeClr val="dk1"/>
              </a:buClr>
              <a:buSzPts val="1200"/>
              <a:buFont typeface="Calibri"/>
              <a:buAutoNum type="arabicPeriod"/>
            </a:pPr>
            <a:r>
              <a:rPr lang="en-US"/>
              <a:t>Lionel Messi scores three goals</a:t>
            </a:r>
            <a:endParaRPr/>
          </a:p>
          <a:p>
            <a:pPr indent="-228600" lvl="0" marL="228600" rtl="0" algn="l">
              <a:spcBef>
                <a:spcPts val="0"/>
              </a:spcBef>
              <a:spcAft>
                <a:spcPts val="0"/>
              </a:spcAft>
              <a:buClr>
                <a:schemeClr val="dk1"/>
              </a:buClr>
              <a:buSzPts val="1200"/>
              <a:buFont typeface="Calibri"/>
              <a:buAutoNum type="arabicPeriod"/>
            </a:pPr>
            <a:r>
              <a:rPr lang="en-US"/>
              <a:t>Bruno Fernandes receives a yellow card</a:t>
            </a:r>
            <a:endParaRPr/>
          </a:p>
          <a:p>
            <a:pPr indent="-228600" lvl="0" marL="228600" rtl="0" algn="l">
              <a:spcBef>
                <a:spcPts val="0"/>
              </a:spcBef>
              <a:spcAft>
                <a:spcPts val="0"/>
              </a:spcAft>
              <a:buClr>
                <a:schemeClr val="dk1"/>
              </a:buClr>
              <a:buSzPts val="1200"/>
              <a:buFont typeface="Calibri"/>
              <a:buAutoNum type="arabicPeriod"/>
            </a:pPr>
            <a:r>
              <a:rPr lang="en-US"/>
              <a:t>Turkey lose (are losing) the match 1-0</a:t>
            </a:r>
            <a:endParaRPr/>
          </a:p>
          <a:p>
            <a:pPr indent="-228600" lvl="0" marL="228600" rtl="0" algn="l">
              <a:spcBef>
                <a:spcPts val="0"/>
              </a:spcBef>
              <a:spcAft>
                <a:spcPts val="0"/>
              </a:spcAft>
              <a:buClr>
                <a:schemeClr val="dk1"/>
              </a:buClr>
              <a:buSzPts val="1200"/>
              <a:buFont typeface="Calibri"/>
              <a:buAutoNum type="arabicPeriod"/>
            </a:pPr>
            <a:r>
              <a:rPr lang="en-US"/>
              <a:t>Scotland play (are playing) on Sunday</a:t>
            </a:r>
            <a:endParaRPr/>
          </a:p>
          <a:p>
            <a:pPr indent="-228600" lvl="0" marL="228600" rtl="0" algn="l">
              <a:spcBef>
                <a:spcPts val="0"/>
              </a:spcBef>
              <a:spcAft>
                <a:spcPts val="0"/>
              </a:spcAft>
              <a:buClr>
                <a:schemeClr val="dk1"/>
              </a:buClr>
              <a:buSzPts val="1200"/>
              <a:buFont typeface="Calibri"/>
              <a:buAutoNum type="arabicPeriod"/>
            </a:pPr>
            <a:r>
              <a:rPr lang="en-US"/>
              <a:t>Virgil van Dijk gets a red card</a:t>
            </a:r>
            <a:endParaRPr/>
          </a:p>
          <a:p>
            <a:pPr indent="-228600" lvl="0" marL="228600" rtl="0" algn="l">
              <a:spcBef>
                <a:spcPts val="0"/>
              </a:spcBef>
              <a:spcAft>
                <a:spcPts val="0"/>
              </a:spcAft>
              <a:buClr>
                <a:schemeClr val="dk1"/>
              </a:buClr>
              <a:buSzPts val="1200"/>
              <a:buFont typeface="Calibri"/>
              <a:buAutoNum type="arabicPeriod"/>
            </a:pPr>
            <a:r>
              <a:rPr lang="en-US"/>
              <a:t>South Korea lose (are losing) the match 4-2</a:t>
            </a:r>
            <a:endParaRPr/>
          </a:p>
          <a:p>
            <a:pPr indent="-228600" lvl="0" marL="228600" rtl="0" algn="l">
              <a:spcBef>
                <a:spcPts val="0"/>
              </a:spcBef>
              <a:spcAft>
                <a:spcPts val="0"/>
              </a:spcAft>
              <a:buClr>
                <a:schemeClr val="dk1"/>
              </a:buClr>
              <a:buSzPts val="1200"/>
              <a:buFont typeface="Calibri"/>
              <a:buAutoNum type="arabicPeriod"/>
            </a:pPr>
            <a:r>
              <a:rPr lang="en-US"/>
              <a:t>Lamine Yamal scores a goal</a:t>
            </a:r>
            <a:endParaRPr/>
          </a:p>
          <a:p>
            <a:pPr indent="-228600" lvl="0" marL="228600" rtl="0" algn="l">
              <a:spcBef>
                <a:spcPts val="0"/>
              </a:spcBef>
              <a:spcAft>
                <a:spcPts val="0"/>
              </a:spcAft>
              <a:buClr>
                <a:schemeClr val="dk1"/>
              </a:buClr>
              <a:buSzPts val="1200"/>
              <a:buFont typeface="Calibri"/>
              <a:buAutoNum type="arabicPeriod"/>
            </a:pPr>
            <a:r>
              <a:rPr lang="en-US"/>
              <a:t>France win (are winning) the match 5-3</a:t>
            </a:r>
            <a:endParaRPr/>
          </a:p>
          <a:p>
            <a:pPr indent="-228600" lvl="0" marL="228600" rtl="0" algn="l">
              <a:spcBef>
                <a:spcPts val="0"/>
              </a:spcBef>
              <a:spcAft>
                <a:spcPts val="0"/>
              </a:spcAft>
              <a:buClr>
                <a:schemeClr val="dk1"/>
              </a:buClr>
              <a:buSzPts val="1200"/>
              <a:buFont typeface="Calibri"/>
              <a:buAutoNum type="arabicPeriod"/>
            </a:pPr>
            <a:r>
              <a:rPr lang="en-US"/>
              <a:t>My favourite player is Vinícius Junior.</a:t>
            </a:r>
            <a:endParaRPr/>
          </a:p>
          <a:p>
            <a:pPr indent="0" lvl="0" marL="0" rtl="0" algn="l">
              <a:spcBef>
                <a:spcPts val="0"/>
              </a:spcBef>
              <a:spcAft>
                <a:spcPts val="0"/>
              </a:spcAft>
              <a:buNone/>
            </a:pPr>
            <a:r>
              <a:t/>
            </a:r>
            <a:endParaRPr/>
          </a:p>
        </p:txBody>
      </p:sp>
      <p:sp>
        <p:nvSpPr>
          <p:cNvPr id="236" name="Google Shape;236;p6: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1" name="Shape 241"/>
        <p:cNvGrpSpPr/>
        <p:nvPr/>
      </p:nvGrpSpPr>
      <p:grpSpPr>
        <a:xfrm>
          <a:off x="0" y="0"/>
          <a:ext cx="0" cy="0"/>
          <a:chOff x="0" y="0"/>
          <a:chExt cx="0" cy="0"/>
        </a:xfrm>
      </p:grpSpPr>
      <p:sp>
        <p:nvSpPr>
          <p:cNvPr id="242" name="Google Shape;242;p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43" name="Google Shape;243;p7: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200"/>
              <a:buFont typeface="Calibri"/>
              <a:buNone/>
            </a:pPr>
            <a:r>
              <a:rPr lang="en-US"/>
              <a:t>Whole class activity: Teacher secretly chooses a sentence from the board. Pupils raise hand to guess which sentence. Focus on pronunciation. Pupil who guesses correctly comes to the front to take teacher’s place to pick a sentence. Class raise hand to guess (pupil led). Repeat for as long as you want. Also works in pairs or small groups.</a:t>
            </a:r>
            <a:endParaRPr/>
          </a:p>
          <a:p>
            <a:pPr indent="0" lvl="0" marL="0" rtl="0" algn="l">
              <a:spcBef>
                <a:spcPts val="0"/>
              </a:spcBef>
              <a:spcAft>
                <a:spcPts val="0"/>
              </a:spcAft>
              <a:buNone/>
            </a:pPr>
            <a:r>
              <a:t/>
            </a:r>
            <a:endParaRPr/>
          </a:p>
        </p:txBody>
      </p:sp>
      <p:sp>
        <p:nvSpPr>
          <p:cNvPr id="244" name="Google Shape;244;p7: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9" name="Shape 249"/>
        <p:cNvGrpSpPr/>
        <p:nvPr/>
      </p:nvGrpSpPr>
      <p:grpSpPr>
        <a:xfrm>
          <a:off x="0" y="0"/>
          <a:ext cx="0" cy="0"/>
          <a:chOff x="0" y="0"/>
          <a:chExt cx="0" cy="0"/>
        </a:xfrm>
      </p:grpSpPr>
      <p:sp>
        <p:nvSpPr>
          <p:cNvPr id="250" name="Google Shape;250;p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51" name="Google Shape;251;p8: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US"/>
              <a:t>Whole class “bingo” activity: Pupils choose 6 numbers between 1-10 and write them down on paper/mini whiteboard. Teacher calls out one sentence from the board at a time in a random order (in target language or in English, depending on pupils’ level.) Pupils cross off their numbers as the teacher calls the corresponding sentence until one pupil has all numbers crossed out.</a:t>
            </a:r>
            <a:endParaRPr/>
          </a:p>
          <a:p>
            <a:pPr indent="0" lvl="0" marL="0" rtl="0" algn="l">
              <a:spcBef>
                <a:spcPts val="0"/>
              </a:spcBef>
              <a:spcAft>
                <a:spcPts val="0"/>
              </a:spcAft>
              <a:buNone/>
            </a:pPr>
            <a:r>
              <a:t/>
            </a:r>
            <a:endParaRPr/>
          </a:p>
          <a:p>
            <a:pPr indent="0" lvl="0" marL="0" rtl="0" algn="l">
              <a:spcBef>
                <a:spcPts val="0"/>
              </a:spcBef>
              <a:spcAft>
                <a:spcPts val="0"/>
              </a:spcAft>
              <a:buNone/>
            </a:pPr>
            <a:r>
              <a:rPr lang="en-US"/>
              <a:t>Translations:</a:t>
            </a:r>
            <a:endParaRPr/>
          </a:p>
          <a:p>
            <a:pPr indent="-228600" lvl="0" marL="228600" rtl="0" algn="l">
              <a:spcBef>
                <a:spcPts val="0"/>
              </a:spcBef>
              <a:spcAft>
                <a:spcPts val="0"/>
              </a:spcAft>
              <a:buClr>
                <a:schemeClr val="dk1"/>
              </a:buClr>
              <a:buSzPts val="1200"/>
              <a:buFont typeface="Calibri"/>
              <a:buAutoNum type="arabicPeriod"/>
            </a:pPr>
            <a:r>
              <a:rPr lang="en-US"/>
              <a:t>Germany win (are winning) the match 2-1</a:t>
            </a:r>
            <a:endParaRPr/>
          </a:p>
          <a:p>
            <a:pPr indent="-228600" lvl="0" marL="228600" rtl="0" algn="l">
              <a:spcBef>
                <a:spcPts val="0"/>
              </a:spcBef>
              <a:spcAft>
                <a:spcPts val="0"/>
              </a:spcAft>
              <a:buClr>
                <a:schemeClr val="dk1"/>
              </a:buClr>
              <a:buSzPts val="1200"/>
              <a:buFont typeface="Calibri"/>
              <a:buAutoNum type="arabicPeriod"/>
            </a:pPr>
            <a:r>
              <a:rPr lang="en-US"/>
              <a:t>Lionel Messi scores three goals</a:t>
            </a:r>
            <a:endParaRPr/>
          </a:p>
          <a:p>
            <a:pPr indent="-228600" lvl="0" marL="228600" rtl="0" algn="l">
              <a:spcBef>
                <a:spcPts val="0"/>
              </a:spcBef>
              <a:spcAft>
                <a:spcPts val="0"/>
              </a:spcAft>
              <a:buClr>
                <a:schemeClr val="dk1"/>
              </a:buClr>
              <a:buSzPts val="1200"/>
              <a:buFont typeface="Calibri"/>
              <a:buAutoNum type="arabicPeriod"/>
            </a:pPr>
            <a:r>
              <a:rPr lang="en-US"/>
              <a:t>Bruno Fernandes receives a yellow card</a:t>
            </a:r>
            <a:endParaRPr/>
          </a:p>
          <a:p>
            <a:pPr indent="-228600" lvl="0" marL="228600" rtl="0" algn="l">
              <a:spcBef>
                <a:spcPts val="0"/>
              </a:spcBef>
              <a:spcAft>
                <a:spcPts val="0"/>
              </a:spcAft>
              <a:buClr>
                <a:schemeClr val="dk1"/>
              </a:buClr>
              <a:buSzPts val="1200"/>
              <a:buFont typeface="Calibri"/>
              <a:buAutoNum type="arabicPeriod"/>
            </a:pPr>
            <a:r>
              <a:rPr lang="en-US"/>
              <a:t>Turkey lose (are losing) the match 1-0</a:t>
            </a:r>
            <a:endParaRPr/>
          </a:p>
          <a:p>
            <a:pPr indent="-228600" lvl="0" marL="228600" rtl="0" algn="l">
              <a:spcBef>
                <a:spcPts val="0"/>
              </a:spcBef>
              <a:spcAft>
                <a:spcPts val="0"/>
              </a:spcAft>
              <a:buClr>
                <a:schemeClr val="dk1"/>
              </a:buClr>
              <a:buSzPts val="1200"/>
              <a:buFont typeface="Calibri"/>
              <a:buAutoNum type="arabicPeriod"/>
            </a:pPr>
            <a:r>
              <a:rPr lang="en-US"/>
              <a:t>Scotland play (are playing) on Sunday</a:t>
            </a:r>
            <a:endParaRPr/>
          </a:p>
          <a:p>
            <a:pPr indent="-228600" lvl="0" marL="228600" rtl="0" algn="l">
              <a:spcBef>
                <a:spcPts val="0"/>
              </a:spcBef>
              <a:spcAft>
                <a:spcPts val="0"/>
              </a:spcAft>
              <a:buClr>
                <a:schemeClr val="dk1"/>
              </a:buClr>
              <a:buSzPts val="1200"/>
              <a:buFont typeface="Calibri"/>
              <a:buAutoNum type="arabicPeriod"/>
            </a:pPr>
            <a:r>
              <a:rPr lang="en-US"/>
              <a:t>Virgil van Dijk gets a red card</a:t>
            </a:r>
            <a:endParaRPr/>
          </a:p>
          <a:p>
            <a:pPr indent="-228600" lvl="0" marL="228600" rtl="0" algn="l">
              <a:spcBef>
                <a:spcPts val="0"/>
              </a:spcBef>
              <a:spcAft>
                <a:spcPts val="0"/>
              </a:spcAft>
              <a:buClr>
                <a:schemeClr val="dk1"/>
              </a:buClr>
              <a:buSzPts val="1200"/>
              <a:buFont typeface="Calibri"/>
              <a:buAutoNum type="arabicPeriod"/>
            </a:pPr>
            <a:r>
              <a:rPr lang="en-US"/>
              <a:t>South Korea lose (are losing) the match 4-2</a:t>
            </a:r>
            <a:endParaRPr/>
          </a:p>
          <a:p>
            <a:pPr indent="-228600" lvl="0" marL="228600" rtl="0" algn="l">
              <a:spcBef>
                <a:spcPts val="0"/>
              </a:spcBef>
              <a:spcAft>
                <a:spcPts val="0"/>
              </a:spcAft>
              <a:buClr>
                <a:schemeClr val="dk1"/>
              </a:buClr>
              <a:buSzPts val="1200"/>
              <a:buFont typeface="Calibri"/>
              <a:buAutoNum type="arabicPeriod"/>
            </a:pPr>
            <a:r>
              <a:rPr lang="en-US"/>
              <a:t>Lamine Yamal scores a goal</a:t>
            </a:r>
            <a:endParaRPr/>
          </a:p>
          <a:p>
            <a:pPr indent="-228600" lvl="0" marL="228600" rtl="0" algn="l">
              <a:spcBef>
                <a:spcPts val="0"/>
              </a:spcBef>
              <a:spcAft>
                <a:spcPts val="0"/>
              </a:spcAft>
              <a:buClr>
                <a:schemeClr val="dk1"/>
              </a:buClr>
              <a:buSzPts val="1200"/>
              <a:buFont typeface="Calibri"/>
              <a:buAutoNum type="arabicPeriod"/>
            </a:pPr>
            <a:r>
              <a:rPr lang="en-US"/>
              <a:t>France win (are winning) the match 5-3</a:t>
            </a:r>
            <a:endParaRPr/>
          </a:p>
          <a:p>
            <a:pPr indent="-228600" lvl="0" marL="228600" rtl="0" algn="l">
              <a:spcBef>
                <a:spcPts val="0"/>
              </a:spcBef>
              <a:spcAft>
                <a:spcPts val="0"/>
              </a:spcAft>
              <a:buClr>
                <a:schemeClr val="dk1"/>
              </a:buClr>
              <a:buSzPts val="1200"/>
              <a:buFont typeface="Calibri"/>
              <a:buAutoNum type="arabicPeriod"/>
            </a:pPr>
            <a:r>
              <a:rPr lang="en-US"/>
              <a:t>My favourite player is Vinícius Junior.</a:t>
            </a:r>
            <a:endParaRPr/>
          </a:p>
          <a:p>
            <a:pPr indent="0" lvl="0" marL="0" rtl="0" algn="l">
              <a:spcBef>
                <a:spcPts val="0"/>
              </a:spcBef>
              <a:spcAft>
                <a:spcPts val="0"/>
              </a:spcAft>
              <a:buNone/>
            </a:pPr>
            <a:r>
              <a:t/>
            </a:r>
            <a:endParaRPr/>
          </a:p>
        </p:txBody>
      </p:sp>
      <p:sp>
        <p:nvSpPr>
          <p:cNvPr id="252" name="Google Shape;252;p8: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7" name="Shape 257"/>
        <p:cNvGrpSpPr/>
        <p:nvPr/>
      </p:nvGrpSpPr>
      <p:grpSpPr>
        <a:xfrm>
          <a:off x="0" y="0"/>
          <a:ext cx="0" cy="0"/>
          <a:chOff x="0" y="0"/>
          <a:chExt cx="0" cy="0"/>
        </a:xfrm>
      </p:grpSpPr>
      <p:sp>
        <p:nvSpPr>
          <p:cNvPr id="258" name="Google Shape;258;p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59" name="Google Shape;259;p9: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200"/>
              <a:buFont typeface="Calibri"/>
              <a:buNone/>
            </a:pPr>
            <a:r>
              <a:rPr lang="en-US"/>
              <a:t>Two pupils at front of class with a mini whiteboard each. Teacher reads a sentence (in target language or in English, depending on pupils’ level), pupils listen and race to show on their fingers which sentence was read. Best of 3, winner stays on. Get class to help judge who got the correct sentence first. Also works in pairs or threes, and/or with pupils reading the sentence.</a:t>
            </a:r>
            <a:endParaRPr/>
          </a:p>
          <a:p>
            <a:pPr indent="0" lvl="0" marL="0" rtl="0" algn="l">
              <a:spcBef>
                <a:spcPts val="0"/>
              </a:spcBef>
              <a:spcAft>
                <a:spcPts val="0"/>
              </a:spcAft>
              <a:buNone/>
            </a:pPr>
            <a:r>
              <a:t/>
            </a:r>
            <a:endParaRPr/>
          </a:p>
        </p:txBody>
      </p:sp>
      <p:sp>
        <p:nvSpPr>
          <p:cNvPr id="260" name="Google Shape;260;p9: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15" name="Shape 15"/>
        <p:cNvGrpSpPr/>
        <p:nvPr/>
      </p:nvGrpSpPr>
      <p:grpSpPr>
        <a:xfrm>
          <a:off x="0" y="0"/>
          <a:ext cx="0" cy="0"/>
          <a:chOff x="0" y="0"/>
          <a:chExt cx="0" cy="0"/>
        </a:xfrm>
      </p:grpSpPr>
      <p:sp>
        <p:nvSpPr>
          <p:cNvPr id="16" name="Google Shape;16;p36"/>
          <p:cNvSpPr txBox="1"/>
          <p:nvPr>
            <p:ph type="title"/>
          </p:nvPr>
        </p:nvSpPr>
        <p:spPr>
          <a:xfrm>
            <a:off x="838201" y="365127"/>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7" name="Google Shape;17;p36"/>
          <p:cNvSpPr txBox="1"/>
          <p:nvPr>
            <p:ph idx="1" type="body"/>
          </p:nvPr>
        </p:nvSpPr>
        <p:spPr>
          <a:xfrm>
            <a:off x="838201" y="1825625"/>
            <a:ext cx="105156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8" name="Google Shape;18;p36"/>
          <p:cNvSpPr txBox="1"/>
          <p:nvPr>
            <p:ph idx="10" type="dt"/>
          </p:nvPr>
        </p:nvSpPr>
        <p:spPr>
          <a:xfrm>
            <a:off x="838200" y="6356352"/>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9" name="Google Shape;19;p36"/>
          <p:cNvSpPr txBox="1"/>
          <p:nvPr>
            <p:ph idx="11" type="ftr"/>
          </p:nvPr>
        </p:nvSpPr>
        <p:spPr>
          <a:xfrm>
            <a:off x="4038601" y="6356352"/>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0" name="Google Shape;20;p36"/>
          <p:cNvSpPr txBox="1"/>
          <p:nvPr>
            <p:ph idx="12" type="sldNum"/>
          </p:nvPr>
        </p:nvSpPr>
        <p:spPr>
          <a:xfrm>
            <a:off x="8610600" y="6356352"/>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mc:AlternateContent>
    <mc:Choice Requires="p14">
      <p:transition spd="slow" p14:dur="700">
        <p:fade/>
      </p:transition>
    </mc:Choice>
    <mc:Fallback>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Vertical Text" type="vertTx">
  <p:cSld name="VERTICAL_TEXT">
    <p:spTree>
      <p:nvGrpSpPr>
        <p:cNvPr id="72" name="Shape 72"/>
        <p:cNvGrpSpPr/>
        <p:nvPr/>
      </p:nvGrpSpPr>
      <p:grpSpPr>
        <a:xfrm>
          <a:off x="0" y="0"/>
          <a:ext cx="0" cy="0"/>
          <a:chOff x="0" y="0"/>
          <a:chExt cx="0" cy="0"/>
        </a:xfrm>
      </p:grpSpPr>
      <p:sp>
        <p:nvSpPr>
          <p:cNvPr id="73" name="Google Shape;73;p57"/>
          <p:cNvSpPr txBox="1"/>
          <p:nvPr>
            <p:ph type="title"/>
          </p:nvPr>
        </p:nvSpPr>
        <p:spPr>
          <a:xfrm>
            <a:off x="838201" y="365127"/>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74" name="Google Shape;74;p57"/>
          <p:cNvSpPr txBox="1"/>
          <p:nvPr>
            <p:ph idx="1" type="body"/>
          </p:nvPr>
        </p:nvSpPr>
        <p:spPr>
          <a:xfrm rot="5400000">
            <a:off x="3920332" y="-1256506"/>
            <a:ext cx="4351338" cy="10515600"/>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75" name="Google Shape;75;p57"/>
          <p:cNvSpPr txBox="1"/>
          <p:nvPr>
            <p:ph idx="10" type="dt"/>
          </p:nvPr>
        </p:nvSpPr>
        <p:spPr>
          <a:xfrm>
            <a:off x="838200" y="6356352"/>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6" name="Google Shape;76;p57"/>
          <p:cNvSpPr txBox="1"/>
          <p:nvPr>
            <p:ph idx="11" type="ftr"/>
          </p:nvPr>
        </p:nvSpPr>
        <p:spPr>
          <a:xfrm>
            <a:off x="4038601" y="6356352"/>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7" name="Google Shape;77;p57"/>
          <p:cNvSpPr txBox="1"/>
          <p:nvPr>
            <p:ph idx="12" type="sldNum"/>
          </p:nvPr>
        </p:nvSpPr>
        <p:spPr>
          <a:xfrm>
            <a:off x="8610600" y="6356352"/>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mc:AlternateContent>
    <mc:Choice Requires="p14">
      <p:transition spd="slow" p14:dur="700">
        <p:fade/>
      </p:transition>
    </mc:Choice>
    <mc:Fallback>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ertical Title and Text" type="vertTitleAndTx">
  <p:cSld name="VERTICAL_TITLE_AND_VERTICAL_TEXT">
    <p:spTree>
      <p:nvGrpSpPr>
        <p:cNvPr id="78" name="Shape 78"/>
        <p:cNvGrpSpPr/>
        <p:nvPr/>
      </p:nvGrpSpPr>
      <p:grpSpPr>
        <a:xfrm>
          <a:off x="0" y="0"/>
          <a:ext cx="0" cy="0"/>
          <a:chOff x="0" y="0"/>
          <a:chExt cx="0" cy="0"/>
        </a:xfrm>
      </p:grpSpPr>
      <p:sp>
        <p:nvSpPr>
          <p:cNvPr id="79" name="Google Shape;79;p58"/>
          <p:cNvSpPr txBox="1"/>
          <p:nvPr>
            <p:ph type="title"/>
          </p:nvPr>
        </p:nvSpPr>
        <p:spPr>
          <a:xfrm rot="5400000">
            <a:off x="7133431" y="1956594"/>
            <a:ext cx="5811838" cy="2628900"/>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80" name="Google Shape;80;p58"/>
          <p:cNvSpPr txBox="1"/>
          <p:nvPr>
            <p:ph idx="1" type="body"/>
          </p:nvPr>
        </p:nvSpPr>
        <p:spPr>
          <a:xfrm rot="5400000">
            <a:off x="1799431" y="-596106"/>
            <a:ext cx="5811838" cy="7734300"/>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81" name="Google Shape;81;p58"/>
          <p:cNvSpPr txBox="1"/>
          <p:nvPr>
            <p:ph idx="10" type="dt"/>
          </p:nvPr>
        </p:nvSpPr>
        <p:spPr>
          <a:xfrm>
            <a:off x="838200" y="6356352"/>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2" name="Google Shape;82;p58"/>
          <p:cNvSpPr txBox="1"/>
          <p:nvPr>
            <p:ph idx="11" type="ftr"/>
          </p:nvPr>
        </p:nvSpPr>
        <p:spPr>
          <a:xfrm>
            <a:off x="4038601" y="6356352"/>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3" name="Google Shape;83;p58"/>
          <p:cNvSpPr txBox="1"/>
          <p:nvPr>
            <p:ph idx="12" type="sldNum"/>
          </p:nvPr>
        </p:nvSpPr>
        <p:spPr>
          <a:xfrm>
            <a:off x="8610600" y="6356352"/>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mc:AlternateContent>
    <mc:Choice Requires="p14">
      <p:transition spd="slow" p14:dur="700">
        <p:fade/>
      </p:transition>
    </mc:Choice>
    <mc:Fallback>
      <p:transition spd="slow">
        <p:fade/>
      </p:transition>
    </mc:Fallback>
  </mc:AlternateContent>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90" name="Shape 90"/>
        <p:cNvGrpSpPr/>
        <p:nvPr/>
      </p:nvGrpSpPr>
      <p:grpSpPr>
        <a:xfrm>
          <a:off x="0" y="0"/>
          <a:ext cx="0" cy="0"/>
          <a:chOff x="0" y="0"/>
          <a:chExt cx="0" cy="0"/>
        </a:xfrm>
      </p:grpSpPr>
      <p:sp>
        <p:nvSpPr>
          <p:cNvPr id="91" name="Google Shape;91;p38"/>
          <p:cNvSpPr txBox="1"/>
          <p:nvPr>
            <p:ph type="ctrTitle"/>
          </p:nvPr>
        </p:nvSpPr>
        <p:spPr>
          <a:xfrm>
            <a:off x="1524000" y="1122363"/>
            <a:ext cx="9144000" cy="2387600"/>
          </a:xfrm>
          <a:prstGeom prst="rect">
            <a:avLst/>
          </a:prstGeom>
          <a:noFill/>
          <a:ln>
            <a:noFill/>
          </a:ln>
        </p:spPr>
        <p:txBody>
          <a:bodyPr anchorCtr="0" anchor="b" bIns="45700" lIns="91425" spcFirstLastPara="1" rIns="91425" wrap="square" tIns="45700">
            <a:normAutofit/>
          </a:bodyPr>
          <a:lstStyle>
            <a:lvl1pPr lvl="0" algn="ctr">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92" name="Google Shape;92;p38"/>
          <p:cNvSpPr txBox="1"/>
          <p:nvPr>
            <p:ph idx="1" type="subTitle"/>
          </p:nvPr>
        </p:nvSpPr>
        <p:spPr>
          <a:xfrm>
            <a:off x="1524000" y="3602038"/>
            <a:ext cx="9144000" cy="1655762"/>
          </a:xfrm>
          <a:prstGeom prst="rect">
            <a:avLst/>
          </a:prstGeom>
          <a:noFill/>
          <a:ln>
            <a:noFill/>
          </a:ln>
        </p:spPr>
        <p:txBody>
          <a:bodyPr anchorCtr="0" anchor="t" bIns="45700" lIns="91425" spcFirstLastPara="1" rIns="91425" wrap="square" tIns="4570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p:txBody>
      </p:sp>
      <p:sp>
        <p:nvSpPr>
          <p:cNvPr id="93" name="Google Shape;93;p38"/>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94" name="Google Shape;94;p38"/>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95" name="Google Shape;95;p38"/>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96" name="Shape 96"/>
        <p:cNvGrpSpPr/>
        <p:nvPr/>
      </p:nvGrpSpPr>
      <p:grpSpPr>
        <a:xfrm>
          <a:off x="0" y="0"/>
          <a:ext cx="0" cy="0"/>
          <a:chOff x="0" y="0"/>
          <a:chExt cx="0" cy="0"/>
        </a:xfrm>
      </p:grpSpPr>
      <p:sp>
        <p:nvSpPr>
          <p:cNvPr id="97" name="Google Shape;97;p39"/>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98" name="Google Shape;98;p39"/>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99" name="Google Shape;99;p39"/>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00" name="Google Shape;100;p39"/>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01" name="Google Shape;101;p39"/>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02" name="Shape 102"/>
        <p:cNvGrpSpPr/>
        <p:nvPr/>
      </p:nvGrpSpPr>
      <p:grpSpPr>
        <a:xfrm>
          <a:off x="0" y="0"/>
          <a:ext cx="0" cy="0"/>
          <a:chOff x="0" y="0"/>
          <a:chExt cx="0" cy="0"/>
        </a:xfrm>
      </p:grpSpPr>
      <p:sp>
        <p:nvSpPr>
          <p:cNvPr id="103" name="Google Shape;103;p40"/>
          <p:cNvSpPr txBox="1"/>
          <p:nvPr>
            <p:ph type="title"/>
          </p:nvPr>
        </p:nvSpPr>
        <p:spPr>
          <a:xfrm>
            <a:off x="831850" y="1709738"/>
            <a:ext cx="10515600" cy="2852737"/>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04" name="Google Shape;104;p40"/>
          <p:cNvSpPr txBox="1"/>
          <p:nvPr>
            <p:ph idx="1" type="body"/>
          </p:nvPr>
        </p:nvSpPr>
        <p:spPr>
          <a:xfrm>
            <a:off x="831850" y="4589463"/>
            <a:ext cx="10515600" cy="1500187"/>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rgbClr val="888888"/>
              </a:buClr>
              <a:buSzPts val="2400"/>
              <a:buNone/>
              <a:defRPr sz="2400">
                <a:solidFill>
                  <a:srgbClr val="888888"/>
                </a:solidFill>
              </a:defRPr>
            </a:lvl1pPr>
            <a:lvl2pPr indent="-228600" lvl="1" marL="914400" algn="l">
              <a:lnSpc>
                <a:spcPct val="90000"/>
              </a:lnSpc>
              <a:spcBef>
                <a:spcPts val="500"/>
              </a:spcBef>
              <a:spcAft>
                <a:spcPts val="0"/>
              </a:spcAft>
              <a:buClr>
                <a:srgbClr val="888888"/>
              </a:buClr>
              <a:buSzPts val="2000"/>
              <a:buNone/>
              <a:defRPr sz="2000">
                <a:solidFill>
                  <a:srgbClr val="888888"/>
                </a:solidFill>
              </a:defRPr>
            </a:lvl2pPr>
            <a:lvl3pPr indent="-228600" lvl="2" marL="1371600" algn="l">
              <a:lnSpc>
                <a:spcPct val="90000"/>
              </a:lnSpc>
              <a:spcBef>
                <a:spcPts val="500"/>
              </a:spcBef>
              <a:spcAft>
                <a:spcPts val="0"/>
              </a:spcAft>
              <a:buClr>
                <a:srgbClr val="888888"/>
              </a:buClr>
              <a:buSzPts val="1800"/>
              <a:buNone/>
              <a:defRPr sz="1800">
                <a:solidFill>
                  <a:srgbClr val="888888"/>
                </a:solidFill>
              </a:defRPr>
            </a:lvl3pPr>
            <a:lvl4pPr indent="-228600" lvl="3" marL="1828800" algn="l">
              <a:lnSpc>
                <a:spcPct val="90000"/>
              </a:lnSpc>
              <a:spcBef>
                <a:spcPts val="500"/>
              </a:spcBef>
              <a:spcAft>
                <a:spcPts val="0"/>
              </a:spcAft>
              <a:buClr>
                <a:srgbClr val="888888"/>
              </a:buClr>
              <a:buSzPts val="1600"/>
              <a:buNone/>
              <a:defRPr sz="1600">
                <a:solidFill>
                  <a:srgbClr val="888888"/>
                </a:solidFill>
              </a:defRPr>
            </a:lvl4pPr>
            <a:lvl5pPr indent="-228600" lvl="4" marL="2286000" algn="l">
              <a:lnSpc>
                <a:spcPct val="90000"/>
              </a:lnSpc>
              <a:spcBef>
                <a:spcPts val="500"/>
              </a:spcBef>
              <a:spcAft>
                <a:spcPts val="0"/>
              </a:spcAft>
              <a:buClr>
                <a:srgbClr val="888888"/>
              </a:buClr>
              <a:buSzPts val="1600"/>
              <a:buNone/>
              <a:defRPr sz="1600">
                <a:solidFill>
                  <a:srgbClr val="888888"/>
                </a:solidFill>
              </a:defRPr>
            </a:lvl5pPr>
            <a:lvl6pPr indent="-228600" lvl="5" marL="2743200" algn="l">
              <a:lnSpc>
                <a:spcPct val="90000"/>
              </a:lnSpc>
              <a:spcBef>
                <a:spcPts val="500"/>
              </a:spcBef>
              <a:spcAft>
                <a:spcPts val="0"/>
              </a:spcAft>
              <a:buClr>
                <a:srgbClr val="888888"/>
              </a:buClr>
              <a:buSzPts val="1600"/>
              <a:buNone/>
              <a:defRPr sz="1600">
                <a:solidFill>
                  <a:srgbClr val="888888"/>
                </a:solidFill>
              </a:defRPr>
            </a:lvl6pPr>
            <a:lvl7pPr indent="-228600" lvl="6" marL="3200400" algn="l">
              <a:lnSpc>
                <a:spcPct val="90000"/>
              </a:lnSpc>
              <a:spcBef>
                <a:spcPts val="500"/>
              </a:spcBef>
              <a:spcAft>
                <a:spcPts val="0"/>
              </a:spcAft>
              <a:buClr>
                <a:srgbClr val="888888"/>
              </a:buClr>
              <a:buSzPts val="1600"/>
              <a:buNone/>
              <a:defRPr sz="1600">
                <a:solidFill>
                  <a:srgbClr val="888888"/>
                </a:solidFill>
              </a:defRPr>
            </a:lvl7pPr>
            <a:lvl8pPr indent="-228600" lvl="7" marL="3657600" algn="l">
              <a:lnSpc>
                <a:spcPct val="90000"/>
              </a:lnSpc>
              <a:spcBef>
                <a:spcPts val="500"/>
              </a:spcBef>
              <a:spcAft>
                <a:spcPts val="0"/>
              </a:spcAft>
              <a:buClr>
                <a:srgbClr val="888888"/>
              </a:buClr>
              <a:buSzPts val="1600"/>
              <a:buNone/>
              <a:defRPr sz="1600">
                <a:solidFill>
                  <a:srgbClr val="888888"/>
                </a:solidFill>
              </a:defRPr>
            </a:lvl8pPr>
            <a:lvl9pPr indent="-228600" lvl="8" marL="4114800" algn="l">
              <a:lnSpc>
                <a:spcPct val="90000"/>
              </a:lnSpc>
              <a:spcBef>
                <a:spcPts val="500"/>
              </a:spcBef>
              <a:spcAft>
                <a:spcPts val="0"/>
              </a:spcAft>
              <a:buClr>
                <a:srgbClr val="888888"/>
              </a:buClr>
              <a:buSzPts val="1600"/>
              <a:buNone/>
              <a:defRPr sz="1600">
                <a:solidFill>
                  <a:srgbClr val="888888"/>
                </a:solidFill>
              </a:defRPr>
            </a:lvl9pPr>
          </a:lstStyle>
          <a:p/>
        </p:txBody>
      </p:sp>
      <p:sp>
        <p:nvSpPr>
          <p:cNvPr id="105" name="Google Shape;105;p40"/>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06" name="Google Shape;106;p40"/>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07" name="Google Shape;107;p40"/>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spTree>
      <p:nvGrpSpPr>
        <p:cNvPr id="108" name="Shape 108"/>
        <p:cNvGrpSpPr/>
        <p:nvPr/>
      </p:nvGrpSpPr>
      <p:grpSpPr>
        <a:xfrm>
          <a:off x="0" y="0"/>
          <a:ext cx="0" cy="0"/>
          <a:chOff x="0" y="0"/>
          <a:chExt cx="0" cy="0"/>
        </a:xfrm>
      </p:grpSpPr>
      <p:sp>
        <p:nvSpPr>
          <p:cNvPr id="109" name="Google Shape;109;p41"/>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10" name="Google Shape;110;p41"/>
          <p:cNvSpPr txBox="1"/>
          <p:nvPr>
            <p:ph idx="1" type="body"/>
          </p:nvPr>
        </p:nvSpPr>
        <p:spPr>
          <a:xfrm>
            <a:off x="838200" y="1825625"/>
            <a:ext cx="51816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11" name="Google Shape;111;p41"/>
          <p:cNvSpPr txBox="1"/>
          <p:nvPr>
            <p:ph idx="2" type="body"/>
          </p:nvPr>
        </p:nvSpPr>
        <p:spPr>
          <a:xfrm>
            <a:off x="6172200" y="1825625"/>
            <a:ext cx="51816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12" name="Google Shape;112;p41"/>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13" name="Google Shape;113;p41"/>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14" name="Google Shape;114;p41"/>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type="twoTxTwoObj">
  <p:cSld name="TWO_OBJECTS_WITH_TEXT">
    <p:spTree>
      <p:nvGrpSpPr>
        <p:cNvPr id="115" name="Shape 115"/>
        <p:cNvGrpSpPr/>
        <p:nvPr/>
      </p:nvGrpSpPr>
      <p:grpSpPr>
        <a:xfrm>
          <a:off x="0" y="0"/>
          <a:ext cx="0" cy="0"/>
          <a:chOff x="0" y="0"/>
          <a:chExt cx="0" cy="0"/>
        </a:xfrm>
      </p:grpSpPr>
      <p:sp>
        <p:nvSpPr>
          <p:cNvPr id="116" name="Google Shape;116;p42"/>
          <p:cNvSpPr txBox="1"/>
          <p:nvPr>
            <p:ph type="title"/>
          </p:nvPr>
        </p:nvSpPr>
        <p:spPr>
          <a:xfrm>
            <a:off x="839788"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17" name="Google Shape;117;p42"/>
          <p:cNvSpPr txBox="1"/>
          <p:nvPr>
            <p:ph idx="1" type="body"/>
          </p:nvPr>
        </p:nvSpPr>
        <p:spPr>
          <a:xfrm>
            <a:off x="839788" y="1681163"/>
            <a:ext cx="5157787" cy="823912"/>
          </a:xfrm>
          <a:prstGeom prst="rect">
            <a:avLst/>
          </a:prstGeom>
          <a:noFill/>
          <a:ln>
            <a:noFill/>
          </a:ln>
        </p:spPr>
        <p:txBody>
          <a:bodyPr anchorCtr="0" anchor="b"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2400"/>
              <a:buNone/>
              <a:defRPr b="1" sz="2400"/>
            </a:lvl1pPr>
            <a:lvl2pPr indent="-228600" lvl="1" marL="914400" algn="l">
              <a:lnSpc>
                <a:spcPct val="90000"/>
              </a:lnSpc>
              <a:spcBef>
                <a:spcPts val="500"/>
              </a:spcBef>
              <a:spcAft>
                <a:spcPts val="0"/>
              </a:spcAft>
              <a:buClr>
                <a:schemeClr val="dk1"/>
              </a:buClr>
              <a:buSzPts val="2000"/>
              <a:buNone/>
              <a:defRPr b="1" sz="2000"/>
            </a:lvl2pPr>
            <a:lvl3pPr indent="-228600" lvl="2" marL="1371600" algn="l">
              <a:lnSpc>
                <a:spcPct val="90000"/>
              </a:lnSpc>
              <a:spcBef>
                <a:spcPts val="500"/>
              </a:spcBef>
              <a:spcAft>
                <a:spcPts val="0"/>
              </a:spcAft>
              <a:buClr>
                <a:schemeClr val="dk1"/>
              </a:buClr>
              <a:buSzPts val="1800"/>
              <a:buNone/>
              <a:defRPr b="1" sz="1800"/>
            </a:lvl3pPr>
            <a:lvl4pPr indent="-228600" lvl="3" marL="1828800" algn="l">
              <a:lnSpc>
                <a:spcPct val="90000"/>
              </a:lnSpc>
              <a:spcBef>
                <a:spcPts val="500"/>
              </a:spcBef>
              <a:spcAft>
                <a:spcPts val="0"/>
              </a:spcAft>
              <a:buClr>
                <a:schemeClr val="dk1"/>
              </a:buClr>
              <a:buSzPts val="1600"/>
              <a:buNone/>
              <a:defRPr b="1" sz="1600"/>
            </a:lvl4pPr>
            <a:lvl5pPr indent="-228600" lvl="4" marL="2286000" algn="l">
              <a:lnSpc>
                <a:spcPct val="90000"/>
              </a:lnSpc>
              <a:spcBef>
                <a:spcPts val="500"/>
              </a:spcBef>
              <a:spcAft>
                <a:spcPts val="0"/>
              </a:spcAft>
              <a:buClr>
                <a:schemeClr val="dk1"/>
              </a:buClr>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118" name="Google Shape;118;p42"/>
          <p:cNvSpPr txBox="1"/>
          <p:nvPr>
            <p:ph idx="2" type="body"/>
          </p:nvPr>
        </p:nvSpPr>
        <p:spPr>
          <a:xfrm>
            <a:off x="839788" y="2505075"/>
            <a:ext cx="5157787" cy="368458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19" name="Google Shape;119;p42"/>
          <p:cNvSpPr txBox="1"/>
          <p:nvPr>
            <p:ph idx="3" type="body"/>
          </p:nvPr>
        </p:nvSpPr>
        <p:spPr>
          <a:xfrm>
            <a:off x="6172200" y="1681163"/>
            <a:ext cx="5183188" cy="823912"/>
          </a:xfrm>
          <a:prstGeom prst="rect">
            <a:avLst/>
          </a:prstGeom>
          <a:noFill/>
          <a:ln>
            <a:noFill/>
          </a:ln>
        </p:spPr>
        <p:txBody>
          <a:bodyPr anchorCtr="0" anchor="b"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2400"/>
              <a:buNone/>
              <a:defRPr b="1" sz="2400"/>
            </a:lvl1pPr>
            <a:lvl2pPr indent="-228600" lvl="1" marL="914400" algn="l">
              <a:lnSpc>
                <a:spcPct val="90000"/>
              </a:lnSpc>
              <a:spcBef>
                <a:spcPts val="500"/>
              </a:spcBef>
              <a:spcAft>
                <a:spcPts val="0"/>
              </a:spcAft>
              <a:buClr>
                <a:schemeClr val="dk1"/>
              </a:buClr>
              <a:buSzPts val="2000"/>
              <a:buNone/>
              <a:defRPr b="1" sz="2000"/>
            </a:lvl2pPr>
            <a:lvl3pPr indent="-228600" lvl="2" marL="1371600" algn="l">
              <a:lnSpc>
                <a:spcPct val="90000"/>
              </a:lnSpc>
              <a:spcBef>
                <a:spcPts val="500"/>
              </a:spcBef>
              <a:spcAft>
                <a:spcPts val="0"/>
              </a:spcAft>
              <a:buClr>
                <a:schemeClr val="dk1"/>
              </a:buClr>
              <a:buSzPts val="1800"/>
              <a:buNone/>
              <a:defRPr b="1" sz="1800"/>
            </a:lvl3pPr>
            <a:lvl4pPr indent="-228600" lvl="3" marL="1828800" algn="l">
              <a:lnSpc>
                <a:spcPct val="90000"/>
              </a:lnSpc>
              <a:spcBef>
                <a:spcPts val="500"/>
              </a:spcBef>
              <a:spcAft>
                <a:spcPts val="0"/>
              </a:spcAft>
              <a:buClr>
                <a:schemeClr val="dk1"/>
              </a:buClr>
              <a:buSzPts val="1600"/>
              <a:buNone/>
              <a:defRPr b="1" sz="1600"/>
            </a:lvl4pPr>
            <a:lvl5pPr indent="-228600" lvl="4" marL="2286000" algn="l">
              <a:lnSpc>
                <a:spcPct val="90000"/>
              </a:lnSpc>
              <a:spcBef>
                <a:spcPts val="500"/>
              </a:spcBef>
              <a:spcAft>
                <a:spcPts val="0"/>
              </a:spcAft>
              <a:buClr>
                <a:schemeClr val="dk1"/>
              </a:buClr>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120" name="Google Shape;120;p42"/>
          <p:cNvSpPr txBox="1"/>
          <p:nvPr>
            <p:ph idx="4" type="body"/>
          </p:nvPr>
        </p:nvSpPr>
        <p:spPr>
          <a:xfrm>
            <a:off x="6172200" y="2505075"/>
            <a:ext cx="5183188" cy="368458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21" name="Google Shape;121;p42"/>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22" name="Google Shape;122;p42"/>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23" name="Google Shape;123;p42"/>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124" name="Shape 124"/>
        <p:cNvGrpSpPr/>
        <p:nvPr/>
      </p:nvGrpSpPr>
      <p:grpSpPr>
        <a:xfrm>
          <a:off x="0" y="0"/>
          <a:ext cx="0" cy="0"/>
          <a:chOff x="0" y="0"/>
          <a:chExt cx="0" cy="0"/>
        </a:xfrm>
      </p:grpSpPr>
      <p:sp>
        <p:nvSpPr>
          <p:cNvPr id="125" name="Google Shape;125;p43"/>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26" name="Google Shape;126;p43"/>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27" name="Google Shape;127;p43"/>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28" name="Google Shape;128;p43"/>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129" name="Shape 129"/>
        <p:cNvGrpSpPr/>
        <p:nvPr/>
      </p:nvGrpSpPr>
      <p:grpSpPr>
        <a:xfrm>
          <a:off x="0" y="0"/>
          <a:ext cx="0" cy="0"/>
          <a:chOff x="0" y="0"/>
          <a:chExt cx="0" cy="0"/>
        </a:xfrm>
      </p:grpSpPr>
      <p:sp>
        <p:nvSpPr>
          <p:cNvPr id="130" name="Google Shape;130;p44"/>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31" name="Google Shape;131;p44"/>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32" name="Google Shape;132;p44"/>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type="objTx">
  <p:cSld name="OBJECT_WITH_CAPTION_TEXT">
    <p:spTree>
      <p:nvGrpSpPr>
        <p:cNvPr id="133" name="Shape 133"/>
        <p:cNvGrpSpPr/>
        <p:nvPr/>
      </p:nvGrpSpPr>
      <p:grpSpPr>
        <a:xfrm>
          <a:off x="0" y="0"/>
          <a:ext cx="0" cy="0"/>
          <a:chOff x="0" y="0"/>
          <a:chExt cx="0" cy="0"/>
        </a:xfrm>
      </p:grpSpPr>
      <p:sp>
        <p:nvSpPr>
          <p:cNvPr id="134" name="Google Shape;134;p45"/>
          <p:cNvSpPr txBox="1"/>
          <p:nvPr>
            <p:ph type="title"/>
          </p:nvPr>
        </p:nvSpPr>
        <p:spPr>
          <a:xfrm>
            <a:off x="839788" y="457200"/>
            <a:ext cx="3932237" cy="1600200"/>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35" name="Google Shape;135;p45"/>
          <p:cNvSpPr txBox="1"/>
          <p:nvPr>
            <p:ph idx="1" type="body"/>
          </p:nvPr>
        </p:nvSpPr>
        <p:spPr>
          <a:xfrm>
            <a:off x="5183188" y="987425"/>
            <a:ext cx="6172200" cy="4873625"/>
          </a:xfrm>
          <a:prstGeom prst="rect">
            <a:avLst/>
          </a:prstGeom>
          <a:noFill/>
          <a:ln>
            <a:noFill/>
          </a:ln>
        </p:spPr>
        <p:txBody>
          <a:bodyPr anchorCtr="0" anchor="t" bIns="45700" lIns="91425" spcFirstLastPara="1" rIns="91425" wrap="square" tIns="45700">
            <a:normAutofit/>
          </a:bodyPr>
          <a:lstStyle>
            <a:lvl1pPr indent="-431800" lvl="0" marL="457200" algn="l">
              <a:lnSpc>
                <a:spcPct val="90000"/>
              </a:lnSpc>
              <a:spcBef>
                <a:spcPts val="1000"/>
              </a:spcBef>
              <a:spcAft>
                <a:spcPts val="0"/>
              </a:spcAft>
              <a:buClr>
                <a:schemeClr val="dk1"/>
              </a:buClr>
              <a:buSzPts val="3200"/>
              <a:buChar char="•"/>
              <a:defRPr sz="3200"/>
            </a:lvl1pPr>
            <a:lvl2pPr indent="-406400" lvl="1" marL="914400" algn="l">
              <a:lnSpc>
                <a:spcPct val="90000"/>
              </a:lnSpc>
              <a:spcBef>
                <a:spcPts val="500"/>
              </a:spcBef>
              <a:spcAft>
                <a:spcPts val="0"/>
              </a:spcAft>
              <a:buClr>
                <a:schemeClr val="dk1"/>
              </a:buClr>
              <a:buSzPts val="2800"/>
              <a:buChar char="•"/>
              <a:defRPr sz="2800"/>
            </a:lvl2pPr>
            <a:lvl3pPr indent="-381000" lvl="2" marL="1371600" algn="l">
              <a:lnSpc>
                <a:spcPct val="90000"/>
              </a:lnSpc>
              <a:spcBef>
                <a:spcPts val="500"/>
              </a:spcBef>
              <a:spcAft>
                <a:spcPts val="0"/>
              </a:spcAft>
              <a:buClr>
                <a:schemeClr val="dk1"/>
              </a:buClr>
              <a:buSzPts val="2400"/>
              <a:buChar char="•"/>
              <a:defRPr sz="2400"/>
            </a:lvl3pPr>
            <a:lvl4pPr indent="-355600" lvl="3" marL="1828800" algn="l">
              <a:lnSpc>
                <a:spcPct val="90000"/>
              </a:lnSpc>
              <a:spcBef>
                <a:spcPts val="500"/>
              </a:spcBef>
              <a:spcAft>
                <a:spcPts val="0"/>
              </a:spcAft>
              <a:buClr>
                <a:schemeClr val="dk1"/>
              </a:buClr>
              <a:buSzPts val="2000"/>
              <a:buChar char="•"/>
              <a:defRPr sz="2000"/>
            </a:lvl4pPr>
            <a:lvl5pPr indent="-355600" lvl="4" marL="2286000" algn="l">
              <a:lnSpc>
                <a:spcPct val="90000"/>
              </a:lnSpc>
              <a:spcBef>
                <a:spcPts val="500"/>
              </a:spcBef>
              <a:spcAft>
                <a:spcPts val="0"/>
              </a:spcAft>
              <a:buClr>
                <a:schemeClr val="dk1"/>
              </a:buClr>
              <a:buSzPts val="2000"/>
              <a:buChar char="•"/>
              <a:defRPr sz="2000"/>
            </a:lvl5pPr>
            <a:lvl6pPr indent="-355600" lvl="5" marL="2743200" algn="l">
              <a:lnSpc>
                <a:spcPct val="90000"/>
              </a:lnSpc>
              <a:spcBef>
                <a:spcPts val="500"/>
              </a:spcBef>
              <a:spcAft>
                <a:spcPts val="0"/>
              </a:spcAft>
              <a:buClr>
                <a:schemeClr val="dk1"/>
              </a:buClr>
              <a:buSzPts val="2000"/>
              <a:buChar char="•"/>
              <a:defRPr sz="2000"/>
            </a:lvl6pPr>
            <a:lvl7pPr indent="-355600" lvl="6" marL="3200400" algn="l">
              <a:lnSpc>
                <a:spcPct val="90000"/>
              </a:lnSpc>
              <a:spcBef>
                <a:spcPts val="500"/>
              </a:spcBef>
              <a:spcAft>
                <a:spcPts val="0"/>
              </a:spcAft>
              <a:buClr>
                <a:schemeClr val="dk1"/>
              </a:buClr>
              <a:buSzPts val="2000"/>
              <a:buChar char="•"/>
              <a:defRPr sz="2000"/>
            </a:lvl7pPr>
            <a:lvl8pPr indent="-355600" lvl="7" marL="3657600" algn="l">
              <a:lnSpc>
                <a:spcPct val="90000"/>
              </a:lnSpc>
              <a:spcBef>
                <a:spcPts val="500"/>
              </a:spcBef>
              <a:spcAft>
                <a:spcPts val="0"/>
              </a:spcAft>
              <a:buClr>
                <a:schemeClr val="dk1"/>
              </a:buClr>
              <a:buSzPts val="2000"/>
              <a:buChar char="•"/>
              <a:defRPr sz="2000"/>
            </a:lvl8pPr>
            <a:lvl9pPr indent="-355600" lvl="8" marL="4114800" algn="l">
              <a:lnSpc>
                <a:spcPct val="90000"/>
              </a:lnSpc>
              <a:spcBef>
                <a:spcPts val="500"/>
              </a:spcBef>
              <a:spcAft>
                <a:spcPts val="0"/>
              </a:spcAft>
              <a:buClr>
                <a:schemeClr val="dk1"/>
              </a:buClr>
              <a:buSzPts val="2000"/>
              <a:buChar char="•"/>
              <a:defRPr sz="2000"/>
            </a:lvl9pPr>
          </a:lstStyle>
          <a:p/>
        </p:txBody>
      </p:sp>
      <p:sp>
        <p:nvSpPr>
          <p:cNvPr id="136" name="Google Shape;136;p45"/>
          <p:cNvSpPr txBox="1"/>
          <p:nvPr>
            <p:ph idx="2" type="body"/>
          </p:nvPr>
        </p:nvSpPr>
        <p:spPr>
          <a:xfrm>
            <a:off x="839788" y="2057400"/>
            <a:ext cx="3932237" cy="3811588"/>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1600"/>
              <a:buNone/>
              <a:defRPr sz="1600"/>
            </a:lvl1pPr>
            <a:lvl2pPr indent="-228600" lvl="1" marL="914400" algn="l">
              <a:lnSpc>
                <a:spcPct val="90000"/>
              </a:lnSpc>
              <a:spcBef>
                <a:spcPts val="500"/>
              </a:spcBef>
              <a:spcAft>
                <a:spcPts val="0"/>
              </a:spcAft>
              <a:buClr>
                <a:schemeClr val="dk1"/>
              </a:buClr>
              <a:buSzPts val="1400"/>
              <a:buNone/>
              <a:defRPr sz="1400"/>
            </a:lvl2pPr>
            <a:lvl3pPr indent="-228600" lvl="2" marL="1371600" algn="l">
              <a:lnSpc>
                <a:spcPct val="90000"/>
              </a:lnSpc>
              <a:spcBef>
                <a:spcPts val="500"/>
              </a:spcBef>
              <a:spcAft>
                <a:spcPts val="0"/>
              </a:spcAft>
              <a:buClr>
                <a:schemeClr val="dk1"/>
              </a:buClr>
              <a:buSzPts val="1200"/>
              <a:buNone/>
              <a:defRPr sz="1200"/>
            </a:lvl3pPr>
            <a:lvl4pPr indent="-228600" lvl="3" marL="1828800" algn="l">
              <a:lnSpc>
                <a:spcPct val="90000"/>
              </a:lnSpc>
              <a:spcBef>
                <a:spcPts val="500"/>
              </a:spcBef>
              <a:spcAft>
                <a:spcPts val="0"/>
              </a:spcAft>
              <a:buClr>
                <a:schemeClr val="dk1"/>
              </a:buClr>
              <a:buSzPts val="1000"/>
              <a:buNone/>
              <a:defRPr sz="1000"/>
            </a:lvl4pPr>
            <a:lvl5pPr indent="-228600" lvl="4" marL="2286000" algn="l">
              <a:lnSpc>
                <a:spcPct val="90000"/>
              </a:lnSpc>
              <a:spcBef>
                <a:spcPts val="500"/>
              </a:spcBef>
              <a:spcAft>
                <a:spcPts val="0"/>
              </a:spcAft>
              <a:buClr>
                <a:schemeClr val="dk1"/>
              </a:buClr>
              <a:buSzPts val="1000"/>
              <a:buNone/>
              <a:defRPr sz="1000"/>
            </a:lvl5pPr>
            <a:lvl6pPr indent="-228600" lvl="5" marL="2743200" algn="l">
              <a:lnSpc>
                <a:spcPct val="90000"/>
              </a:lnSpc>
              <a:spcBef>
                <a:spcPts val="500"/>
              </a:spcBef>
              <a:spcAft>
                <a:spcPts val="0"/>
              </a:spcAft>
              <a:buClr>
                <a:schemeClr val="dk1"/>
              </a:buClr>
              <a:buSzPts val="1000"/>
              <a:buNone/>
              <a:defRPr sz="1000"/>
            </a:lvl6pPr>
            <a:lvl7pPr indent="-228600" lvl="6" marL="3200400" algn="l">
              <a:lnSpc>
                <a:spcPct val="90000"/>
              </a:lnSpc>
              <a:spcBef>
                <a:spcPts val="500"/>
              </a:spcBef>
              <a:spcAft>
                <a:spcPts val="0"/>
              </a:spcAft>
              <a:buClr>
                <a:schemeClr val="dk1"/>
              </a:buClr>
              <a:buSzPts val="1000"/>
              <a:buNone/>
              <a:defRPr sz="1000"/>
            </a:lvl7pPr>
            <a:lvl8pPr indent="-228600" lvl="7" marL="3657600" algn="l">
              <a:lnSpc>
                <a:spcPct val="90000"/>
              </a:lnSpc>
              <a:spcBef>
                <a:spcPts val="500"/>
              </a:spcBef>
              <a:spcAft>
                <a:spcPts val="0"/>
              </a:spcAft>
              <a:buClr>
                <a:schemeClr val="dk1"/>
              </a:buClr>
              <a:buSzPts val="1000"/>
              <a:buNone/>
              <a:defRPr sz="1000"/>
            </a:lvl8pPr>
            <a:lvl9pPr indent="-228600" lvl="8" marL="4114800" algn="l">
              <a:lnSpc>
                <a:spcPct val="90000"/>
              </a:lnSpc>
              <a:spcBef>
                <a:spcPts val="500"/>
              </a:spcBef>
              <a:spcAft>
                <a:spcPts val="0"/>
              </a:spcAft>
              <a:buClr>
                <a:schemeClr val="dk1"/>
              </a:buClr>
              <a:buSzPts val="1000"/>
              <a:buNone/>
              <a:defRPr sz="1000"/>
            </a:lvl9pPr>
          </a:lstStyle>
          <a:p/>
        </p:txBody>
      </p:sp>
      <p:sp>
        <p:nvSpPr>
          <p:cNvPr id="137" name="Google Shape;137;p45"/>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38" name="Google Shape;138;p45"/>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39" name="Google Shape;139;p45"/>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21" name="Shape 21"/>
        <p:cNvGrpSpPr/>
        <p:nvPr/>
      </p:nvGrpSpPr>
      <p:grpSpPr>
        <a:xfrm>
          <a:off x="0" y="0"/>
          <a:ext cx="0" cy="0"/>
          <a:chOff x="0" y="0"/>
          <a:chExt cx="0" cy="0"/>
        </a:xfrm>
      </p:grpSpPr>
      <p:sp>
        <p:nvSpPr>
          <p:cNvPr id="22" name="Google Shape;22;p49"/>
          <p:cNvSpPr txBox="1"/>
          <p:nvPr>
            <p:ph type="ctrTitle"/>
          </p:nvPr>
        </p:nvSpPr>
        <p:spPr>
          <a:xfrm>
            <a:off x="1524001" y="1122363"/>
            <a:ext cx="9144000" cy="2387600"/>
          </a:xfrm>
          <a:prstGeom prst="rect">
            <a:avLst/>
          </a:prstGeom>
          <a:noFill/>
          <a:ln>
            <a:noFill/>
          </a:ln>
        </p:spPr>
        <p:txBody>
          <a:bodyPr anchorCtr="0" anchor="b" bIns="45700" lIns="91425" spcFirstLastPara="1" rIns="91425" wrap="square" tIns="45700">
            <a:normAutofit/>
          </a:bodyPr>
          <a:lstStyle>
            <a:lvl1pPr lvl="0" algn="ctr">
              <a:lnSpc>
                <a:spcPct val="90000"/>
              </a:lnSpc>
              <a:spcBef>
                <a:spcPts val="0"/>
              </a:spcBef>
              <a:spcAft>
                <a:spcPts val="0"/>
              </a:spcAft>
              <a:buClr>
                <a:schemeClr val="dk1"/>
              </a:buClr>
              <a:buSzPts val="5998"/>
              <a:buFont typeface="Play"/>
              <a:buNone/>
              <a:defRPr sz="5998"/>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3" name="Google Shape;23;p49"/>
          <p:cNvSpPr txBox="1"/>
          <p:nvPr>
            <p:ph idx="1" type="subTitle"/>
          </p:nvPr>
        </p:nvSpPr>
        <p:spPr>
          <a:xfrm>
            <a:off x="1524001" y="3602038"/>
            <a:ext cx="9144000" cy="1655762"/>
          </a:xfrm>
          <a:prstGeom prst="rect">
            <a:avLst/>
          </a:prstGeom>
          <a:noFill/>
          <a:ln>
            <a:noFill/>
          </a:ln>
        </p:spPr>
        <p:txBody>
          <a:bodyPr anchorCtr="0" anchor="t" bIns="45700" lIns="91425" spcFirstLastPara="1" rIns="91425" wrap="square" tIns="45700">
            <a:normAutofit/>
          </a:bodyPr>
          <a:lstStyle>
            <a:lvl1pPr lvl="0" algn="ctr">
              <a:lnSpc>
                <a:spcPct val="90000"/>
              </a:lnSpc>
              <a:spcBef>
                <a:spcPts val="1000"/>
              </a:spcBef>
              <a:spcAft>
                <a:spcPts val="0"/>
              </a:spcAft>
              <a:buClr>
                <a:schemeClr val="dk1"/>
              </a:buClr>
              <a:buSzPts val="2399"/>
              <a:buNone/>
              <a:defRPr sz="2399"/>
            </a:lvl1pPr>
            <a:lvl2pPr lvl="1" algn="ctr">
              <a:lnSpc>
                <a:spcPct val="90000"/>
              </a:lnSpc>
              <a:spcBef>
                <a:spcPts val="500"/>
              </a:spcBef>
              <a:spcAft>
                <a:spcPts val="0"/>
              </a:spcAft>
              <a:buClr>
                <a:schemeClr val="dk1"/>
              </a:buClr>
              <a:buSzPts val="1999"/>
              <a:buNone/>
              <a:defRPr sz="1999"/>
            </a:lvl2pPr>
            <a:lvl3pPr lvl="2" algn="ctr">
              <a:lnSpc>
                <a:spcPct val="90000"/>
              </a:lnSpc>
              <a:spcBef>
                <a:spcPts val="500"/>
              </a:spcBef>
              <a:spcAft>
                <a:spcPts val="0"/>
              </a:spcAft>
              <a:buClr>
                <a:schemeClr val="dk1"/>
              </a:buClr>
              <a:buSzPts val="1799"/>
              <a:buNone/>
              <a:defRPr sz="1799"/>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p:txBody>
      </p:sp>
      <p:sp>
        <p:nvSpPr>
          <p:cNvPr id="24" name="Google Shape;24;p49"/>
          <p:cNvSpPr txBox="1"/>
          <p:nvPr>
            <p:ph idx="10" type="dt"/>
          </p:nvPr>
        </p:nvSpPr>
        <p:spPr>
          <a:xfrm>
            <a:off x="838200" y="6356352"/>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5" name="Google Shape;25;p49"/>
          <p:cNvSpPr txBox="1"/>
          <p:nvPr>
            <p:ph idx="11" type="ftr"/>
          </p:nvPr>
        </p:nvSpPr>
        <p:spPr>
          <a:xfrm>
            <a:off x="4038601" y="6356352"/>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6" name="Google Shape;26;p49"/>
          <p:cNvSpPr txBox="1"/>
          <p:nvPr>
            <p:ph idx="12" type="sldNum"/>
          </p:nvPr>
        </p:nvSpPr>
        <p:spPr>
          <a:xfrm>
            <a:off x="8610600" y="6356352"/>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mc:AlternateContent>
    <mc:Choice Requires="p14">
      <p:transition spd="slow" p14:dur="700">
        <p:fade/>
      </p:transition>
    </mc:Choice>
    <mc:Fallback>
      <p:transition spd="slow">
        <p:fade/>
      </p:transition>
    </mc:Fallback>
  </mc:AlternateContent>
</p:sldLayout>
</file>

<file path=ppt/slideLayouts/slideLayout2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type="picTx">
  <p:cSld name="PICTURE_WITH_CAPTION_TEXT">
    <p:spTree>
      <p:nvGrpSpPr>
        <p:cNvPr id="140" name="Shape 140"/>
        <p:cNvGrpSpPr/>
        <p:nvPr/>
      </p:nvGrpSpPr>
      <p:grpSpPr>
        <a:xfrm>
          <a:off x="0" y="0"/>
          <a:ext cx="0" cy="0"/>
          <a:chOff x="0" y="0"/>
          <a:chExt cx="0" cy="0"/>
        </a:xfrm>
      </p:grpSpPr>
      <p:sp>
        <p:nvSpPr>
          <p:cNvPr id="141" name="Google Shape;141;p46"/>
          <p:cNvSpPr txBox="1"/>
          <p:nvPr>
            <p:ph type="title"/>
          </p:nvPr>
        </p:nvSpPr>
        <p:spPr>
          <a:xfrm>
            <a:off x="839788" y="457200"/>
            <a:ext cx="3932237" cy="1600200"/>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42" name="Google Shape;142;p46"/>
          <p:cNvSpPr/>
          <p:nvPr>
            <p:ph idx="2" type="pic"/>
          </p:nvPr>
        </p:nvSpPr>
        <p:spPr>
          <a:xfrm>
            <a:off x="5183188" y="987425"/>
            <a:ext cx="6172200" cy="4873625"/>
          </a:xfrm>
          <a:prstGeom prst="rect">
            <a:avLst/>
          </a:prstGeom>
          <a:noFill/>
          <a:ln>
            <a:noFill/>
          </a:ln>
        </p:spPr>
      </p:sp>
      <p:sp>
        <p:nvSpPr>
          <p:cNvPr id="143" name="Google Shape;143;p46"/>
          <p:cNvSpPr txBox="1"/>
          <p:nvPr>
            <p:ph idx="1" type="body"/>
          </p:nvPr>
        </p:nvSpPr>
        <p:spPr>
          <a:xfrm>
            <a:off x="839788" y="2057400"/>
            <a:ext cx="3932237" cy="3811588"/>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1600"/>
              <a:buNone/>
              <a:defRPr sz="1600"/>
            </a:lvl1pPr>
            <a:lvl2pPr indent="-228600" lvl="1" marL="914400" algn="l">
              <a:lnSpc>
                <a:spcPct val="90000"/>
              </a:lnSpc>
              <a:spcBef>
                <a:spcPts val="500"/>
              </a:spcBef>
              <a:spcAft>
                <a:spcPts val="0"/>
              </a:spcAft>
              <a:buClr>
                <a:schemeClr val="dk1"/>
              </a:buClr>
              <a:buSzPts val="1400"/>
              <a:buNone/>
              <a:defRPr sz="1400"/>
            </a:lvl2pPr>
            <a:lvl3pPr indent="-228600" lvl="2" marL="1371600" algn="l">
              <a:lnSpc>
                <a:spcPct val="90000"/>
              </a:lnSpc>
              <a:spcBef>
                <a:spcPts val="500"/>
              </a:spcBef>
              <a:spcAft>
                <a:spcPts val="0"/>
              </a:spcAft>
              <a:buClr>
                <a:schemeClr val="dk1"/>
              </a:buClr>
              <a:buSzPts val="1200"/>
              <a:buNone/>
              <a:defRPr sz="1200"/>
            </a:lvl3pPr>
            <a:lvl4pPr indent="-228600" lvl="3" marL="1828800" algn="l">
              <a:lnSpc>
                <a:spcPct val="90000"/>
              </a:lnSpc>
              <a:spcBef>
                <a:spcPts val="500"/>
              </a:spcBef>
              <a:spcAft>
                <a:spcPts val="0"/>
              </a:spcAft>
              <a:buClr>
                <a:schemeClr val="dk1"/>
              </a:buClr>
              <a:buSzPts val="1000"/>
              <a:buNone/>
              <a:defRPr sz="1000"/>
            </a:lvl4pPr>
            <a:lvl5pPr indent="-228600" lvl="4" marL="2286000" algn="l">
              <a:lnSpc>
                <a:spcPct val="90000"/>
              </a:lnSpc>
              <a:spcBef>
                <a:spcPts val="500"/>
              </a:spcBef>
              <a:spcAft>
                <a:spcPts val="0"/>
              </a:spcAft>
              <a:buClr>
                <a:schemeClr val="dk1"/>
              </a:buClr>
              <a:buSzPts val="1000"/>
              <a:buNone/>
              <a:defRPr sz="1000"/>
            </a:lvl5pPr>
            <a:lvl6pPr indent="-228600" lvl="5" marL="2743200" algn="l">
              <a:lnSpc>
                <a:spcPct val="90000"/>
              </a:lnSpc>
              <a:spcBef>
                <a:spcPts val="500"/>
              </a:spcBef>
              <a:spcAft>
                <a:spcPts val="0"/>
              </a:spcAft>
              <a:buClr>
                <a:schemeClr val="dk1"/>
              </a:buClr>
              <a:buSzPts val="1000"/>
              <a:buNone/>
              <a:defRPr sz="1000"/>
            </a:lvl6pPr>
            <a:lvl7pPr indent="-228600" lvl="6" marL="3200400" algn="l">
              <a:lnSpc>
                <a:spcPct val="90000"/>
              </a:lnSpc>
              <a:spcBef>
                <a:spcPts val="500"/>
              </a:spcBef>
              <a:spcAft>
                <a:spcPts val="0"/>
              </a:spcAft>
              <a:buClr>
                <a:schemeClr val="dk1"/>
              </a:buClr>
              <a:buSzPts val="1000"/>
              <a:buNone/>
              <a:defRPr sz="1000"/>
            </a:lvl7pPr>
            <a:lvl8pPr indent="-228600" lvl="7" marL="3657600" algn="l">
              <a:lnSpc>
                <a:spcPct val="90000"/>
              </a:lnSpc>
              <a:spcBef>
                <a:spcPts val="500"/>
              </a:spcBef>
              <a:spcAft>
                <a:spcPts val="0"/>
              </a:spcAft>
              <a:buClr>
                <a:schemeClr val="dk1"/>
              </a:buClr>
              <a:buSzPts val="1000"/>
              <a:buNone/>
              <a:defRPr sz="1000"/>
            </a:lvl8pPr>
            <a:lvl9pPr indent="-228600" lvl="8" marL="4114800" algn="l">
              <a:lnSpc>
                <a:spcPct val="90000"/>
              </a:lnSpc>
              <a:spcBef>
                <a:spcPts val="500"/>
              </a:spcBef>
              <a:spcAft>
                <a:spcPts val="0"/>
              </a:spcAft>
              <a:buClr>
                <a:schemeClr val="dk1"/>
              </a:buClr>
              <a:buSzPts val="1000"/>
              <a:buNone/>
              <a:defRPr sz="1000"/>
            </a:lvl9pPr>
          </a:lstStyle>
          <a:p/>
        </p:txBody>
      </p:sp>
      <p:sp>
        <p:nvSpPr>
          <p:cNvPr id="144" name="Google Shape;144;p46"/>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45" name="Google Shape;145;p46"/>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46" name="Google Shape;146;p46"/>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Vertical Text" type="vertTx">
  <p:cSld name="VERTICAL_TEXT">
    <p:spTree>
      <p:nvGrpSpPr>
        <p:cNvPr id="147" name="Shape 147"/>
        <p:cNvGrpSpPr/>
        <p:nvPr/>
      </p:nvGrpSpPr>
      <p:grpSpPr>
        <a:xfrm>
          <a:off x="0" y="0"/>
          <a:ext cx="0" cy="0"/>
          <a:chOff x="0" y="0"/>
          <a:chExt cx="0" cy="0"/>
        </a:xfrm>
      </p:grpSpPr>
      <p:sp>
        <p:nvSpPr>
          <p:cNvPr id="148" name="Google Shape;148;p47"/>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49" name="Google Shape;149;p47"/>
          <p:cNvSpPr txBox="1"/>
          <p:nvPr>
            <p:ph idx="1" type="body"/>
          </p:nvPr>
        </p:nvSpPr>
        <p:spPr>
          <a:xfrm rot="5400000">
            <a:off x="3920331" y="-1256506"/>
            <a:ext cx="4351338" cy="10515600"/>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50" name="Google Shape;150;p47"/>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51" name="Google Shape;151;p47"/>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52" name="Google Shape;152;p47"/>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ertical Title and Text" type="vertTitleAndTx">
  <p:cSld name="VERTICAL_TITLE_AND_VERTICAL_TEXT">
    <p:spTree>
      <p:nvGrpSpPr>
        <p:cNvPr id="153" name="Shape 153"/>
        <p:cNvGrpSpPr/>
        <p:nvPr/>
      </p:nvGrpSpPr>
      <p:grpSpPr>
        <a:xfrm>
          <a:off x="0" y="0"/>
          <a:ext cx="0" cy="0"/>
          <a:chOff x="0" y="0"/>
          <a:chExt cx="0" cy="0"/>
        </a:xfrm>
      </p:grpSpPr>
      <p:sp>
        <p:nvSpPr>
          <p:cNvPr id="154" name="Google Shape;154;p48"/>
          <p:cNvSpPr txBox="1"/>
          <p:nvPr>
            <p:ph type="title"/>
          </p:nvPr>
        </p:nvSpPr>
        <p:spPr>
          <a:xfrm rot="5400000">
            <a:off x="7133431" y="1956594"/>
            <a:ext cx="5811838" cy="2628900"/>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55" name="Google Shape;155;p48"/>
          <p:cNvSpPr txBox="1"/>
          <p:nvPr>
            <p:ph idx="1" type="body"/>
          </p:nvPr>
        </p:nvSpPr>
        <p:spPr>
          <a:xfrm rot="5400000">
            <a:off x="1799431" y="-596106"/>
            <a:ext cx="5811838" cy="7734300"/>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56" name="Google Shape;156;p48"/>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57" name="Google Shape;157;p48"/>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58" name="Google Shape;158;p48"/>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27" name="Shape 27"/>
        <p:cNvGrpSpPr/>
        <p:nvPr/>
      </p:nvGrpSpPr>
      <p:grpSpPr>
        <a:xfrm>
          <a:off x="0" y="0"/>
          <a:ext cx="0" cy="0"/>
          <a:chOff x="0" y="0"/>
          <a:chExt cx="0" cy="0"/>
        </a:xfrm>
      </p:grpSpPr>
      <p:sp>
        <p:nvSpPr>
          <p:cNvPr id="28" name="Google Shape;28;p50"/>
          <p:cNvSpPr txBox="1"/>
          <p:nvPr>
            <p:ph type="title"/>
          </p:nvPr>
        </p:nvSpPr>
        <p:spPr>
          <a:xfrm>
            <a:off x="831850" y="1709740"/>
            <a:ext cx="10515600" cy="2852737"/>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5998"/>
              <a:buFont typeface="Play"/>
              <a:buNone/>
              <a:defRPr sz="5998"/>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9" name="Google Shape;29;p50"/>
          <p:cNvSpPr txBox="1"/>
          <p:nvPr>
            <p:ph idx="1" type="body"/>
          </p:nvPr>
        </p:nvSpPr>
        <p:spPr>
          <a:xfrm>
            <a:off x="831850" y="4589465"/>
            <a:ext cx="10515600" cy="1500187"/>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rgbClr val="757575"/>
              </a:buClr>
              <a:buSzPts val="2399"/>
              <a:buNone/>
              <a:defRPr sz="2399">
                <a:solidFill>
                  <a:srgbClr val="757575"/>
                </a:solidFill>
              </a:defRPr>
            </a:lvl1pPr>
            <a:lvl2pPr indent="-228600" lvl="1" marL="914400" algn="l">
              <a:lnSpc>
                <a:spcPct val="90000"/>
              </a:lnSpc>
              <a:spcBef>
                <a:spcPts val="500"/>
              </a:spcBef>
              <a:spcAft>
                <a:spcPts val="0"/>
              </a:spcAft>
              <a:buClr>
                <a:srgbClr val="757575"/>
              </a:buClr>
              <a:buSzPts val="1999"/>
              <a:buNone/>
              <a:defRPr sz="1999">
                <a:solidFill>
                  <a:srgbClr val="757575"/>
                </a:solidFill>
              </a:defRPr>
            </a:lvl2pPr>
            <a:lvl3pPr indent="-228600" lvl="2" marL="1371600" algn="l">
              <a:lnSpc>
                <a:spcPct val="90000"/>
              </a:lnSpc>
              <a:spcBef>
                <a:spcPts val="500"/>
              </a:spcBef>
              <a:spcAft>
                <a:spcPts val="0"/>
              </a:spcAft>
              <a:buClr>
                <a:srgbClr val="757575"/>
              </a:buClr>
              <a:buSzPts val="1799"/>
              <a:buNone/>
              <a:defRPr sz="1799">
                <a:solidFill>
                  <a:srgbClr val="757575"/>
                </a:solidFill>
              </a:defRPr>
            </a:lvl3pPr>
            <a:lvl4pPr indent="-228600" lvl="3" marL="1828800" algn="l">
              <a:lnSpc>
                <a:spcPct val="90000"/>
              </a:lnSpc>
              <a:spcBef>
                <a:spcPts val="500"/>
              </a:spcBef>
              <a:spcAft>
                <a:spcPts val="0"/>
              </a:spcAft>
              <a:buClr>
                <a:srgbClr val="757575"/>
              </a:buClr>
              <a:buSzPts val="1600"/>
              <a:buNone/>
              <a:defRPr sz="1600">
                <a:solidFill>
                  <a:srgbClr val="757575"/>
                </a:solidFill>
              </a:defRPr>
            </a:lvl4pPr>
            <a:lvl5pPr indent="-228600" lvl="4" marL="2286000" algn="l">
              <a:lnSpc>
                <a:spcPct val="90000"/>
              </a:lnSpc>
              <a:spcBef>
                <a:spcPts val="500"/>
              </a:spcBef>
              <a:spcAft>
                <a:spcPts val="0"/>
              </a:spcAft>
              <a:buClr>
                <a:srgbClr val="757575"/>
              </a:buClr>
              <a:buSzPts val="1600"/>
              <a:buNone/>
              <a:defRPr sz="1600">
                <a:solidFill>
                  <a:srgbClr val="757575"/>
                </a:solidFill>
              </a:defRPr>
            </a:lvl5pPr>
            <a:lvl6pPr indent="-228600" lvl="5" marL="2743200" algn="l">
              <a:lnSpc>
                <a:spcPct val="90000"/>
              </a:lnSpc>
              <a:spcBef>
                <a:spcPts val="500"/>
              </a:spcBef>
              <a:spcAft>
                <a:spcPts val="0"/>
              </a:spcAft>
              <a:buClr>
                <a:srgbClr val="757575"/>
              </a:buClr>
              <a:buSzPts val="1600"/>
              <a:buNone/>
              <a:defRPr sz="1600">
                <a:solidFill>
                  <a:srgbClr val="757575"/>
                </a:solidFill>
              </a:defRPr>
            </a:lvl6pPr>
            <a:lvl7pPr indent="-228600" lvl="6" marL="3200400" algn="l">
              <a:lnSpc>
                <a:spcPct val="90000"/>
              </a:lnSpc>
              <a:spcBef>
                <a:spcPts val="500"/>
              </a:spcBef>
              <a:spcAft>
                <a:spcPts val="0"/>
              </a:spcAft>
              <a:buClr>
                <a:srgbClr val="757575"/>
              </a:buClr>
              <a:buSzPts val="1600"/>
              <a:buNone/>
              <a:defRPr sz="1600">
                <a:solidFill>
                  <a:srgbClr val="757575"/>
                </a:solidFill>
              </a:defRPr>
            </a:lvl7pPr>
            <a:lvl8pPr indent="-228600" lvl="7" marL="3657600" algn="l">
              <a:lnSpc>
                <a:spcPct val="90000"/>
              </a:lnSpc>
              <a:spcBef>
                <a:spcPts val="500"/>
              </a:spcBef>
              <a:spcAft>
                <a:spcPts val="0"/>
              </a:spcAft>
              <a:buClr>
                <a:srgbClr val="757575"/>
              </a:buClr>
              <a:buSzPts val="1600"/>
              <a:buNone/>
              <a:defRPr sz="1600">
                <a:solidFill>
                  <a:srgbClr val="757575"/>
                </a:solidFill>
              </a:defRPr>
            </a:lvl8pPr>
            <a:lvl9pPr indent="-228600" lvl="8" marL="4114800" algn="l">
              <a:lnSpc>
                <a:spcPct val="90000"/>
              </a:lnSpc>
              <a:spcBef>
                <a:spcPts val="500"/>
              </a:spcBef>
              <a:spcAft>
                <a:spcPts val="0"/>
              </a:spcAft>
              <a:buClr>
                <a:srgbClr val="757575"/>
              </a:buClr>
              <a:buSzPts val="1600"/>
              <a:buNone/>
              <a:defRPr sz="1600">
                <a:solidFill>
                  <a:srgbClr val="757575"/>
                </a:solidFill>
              </a:defRPr>
            </a:lvl9pPr>
          </a:lstStyle>
          <a:p/>
        </p:txBody>
      </p:sp>
      <p:sp>
        <p:nvSpPr>
          <p:cNvPr id="30" name="Google Shape;30;p50"/>
          <p:cNvSpPr txBox="1"/>
          <p:nvPr>
            <p:ph idx="10" type="dt"/>
          </p:nvPr>
        </p:nvSpPr>
        <p:spPr>
          <a:xfrm>
            <a:off x="838200" y="6356352"/>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1" name="Google Shape;31;p50"/>
          <p:cNvSpPr txBox="1"/>
          <p:nvPr>
            <p:ph idx="11" type="ftr"/>
          </p:nvPr>
        </p:nvSpPr>
        <p:spPr>
          <a:xfrm>
            <a:off x="4038601" y="6356352"/>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2" name="Google Shape;32;p50"/>
          <p:cNvSpPr txBox="1"/>
          <p:nvPr>
            <p:ph idx="12" type="sldNum"/>
          </p:nvPr>
        </p:nvSpPr>
        <p:spPr>
          <a:xfrm>
            <a:off x="8610600" y="6356352"/>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mc:AlternateContent>
    <mc:Choice Requires="p14">
      <p:transition spd="slow" p14:dur="700">
        <p:fade/>
      </p:transition>
    </mc:Choice>
    <mc:Fallback>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spTree>
      <p:nvGrpSpPr>
        <p:cNvPr id="33" name="Shape 33"/>
        <p:cNvGrpSpPr/>
        <p:nvPr/>
      </p:nvGrpSpPr>
      <p:grpSpPr>
        <a:xfrm>
          <a:off x="0" y="0"/>
          <a:ext cx="0" cy="0"/>
          <a:chOff x="0" y="0"/>
          <a:chExt cx="0" cy="0"/>
        </a:xfrm>
      </p:grpSpPr>
      <p:sp>
        <p:nvSpPr>
          <p:cNvPr id="34" name="Google Shape;34;p51"/>
          <p:cNvSpPr txBox="1"/>
          <p:nvPr>
            <p:ph type="title"/>
          </p:nvPr>
        </p:nvSpPr>
        <p:spPr>
          <a:xfrm>
            <a:off x="838201" y="365127"/>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35" name="Google Shape;35;p51"/>
          <p:cNvSpPr txBox="1"/>
          <p:nvPr>
            <p:ph idx="1" type="body"/>
          </p:nvPr>
        </p:nvSpPr>
        <p:spPr>
          <a:xfrm>
            <a:off x="838201" y="1825625"/>
            <a:ext cx="51816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36" name="Google Shape;36;p51"/>
          <p:cNvSpPr txBox="1"/>
          <p:nvPr>
            <p:ph idx="2" type="body"/>
          </p:nvPr>
        </p:nvSpPr>
        <p:spPr>
          <a:xfrm>
            <a:off x="6172200" y="1825625"/>
            <a:ext cx="51816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37" name="Google Shape;37;p51"/>
          <p:cNvSpPr txBox="1"/>
          <p:nvPr>
            <p:ph idx="10" type="dt"/>
          </p:nvPr>
        </p:nvSpPr>
        <p:spPr>
          <a:xfrm>
            <a:off x="838200" y="6356352"/>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8" name="Google Shape;38;p51"/>
          <p:cNvSpPr txBox="1"/>
          <p:nvPr>
            <p:ph idx="11" type="ftr"/>
          </p:nvPr>
        </p:nvSpPr>
        <p:spPr>
          <a:xfrm>
            <a:off x="4038601" y="6356352"/>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9" name="Google Shape;39;p51"/>
          <p:cNvSpPr txBox="1"/>
          <p:nvPr>
            <p:ph idx="12" type="sldNum"/>
          </p:nvPr>
        </p:nvSpPr>
        <p:spPr>
          <a:xfrm>
            <a:off x="8610600" y="6356352"/>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mc:AlternateContent>
    <mc:Choice Requires="p14">
      <p:transition spd="slow" p14:dur="700">
        <p:fade/>
      </p:transition>
    </mc:Choice>
    <mc:Fallback>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type="twoTxTwoObj">
  <p:cSld name="TWO_OBJECTS_WITH_TEXT">
    <p:spTree>
      <p:nvGrpSpPr>
        <p:cNvPr id="40" name="Shape 40"/>
        <p:cNvGrpSpPr/>
        <p:nvPr/>
      </p:nvGrpSpPr>
      <p:grpSpPr>
        <a:xfrm>
          <a:off x="0" y="0"/>
          <a:ext cx="0" cy="0"/>
          <a:chOff x="0" y="0"/>
          <a:chExt cx="0" cy="0"/>
        </a:xfrm>
      </p:grpSpPr>
      <p:sp>
        <p:nvSpPr>
          <p:cNvPr id="41" name="Google Shape;41;p52"/>
          <p:cNvSpPr txBox="1"/>
          <p:nvPr>
            <p:ph type="title"/>
          </p:nvPr>
        </p:nvSpPr>
        <p:spPr>
          <a:xfrm>
            <a:off x="839788" y="365127"/>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42" name="Google Shape;42;p52"/>
          <p:cNvSpPr txBox="1"/>
          <p:nvPr>
            <p:ph idx="1" type="body"/>
          </p:nvPr>
        </p:nvSpPr>
        <p:spPr>
          <a:xfrm>
            <a:off x="839789" y="1681163"/>
            <a:ext cx="5157787" cy="823912"/>
          </a:xfrm>
          <a:prstGeom prst="rect">
            <a:avLst/>
          </a:prstGeom>
          <a:noFill/>
          <a:ln>
            <a:noFill/>
          </a:ln>
        </p:spPr>
        <p:txBody>
          <a:bodyPr anchorCtr="0" anchor="b"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2399"/>
              <a:buNone/>
              <a:defRPr b="1" sz="2399"/>
            </a:lvl1pPr>
            <a:lvl2pPr indent="-228600" lvl="1" marL="914400" algn="l">
              <a:lnSpc>
                <a:spcPct val="90000"/>
              </a:lnSpc>
              <a:spcBef>
                <a:spcPts val="500"/>
              </a:spcBef>
              <a:spcAft>
                <a:spcPts val="0"/>
              </a:spcAft>
              <a:buClr>
                <a:schemeClr val="dk1"/>
              </a:buClr>
              <a:buSzPts val="1999"/>
              <a:buNone/>
              <a:defRPr b="1" sz="1999"/>
            </a:lvl2pPr>
            <a:lvl3pPr indent="-228600" lvl="2" marL="1371600" algn="l">
              <a:lnSpc>
                <a:spcPct val="90000"/>
              </a:lnSpc>
              <a:spcBef>
                <a:spcPts val="500"/>
              </a:spcBef>
              <a:spcAft>
                <a:spcPts val="0"/>
              </a:spcAft>
              <a:buClr>
                <a:schemeClr val="dk1"/>
              </a:buClr>
              <a:buSzPts val="1799"/>
              <a:buNone/>
              <a:defRPr b="1" sz="1799"/>
            </a:lvl3pPr>
            <a:lvl4pPr indent="-228600" lvl="3" marL="1828800" algn="l">
              <a:lnSpc>
                <a:spcPct val="90000"/>
              </a:lnSpc>
              <a:spcBef>
                <a:spcPts val="500"/>
              </a:spcBef>
              <a:spcAft>
                <a:spcPts val="0"/>
              </a:spcAft>
              <a:buClr>
                <a:schemeClr val="dk1"/>
              </a:buClr>
              <a:buSzPts val="1600"/>
              <a:buNone/>
              <a:defRPr b="1" sz="1600"/>
            </a:lvl4pPr>
            <a:lvl5pPr indent="-228600" lvl="4" marL="2286000" algn="l">
              <a:lnSpc>
                <a:spcPct val="90000"/>
              </a:lnSpc>
              <a:spcBef>
                <a:spcPts val="500"/>
              </a:spcBef>
              <a:spcAft>
                <a:spcPts val="0"/>
              </a:spcAft>
              <a:buClr>
                <a:schemeClr val="dk1"/>
              </a:buClr>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43" name="Google Shape;43;p52"/>
          <p:cNvSpPr txBox="1"/>
          <p:nvPr>
            <p:ph idx="2" type="body"/>
          </p:nvPr>
        </p:nvSpPr>
        <p:spPr>
          <a:xfrm>
            <a:off x="839789" y="2505075"/>
            <a:ext cx="5157787" cy="368458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44" name="Google Shape;44;p52"/>
          <p:cNvSpPr txBox="1"/>
          <p:nvPr>
            <p:ph idx="3" type="body"/>
          </p:nvPr>
        </p:nvSpPr>
        <p:spPr>
          <a:xfrm>
            <a:off x="6172200" y="1681163"/>
            <a:ext cx="5183188" cy="823912"/>
          </a:xfrm>
          <a:prstGeom prst="rect">
            <a:avLst/>
          </a:prstGeom>
          <a:noFill/>
          <a:ln>
            <a:noFill/>
          </a:ln>
        </p:spPr>
        <p:txBody>
          <a:bodyPr anchorCtr="0" anchor="b"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2399"/>
              <a:buNone/>
              <a:defRPr b="1" sz="2399"/>
            </a:lvl1pPr>
            <a:lvl2pPr indent="-228600" lvl="1" marL="914400" algn="l">
              <a:lnSpc>
                <a:spcPct val="90000"/>
              </a:lnSpc>
              <a:spcBef>
                <a:spcPts val="500"/>
              </a:spcBef>
              <a:spcAft>
                <a:spcPts val="0"/>
              </a:spcAft>
              <a:buClr>
                <a:schemeClr val="dk1"/>
              </a:buClr>
              <a:buSzPts val="1999"/>
              <a:buNone/>
              <a:defRPr b="1" sz="1999"/>
            </a:lvl2pPr>
            <a:lvl3pPr indent="-228600" lvl="2" marL="1371600" algn="l">
              <a:lnSpc>
                <a:spcPct val="90000"/>
              </a:lnSpc>
              <a:spcBef>
                <a:spcPts val="500"/>
              </a:spcBef>
              <a:spcAft>
                <a:spcPts val="0"/>
              </a:spcAft>
              <a:buClr>
                <a:schemeClr val="dk1"/>
              </a:buClr>
              <a:buSzPts val="1799"/>
              <a:buNone/>
              <a:defRPr b="1" sz="1799"/>
            </a:lvl3pPr>
            <a:lvl4pPr indent="-228600" lvl="3" marL="1828800" algn="l">
              <a:lnSpc>
                <a:spcPct val="90000"/>
              </a:lnSpc>
              <a:spcBef>
                <a:spcPts val="500"/>
              </a:spcBef>
              <a:spcAft>
                <a:spcPts val="0"/>
              </a:spcAft>
              <a:buClr>
                <a:schemeClr val="dk1"/>
              </a:buClr>
              <a:buSzPts val="1600"/>
              <a:buNone/>
              <a:defRPr b="1" sz="1600"/>
            </a:lvl4pPr>
            <a:lvl5pPr indent="-228600" lvl="4" marL="2286000" algn="l">
              <a:lnSpc>
                <a:spcPct val="90000"/>
              </a:lnSpc>
              <a:spcBef>
                <a:spcPts val="500"/>
              </a:spcBef>
              <a:spcAft>
                <a:spcPts val="0"/>
              </a:spcAft>
              <a:buClr>
                <a:schemeClr val="dk1"/>
              </a:buClr>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45" name="Google Shape;45;p52"/>
          <p:cNvSpPr txBox="1"/>
          <p:nvPr>
            <p:ph idx="4" type="body"/>
          </p:nvPr>
        </p:nvSpPr>
        <p:spPr>
          <a:xfrm>
            <a:off x="6172200" y="2505075"/>
            <a:ext cx="5183188" cy="368458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46" name="Google Shape;46;p52"/>
          <p:cNvSpPr txBox="1"/>
          <p:nvPr>
            <p:ph idx="10" type="dt"/>
          </p:nvPr>
        </p:nvSpPr>
        <p:spPr>
          <a:xfrm>
            <a:off x="838200" y="6356352"/>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7" name="Google Shape;47;p52"/>
          <p:cNvSpPr txBox="1"/>
          <p:nvPr>
            <p:ph idx="11" type="ftr"/>
          </p:nvPr>
        </p:nvSpPr>
        <p:spPr>
          <a:xfrm>
            <a:off x="4038601" y="6356352"/>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8" name="Google Shape;48;p52"/>
          <p:cNvSpPr txBox="1"/>
          <p:nvPr>
            <p:ph idx="12" type="sldNum"/>
          </p:nvPr>
        </p:nvSpPr>
        <p:spPr>
          <a:xfrm>
            <a:off x="8610600" y="6356352"/>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mc:AlternateContent>
    <mc:Choice Requires="p14">
      <p:transition spd="slow" p14:dur="700">
        <p:fade/>
      </p:transition>
    </mc:Choice>
    <mc:Fallback>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49" name="Shape 49"/>
        <p:cNvGrpSpPr/>
        <p:nvPr/>
      </p:nvGrpSpPr>
      <p:grpSpPr>
        <a:xfrm>
          <a:off x="0" y="0"/>
          <a:ext cx="0" cy="0"/>
          <a:chOff x="0" y="0"/>
          <a:chExt cx="0" cy="0"/>
        </a:xfrm>
      </p:grpSpPr>
      <p:sp>
        <p:nvSpPr>
          <p:cNvPr id="50" name="Google Shape;50;p53"/>
          <p:cNvSpPr txBox="1"/>
          <p:nvPr>
            <p:ph type="title"/>
          </p:nvPr>
        </p:nvSpPr>
        <p:spPr>
          <a:xfrm>
            <a:off x="838201" y="365127"/>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51" name="Google Shape;51;p53"/>
          <p:cNvSpPr txBox="1"/>
          <p:nvPr>
            <p:ph idx="10" type="dt"/>
          </p:nvPr>
        </p:nvSpPr>
        <p:spPr>
          <a:xfrm>
            <a:off x="838200" y="6356352"/>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2" name="Google Shape;52;p53"/>
          <p:cNvSpPr txBox="1"/>
          <p:nvPr>
            <p:ph idx="11" type="ftr"/>
          </p:nvPr>
        </p:nvSpPr>
        <p:spPr>
          <a:xfrm>
            <a:off x="4038601" y="6356352"/>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3" name="Google Shape;53;p53"/>
          <p:cNvSpPr txBox="1"/>
          <p:nvPr>
            <p:ph idx="12" type="sldNum"/>
          </p:nvPr>
        </p:nvSpPr>
        <p:spPr>
          <a:xfrm>
            <a:off x="8610600" y="6356352"/>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mc:AlternateContent>
    <mc:Choice Requires="p14">
      <p:transition spd="slow" p14:dur="700">
        <p:fade/>
      </p:transition>
    </mc:Choice>
    <mc:Fallback>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54" name="Shape 54"/>
        <p:cNvGrpSpPr/>
        <p:nvPr/>
      </p:nvGrpSpPr>
      <p:grpSpPr>
        <a:xfrm>
          <a:off x="0" y="0"/>
          <a:ext cx="0" cy="0"/>
          <a:chOff x="0" y="0"/>
          <a:chExt cx="0" cy="0"/>
        </a:xfrm>
      </p:grpSpPr>
      <p:sp>
        <p:nvSpPr>
          <p:cNvPr id="55" name="Google Shape;55;p54"/>
          <p:cNvSpPr txBox="1"/>
          <p:nvPr>
            <p:ph idx="10" type="dt"/>
          </p:nvPr>
        </p:nvSpPr>
        <p:spPr>
          <a:xfrm>
            <a:off x="838200" y="6356352"/>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6" name="Google Shape;56;p54"/>
          <p:cNvSpPr txBox="1"/>
          <p:nvPr>
            <p:ph idx="11" type="ftr"/>
          </p:nvPr>
        </p:nvSpPr>
        <p:spPr>
          <a:xfrm>
            <a:off x="4038601" y="6356352"/>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7" name="Google Shape;57;p54"/>
          <p:cNvSpPr txBox="1"/>
          <p:nvPr>
            <p:ph idx="12" type="sldNum"/>
          </p:nvPr>
        </p:nvSpPr>
        <p:spPr>
          <a:xfrm>
            <a:off x="8610600" y="6356352"/>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mc:AlternateContent>
    <mc:Choice Requires="p14">
      <p:transition spd="slow" p14:dur="700">
        <p:fade/>
      </p:transition>
    </mc:Choice>
    <mc:Fallback>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type="objTx">
  <p:cSld name="OBJECT_WITH_CAPTION_TEXT">
    <p:spTree>
      <p:nvGrpSpPr>
        <p:cNvPr id="58" name="Shape 58"/>
        <p:cNvGrpSpPr/>
        <p:nvPr/>
      </p:nvGrpSpPr>
      <p:grpSpPr>
        <a:xfrm>
          <a:off x="0" y="0"/>
          <a:ext cx="0" cy="0"/>
          <a:chOff x="0" y="0"/>
          <a:chExt cx="0" cy="0"/>
        </a:xfrm>
      </p:grpSpPr>
      <p:sp>
        <p:nvSpPr>
          <p:cNvPr id="59" name="Google Shape;59;p55"/>
          <p:cNvSpPr txBox="1"/>
          <p:nvPr>
            <p:ph type="title"/>
          </p:nvPr>
        </p:nvSpPr>
        <p:spPr>
          <a:xfrm>
            <a:off x="839789" y="457200"/>
            <a:ext cx="3932237" cy="1600200"/>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3199"/>
              <a:buFont typeface="Play"/>
              <a:buNone/>
              <a:defRPr sz="3199"/>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60" name="Google Shape;60;p55"/>
          <p:cNvSpPr txBox="1"/>
          <p:nvPr>
            <p:ph idx="1" type="body"/>
          </p:nvPr>
        </p:nvSpPr>
        <p:spPr>
          <a:xfrm>
            <a:off x="5183188" y="987427"/>
            <a:ext cx="6172200" cy="4873625"/>
          </a:xfrm>
          <a:prstGeom prst="rect">
            <a:avLst/>
          </a:prstGeom>
          <a:noFill/>
          <a:ln>
            <a:noFill/>
          </a:ln>
        </p:spPr>
        <p:txBody>
          <a:bodyPr anchorCtr="0" anchor="t" bIns="45700" lIns="91425" spcFirstLastPara="1" rIns="91425" wrap="square" tIns="45700">
            <a:normAutofit/>
          </a:bodyPr>
          <a:lstStyle>
            <a:lvl1pPr indent="-431737" lvl="0" marL="457200" algn="l">
              <a:lnSpc>
                <a:spcPct val="90000"/>
              </a:lnSpc>
              <a:spcBef>
                <a:spcPts val="1000"/>
              </a:spcBef>
              <a:spcAft>
                <a:spcPts val="0"/>
              </a:spcAft>
              <a:buClr>
                <a:schemeClr val="dk1"/>
              </a:buClr>
              <a:buSzPts val="3199"/>
              <a:buChar char="•"/>
              <a:defRPr sz="3199"/>
            </a:lvl1pPr>
            <a:lvl2pPr indent="-406336" lvl="1" marL="914400" algn="l">
              <a:lnSpc>
                <a:spcPct val="90000"/>
              </a:lnSpc>
              <a:spcBef>
                <a:spcPts val="500"/>
              </a:spcBef>
              <a:spcAft>
                <a:spcPts val="0"/>
              </a:spcAft>
              <a:buClr>
                <a:schemeClr val="dk1"/>
              </a:buClr>
              <a:buSzPts val="2799"/>
              <a:buChar char="•"/>
              <a:defRPr sz="2799"/>
            </a:lvl2pPr>
            <a:lvl3pPr indent="-380937" lvl="2" marL="1371600" algn="l">
              <a:lnSpc>
                <a:spcPct val="90000"/>
              </a:lnSpc>
              <a:spcBef>
                <a:spcPts val="500"/>
              </a:spcBef>
              <a:spcAft>
                <a:spcPts val="0"/>
              </a:spcAft>
              <a:buClr>
                <a:schemeClr val="dk1"/>
              </a:buClr>
              <a:buSzPts val="2399"/>
              <a:buChar char="•"/>
              <a:defRPr sz="2399"/>
            </a:lvl3pPr>
            <a:lvl4pPr indent="-355537" lvl="3" marL="1828800" algn="l">
              <a:lnSpc>
                <a:spcPct val="90000"/>
              </a:lnSpc>
              <a:spcBef>
                <a:spcPts val="500"/>
              </a:spcBef>
              <a:spcAft>
                <a:spcPts val="0"/>
              </a:spcAft>
              <a:buClr>
                <a:schemeClr val="dk1"/>
              </a:buClr>
              <a:buSzPts val="1999"/>
              <a:buChar char="•"/>
              <a:defRPr sz="1999"/>
            </a:lvl4pPr>
            <a:lvl5pPr indent="-355536" lvl="4" marL="2286000" algn="l">
              <a:lnSpc>
                <a:spcPct val="90000"/>
              </a:lnSpc>
              <a:spcBef>
                <a:spcPts val="500"/>
              </a:spcBef>
              <a:spcAft>
                <a:spcPts val="0"/>
              </a:spcAft>
              <a:buClr>
                <a:schemeClr val="dk1"/>
              </a:buClr>
              <a:buSzPts val="1999"/>
              <a:buChar char="•"/>
              <a:defRPr sz="1999"/>
            </a:lvl5pPr>
            <a:lvl6pPr indent="-355536" lvl="5" marL="2743200" algn="l">
              <a:lnSpc>
                <a:spcPct val="90000"/>
              </a:lnSpc>
              <a:spcBef>
                <a:spcPts val="500"/>
              </a:spcBef>
              <a:spcAft>
                <a:spcPts val="0"/>
              </a:spcAft>
              <a:buClr>
                <a:schemeClr val="dk1"/>
              </a:buClr>
              <a:buSzPts val="1999"/>
              <a:buChar char="•"/>
              <a:defRPr sz="1999"/>
            </a:lvl6pPr>
            <a:lvl7pPr indent="-355536" lvl="6" marL="3200400" algn="l">
              <a:lnSpc>
                <a:spcPct val="90000"/>
              </a:lnSpc>
              <a:spcBef>
                <a:spcPts val="500"/>
              </a:spcBef>
              <a:spcAft>
                <a:spcPts val="0"/>
              </a:spcAft>
              <a:buClr>
                <a:schemeClr val="dk1"/>
              </a:buClr>
              <a:buSzPts val="1999"/>
              <a:buChar char="•"/>
              <a:defRPr sz="1999"/>
            </a:lvl7pPr>
            <a:lvl8pPr indent="-355536" lvl="7" marL="3657600" algn="l">
              <a:lnSpc>
                <a:spcPct val="90000"/>
              </a:lnSpc>
              <a:spcBef>
                <a:spcPts val="500"/>
              </a:spcBef>
              <a:spcAft>
                <a:spcPts val="0"/>
              </a:spcAft>
              <a:buClr>
                <a:schemeClr val="dk1"/>
              </a:buClr>
              <a:buSzPts val="1999"/>
              <a:buChar char="•"/>
              <a:defRPr sz="1999"/>
            </a:lvl8pPr>
            <a:lvl9pPr indent="-355536" lvl="8" marL="4114800" algn="l">
              <a:lnSpc>
                <a:spcPct val="90000"/>
              </a:lnSpc>
              <a:spcBef>
                <a:spcPts val="500"/>
              </a:spcBef>
              <a:spcAft>
                <a:spcPts val="0"/>
              </a:spcAft>
              <a:buClr>
                <a:schemeClr val="dk1"/>
              </a:buClr>
              <a:buSzPts val="1999"/>
              <a:buChar char="•"/>
              <a:defRPr sz="1999"/>
            </a:lvl9pPr>
          </a:lstStyle>
          <a:p/>
        </p:txBody>
      </p:sp>
      <p:sp>
        <p:nvSpPr>
          <p:cNvPr id="61" name="Google Shape;61;p55"/>
          <p:cNvSpPr txBox="1"/>
          <p:nvPr>
            <p:ph idx="2" type="body"/>
          </p:nvPr>
        </p:nvSpPr>
        <p:spPr>
          <a:xfrm>
            <a:off x="839789" y="2057400"/>
            <a:ext cx="3932237" cy="3811588"/>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1600"/>
              <a:buNone/>
              <a:defRPr sz="1600"/>
            </a:lvl1pPr>
            <a:lvl2pPr indent="-228600" lvl="1" marL="914400" algn="l">
              <a:lnSpc>
                <a:spcPct val="90000"/>
              </a:lnSpc>
              <a:spcBef>
                <a:spcPts val="500"/>
              </a:spcBef>
              <a:spcAft>
                <a:spcPts val="0"/>
              </a:spcAft>
              <a:buClr>
                <a:schemeClr val="dk1"/>
              </a:buClr>
              <a:buSzPts val="1400"/>
              <a:buNone/>
              <a:defRPr sz="1400"/>
            </a:lvl2pPr>
            <a:lvl3pPr indent="-228600" lvl="2" marL="1371600" algn="l">
              <a:lnSpc>
                <a:spcPct val="90000"/>
              </a:lnSpc>
              <a:spcBef>
                <a:spcPts val="500"/>
              </a:spcBef>
              <a:spcAft>
                <a:spcPts val="0"/>
              </a:spcAft>
              <a:buClr>
                <a:schemeClr val="dk1"/>
              </a:buClr>
              <a:buSzPts val="1200"/>
              <a:buNone/>
              <a:defRPr sz="1200"/>
            </a:lvl3pPr>
            <a:lvl4pPr indent="-228600" lvl="3" marL="1828800" algn="l">
              <a:lnSpc>
                <a:spcPct val="90000"/>
              </a:lnSpc>
              <a:spcBef>
                <a:spcPts val="500"/>
              </a:spcBef>
              <a:spcAft>
                <a:spcPts val="0"/>
              </a:spcAft>
              <a:buClr>
                <a:schemeClr val="dk1"/>
              </a:buClr>
              <a:buSzPts val="1000"/>
              <a:buNone/>
              <a:defRPr sz="1000"/>
            </a:lvl4pPr>
            <a:lvl5pPr indent="-228600" lvl="4" marL="2286000" algn="l">
              <a:lnSpc>
                <a:spcPct val="90000"/>
              </a:lnSpc>
              <a:spcBef>
                <a:spcPts val="500"/>
              </a:spcBef>
              <a:spcAft>
                <a:spcPts val="0"/>
              </a:spcAft>
              <a:buClr>
                <a:schemeClr val="dk1"/>
              </a:buClr>
              <a:buSzPts val="1000"/>
              <a:buNone/>
              <a:defRPr sz="1000"/>
            </a:lvl5pPr>
            <a:lvl6pPr indent="-228600" lvl="5" marL="2743200" algn="l">
              <a:lnSpc>
                <a:spcPct val="90000"/>
              </a:lnSpc>
              <a:spcBef>
                <a:spcPts val="500"/>
              </a:spcBef>
              <a:spcAft>
                <a:spcPts val="0"/>
              </a:spcAft>
              <a:buClr>
                <a:schemeClr val="dk1"/>
              </a:buClr>
              <a:buSzPts val="1000"/>
              <a:buNone/>
              <a:defRPr sz="1000"/>
            </a:lvl6pPr>
            <a:lvl7pPr indent="-228600" lvl="6" marL="3200400" algn="l">
              <a:lnSpc>
                <a:spcPct val="90000"/>
              </a:lnSpc>
              <a:spcBef>
                <a:spcPts val="500"/>
              </a:spcBef>
              <a:spcAft>
                <a:spcPts val="0"/>
              </a:spcAft>
              <a:buClr>
                <a:schemeClr val="dk1"/>
              </a:buClr>
              <a:buSzPts val="1000"/>
              <a:buNone/>
              <a:defRPr sz="1000"/>
            </a:lvl7pPr>
            <a:lvl8pPr indent="-228600" lvl="7" marL="3657600" algn="l">
              <a:lnSpc>
                <a:spcPct val="90000"/>
              </a:lnSpc>
              <a:spcBef>
                <a:spcPts val="500"/>
              </a:spcBef>
              <a:spcAft>
                <a:spcPts val="0"/>
              </a:spcAft>
              <a:buClr>
                <a:schemeClr val="dk1"/>
              </a:buClr>
              <a:buSzPts val="1000"/>
              <a:buNone/>
              <a:defRPr sz="1000"/>
            </a:lvl8pPr>
            <a:lvl9pPr indent="-228600" lvl="8" marL="4114800" algn="l">
              <a:lnSpc>
                <a:spcPct val="90000"/>
              </a:lnSpc>
              <a:spcBef>
                <a:spcPts val="500"/>
              </a:spcBef>
              <a:spcAft>
                <a:spcPts val="0"/>
              </a:spcAft>
              <a:buClr>
                <a:schemeClr val="dk1"/>
              </a:buClr>
              <a:buSzPts val="1000"/>
              <a:buNone/>
              <a:defRPr sz="1000"/>
            </a:lvl9pPr>
          </a:lstStyle>
          <a:p/>
        </p:txBody>
      </p:sp>
      <p:sp>
        <p:nvSpPr>
          <p:cNvPr id="62" name="Google Shape;62;p55"/>
          <p:cNvSpPr txBox="1"/>
          <p:nvPr>
            <p:ph idx="10" type="dt"/>
          </p:nvPr>
        </p:nvSpPr>
        <p:spPr>
          <a:xfrm>
            <a:off x="838200" y="6356352"/>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3" name="Google Shape;63;p55"/>
          <p:cNvSpPr txBox="1"/>
          <p:nvPr>
            <p:ph idx="11" type="ftr"/>
          </p:nvPr>
        </p:nvSpPr>
        <p:spPr>
          <a:xfrm>
            <a:off x="4038601" y="6356352"/>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4" name="Google Shape;64;p55"/>
          <p:cNvSpPr txBox="1"/>
          <p:nvPr>
            <p:ph idx="12" type="sldNum"/>
          </p:nvPr>
        </p:nvSpPr>
        <p:spPr>
          <a:xfrm>
            <a:off x="8610600" y="6356352"/>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mc:AlternateContent>
    <mc:Choice Requires="p14">
      <p:transition spd="slow" p14:dur="700">
        <p:fade/>
      </p:transition>
    </mc:Choice>
    <mc:Fallback>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type="picTx">
  <p:cSld name="PICTURE_WITH_CAPTION_TEXT">
    <p:spTree>
      <p:nvGrpSpPr>
        <p:cNvPr id="65" name="Shape 65"/>
        <p:cNvGrpSpPr/>
        <p:nvPr/>
      </p:nvGrpSpPr>
      <p:grpSpPr>
        <a:xfrm>
          <a:off x="0" y="0"/>
          <a:ext cx="0" cy="0"/>
          <a:chOff x="0" y="0"/>
          <a:chExt cx="0" cy="0"/>
        </a:xfrm>
      </p:grpSpPr>
      <p:sp>
        <p:nvSpPr>
          <p:cNvPr id="66" name="Google Shape;66;p56"/>
          <p:cNvSpPr txBox="1"/>
          <p:nvPr>
            <p:ph type="title"/>
          </p:nvPr>
        </p:nvSpPr>
        <p:spPr>
          <a:xfrm>
            <a:off x="839789" y="457200"/>
            <a:ext cx="3932237" cy="1600200"/>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3199"/>
              <a:buFont typeface="Play"/>
              <a:buNone/>
              <a:defRPr sz="3199"/>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67" name="Google Shape;67;p56"/>
          <p:cNvSpPr/>
          <p:nvPr>
            <p:ph idx="2" type="pic"/>
          </p:nvPr>
        </p:nvSpPr>
        <p:spPr>
          <a:xfrm>
            <a:off x="5183188" y="987427"/>
            <a:ext cx="6172200" cy="4873625"/>
          </a:xfrm>
          <a:prstGeom prst="rect">
            <a:avLst/>
          </a:prstGeom>
          <a:noFill/>
          <a:ln>
            <a:noFill/>
          </a:ln>
        </p:spPr>
      </p:sp>
      <p:sp>
        <p:nvSpPr>
          <p:cNvPr id="68" name="Google Shape;68;p56"/>
          <p:cNvSpPr txBox="1"/>
          <p:nvPr>
            <p:ph idx="1" type="body"/>
          </p:nvPr>
        </p:nvSpPr>
        <p:spPr>
          <a:xfrm>
            <a:off x="839789" y="2057400"/>
            <a:ext cx="3932237" cy="3811588"/>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1600"/>
              <a:buNone/>
              <a:defRPr sz="1600"/>
            </a:lvl1pPr>
            <a:lvl2pPr indent="-228600" lvl="1" marL="914400" algn="l">
              <a:lnSpc>
                <a:spcPct val="90000"/>
              </a:lnSpc>
              <a:spcBef>
                <a:spcPts val="500"/>
              </a:spcBef>
              <a:spcAft>
                <a:spcPts val="0"/>
              </a:spcAft>
              <a:buClr>
                <a:schemeClr val="dk1"/>
              </a:buClr>
              <a:buSzPts val="1400"/>
              <a:buNone/>
              <a:defRPr sz="1400"/>
            </a:lvl2pPr>
            <a:lvl3pPr indent="-228600" lvl="2" marL="1371600" algn="l">
              <a:lnSpc>
                <a:spcPct val="90000"/>
              </a:lnSpc>
              <a:spcBef>
                <a:spcPts val="500"/>
              </a:spcBef>
              <a:spcAft>
                <a:spcPts val="0"/>
              </a:spcAft>
              <a:buClr>
                <a:schemeClr val="dk1"/>
              </a:buClr>
              <a:buSzPts val="1200"/>
              <a:buNone/>
              <a:defRPr sz="1200"/>
            </a:lvl3pPr>
            <a:lvl4pPr indent="-228600" lvl="3" marL="1828800" algn="l">
              <a:lnSpc>
                <a:spcPct val="90000"/>
              </a:lnSpc>
              <a:spcBef>
                <a:spcPts val="500"/>
              </a:spcBef>
              <a:spcAft>
                <a:spcPts val="0"/>
              </a:spcAft>
              <a:buClr>
                <a:schemeClr val="dk1"/>
              </a:buClr>
              <a:buSzPts val="1000"/>
              <a:buNone/>
              <a:defRPr sz="1000"/>
            </a:lvl4pPr>
            <a:lvl5pPr indent="-228600" lvl="4" marL="2286000" algn="l">
              <a:lnSpc>
                <a:spcPct val="90000"/>
              </a:lnSpc>
              <a:spcBef>
                <a:spcPts val="500"/>
              </a:spcBef>
              <a:spcAft>
                <a:spcPts val="0"/>
              </a:spcAft>
              <a:buClr>
                <a:schemeClr val="dk1"/>
              </a:buClr>
              <a:buSzPts val="1000"/>
              <a:buNone/>
              <a:defRPr sz="1000"/>
            </a:lvl5pPr>
            <a:lvl6pPr indent="-228600" lvl="5" marL="2743200" algn="l">
              <a:lnSpc>
                <a:spcPct val="90000"/>
              </a:lnSpc>
              <a:spcBef>
                <a:spcPts val="500"/>
              </a:spcBef>
              <a:spcAft>
                <a:spcPts val="0"/>
              </a:spcAft>
              <a:buClr>
                <a:schemeClr val="dk1"/>
              </a:buClr>
              <a:buSzPts val="1000"/>
              <a:buNone/>
              <a:defRPr sz="1000"/>
            </a:lvl6pPr>
            <a:lvl7pPr indent="-228600" lvl="6" marL="3200400" algn="l">
              <a:lnSpc>
                <a:spcPct val="90000"/>
              </a:lnSpc>
              <a:spcBef>
                <a:spcPts val="500"/>
              </a:spcBef>
              <a:spcAft>
                <a:spcPts val="0"/>
              </a:spcAft>
              <a:buClr>
                <a:schemeClr val="dk1"/>
              </a:buClr>
              <a:buSzPts val="1000"/>
              <a:buNone/>
              <a:defRPr sz="1000"/>
            </a:lvl7pPr>
            <a:lvl8pPr indent="-228600" lvl="7" marL="3657600" algn="l">
              <a:lnSpc>
                <a:spcPct val="90000"/>
              </a:lnSpc>
              <a:spcBef>
                <a:spcPts val="500"/>
              </a:spcBef>
              <a:spcAft>
                <a:spcPts val="0"/>
              </a:spcAft>
              <a:buClr>
                <a:schemeClr val="dk1"/>
              </a:buClr>
              <a:buSzPts val="1000"/>
              <a:buNone/>
              <a:defRPr sz="1000"/>
            </a:lvl8pPr>
            <a:lvl9pPr indent="-228600" lvl="8" marL="4114800" algn="l">
              <a:lnSpc>
                <a:spcPct val="90000"/>
              </a:lnSpc>
              <a:spcBef>
                <a:spcPts val="500"/>
              </a:spcBef>
              <a:spcAft>
                <a:spcPts val="0"/>
              </a:spcAft>
              <a:buClr>
                <a:schemeClr val="dk1"/>
              </a:buClr>
              <a:buSzPts val="1000"/>
              <a:buNone/>
              <a:defRPr sz="1000"/>
            </a:lvl9pPr>
          </a:lstStyle>
          <a:p/>
        </p:txBody>
      </p:sp>
      <p:sp>
        <p:nvSpPr>
          <p:cNvPr id="69" name="Google Shape;69;p56"/>
          <p:cNvSpPr txBox="1"/>
          <p:nvPr>
            <p:ph idx="10" type="dt"/>
          </p:nvPr>
        </p:nvSpPr>
        <p:spPr>
          <a:xfrm>
            <a:off x="838200" y="6356352"/>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0" name="Google Shape;70;p56"/>
          <p:cNvSpPr txBox="1"/>
          <p:nvPr>
            <p:ph idx="11" type="ftr"/>
          </p:nvPr>
        </p:nvSpPr>
        <p:spPr>
          <a:xfrm>
            <a:off x="4038601" y="6356352"/>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1" name="Google Shape;71;p56"/>
          <p:cNvSpPr txBox="1"/>
          <p:nvPr>
            <p:ph idx="12" type="sldNum"/>
          </p:nvPr>
        </p:nvSpPr>
        <p:spPr>
          <a:xfrm>
            <a:off x="8610600" y="6356352"/>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mc:AlternateContent>
    <mc:Choice Requires="p14">
      <p:transition spd="slow" p14:dur="700">
        <p:fade/>
      </p:transition>
    </mc:Choice>
    <mc:Fallback>
      <p:transition spd="slow">
        <p:fade/>
      </p:transition>
    </mc:Fallback>
  </mc:AlternateContent>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3.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_rels/slideMaster2.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slideLayout" Target="../slideLayouts/slideLayout13.xml"/><Relationship Id="rId3" Type="http://schemas.openxmlformats.org/officeDocument/2006/relationships/slideLayout" Target="../slideLayouts/slideLayout14.xml"/><Relationship Id="rId4" Type="http://schemas.openxmlformats.org/officeDocument/2006/relationships/slideLayout" Target="../slideLayouts/slideLayout15.xml"/><Relationship Id="rId11" Type="http://schemas.openxmlformats.org/officeDocument/2006/relationships/slideLayout" Target="../slideLayouts/slideLayout22.xml"/><Relationship Id="rId10" Type="http://schemas.openxmlformats.org/officeDocument/2006/relationships/slideLayout" Target="../slideLayouts/slideLayout21.xml"/><Relationship Id="rId12" Type="http://schemas.openxmlformats.org/officeDocument/2006/relationships/theme" Target="../theme/theme2.xml"/><Relationship Id="rId9" Type="http://schemas.openxmlformats.org/officeDocument/2006/relationships/slideLayout" Target="../slideLayouts/slideLayout20.xml"/><Relationship Id="rId5" Type="http://schemas.openxmlformats.org/officeDocument/2006/relationships/slideLayout" Target="../slideLayouts/slideLayout16.xml"/><Relationship Id="rId6" Type="http://schemas.openxmlformats.org/officeDocument/2006/relationships/slideLayout" Target="../slideLayouts/slideLayout17.xml"/><Relationship Id="rId7" Type="http://schemas.openxmlformats.org/officeDocument/2006/relationships/slideLayout" Target="../slideLayouts/slideLayout18.xml"/><Relationship Id="rId8" Type="http://schemas.openxmlformats.org/officeDocument/2006/relationships/slideLayout" Target="../slideLayouts/slideLayout19.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9" name="Shape 9"/>
        <p:cNvGrpSpPr/>
        <p:nvPr/>
      </p:nvGrpSpPr>
      <p:grpSpPr>
        <a:xfrm>
          <a:off x="0" y="0"/>
          <a:ext cx="0" cy="0"/>
          <a:chOff x="0" y="0"/>
          <a:chExt cx="0" cy="0"/>
        </a:xfrm>
      </p:grpSpPr>
      <p:sp>
        <p:nvSpPr>
          <p:cNvPr id="10" name="Google Shape;10;p35"/>
          <p:cNvSpPr txBox="1"/>
          <p:nvPr>
            <p:ph type="title"/>
          </p:nvPr>
        </p:nvSpPr>
        <p:spPr>
          <a:xfrm>
            <a:off x="838201" y="365127"/>
            <a:ext cx="10515600" cy="1325563"/>
          </a:xfrm>
          <a:prstGeom prst="rect">
            <a:avLst/>
          </a:prstGeom>
          <a:noFill/>
          <a:ln>
            <a:noFill/>
          </a:ln>
        </p:spPr>
        <p:txBody>
          <a:bodyPr anchorCtr="0" anchor="ctr" bIns="45700" lIns="91425" spcFirstLastPara="1" rIns="91425" wrap="square" tIns="45700">
            <a:normAutofit/>
          </a:bodyPr>
          <a:lstStyle>
            <a:lvl1pPr lvl="0" marR="0" rtl="0" algn="l">
              <a:lnSpc>
                <a:spcPct val="90000"/>
              </a:lnSpc>
              <a:spcBef>
                <a:spcPts val="0"/>
              </a:spcBef>
              <a:spcAft>
                <a:spcPts val="0"/>
              </a:spcAft>
              <a:buClr>
                <a:schemeClr val="dk1"/>
              </a:buClr>
              <a:buSzPts val="4399"/>
              <a:buFont typeface="Play"/>
              <a:buNone/>
              <a:defRPr b="0" i="0" sz="4399" u="none" cap="none" strike="noStrike">
                <a:solidFill>
                  <a:schemeClr val="dk1"/>
                </a:solidFill>
                <a:latin typeface="Play"/>
                <a:ea typeface="Play"/>
                <a:cs typeface="Play"/>
                <a:sym typeface="Play"/>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11" name="Google Shape;11;p35"/>
          <p:cNvSpPr txBox="1"/>
          <p:nvPr>
            <p:ph idx="1" type="body"/>
          </p:nvPr>
        </p:nvSpPr>
        <p:spPr>
          <a:xfrm>
            <a:off x="838201" y="1825625"/>
            <a:ext cx="10515600" cy="4351338"/>
          </a:xfrm>
          <a:prstGeom prst="rect">
            <a:avLst/>
          </a:prstGeom>
          <a:noFill/>
          <a:ln>
            <a:noFill/>
          </a:ln>
        </p:spPr>
        <p:txBody>
          <a:bodyPr anchorCtr="0" anchor="t" bIns="45700" lIns="91425" spcFirstLastPara="1" rIns="91425" wrap="square" tIns="45700">
            <a:normAutofit/>
          </a:bodyPr>
          <a:lstStyle>
            <a:lvl1pPr indent="-406336" lvl="0" marL="457200" marR="0" rtl="0" algn="l">
              <a:lnSpc>
                <a:spcPct val="90000"/>
              </a:lnSpc>
              <a:spcBef>
                <a:spcPts val="1000"/>
              </a:spcBef>
              <a:spcAft>
                <a:spcPts val="0"/>
              </a:spcAft>
              <a:buClr>
                <a:schemeClr val="dk1"/>
              </a:buClr>
              <a:buSzPts val="2799"/>
              <a:buFont typeface="Arial"/>
              <a:buChar char="•"/>
              <a:defRPr b="0" i="0" sz="2799" u="none" cap="none" strike="noStrike">
                <a:solidFill>
                  <a:schemeClr val="dk1"/>
                </a:solidFill>
                <a:latin typeface="Arial"/>
                <a:ea typeface="Arial"/>
                <a:cs typeface="Arial"/>
                <a:sym typeface="Arial"/>
              </a:defRPr>
            </a:lvl1pPr>
            <a:lvl2pPr indent="-380936" lvl="1" marL="914400" marR="0" rtl="0" algn="l">
              <a:lnSpc>
                <a:spcPct val="90000"/>
              </a:lnSpc>
              <a:spcBef>
                <a:spcPts val="500"/>
              </a:spcBef>
              <a:spcAft>
                <a:spcPts val="0"/>
              </a:spcAft>
              <a:buClr>
                <a:schemeClr val="dk1"/>
              </a:buClr>
              <a:buSzPts val="2399"/>
              <a:buFont typeface="Arial"/>
              <a:buChar char="•"/>
              <a:defRPr b="0" i="0" sz="2399" u="none" cap="none" strike="noStrike">
                <a:solidFill>
                  <a:schemeClr val="dk1"/>
                </a:solidFill>
                <a:latin typeface="Arial"/>
                <a:ea typeface="Arial"/>
                <a:cs typeface="Arial"/>
                <a:sym typeface="Arial"/>
              </a:defRPr>
            </a:lvl2pPr>
            <a:lvl3pPr indent="-355537" lvl="2" marL="1371600" marR="0" rtl="0" algn="l">
              <a:lnSpc>
                <a:spcPct val="90000"/>
              </a:lnSpc>
              <a:spcBef>
                <a:spcPts val="500"/>
              </a:spcBef>
              <a:spcAft>
                <a:spcPts val="0"/>
              </a:spcAft>
              <a:buClr>
                <a:schemeClr val="dk1"/>
              </a:buClr>
              <a:buSzPts val="1999"/>
              <a:buFont typeface="Arial"/>
              <a:buChar char="•"/>
              <a:defRPr b="0" i="0" sz="1999" u="none" cap="none" strike="noStrike">
                <a:solidFill>
                  <a:schemeClr val="dk1"/>
                </a:solidFill>
                <a:latin typeface="Arial"/>
                <a:ea typeface="Arial"/>
                <a:cs typeface="Arial"/>
                <a:sym typeface="Arial"/>
              </a:defRPr>
            </a:lvl3pPr>
            <a:lvl4pPr indent="-342837" lvl="3" marL="1828800" marR="0" rtl="0" algn="l">
              <a:lnSpc>
                <a:spcPct val="90000"/>
              </a:lnSpc>
              <a:spcBef>
                <a:spcPts val="500"/>
              </a:spcBef>
              <a:spcAft>
                <a:spcPts val="0"/>
              </a:spcAft>
              <a:buClr>
                <a:schemeClr val="dk1"/>
              </a:buClr>
              <a:buSzPts val="1799"/>
              <a:buFont typeface="Arial"/>
              <a:buChar char="•"/>
              <a:defRPr b="0" i="0" sz="1799" u="none" cap="none" strike="noStrike">
                <a:solidFill>
                  <a:schemeClr val="dk1"/>
                </a:solidFill>
                <a:latin typeface="Arial"/>
                <a:ea typeface="Arial"/>
                <a:cs typeface="Arial"/>
                <a:sym typeface="Arial"/>
              </a:defRPr>
            </a:lvl4pPr>
            <a:lvl5pPr indent="-342836" lvl="4" marL="2286000" marR="0" rtl="0" algn="l">
              <a:lnSpc>
                <a:spcPct val="90000"/>
              </a:lnSpc>
              <a:spcBef>
                <a:spcPts val="500"/>
              </a:spcBef>
              <a:spcAft>
                <a:spcPts val="0"/>
              </a:spcAft>
              <a:buClr>
                <a:schemeClr val="dk1"/>
              </a:buClr>
              <a:buSzPts val="1799"/>
              <a:buFont typeface="Arial"/>
              <a:buChar char="•"/>
              <a:defRPr b="0" i="0" sz="1799" u="none" cap="none" strike="noStrike">
                <a:solidFill>
                  <a:schemeClr val="dk1"/>
                </a:solidFill>
                <a:latin typeface="Arial"/>
                <a:ea typeface="Arial"/>
                <a:cs typeface="Arial"/>
                <a:sym typeface="Arial"/>
              </a:defRPr>
            </a:lvl5pPr>
            <a:lvl6pPr indent="-342836" lvl="5" marL="2743200" marR="0" rtl="0" algn="l">
              <a:lnSpc>
                <a:spcPct val="90000"/>
              </a:lnSpc>
              <a:spcBef>
                <a:spcPts val="500"/>
              </a:spcBef>
              <a:spcAft>
                <a:spcPts val="0"/>
              </a:spcAft>
              <a:buClr>
                <a:schemeClr val="dk1"/>
              </a:buClr>
              <a:buSzPts val="1799"/>
              <a:buFont typeface="Arial"/>
              <a:buChar char="•"/>
              <a:defRPr b="0" i="0" sz="1799" u="none" cap="none" strike="noStrike">
                <a:solidFill>
                  <a:schemeClr val="dk1"/>
                </a:solidFill>
                <a:latin typeface="Arial"/>
                <a:ea typeface="Arial"/>
                <a:cs typeface="Arial"/>
                <a:sym typeface="Arial"/>
              </a:defRPr>
            </a:lvl6pPr>
            <a:lvl7pPr indent="-342836" lvl="6" marL="3200400" marR="0" rtl="0" algn="l">
              <a:lnSpc>
                <a:spcPct val="90000"/>
              </a:lnSpc>
              <a:spcBef>
                <a:spcPts val="500"/>
              </a:spcBef>
              <a:spcAft>
                <a:spcPts val="0"/>
              </a:spcAft>
              <a:buClr>
                <a:schemeClr val="dk1"/>
              </a:buClr>
              <a:buSzPts val="1799"/>
              <a:buFont typeface="Arial"/>
              <a:buChar char="•"/>
              <a:defRPr b="0" i="0" sz="1799" u="none" cap="none" strike="noStrike">
                <a:solidFill>
                  <a:schemeClr val="dk1"/>
                </a:solidFill>
                <a:latin typeface="Arial"/>
                <a:ea typeface="Arial"/>
                <a:cs typeface="Arial"/>
                <a:sym typeface="Arial"/>
              </a:defRPr>
            </a:lvl7pPr>
            <a:lvl8pPr indent="-342836" lvl="7" marL="3657600" marR="0" rtl="0" algn="l">
              <a:lnSpc>
                <a:spcPct val="90000"/>
              </a:lnSpc>
              <a:spcBef>
                <a:spcPts val="500"/>
              </a:spcBef>
              <a:spcAft>
                <a:spcPts val="0"/>
              </a:spcAft>
              <a:buClr>
                <a:schemeClr val="dk1"/>
              </a:buClr>
              <a:buSzPts val="1799"/>
              <a:buFont typeface="Arial"/>
              <a:buChar char="•"/>
              <a:defRPr b="0" i="0" sz="1799" u="none" cap="none" strike="noStrike">
                <a:solidFill>
                  <a:schemeClr val="dk1"/>
                </a:solidFill>
                <a:latin typeface="Arial"/>
                <a:ea typeface="Arial"/>
                <a:cs typeface="Arial"/>
                <a:sym typeface="Arial"/>
              </a:defRPr>
            </a:lvl8pPr>
            <a:lvl9pPr indent="-342836" lvl="8" marL="4114800" marR="0" rtl="0" algn="l">
              <a:lnSpc>
                <a:spcPct val="90000"/>
              </a:lnSpc>
              <a:spcBef>
                <a:spcPts val="500"/>
              </a:spcBef>
              <a:spcAft>
                <a:spcPts val="0"/>
              </a:spcAft>
              <a:buClr>
                <a:schemeClr val="dk1"/>
              </a:buClr>
              <a:buSzPts val="1799"/>
              <a:buFont typeface="Arial"/>
              <a:buChar char="•"/>
              <a:defRPr b="0" i="0" sz="1799" u="none" cap="none" strike="noStrike">
                <a:solidFill>
                  <a:schemeClr val="dk1"/>
                </a:solidFill>
                <a:latin typeface="Arial"/>
                <a:ea typeface="Arial"/>
                <a:cs typeface="Arial"/>
                <a:sym typeface="Arial"/>
              </a:defRPr>
            </a:lvl9pPr>
          </a:lstStyle>
          <a:p/>
        </p:txBody>
      </p:sp>
      <p:sp>
        <p:nvSpPr>
          <p:cNvPr id="12" name="Google Shape;12;p35"/>
          <p:cNvSpPr txBox="1"/>
          <p:nvPr>
            <p:ph idx="10" type="dt"/>
          </p:nvPr>
        </p:nvSpPr>
        <p:spPr>
          <a:xfrm>
            <a:off x="838200" y="6356352"/>
            <a:ext cx="2743200" cy="365125"/>
          </a:xfrm>
          <a:prstGeom prst="rect">
            <a:avLst/>
          </a:prstGeom>
          <a:noFill/>
          <a:ln>
            <a:noFill/>
          </a:ln>
        </p:spPr>
        <p:txBody>
          <a:bodyPr anchorCtr="0" anchor="ctr" bIns="45700" lIns="91425" spcFirstLastPara="1" rIns="91425" wrap="square" tIns="45700">
            <a:noAutofit/>
          </a:bodyPr>
          <a:lstStyle>
            <a:lvl1pPr lvl="0" marR="0" rtl="0" algn="l">
              <a:spcBef>
                <a:spcPts val="0"/>
              </a:spcBef>
              <a:spcAft>
                <a:spcPts val="0"/>
              </a:spcAft>
              <a:buSzPts val="1400"/>
              <a:buNone/>
              <a:defRPr b="0" i="0" sz="1200" u="none" cap="none" strike="noStrike">
                <a:solidFill>
                  <a:srgbClr val="757575"/>
                </a:solidFill>
                <a:latin typeface="Arial"/>
                <a:ea typeface="Arial"/>
                <a:cs typeface="Arial"/>
                <a:sym typeface="Arial"/>
              </a:defRPr>
            </a:lvl1pPr>
            <a:lvl2pPr lvl="1" marR="0" rtl="0" algn="l">
              <a:spcBef>
                <a:spcPts val="0"/>
              </a:spcBef>
              <a:spcAft>
                <a:spcPts val="0"/>
              </a:spcAft>
              <a:buSzPts val="1400"/>
              <a:buNone/>
              <a:defRPr b="0" i="0" sz="1800" u="none" cap="none" strike="noStrike">
                <a:solidFill>
                  <a:schemeClr val="dk1"/>
                </a:solidFill>
                <a:latin typeface="Arial"/>
                <a:ea typeface="Arial"/>
                <a:cs typeface="Arial"/>
                <a:sym typeface="Arial"/>
              </a:defRPr>
            </a:lvl2pPr>
            <a:lvl3pPr lvl="2" marR="0" rtl="0" algn="l">
              <a:spcBef>
                <a:spcPts val="0"/>
              </a:spcBef>
              <a:spcAft>
                <a:spcPts val="0"/>
              </a:spcAft>
              <a:buSzPts val="1400"/>
              <a:buNone/>
              <a:defRPr b="0" i="0" sz="1800" u="none" cap="none" strike="noStrike">
                <a:solidFill>
                  <a:schemeClr val="dk1"/>
                </a:solidFill>
                <a:latin typeface="Arial"/>
                <a:ea typeface="Arial"/>
                <a:cs typeface="Arial"/>
                <a:sym typeface="Arial"/>
              </a:defRPr>
            </a:lvl3pPr>
            <a:lvl4pPr lvl="3" marR="0" rtl="0" algn="l">
              <a:spcBef>
                <a:spcPts val="0"/>
              </a:spcBef>
              <a:spcAft>
                <a:spcPts val="0"/>
              </a:spcAft>
              <a:buSzPts val="1400"/>
              <a:buNone/>
              <a:defRPr b="0" i="0" sz="1800" u="none" cap="none" strike="noStrike">
                <a:solidFill>
                  <a:schemeClr val="dk1"/>
                </a:solidFill>
                <a:latin typeface="Arial"/>
                <a:ea typeface="Arial"/>
                <a:cs typeface="Arial"/>
                <a:sym typeface="Arial"/>
              </a:defRPr>
            </a:lvl4pPr>
            <a:lvl5pPr lvl="4" marR="0" rtl="0" algn="l">
              <a:spcBef>
                <a:spcPts val="0"/>
              </a:spcBef>
              <a:spcAft>
                <a:spcPts val="0"/>
              </a:spcAft>
              <a:buSzPts val="1400"/>
              <a:buNone/>
              <a:defRPr b="0" i="0" sz="1800" u="none" cap="none" strike="noStrike">
                <a:solidFill>
                  <a:schemeClr val="dk1"/>
                </a:solidFill>
                <a:latin typeface="Arial"/>
                <a:ea typeface="Arial"/>
                <a:cs typeface="Arial"/>
                <a:sym typeface="Arial"/>
              </a:defRPr>
            </a:lvl5pPr>
            <a:lvl6pPr lvl="5" marR="0" rtl="0" algn="l">
              <a:spcBef>
                <a:spcPts val="0"/>
              </a:spcBef>
              <a:spcAft>
                <a:spcPts val="0"/>
              </a:spcAft>
              <a:buSzPts val="1400"/>
              <a:buNone/>
              <a:defRPr b="0" i="0" sz="1800" u="none" cap="none" strike="noStrike">
                <a:solidFill>
                  <a:schemeClr val="dk1"/>
                </a:solidFill>
                <a:latin typeface="Arial"/>
                <a:ea typeface="Arial"/>
                <a:cs typeface="Arial"/>
                <a:sym typeface="Arial"/>
              </a:defRPr>
            </a:lvl6pPr>
            <a:lvl7pPr lvl="6" marR="0" rtl="0" algn="l">
              <a:spcBef>
                <a:spcPts val="0"/>
              </a:spcBef>
              <a:spcAft>
                <a:spcPts val="0"/>
              </a:spcAft>
              <a:buSzPts val="1400"/>
              <a:buNone/>
              <a:defRPr b="0" i="0" sz="1800" u="none" cap="none" strike="noStrike">
                <a:solidFill>
                  <a:schemeClr val="dk1"/>
                </a:solidFill>
                <a:latin typeface="Arial"/>
                <a:ea typeface="Arial"/>
                <a:cs typeface="Arial"/>
                <a:sym typeface="Arial"/>
              </a:defRPr>
            </a:lvl7pPr>
            <a:lvl8pPr lvl="7" marR="0" rtl="0" algn="l">
              <a:spcBef>
                <a:spcPts val="0"/>
              </a:spcBef>
              <a:spcAft>
                <a:spcPts val="0"/>
              </a:spcAft>
              <a:buSzPts val="1400"/>
              <a:buNone/>
              <a:defRPr b="0" i="0" sz="1800" u="none" cap="none" strike="noStrike">
                <a:solidFill>
                  <a:schemeClr val="dk1"/>
                </a:solidFill>
                <a:latin typeface="Arial"/>
                <a:ea typeface="Arial"/>
                <a:cs typeface="Arial"/>
                <a:sym typeface="Arial"/>
              </a:defRPr>
            </a:lvl8pPr>
            <a:lvl9pPr lvl="8" marR="0" rtl="0" algn="l">
              <a:spcBef>
                <a:spcPts val="0"/>
              </a:spcBef>
              <a:spcAft>
                <a:spcPts val="0"/>
              </a:spcAft>
              <a:buSzPts val="1400"/>
              <a:buNone/>
              <a:defRPr b="0" i="0" sz="1800" u="none" cap="none" strike="noStrike">
                <a:solidFill>
                  <a:schemeClr val="dk1"/>
                </a:solidFill>
                <a:latin typeface="Arial"/>
                <a:ea typeface="Arial"/>
                <a:cs typeface="Arial"/>
                <a:sym typeface="Arial"/>
              </a:defRPr>
            </a:lvl9pPr>
          </a:lstStyle>
          <a:p/>
        </p:txBody>
      </p:sp>
      <p:sp>
        <p:nvSpPr>
          <p:cNvPr id="13" name="Google Shape;13;p35"/>
          <p:cNvSpPr txBox="1"/>
          <p:nvPr>
            <p:ph idx="11" type="ftr"/>
          </p:nvPr>
        </p:nvSpPr>
        <p:spPr>
          <a:xfrm>
            <a:off x="4038601" y="6356352"/>
            <a:ext cx="4114800" cy="365125"/>
          </a:xfrm>
          <a:prstGeom prst="rect">
            <a:avLst/>
          </a:prstGeom>
          <a:noFill/>
          <a:ln>
            <a:noFill/>
          </a:ln>
        </p:spPr>
        <p:txBody>
          <a:bodyPr anchorCtr="0" anchor="ctr" bIns="45700" lIns="91425" spcFirstLastPara="1" rIns="91425" wrap="square" tIns="45700">
            <a:noAutofit/>
          </a:bodyPr>
          <a:lstStyle>
            <a:lvl1pPr lvl="0" marR="0" rtl="0" algn="ctr">
              <a:spcBef>
                <a:spcPts val="0"/>
              </a:spcBef>
              <a:spcAft>
                <a:spcPts val="0"/>
              </a:spcAft>
              <a:buSzPts val="1400"/>
              <a:buNone/>
              <a:defRPr b="0" i="0" sz="1200" u="none" cap="none" strike="noStrike">
                <a:solidFill>
                  <a:srgbClr val="757575"/>
                </a:solidFill>
                <a:latin typeface="Arial"/>
                <a:ea typeface="Arial"/>
                <a:cs typeface="Arial"/>
                <a:sym typeface="Arial"/>
              </a:defRPr>
            </a:lvl1pPr>
            <a:lvl2pPr lvl="1" marR="0" rtl="0" algn="l">
              <a:spcBef>
                <a:spcPts val="0"/>
              </a:spcBef>
              <a:spcAft>
                <a:spcPts val="0"/>
              </a:spcAft>
              <a:buSzPts val="1400"/>
              <a:buNone/>
              <a:defRPr b="0" i="0" sz="1800" u="none" cap="none" strike="noStrike">
                <a:solidFill>
                  <a:schemeClr val="dk1"/>
                </a:solidFill>
                <a:latin typeface="Arial"/>
                <a:ea typeface="Arial"/>
                <a:cs typeface="Arial"/>
                <a:sym typeface="Arial"/>
              </a:defRPr>
            </a:lvl2pPr>
            <a:lvl3pPr lvl="2" marR="0" rtl="0" algn="l">
              <a:spcBef>
                <a:spcPts val="0"/>
              </a:spcBef>
              <a:spcAft>
                <a:spcPts val="0"/>
              </a:spcAft>
              <a:buSzPts val="1400"/>
              <a:buNone/>
              <a:defRPr b="0" i="0" sz="1800" u="none" cap="none" strike="noStrike">
                <a:solidFill>
                  <a:schemeClr val="dk1"/>
                </a:solidFill>
                <a:latin typeface="Arial"/>
                <a:ea typeface="Arial"/>
                <a:cs typeface="Arial"/>
                <a:sym typeface="Arial"/>
              </a:defRPr>
            </a:lvl3pPr>
            <a:lvl4pPr lvl="3" marR="0" rtl="0" algn="l">
              <a:spcBef>
                <a:spcPts val="0"/>
              </a:spcBef>
              <a:spcAft>
                <a:spcPts val="0"/>
              </a:spcAft>
              <a:buSzPts val="1400"/>
              <a:buNone/>
              <a:defRPr b="0" i="0" sz="1800" u="none" cap="none" strike="noStrike">
                <a:solidFill>
                  <a:schemeClr val="dk1"/>
                </a:solidFill>
                <a:latin typeface="Arial"/>
                <a:ea typeface="Arial"/>
                <a:cs typeface="Arial"/>
                <a:sym typeface="Arial"/>
              </a:defRPr>
            </a:lvl4pPr>
            <a:lvl5pPr lvl="4" marR="0" rtl="0" algn="l">
              <a:spcBef>
                <a:spcPts val="0"/>
              </a:spcBef>
              <a:spcAft>
                <a:spcPts val="0"/>
              </a:spcAft>
              <a:buSzPts val="1400"/>
              <a:buNone/>
              <a:defRPr b="0" i="0" sz="1800" u="none" cap="none" strike="noStrike">
                <a:solidFill>
                  <a:schemeClr val="dk1"/>
                </a:solidFill>
                <a:latin typeface="Arial"/>
                <a:ea typeface="Arial"/>
                <a:cs typeface="Arial"/>
                <a:sym typeface="Arial"/>
              </a:defRPr>
            </a:lvl5pPr>
            <a:lvl6pPr lvl="5" marR="0" rtl="0" algn="l">
              <a:spcBef>
                <a:spcPts val="0"/>
              </a:spcBef>
              <a:spcAft>
                <a:spcPts val="0"/>
              </a:spcAft>
              <a:buSzPts val="1400"/>
              <a:buNone/>
              <a:defRPr b="0" i="0" sz="1800" u="none" cap="none" strike="noStrike">
                <a:solidFill>
                  <a:schemeClr val="dk1"/>
                </a:solidFill>
                <a:latin typeface="Arial"/>
                <a:ea typeface="Arial"/>
                <a:cs typeface="Arial"/>
                <a:sym typeface="Arial"/>
              </a:defRPr>
            </a:lvl6pPr>
            <a:lvl7pPr lvl="6" marR="0" rtl="0" algn="l">
              <a:spcBef>
                <a:spcPts val="0"/>
              </a:spcBef>
              <a:spcAft>
                <a:spcPts val="0"/>
              </a:spcAft>
              <a:buSzPts val="1400"/>
              <a:buNone/>
              <a:defRPr b="0" i="0" sz="1800" u="none" cap="none" strike="noStrike">
                <a:solidFill>
                  <a:schemeClr val="dk1"/>
                </a:solidFill>
                <a:latin typeface="Arial"/>
                <a:ea typeface="Arial"/>
                <a:cs typeface="Arial"/>
                <a:sym typeface="Arial"/>
              </a:defRPr>
            </a:lvl7pPr>
            <a:lvl8pPr lvl="7" marR="0" rtl="0" algn="l">
              <a:spcBef>
                <a:spcPts val="0"/>
              </a:spcBef>
              <a:spcAft>
                <a:spcPts val="0"/>
              </a:spcAft>
              <a:buSzPts val="1400"/>
              <a:buNone/>
              <a:defRPr b="0" i="0" sz="1800" u="none" cap="none" strike="noStrike">
                <a:solidFill>
                  <a:schemeClr val="dk1"/>
                </a:solidFill>
                <a:latin typeface="Arial"/>
                <a:ea typeface="Arial"/>
                <a:cs typeface="Arial"/>
                <a:sym typeface="Arial"/>
              </a:defRPr>
            </a:lvl8pPr>
            <a:lvl9pPr lvl="8" marR="0" rtl="0" algn="l">
              <a:spcBef>
                <a:spcPts val="0"/>
              </a:spcBef>
              <a:spcAft>
                <a:spcPts val="0"/>
              </a:spcAft>
              <a:buSzPts val="1400"/>
              <a:buNone/>
              <a:defRPr b="0" i="0" sz="1800" u="none" cap="none" strike="noStrike">
                <a:solidFill>
                  <a:schemeClr val="dk1"/>
                </a:solidFill>
                <a:latin typeface="Arial"/>
                <a:ea typeface="Arial"/>
                <a:cs typeface="Arial"/>
                <a:sym typeface="Arial"/>
              </a:defRPr>
            </a:lvl9pPr>
          </a:lstStyle>
          <a:p/>
        </p:txBody>
      </p:sp>
      <p:sp>
        <p:nvSpPr>
          <p:cNvPr id="14" name="Google Shape;14;p35"/>
          <p:cNvSpPr txBox="1"/>
          <p:nvPr>
            <p:ph idx="12" type="sldNum"/>
          </p:nvPr>
        </p:nvSpPr>
        <p:spPr>
          <a:xfrm>
            <a:off x="8610600" y="6356352"/>
            <a:ext cx="2743200" cy="365125"/>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b="0" i="0" sz="1200" u="none" cap="none" strike="noStrike">
                <a:solidFill>
                  <a:srgbClr val="757575"/>
                </a:solidFill>
                <a:latin typeface="Arial"/>
                <a:ea typeface="Arial"/>
                <a:cs typeface="Arial"/>
                <a:sym typeface="Arial"/>
              </a:defRPr>
            </a:lvl1pPr>
            <a:lvl2pPr indent="0" lvl="1" marL="0" marR="0" rtl="0" algn="r">
              <a:spcBef>
                <a:spcPts val="0"/>
              </a:spcBef>
              <a:buNone/>
              <a:defRPr b="0" i="0" sz="1200" u="none" cap="none" strike="noStrike">
                <a:solidFill>
                  <a:srgbClr val="757575"/>
                </a:solidFill>
                <a:latin typeface="Arial"/>
                <a:ea typeface="Arial"/>
                <a:cs typeface="Arial"/>
                <a:sym typeface="Arial"/>
              </a:defRPr>
            </a:lvl2pPr>
            <a:lvl3pPr indent="0" lvl="2" marL="0" marR="0" rtl="0" algn="r">
              <a:spcBef>
                <a:spcPts val="0"/>
              </a:spcBef>
              <a:buNone/>
              <a:defRPr b="0" i="0" sz="1200" u="none" cap="none" strike="noStrike">
                <a:solidFill>
                  <a:srgbClr val="757575"/>
                </a:solidFill>
                <a:latin typeface="Arial"/>
                <a:ea typeface="Arial"/>
                <a:cs typeface="Arial"/>
                <a:sym typeface="Arial"/>
              </a:defRPr>
            </a:lvl3pPr>
            <a:lvl4pPr indent="0" lvl="3" marL="0" marR="0" rtl="0" algn="r">
              <a:spcBef>
                <a:spcPts val="0"/>
              </a:spcBef>
              <a:buNone/>
              <a:defRPr b="0" i="0" sz="1200" u="none" cap="none" strike="noStrike">
                <a:solidFill>
                  <a:srgbClr val="757575"/>
                </a:solidFill>
                <a:latin typeface="Arial"/>
                <a:ea typeface="Arial"/>
                <a:cs typeface="Arial"/>
                <a:sym typeface="Arial"/>
              </a:defRPr>
            </a:lvl4pPr>
            <a:lvl5pPr indent="0" lvl="4" marL="0" marR="0" rtl="0" algn="r">
              <a:spcBef>
                <a:spcPts val="0"/>
              </a:spcBef>
              <a:buNone/>
              <a:defRPr b="0" i="0" sz="1200" u="none" cap="none" strike="noStrike">
                <a:solidFill>
                  <a:srgbClr val="757575"/>
                </a:solidFill>
                <a:latin typeface="Arial"/>
                <a:ea typeface="Arial"/>
                <a:cs typeface="Arial"/>
                <a:sym typeface="Arial"/>
              </a:defRPr>
            </a:lvl5pPr>
            <a:lvl6pPr indent="0" lvl="5" marL="0" marR="0" rtl="0" algn="r">
              <a:spcBef>
                <a:spcPts val="0"/>
              </a:spcBef>
              <a:buNone/>
              <a:defRPr b="0" i="0" sz="1200" u="none" cap="none" strike="noStrike">
                <a:solidFill>
                  <a:srgbClr val="757575"/>
                </a:solidFill>
                <a:latin typeface="Arial"/>
                <a:ea typeface="Arial"/>
                <a:cs typeface="Arial"/>
                <a:sym typeface="Arial"/>
              </a:defRPr>
            </a:lvl6pPr>
            <a:lvl7pPr indent="0" lvl="6" marL="0" marR="0" rtl="0" algn="r">
              <a:spcBef>
                <a:spcPts val="0"/>
              </a:spcBef>
              <a:buNone/>
              <a:defRPr b="0" i="0" sz="1200" u="none" cap="none" strike="noStrike">
                <a:solidFill>
                  <a:srgbClr val="757575"/>
                </a:solidFill>
                <a:latin typeface="Arial"/>
                <a:ea typeface="Arial"/>
                <a:cs typeface="Arial"/>
                <a:sym typeface="Arial"/>
              </a:defRPr>
            </a:lvl7pPr>
            <a:lvl8pPr indent="0" lvl="7" marL="0" marR="0" rtl="0" algn="r">
              <a:spcBef>
                <a:spcPts val="0"/>
              </a:spcBef>
              <a:buNone/>
              <a:defRPr b="0" i="0" sz="1200" u="none" cap="none" strike="noStrike">
                <a:solidFill>
                  <a:srgbClr val="757575"/>
                </a:solidFill>
                <a:latin typeface="Arial"/>
                <a:ea typeface="Arial"/>
                <a:cs typeface="Arial"/>
                <a:sym typeface="Arial"/>
              </a:defRPr>
            </a:lvl8pPr>
            <a:lvl9pPr indent="0" lvl="8" marL="0" marR="0" rtl="0" algn="r">
              <a:spcBef>
                <a:spcPts val="0"/>
              </a:spcBef>
              <a:buNone/>
              <a:defRPr b="0" i="0" sz="1200" u="none" cap="none" strike="noStrike">
                <a:solidFill>
                  <a:srgbClr val="757575"/>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 accent1="accent1" accent2="accent2" accent3="accent3" accent4="accent4" accent5="accent5" accent6="accent6" bg1="lt1" bg2="dk2" tx1="dk1" tx2="lt2" folHlink="folHlink" hlink="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mc:Choice Requires="p14">
      <p:transition spd="slow" p14:dur="700">
        <p:fade/>
      </p:transition>
    </mc:Choice>
    <mc:Fallback>
      <p:transition spd="slow">
        <p:fade/>
      </p:transition>
    </mc:Fallback>
  </mc:AlternateConten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extLst>
    <p:ext uri="{27BBF7A9-308A-43DC-89C8-2F10F3537804}">
      <p15:sldGuideLst>
        <p15:guide id="1" orient="horz" pos="2160">
          <p15:clr>
            <a:srgbClr val="F26B43"/>
          </p15:clr>
        </p15:guide>
        <p15:guide id="2" pos="3839">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84" name="Shape 84"/>
        <p:cNvGrpSpPr/>
        <p:nvPr/>
      </p:nvGrpSpPr>
      <p:grpSpPr>
        <a:xfrm>
          <a:off x="0" y="0"/>
          <a:ext cx="0" cy="0"/>
          <a:chOff x="0" y="0"/>
          <a:chExt cx="0" cy="0"/>
        </a:xfrm>
      </p:grpSpPr>
      <p:sp>
        <p:nvSpPr>
          <p:cNvPr id="85" name="Google Shape;85;p37"/>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marR="0" rtl="0" algn="l">
              <a:lnSpc>
                <a:spcPct val="90000"/>
              </a:lnSpc>
              <a:spcBef>
                <a:spcPts val="0"/>
              </a:spcBef>
              <a:spcAft>
                <a:spcPts val="0"/>
              </a:spcAft>
              <a:buClr>
                <a:schemeClr val="dk1"/>
              </a:buClr>
              <a:buSzPts val="4400"/>
              <a:buFont typeface="Calibri"/>
              <a:buNone/>
              <a:defRPr b="0" i="0" sz="4400" u="none" cap="none" strike="noStrik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86" name="Google Shape;86;p37"/>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lvl1pPr indent="-406400" lvl="0" marL="45720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87" name="Google Shape;87;p37"/>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marR="0" rtl="0" algn="l">
              <a:spcBef>
                <a:spcPts val="0"/>
              </a:spcBef>
              <a:spcAft>
                <a:spcPts val="0"/>
              </a:spcAft>
              <a:buSzPts val="1400"/>
              <a:buNone/>
              <a:defRPr sz="1200">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88" name="Google Shape;88;p37"/>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marR="0" rtl="0" algn="ctr">
              <a:spcBef>
                <a:spcPts val="0"/>
              </a:spcBef>
              <a:spcAft>
                <a:spcPts val="0"/>
              </a:spcAft>
              <a:buSzPts val="1400"/>
              <a:buNone/>
              <a:defRPr sz="1200">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89" name="Google Shape;89;p37"/>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sz="1200">
                <a:solidFill>
                  <a:srgbClr val="888888"/>
                </a:solidFill>
                <a:latin typeface="Calibri"/>
                <a:ea typeface="Calibri"/>
                <a:cs typeface="Calibri"/>
                <a:sym typeface="Calibri"/>
              </a:defRPr>
            </a:lvl1pPr>
            <a:lvl2pPr indent="0" lvl="1" marL="0" marR="0" rtl="0" algn="r">
              <a:spcBef>
                <a:spcPts val="0"/>
              </a:spcBef>
              <a:buNone/>
              <a:defRPr sz="1200">
                <a:solidFill>
                  <a:srgbClr val="888888"/>
                </a:solidFill>
                <a:latin typeface="Calibri"/>
                <a:ea typeface="Calibri"/>
                <a:cs typeface="Calibri"/>
                <a:sym typeface="Calibri"/>
              </a:defRPr>
            </a:lvl2pPr>
            <a:lvl3pPr indent="0" lvl="2" marL="0" marR="0" rtl="0" algn="r">
              <a:spcBef>
                <a:spcPts val="0"/>
              </a:spcBef>
              <a:buNone/>
              <a:defRPr sz="1200">
                <a:solidFill>
                  <a:srgbClr val="888888"/>
                </a:solidFill>
                <a:latin typeface="Calibri"/>
                <a:ea typeface="Calibri"/>
                <a:cs typeface="Calibri"/>
                <a:sym typeface="Calibri"/>
              </a:defRPr>
            </a:lvl3pPr>
            <a:lvl4pPr indent="0" lvl="3" marL="0" marR="0" rtl="0" algn="r">
              <a:spcBef>
                <a:spcPts val="0"/>
              </a:spcBef>
              <a:buNone/>
              <a:defRPr sz="1200">
                <a:solidFill>
                  <a:srgbClr val="888888"/>
                </a:solidFill>
                <a:latin typeface="Calibri"/>
                <a:ea typeface="Calibri"/>
                <a:cs typeface="Calibri"/>
                <a:sym typeface="Calibri"/>
              </a:defRPr>
            </a:lvl4pPr>
            <a:lvl5pPr indent="0" lvl="4" marL="0" marR="0" rtl="0" algn="r">
              <a:spcBef>
                <a:spcPts val="0"/>
              </a:spcBef>
              <a:buNone/>
              <a:defRPr sz="1200">
                <a:solidFill>
                  <a:srgbClr val="888888"/>
                </a:solidFill>
                <a:latin typeface="Calibri"/>
                <a:ea typeface="Calibri"/>
                <a:cs typeface="Calibri"/>
                <a:sym typeface="Calibri"/>
              </a:defRPr>
            </a:lvl5pPr>
            <a:lvl6pPr indent="0" lvl="5" marL="0" marR="0" rtl="0" algn="r">
              <a:spcBef>
                <a:spcPts val="0"/>
              </a:spcBef>
              <a:buNone/>
              <a:defRPr sz="1200">
                <a:solidFill>
                  <a:srgbClr val="888888"/>
                </a:solidFill>
                <a:latin typeface="Calibri"/>
                <a:ea typeface="Calibri"/>
                <a:cs typeface="Calibri"/>
                <a:sym typeface="Calibri"/>
              </a:defRPr>
            </a:lvl6pPr>
            <a:lvl7pPr indent="0" lvl="6" marL="0" marR="0" rtl="0" algn="r">
              <a:spcBef>
                <a:spcPts val="0"/>
              </a:spcBef>
              <a:buNone/>
              <a:defRPr sz="1200">
                <a:solidFill>
                  <a:srgbClr val="888888"/>
                </a:solidFill>
                <a:latin typeface="Calibri"/>
                <a:ea typeface="Calibri"/>
                <a:cs typeface="Calibri"/>
                <a:sym typeface="Calibri"/>
              </a:defRPr>
            </a:lvl7pPr>
            <a:lvl8pPr indent="0" lvl="7" marL="0" marR="0" rtl="0" algn="r">
              <a:spcBef>
                <a:spcPts val="0"/>
              </a:spcBef>
              <a:buNone/>
              <a:defRPr sz="1200">
                <a:solidFill>
                  <a:srgbClr val="888888"/>
                </a:solidFill>
                <a:latin typeface="Calibri"/>
                <a:ea typeface="Calibri"/>
                <a:cs typeface="Calibri"/>
                <a:sym typeface="Calibri"/>
              </a:defRPr>
            </a:lvl8pPr>
            <a:lvl9pPr indent="0" lvl="8" marL="0" marR="0" rtl="0" algn="r">
              <a:spcBef>
                <a:spcPts val="0"/>
              </a:spcBef>
              <a:buNone/>
              <a:defRPr sz="1200">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 accent1="accent1" accent2="accent2" accent3="accent3" accent4="accent4" accent5="accent5" accent6="accent6" bg1="lt1" bg2="dk2" tx1="dk1" tx2="lt2" folHlink="folHlink" hlink="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3.jpg"/><Relationship Id="rId4" Type="http://schemas.openxmlformats.org/officeDocument/2006/relationships/image" Target="../media/image6.png"/><Relationship Id="rId5" Type="http://schemas.openxmlformats.org/officeDocument/2006/relationships/image" Target="../media/image1.png"/><Relationship Id="rId6" Type="http://schemas.openxmlformats.org/officeDocument/2006/relationships/image" Target="../media/image2.jp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0.xml"/><Relationship Id="rId3" Type="http://schemas.openxmlformats.org/officeDocument/2006/relationships/image" Target="../media/image3.jp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1.xml"/><Relationship Id="rId3" Type="http://schemas.openxmlformats.org/officeDocument/2006/relationships/image" Target="../media/image3.jpg"/><Relationship Id="rId4" Type="http://schemas.openxmlformats.org/officeDocument/2006/relationships/image" Target="../media/image12.jpg"/><Relationship Id="rId5" Type="http://schemas.openxmlformats.org/officeDocument/2006/relationships/image" Target="../media/image13.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2.xml"/><Relationship Id="rId3" Type="http://schemas.openxmlformats.org/officeDocument/2006/relationships/image" Target="../media/image3.jpg"/><Relationship Id="rId4" Type="http://schemas.openxmlformats.org/officeDocument/2006/relationships/image" Target="../media/image12.jpg"/><Relationship Id="rId5" Type="http://schemas.openxmlformats.org/officeDocument/2006/relationships/image" Target="../media/image13.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3.xml"/><Relationship Id="rId3" Type="http://schemas.openxmlformats.org/officeDocument/2006/relationships/image" Target="../media/image3.jpg"/><Relationship Id="rId4" Type="http://schemas.openxmlformats.org/officeDocument/2006/relationships/image" Target="../media/image12.jpg"/><Relationship Id="rId5" Type="http://schemas.openxmlformats.org/officeDocument/2006/relationships/image" Target="../media/image13.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4.xml"/><Relationship Id="rId3" Type="http://schemas.openxmlformats.org/officeDocument/2006/relationships/image" Target="../media/image3.jpg"/><Relationship Id="rId4" Type="http://schemas.openxmlformats.org/officeDocument/2006/relationships/image" Target="../media/image12.jpg"/><Relationship Id="rId5" Type="http://schemas.openxmlformats.org/officeDocument/2006/relationships/image" Target="../media/image13.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5.xml"/><Relationship Id="rId3" Type="http://schemas.openxmlformats.org/officeDocument/2006/relationships/image" Target="../media/image3.jpg"/><Relationship Id="rId4" Type="http://schemas.openxmlformats.org/officeDocument/2006/relationships/image" Target="../media/image12.jpg"/><Relationship Id="rId5" Type="http://schemas.openxmlformats.org/officeDocument/2006/relationships/image" Target="../media/image13.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6.xml"/><Relationship Id="rId3" Type="http://schemas.openxmlformats.org/officeDocument/2006/relationships/image" Target="../media/image3.jpg"/><Relationship Id="rId4" Type="http://schemas.openxmlformats.org/officeDocument/2006/relationships/image" Target="../media/image12.jpg"/><Relationship Id="rId5" Type="http://schemas.openxmlformats.org/officeDocument/2006/relationships/image" Target="../media/image13.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7.xml"/><Relationship Id="rId3" Type="http://schemas.openxmlformats.org/officeDocument/2006/relationships/image" Target="../media/image3.jpg"/><Relationship Id="rId4" Type="http://schemas.openxmlformats.org/officeDocument/2006/relationships/image" Target="../media/image12.jpg"/><Relationship Id="rId5" Type="http://schemas.openxmlformats.org/officeDocument/2006/relationships/image" Target="../media/image13.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8.xml"/><Relationship Id="rId3" Type="http://schemas.openxmlformats.org/officeDocument/2006/relationships/image" Target="../media/image3.jpg"/><Relationship Id="rId4" Type="http://schemas.openxmlformats.org/officeDocument/2006/relationships/image" Target="../media/image12.jpg"/><Relationship Id="rId5" Type="http://schemas.openxmlformats.org/officeDocument/2006/relationships/image" Target="../media/image13.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9.xml"/><Relationship Id="rId3" Type="http://schemas.openxmlformats.org/officeDocument/2006/relationships/image" Target="../media/image3.jpg"/><Relationship Id="rId4" Type="http://schemas.openxmlformats.org/officeDocument/2006/relationships/image" Target="../media/image12.jpg"/><Relationship Id="rId5" Type="http://schemas.openxmlformats.org/officeDocument/2006/relationships/image" Target="../media/image13.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xml"/><Relationship Id="rId3" Type="http://schemas.openxmlformats.org/officeDocument/2006/relationships/image" Target="../media/image3.jpg"/><Relationship Id="rId4" Type="http://schemas.openxmlformats.org/officeDocument/2006/relationships/image" Target="../media/image6.png"/><Relationship Id="rId5" Type="http://schemas.openxmlformats.org/officeDocument/2006/relationships/image" Target="../media/image1.png"/><Relationship Id="rId6" Type="http://schemas.openxmlformats.org/officeDocument/2006/relationships/image" Target="../media/image2.jp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20.xml"/><Relationship Id="rId3" Type="http://schemas.openxmlformats.org/officeDocument/2006/relationships/image" Target="../media/image3.jpg"/><Relationship Id="rId4" Type="http://schemas.openxmlformats.org/officeDocument/2006/relationships/image" Target="../media/image12.jpg"/><Relationship Id="rId5" Type="http://schemas.openxmlformats.org/officeDocument/2006/relationships/image" Target="../media/image13.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1.xml"/><Relationship Id="rId3" Type="http://schemas.openxmlformats.org/officeDocument/2006/relationships/image" Target="../media/image3.jp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22.xml"/><Relationship Id="rId3" Type="http://schemas.openxmlformats.org/officeDocument/2006/relationships/image" Target="../media/image3.jpg"/><Relationship Id="rId4" Type="http://schemas.openxmlformats.org/officeDocument/2006/relationships/image" Target="../media/image12.jpg"/><Relationship Id="rId5" Type="http://schemas.openxmlformats.org/officeDocument/2006/relationships/image" Target="../media/image13.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23.xml"/><Relationship Id="rId3" Type="http://schemas.openxmlformats.org/officeDocument/2006/relationships/image" Target="../media/image3.jpg"/><Relationship Id="rId4" Type="http://schemas.openxmlformats.org/officeDocument/2006/relationships/image" Target="../media/image12.jpg"/><Relationship Id="rId5" Type="http://schemas.openxmlformats.org/officeDocument/2006/relationships/image" Target="../media/image13.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24.xml"/><Relationship Id="rId3" Type="http://schemas.openxmlformats.org/officeDocument/2006/relationships/image" Target="../media/image3.jpg"/><Relationship Id="rId4" Type="http://schemas.openxmlformats.org/officeDocument/2006/relationships/image" Target="../media/image12.jpg"/><Relationship Id="rId5" Type="http://schemas.openxmlformats.org/officeDocument/2006/relationships/image" Target="../media/image13.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25.xml"/><Relationship Id="rId3" Type="http://schemas.openxmlformats.org/officeDocument/2006/relationships/image" Target="../media/image3.jpg"/><Relationship Id="rId4" Type="http://schemas.openxmlformats.org/officeDocument/2006/relationships/image" Target="../media/image12.jpg"/><Relationship Id="rId5" Type="http://schemas.openxmlformats.org/officeDocument/2006/relationships/image" Target="../media/image13.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26.xml"/><Relationship Id="rId3" Type="http://schemas.openxmlformats.org/officeDocument/2006/relationships/image" Target="../media/image3.jpg"/><Relationship Id="rId4" Type="http://schemas.openxmlformats.org/officeDocument/2006/relationships/image" Target="../media/image12.jpg"/><Relationship Id="rId5" Type="http://schemas.openxmlformats.org/officeDocument/2006/relationships/image" Target="../media/image13.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27.xml"/><Relationship Id="rId3" Type="http://schemas.openxmlformats.org/officeDocument/2006/relationships/image" Target="../media/image3.jpg"/><Relationship Id="rId4" Type="http://schemas.openxmlformats.org/officeDocument/2006/relationships/image" Target="../media/image12.jpg"/><Relationship Id="rId5" Type="http://schemas.openxmlformats.org/officeDocument/2006/relationships/image" Target="../media/image13.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28.xml"/><Relationship Id="rId3" Type="http://schemas.openxmlformats.org/officeDocument/2006/relationships/image" Target="../media/image3.jpg"/><Relationship Id="rId4" Type="http://schemas.openxmlformats.org/officeDocument/2006/relationships/image" Target="../media/image12.jpg"/><Relationship Id="rId5" Type="http://schemas.openxmlformats.org/officeDocument/2006/relationships/image" Target="../media/image13.pn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29.xml"/><Relationship Id="rId3" Type="http://schemas.openxmlformats.org/officeDocument/2006/relationships/image" Target="../media/image3.jpg"/><Relationship Id="rId4" Type="http://schemas.openxmlformats.org/officeDocument/2006/relationships/image" Target="../media/image12.jpg"/><Relationship Id="rId5" Type="http://schemas.openxmlformats.org/officeDocument/2006/relationships/image" Target="../media/image13.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xml"/><Relationship Id="rId3" Type="http://schemas.openxmlformats.org/officeDocument/2006/relationships/image" Target="../media/image11.png"/><Relationship Id="rId4" Type="http://schemas.openxmlformats.org/officeDocument/2006/relationships/image" Target="../media/image6.png"/><Relationship Id="rId5" Type="http://schemas.openxmlformats.org/officeDocument/2006/relationships/image" Target="../media/image1.pn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30.xml"/><Relationship Id="rId3" Type="http://schemas.openxmlformats.org/officeDocument/2006/relationships/image" Target="../media/image3.jpg"/><Relationship Id="rId4" Type="http://schemas.openxmlformats.org/officeDocument/2006/relationships/image" Target="../media/image12.jpg"/><Relationship Id="rId5" Type="http://schemas.openxmlformats.org/officeDocument/2006/relationships/image" Target="../media/image13.pn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31.xml"/><Relationship Id="rId3" Type="http://schemas.openxmlformats.org/officeDocument/2006/relationships/image" Target="../media/image3.jpg"/><Relationship Id="rId4" Type="http://schemas.openxmlformats.org/officeDocument/2006/relationships/image" Target="../media/image12.jpg"/><Relationship Id="rId5" Type="http://schemas.openxmlformats.org/officeDocument/2006/relationships/image" Target="../media/image13.pn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32.xml"/><Relationship Id="rId3" Type="http://schemas.openxmlformats.org/officeDocument/2006/relationships/image" Target="../media/image3.jp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33.xml"/><Relationship Id="rId3" Type="http://schemas.openxmlformats.org/officeDocument/2006/relationships/image" Target="../media/image3.jp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34.xml"/><Relationship Id="rId3" Type="http://schemas.openxmlformats.org/officeDocument/2006/relationships/image" Target="../media/image3.jp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xml"/><Relationship Id="rId3" Type="http://schemas.openxmlformats.org/officeDocument/2006/relationships/image" Target="../media/image3.jpg"/><Relationship Id="rId4" Type="http://schemas.openxmlformats.org/officeDocument/2006/relationships/image" Target="../media/image5.png"/><Relationship Id="rId9" Type="http://schemas.openxmlformats.org/officeDocument/2006/relationships/image" Target="../media/image4.png"/><Relationship Id="rId5" Type="http://schemas.openxmlformats.org/officeDocument/2006/relationships/image" Target="../media/image8.png"/><Relationship Id="rId6" Type="http://schemas.openxmlformats.org/officeDocument/2006/relationships/image" Target="../media/image10.png"/><Relationship Id="rId7" Type="http://schemas.openxmlformats.org/officeDocument/2006/relationships/image" Target="../media/image7.png"/><Relationship Id="rId8" Type="http://schemas.openxmlformats.org/officeDocument/2006/relationships/image" Target="../media/image9.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xml"/><Relationship Id="rId3" Type="http://schemas.openxmlformats.org/officeDocument/2006/relationships/image" Target="../media/image3.jp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6.xml"/><Relationship Id="rId3" Type="http://schemas.openxmlformats.org/officeDocument/2006/relationships/image" Target="../media/image3.jp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7.xml"/><Relationship Id="rId3" Type="http://schemas.openxmlformats.org/officeDocument/2006/relationships/image" Target="../media/image3.jp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8.xml"/><Relationship Id="rId3" Type="http://schemas.openxmlformats.org/officeDocument/2006/relationships/image" Target="../media/image3.jp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9.xml"/><Relationship Id="rId3" Type="http://schemas.openxmlformats.org/officeDocument/2006/relationships/image" Target="../media/image3.jp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0">
  <p:cSld>
    <p:bg>
      <p:bgPr>
        <a:solidFill>
          <a:schemeClr val="lt1"/>
        </a:solidFill>
      </p:bgPr>
    </p:bg>
    <p:spTree>
      <p:nvGrpSpPr>
        <p:cNvPr id="162" name="Shape 162"/>
        <p:cNvGrpSpPr/>
        <p:nvPr/>
      </p:nvGrpSpPr>
      <p:grpSpPr>
        <a:xfrm>
          <a:off x="0" y="0"/>
          <a:ext cx="0" cy="0"/>
          <a:chOff x="0" y="0"/>
          <a:chExt cx="0" cy="0"/>
        </a:xfrm>
      </p:grpSpPr>
      <p:pic>
        <p:nvPicPr>
          <p:cNvPr descr="A close-up of a grass field&#10;&#10;Description automatically generated" id="163" name="Google Shape;163;p1"/>
          <p:cNvPicPr preferRelativeResize="0"/>
          <p:nvPr/>
        </p:nvPicPr>
        <p:blipFill rotWithShape="1">
          <a:blip r:embed="rId3">
            <a:alphaModFix/>
          </a:blip>
          <a:srcRect b="0" l="0" r="0" t="58913"/>
          <a:stretch/>
        </p:blipFill>
        <p:spPr>
          <a:xfrm>
            <a:off x="-1" y="5321053"/>
            <a:ext cx="12188825" cy="1556792"/>
          </a:xfrm>
          <a:prstGeom prst="rect">
            <a:avLst/>
          </a:prstGeom>
          <a:noFill/>
          <a:ln>
            <a:noFill/>
          </a:ln>
        </p:spPr>
      </p:pic>
      <p:sp>
        <p:nvSpPr>
          <p:cNvPr id="164" name="Google Shape;164;p1"/>
          <p:cNvSpPr txBox="1"/>
          <p:nvPr/>
        </p:nvSpPr>
        <p:spPr>
          <a:xfrm>
            <a:off x="210773" y="68220"/>
            <a:ext cx="11750004" cy="5769272"/>
          </a:xfrm>
          <a:prstGeom prst="rect">
            <a:avLst/>
          </a:prstGeom>
          <a:solidFill>
            <a:srgbClr val="FFFFFF">
              <a:alpha val="50196"/>
            </a:srgbClr>
          </a:solidFill>
          <a:ln>
            <a:noFill/>
          </a:ln>
        </p:spPr>
        <p:txBody>
          <a:bodyPr anchorCtr="0" anchor="t" bIns="45700" lIns="91425" spcFirstLastPara="1" rIns="91425" wrap="square" tIns="45700">
            <a:spAutoFit/>
          </a:bodyPr>
          <a:lstStyle/>
          <a:p>
            <a:pPr indent="0" lvl="0" marL="0" marR="0" rtl="0" algn="l">
              <a:lnSpc>
                <a:spcPct val="150000"/>
              </a:lnSpc>
              <a:spcBef>
                <a:spcPts val="0"/>
              </a:spcBef>
              <a:spcAft>
                <a:spcPts val="0"/>
              </a:spcAft>
              <a:buNone/>
            </a:pPr>
            <a:r>
              <a:rPr b="1" i="0" lang="en-US" sz="2400" u="none" cap="none" strike="noStrike">
                <a:solidFill>
                  <a:schemeClr val="dk1"/>
                </a:solidFill>
                <a:latin typeface="Calibri"/>
                <a:ea typeface="Calibri"/>
                <a:cs typeface="Calibri"/>
                <a:sym typeface="Calibri"/>
              </a:rPr>
              <a:t>Lesson on World Cup 2026 (La Copa del Mundo 2026)</a:t>
            </a:r>
            <a:endParaRPr/>
          </a:p>
          <a:p>
            <a:pPr indent="0" lvl="0" marL="0" marR="0" rtl="0" algn="l">
              <a:lnSpc>
                <a:spcPct val="150000"/>
              </a:lnSpc>
              <a:spcBef>
                <a:spcPts val="0"/>
              </a:spcBef>
              <a:spcAft>
                <a:spcPts val="0"/>
              </a:spcAft>
              <a:buNone/>
            </a:pPr>
            <a:r>
              <a:rPr b="1" i="0" lang="en-US" sz="2400" u="none" cap="none" strike="noStrike">
                <a:solidFill>
                  <a:schemeClr val="dk1"/>
                </a:solidFill>
                <a:latin typeface="Calibri"/>
                <a:ea typeface="Calibri"/>
                <a:cs typeface="Calibri"/>
                <a:sym typeface="Calibri"/>
              </a:rPr>
              <a:t>Notes for Teachers:</a:t>
            </a:r>
            <a:endParaRPr b="1" i="0" sz="2000" u="none" cap="none" strike="noStrike">
              <a:solidFill>
                <a:schemeClr val="dk1"/>
              </a:solidFill>
              <a:latin typeface="Calibri"/>
              <a:ea typeface="Calibri"/>
              <a:cs typeface="Calibri"/>
              <a:sym typeface="Calibri"/>
            </a:endParaRPr>
          </a:p>
          <a:p>
            <a:pPr indent="-342900" lvl="0" marL="342900" marR="0" rtl="0" algn="l">
              <a:lnSpc>
                <a:spcPct val="150000"/>
              </a:lnSpc>
              <a:spcBef>
                <a:spcPts val="0"/>
              </a:spcBef>
              <a:spcAft>
                <a:spcPts val="0"/>
              </a:spcAft>
              <a:buClr>
                <a:schemeClr val="dk1"/>
              </a:buClr>
              <a:buSzPts val="2000"/>
              <a:buFont typeface="Arial"/>
              <a:buChar char="•"/>
            </a:pPr>
            <a:r>
              <a:rPr b="0" i="0" lang="en-US" sz="2000" u="none" cap="none" strike="noStrike">
                <a:solidFill>
                  <a:schemeClr val="dk1"/>
                </a:solidFill>
                <a:latin typeface="Calibri"/>
                <a:ea typeface="Calibri"/>
                <a:cs typeface="Calibri"/>
                <a:sym typeface="Calibri"/>
              </a:rPr>
              <a:t>Activities are intended to be adaptable for any Key Stage 3 group</a:t>
            </a:r>
            <a:endParaRPr/>
          </a:p>
          <a:p>
            <a:pPr indent="-342900" lvl="0" marL="342900" marR="0" rtl="0" algn="l">
              <a:lnSpc>
                <a:spcPct val="150000"/>
              </a:lnSpc>
              <a:spcBef>
                <a:spcPts val="0"/>
              </a:spcBef>
              <a:spcAft>
                <a:spcPts val="0"/>
              </a:spcAft>
              <a:buClr>
                <a:schemeClr val="dk1"/>
              </a:buClr>
              <a:buSzPts val="2000"/>
              <a:buFont typeface="Arial"/>
              <a:buChar char="•"/>
            </a:pPr>
            <a:r>
              <a:rPr b="0" i="0" lang="en-US" sz="2000" u="none" cap="none" strike="noStrike">
                <a:solidFill>
                  <a:schemeClr val="dk1"/>
                </a:solidFill>
                <a:latin typeface="Calibri"/>
                <a:ea typeface="Calibri"/>
                <a:cs typeface="Calibri"/>
                <a:sym typeface="Calibri"/>
              </a:rPr>
              <a:t>Zero or minimal prior football knowledge is needed. Where football knowledge may be beneficial, support is given in the form of multiple-choice questions</a:t>
            </a:r>
            <a:endParaRPr/>
          </a:p>
          <a:p>
            <a:pPr indent="-342900" lvl="0" marL="342900" marR="0" rtl="0" algn="l">
              <a:lnSpc>
                <a:spcPct val="150000"/>
              </a:lnSpc>
              <a:spcBef>
                <a:spcPts val="0"/>
              </a:spcBef>
              <a:spcAft>
                <a:spcPts val="0"/>
              </a:spcAft>
              <a:buClr>
                <a:schemeClr val="dk1"/>
              </a:buClr>
              <a:buSzPts val="2000"/>
              <a:buFont typeface="Arial"/>
              <a:buChar char="•"/>
            </a:pPr>
            <a:r>
              <a:rPr b="0" i="0" lang="en-US" sz="2000" u="none" cap="none" strike="noStrike">
                <a:solidFill>
                  <a:schemeClr val="dk1"/>
                </a:solidFill>
                <a:latin typeface="Calibri"/>
                <a:ea typeface="Calibri"/>
                <a:cs typeface="Calibri"/>
                <a:sym typeface="Calibri"/>
              </a:rPr>
              <a:t>It would be useful for pupils to have already covered topics such as numbers, colours, days of the week and countries, as well as some simple verbs, to get the most out of these activities</a:t>
            </a:r>
            <a:endParaRPr/>
          </a:p>
          <a:p>
            <a:pPr indent="-342900" lvl="0" marL="342900" marR="0" rtl="0" algn="l">
              <a:lnSpc>
                <a:spcPct val="150000"/>
              </a:lnSpc>
              <a:spcBef>
                <a:spcPts val="0"/>
              </a:spcBef>
              <a:spcAft>
                <a:spcPts val="0"/>
              </a:spcAft>
              <a:buClr>
                <a:schemeClr val="dk1"/>
              </a:buClr>
              <a:buSzPts val="2000"/>
              <a:buFont typeface="Arial"/>
              <a:buChar char="•"/>
            </a:pPr>
            <a:r>
              <a:rPr b="0" i="0" lang="en-US" sz="2000" u="none" cap="none" strike="noStrike">
                <a:solidFill>
                  <a:schemeClr val="dk1"/>
                </a:solidFill>
                <a:latin typeface="Calibri"/>
                <a:ea typeface="Calibri"/>
                <a:cs typeface="Calibri"/>
                <a:sym typeface="Calibri"/>
              </a:rPr>
              <a:t>Some slides have clickable icons for the teacher to reveal questions, answers or clues</a:t>
            </a:r>
            <a:endParaRPr/>
          </a:p>
          <a:p>
            <a:pPr indent="-342900" lvl="0" marL="342900" marR="0" rtl="0" algn="l">
              <a:lnSpc>
                <a:spcPct val="150000"/>
              </a:lnSpc>
              <a:spcBef>
                <a:spcPts val="0"/>
              </a:spcBef>
              <a:spcAft>
                <a:spcPts val="0"/>
              </a:spcAft>
              <a:buClr>
                <a:schemeClr val="dk1"/>
              </a:buClr>
              <a:buSzPts val="2000"/>
              <a:buFont typeface="Arial"/>
              <a:buChar char="•"/>
            </a:pPr>
            <a:r>
              <a:rPr b="0" i="0" lang="en-US" sz="2000" u="none" cap="none" strike="noStrike">
                <a:solidFill>
                  <a:schemeClr val="dk1"/>
                </a:solidFill>
                <a:latin typeface="Calibri"/>
                <a:ea typeface="Calibri"/>
                <a:cs typeface="Calibri"/>
                <a:sym typeface="Calibri"/>
              </a:rPr>
              <a:t>Further guidance for teachers for each task can be found in the Notes section on the relevant slide, as well as on hidden slides at the start of each new activity</a:t>
            </a:r>
            <a:endParaRPr/>
          </a:p>
          <a:p>
            <a:pPr indent="-342900" lvl="0" marL="342900" marR="0" rtl="0" algn="l">
              <a:lnSpc>
                <a:spcPct val="150000"/>
              </a:lnSpc>
              <a:spcBef>
                <a:spcPts val="0"/>
              </a:spcBef>
              <a:spcAft>
                <a:spcPts val="0"/>
              </a:spcAft>
              <a:buClr>
                <a:schemeClr val="dk1"/>
              </a:buClr>
              <a:buSzPts val="2000"/>
              <a:buFont typeface="Arial"/>
              <a:buChar char="•"/>
            </a:pPr>
            <a:r>
              <a:rPr b="0" i="0" lang="en-US" sz="2000" u="none" cap="none" strike="noStrike">
                <a:solidFill>
                  <a:schemeClr val="dk1"/>
                </a:solidFill>
                <a:latin typeface="Calibri"/>
                <a:ea typeface="Calibri"/>
                <a:cs typeface="Calibri"/>
                <a:sym typeface="Calibri"/>
              </a:rPr>
              <a:t>Feel free to adapt, edit, add or omit activities to suit your classes’ needs</a:t>
            </a:r>
            <a:endParaRPr/>
          </a:p>
          <a:p>
            <a:pPr indent="-342900" lvl="0" marL="342900" marR="0" rtl="0" algn="l">
              <a:lnSpc>
                <a:spcPct val="150000"/>
              </a:lnSpc>
              <a:spcBef>
                <a:spcPts val="0"/>
              </a:spcBef>
              <a:spcAft>
                <a:spcPts val="0"/>
              </a:spcAft>
              <a:buClr>
                <a:schemeClr val="dk1"/>
              </a:buClr>
              <a:buSzPts val="2000"/>
              <a:buFont typeface="Arial"/>
              <a:buChar char="•"/>
            </a:pPr>
            <a:r>
              <a:rPr b="0" i="0" lang="en-US" sz="2000" u="none" cap="none" strike="noStrike">
                <a:solidFill>
                  <a:schemeClr val="dk1"/>
                </a:solidFill>
                <a:latin typeface="Calibri"/>
                <a:ea typeface="Calibri"/>
                <a:cs typeface="Calibri"/>
                <a:sym typeface="Calibri"/>
              </a:rPr>
              <a:t>The Men’s World Cup 2026 takes place in the USA, Canada &amp; Mexico between 11</a:t>
            </a:r>
            <a:r>
              <a:rPr b="0" baseline="30000" i="0" lang="en-US" sz="2000" u="none" cap="none" strike="noStrike">
                <a:solidFill>
                  <a:schemeClr val="dk1"/>
                </a:solidFill>
                <a:latin typeface="Calibri"/>
                <a:ea typeface="Calibri"/>
                <a:cs typeface="Calibri"/>
                <a:sym typeface="Calibri"/>
              </a:rPr>
              <a:t>th</a:t>
            </a:r>
            <a:r>
              <a:rPr b="0" i="0" lang="en-US" sz="2000" u="none" cap="none" strike="noStrike">
                <a:solidFill>
                  <a:schemeClr val="dk1"/>
                </a:solidFill>
                <a:latin typeface="Calibri"/>
                <a:ea typeface="Calibri"/>
                <a:cs typeface="Calibri"/>
                <a:sym typeface="Calibri"/>
              </a:rPr>
              <a:t> June – 19</a:t>
            </a:r>
            <a:r>
              <a:rPr b="0" baseline="30000" i="0" lang="en-US" sz="2000" u="none" cap="none" strike="noStrike">
                <a:solidFill>
                  <a:schemeClr val="dk1"/>
                </a:solidFill>
                <a:latin typeface="Calibri"/>
                <a:ea typeface="Calibri"/>
                <a:cs typeface="Calibri"/>
                <a:sym typeface="Calibri"/>
              </a:rPr>
              <a:t>th</a:t>
            </a:r>
            <a:r>
              <a:rPr b="0" i="0" lang="en-US" sz="2000" u="none" cap="none" strike="noStrike">
                <a:solidFill>
                  <a:schemeClr val="dk1"/>
                </a:solidFill>
                <a:latin typeface="Calibri"/>
                <a:ea typeface="Calibri"/>
                <a:cs typeface="Calibri"/>
                <a:sym typeface="Calibri"/>
              </a:rPr>
              <a:t> July 2026</a:t>
            </a:r>
            <a:endParaRPr/>
          </a:p>
        </p:txBody>
      </p:sp>
      <p:pic>
        <p:nvPicPr>
          <p:cNvPr id="165" name="Google Shape;165;p1"/>
          <p:cNvPicPr preferRelativeResize="0"/>
          <p:nvPr/>
        </p:nvPicPr>
        <p:blipFill rotWithShape="1">
          <a:blip r:embed="rId4">
            <a:alphaModFix/>
          </a:blip>
          <a:srcRect b="0" l="0" r="0" t="0"/>
          <a:stretch/>
        </p:blipFill>
        <p:spPr>
          <a:xfrm>
            <a:off x="1581266" y="6010254"/>
            <a:ext cx="2079583" cy="767266"/>
          </a:xfrm>
          <a:prstGeom prst="rect">
            <a:avLst/>
          </a:prstGeom>
          <a:noFill/>
          <a:ln>
            <a:noFill/>
          </a:ln>
        </p:spPr>
      </p:pic>
      <p:pic>
        <p:nvPicPr>
          <p:cNvPr descr="A yellow sign with black text&#10;&#10;Description automatically generated" id="166" name="Google Shape;166;p1"/>
          <p:cNvPicPr preferRelativeResize="0"/>
          <p:nvPr/>
        </p:nvPicPr>
        <p:blipFill rotWithShape="1">
          <a:blip r:embed="rId5">
            <a:alphaModFix/>
          </a:blip>
          <a:srcRect b="0" l="0" r="0" t="0"/>
          <a:stretch/>
        </p:blipFill>
        <p:spPr>
          <a:xfrm>
            <a:off x="3769466" y="6010254"/>
            <a:ext cx="2479237" cy="767266"/>
          </a:xfrm>
          <a:prstGeom prst="rect">
            <a:avLst/>
          </a:prstGeom>
          <a:noFill/>
          <a:ln>
            <a:noFill/>
          </a:ln>
        </p:spPr>
      </p:pic>
      <p:pic>
        <p:nvPicPr>
          <p:cNvPr descr="A logo of different types of airplanes&#10;&#10;Description automatically generated with medium confidence" id="167" name="Google Shape;167;p1"/>
          <p:cNvPicPr preferRelativeResize="0"/>
          <p:nvPr/>
        </p:nvPicPr>
        <p:blipFill rotWithShape="1">
          <a:blip r:embed="rId6">
            <a:alphaModFix/>
          </a:blip>
          <a:srcRect b="0" l="0" r="0" t="0"/>
          <a:stretch/>
        </p:blipFill>
        <p:spPr>
          <a:xfrm>
            <a:off x="108617" y="6010254"/>
            <a:ext cx="1364031" cy="767267"/>
          </a:xfrm>
          <a:prstGeom prst="rect">
            <a:avLst/>
          </a:prstGeom>
          <a:noFill/>
          <a:ln>
            <a:noFill/>
          </a:ln>
        </p:spPr>
      </p:pic>
    </p:spTree>
  </p:cSld>
  <p:clrMapOvr>
    <a:masterClrMapping/>
  </p:clrMapOvr>
  <mc:AlternateContent>
    <mc:Choice Requires="p14">
      <p:transition spd="slow" p14:dur="700">
        <p:fade/>
      </p:transition>
    </mc:Choice>
    <mc:Fallback>
      <p:transition spd="slow">
        <p:fade/>
      </p:transition>
    </mc:Fallback>
  </mc:AlternateContent>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0">
  <p:cSld>
    <p:bg>
      <p:bgPr>
        <a:solidFill>
          <a:schemeClr val="lt1"/>
        </a:solidFill>
      </p:bgPr>
    </p:bg>
    <p:spTree>
      <p:nvGrpSpPr>
        <p:cNvPr id="269" name="Shape 269"/>
        <p:cNvGrpSpPr/>
        <p:nvPr/>
      </p:nvGrpSpPr>
      <p:grpSpPr>
        <a:xfrm>
          <a:off x="0" y="0"/>
          <a:ext cx="0" cy="0"/>
          <a:chOff x="0" y="0"/>
          <a:chExt cx="0" cy="0"/>
        </a:xfrm>
      </p:grpSpPr>
      <p:pic>
        <p:nvPicPr>
          <p:cNvPr descr="A close-up of a grass field&#10;&#10;Description automatically generated" id="270" name="Google Shape;270;p10"/>
          <p:cNvPicPr preferRelativeResize="0"/>
          <p:nvPr/>
        </p:nvPicPr>
        <p:blipFill rotWithShape="1">
          <a:blip r:embed="rId3">
            <a:alphaModFix/>
          </a:blip>
          <a:srcRect b="0" l="0" r="0" t="58913"/>
          <a:stretch/>
        </p:blipFill>
        <p:spPr>
          <a:xfrm>
            <a:off x="-1" y="5321053"/>
            <a:ext cx="12188825" cy="1556792"/>
          </a:xfrm>
          <a:prstGeom prst="rect">
            <a:avLst/>
          </a:prstGeom>
          <a:noFill/>
          <a:ln>
            <a:noFill/>
          </a:ln>
        </p:spPr>
      </p:pic>
      <p:sp>
        <p:nvSpPr>
          <p:cNvPr id="271" name="Google Shape;271;p10"/>
          <p:cNvSpPr txBox="1"/>
          <p:nvPr/>
        </p:nvSpPr>
        <p:spPr>
          <a:xfrm>
            <a:off x="1027385" y="2174485"/>
            <a:ext cx="10134986" cy="1785104"/>
          </a:xfrm>
          <a:prstGeom prst="rect">
            <a:avLst/>
          </a:prstGeom>
          <a:noFill/>
          <a:ln>
            <a:noFill/>
          </a:ln>
        </p:spPr>
        <p:txBody>
          <a:bodyPr anchorCtr="0" anchor="t" bIns="45700" lIns="91425" spcFirstLastPara="1" rIns="91425" wrap="square" tIns="45700">
            <a:spAutoFit/>
          </a:bodyPr>
          <a:lstStyle/>
          <a:p>
            <a:pPr indent="0" lvl="0" marL="0" marR="0" rtl="0" algn="ctr">
              <a:lnSpc>
                <a:spcPct val="150000"/>
              </a:lnSpc>
              <a:spcBef>
                <a:spcPts val="0"/>
              </a:spcBef>
              <a:spcAft>
                <a:spcPts val="0"/>
              </a:spcAft>
              <a:buNone/>
            </a:pPr>
            <a:r>
              <a:rPr b="1" lang="en-US" sz="4400">
                <a:solidFill>
                  <a:srgbClr val="000000"/>
                </a:solidFill>
                <a:latin typeface="Calibri"/>
                <a:ea typeface="Calibri"/>
                <a:cs typeface="Calibri"/>
                <a:sym typeface="Calibri"/>
              </a:rPr>
              <a:t>¡El cuestionario de la Copa del Mundo!</a:t>
            </a:r>
            <a:endParaRPr/>
          </a:p>
          <a:p>
            <a:pPr indent="0" lvl="0" marL="0" marR="0" rtl="0" algn="ctr">
              <a:spcBef>
                <a:spcPts val="0"/>
              </a:spcBef>
              <a:spcAft>
                <a:spcPts val="0"/>
              </a:spcAft>
              <a:buNone/>
            </a:pPr>
            <a:r>
              <a:rPr b="1" lang="en-US" sz="4400">
                <a:solidFill>
                  <a:srgbClr val="000000"/>
                </a:solidFill>
                <a:latin typeface="Calibri"/>
                <a:ea typeface="Calibri"/>
                <a:cs typeface="Calibri"/>
                <a:sym typeface="Calibri"/>
              </a:rPr>
              <a:t>Preguntas</a:t>
            </a:r>
            <a:endParaRPr b="1" sz="4400">
              <a:solidFill>
                <a:srgbClr val="000000"/>
              </a:solidFill>
              <a:latin typeface="Calibri"/>
              <a:ea typeface="Calibri"/>
              <a:cs typeface="Calibri"/>
              <a:sym typeface="Calibri"/>
            </a:endParaRPr>
          </a:p>
        </p:txBody>
      </p:sp>
    </p:spTree>
  </p:cSld>
  <p:clrMapOvr>
    <a:masterClrMapping/>
  </p:clrMapOvr>
  <mc:AlternateContent>
    <mc:Choice Requires="p14">
      <p:transition spd="slow" p14:dur="700">
        <p:fade/>
      </p:transition>
    </mc:Choice>
    <mc:Fallback>
      <p:transition spd="slow">
        <p:fade/>
      </p:transition>
    </mc:Fallback>
  </mc:AlternateContent>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6" name="Shape 276"/>
        <p:cNvGrpSpPr/>
        <p:nvPr/>
      </p:nvGrpSpPr>
      <p:grpSpPr>
        <a:xfrm>
          <a:off x="0" y="0"/>
          <a:ext cx="0" cy="0"/>
          <a:chOff x="0" y="0"/>
          <a:chExt cx="0" cy="0"/>
        </a:xfrm>
      </p:grpSpPr>
      <p:pic>
        <p:nvPicPr>
          <p:cNvPr descr="A close-up of a grass field&#10;&#10;Description automatically generated" id="277" name="Google Shape;277;p11"/>
          <p:cNvPicPr preferRelativeResize="0"/>
          <p:nvPr/>
        </p:nvPicPr>
        <p:blipFill rotWithShape="1">
          <a:blip r:embed="rId3">
            <a:alphaModFix/>
          </a:blip>
          <a:srcRect b="0" l="0" r="0" t="58913"/>
          <a:stretch/>
        </p:blipFill>
        <p:spPr>
          <a:xfrm>
            <a:off x="-1" y="5321053"/>
            <a:ext cx="12188825" cy="1556792"/>
          </a:xfrm>
          <a:prstGeom prst="rect">
            <a:avLst/>
          </a:prstGeom>
          <a:noFill/>
          <a:ln>
            <a:noFill/>
          </a:ln>
        </p:spPr>
      </p:pic>
      <p:sp>
        <p:nvSpPr>
          <p:cNvPr id="278" name="Google Shape;278;p11"/>
          <p:cNvSpPr txBox="1"/>
          <p:nvPr/>
        </p:nvSpPr>
        <p:spPr>
          <a:xfrm>
            <a:off x="511277" y="349733"/>
            <a:ext cx="11169445" cy="671851"/>
          </a:xfrm>
          <a:prstGeom prst="rect">
            <a:avLst/>
          </a:prstGeom>
          <a:noFill/>
          <a:ln>
            <a:noFill/>
          </a:ln>
        </p:spPr>
        <p:txBody>
          <a:bodyPr anchorCtr="0" anchor="t" bIns="45700" lIns="91425" spcFirstLastPara="1" rIns="91425" wrap="square" tIns="45700">
            <a:spAutoFit/>
          </a:bodyPr>
          <a:lstStyle/>
          <a:p>
            <a:pPr indent="0" lvl="0" marL="0" marR="0" rtl="0" algn="l">
              <a:lnSpc>
                <a:spcPct val="150000"/>
              </a:lnSpc>
              <a:spcBef>
                <a:spcPts val="0"/>
              </a:spcBef>
              <a:spcAft>
                <a:spcPts val="0"/>
              </a:spcAft>
              <a:buNone/>
            </a:pPr>
            <a:r>
              <a:rPr b="1" lang="en-US" sz="2800">
                <a:solidFill>
                  <a:schemeClr val="dk1"/>
                </a:solidFill>
                <a:latin typeface="Calibri"/>
                <a:ea typeface="Calibri"/>
                <a:cs typeface="Calibri"/>
                <a:sym typeface="Calibri"/>
              </a:rPr>
              <a:t>El cuestionario de la Copa del Mundo 2026</a:t>
            </a:r>
            <a:endParaRPr/>
          </a:p>
        </p:txBody>
      </p:sp>
      <p:sp>
        <p:nvSpPr>
          <p:cNvPr id="279" name="Google Shape;279;p11"/>
          <p:cNvSpPr txBox="1"/>
          <p:nvPr/>
        </p:nvSpPr>
        <p:spPr>
          <a:xfrm>
            <a:off x="1474840" y="1745427"/>
            <a:ext cx="10078062" cy="52322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2800">
                <a:solidFill>
                  <a:schemeClr val="dk1"/>
                </a:solidFill>
                <a:latin typeface="Calibri"/>
                <a:ea typeface="Calibri"/>
                <a:cs typeface="Calibri"/>
                <a:sym typeface="Calibri"/>
              </a:rPr>
              <a:t>¿Dónde se juega la Copa del Mundo 2026?</a:t>
            </a:r>
            <a:endParaRPr b="1" sz="2000">
              <a:solidFill>
                <a:schemeClr val="dk1"/>
              </a:solidFill>
              <a:latin typeface="Calibri"/>
              <a:ea typeface="Calibri"/>
              <a:cs typeface="Calibri"/>
              <a:sym typeface="Calibri"/>
            </a:endParaRPr>
          </a:p>
        </p:txBody>
      </p:sp>
      <p:sp>
        <p:nvSpPr>
          <p:cNvPr id="280" name="Google Shape;280;p11"/>
          <p:cNvSpPr txBox="1"/>
          <p:nvPr/>
        </p:nvSpPr>
        <p:spPr>
          <a:xfrm>
            <a:off x="1474840" y="1177162"/>
            <a:ext cx="10078062" cy="52322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2800">
                <a:solidFill>
                  <a:schemeClr val="dk1"/>
                </a:solidFill>
                <a:latin typeface="Calibri"/>
                <a:ea typeface="Calibri"/>
                <a:cs typeface="Calibri"/>
                <a:sym typeface="Calibri"/>
              </a:rPr>
              <a:t>Where is the World Cup 2026 taking place?</a:t>
            </a:r>
            <a:endParaRPr b="1" sz="2000">
              <a:solidFill>
                <a:schemeClr val="dk1"/>
              </a:solidFill>
              <a:latin typeface="Calibri"/>
              <a:ea typeface="Calibri"/>
              <a:cs typeface="Calibri"/>
              <a:sym typeface="Calibri"/>
            </a:endParaRPr>
          </a:p>
        </p:txBody>
      </p:sp>
      <p:pic>
        <p:nvPicPr>
          <p:cNvPr descr="Logo, company name&#10;&#10;Description automatically generated" id="281" name="Google Shape;281;p11"/>
          <p:cNvPicPr preferRelativeResize="0"/>
          <p:nvPr/>
        </p:nvPicPr>
        <p:blipFill rotWithShape="1">
          <a:blip r:embed="rId4">
            <a:alphaModFix/>
          </a:blip>
          <a:srcRect b="0" l="0" r="0" t="0"/>
          <a:stretch/>
        </p:blipFill>
        <p:spPr>
          <a:xfrm>
            <a:off x="511277" y="1172215"/>
            <a:ext cx="863834" cy="503903"/>
          </a:xfrm>
          <a:prstGeom prst="rect">
            <a:avLst/>
          </a:prstGeom>
          <a:noFill/>
          <a:ln>
            <a:noFill/>
          </a:ln>
        </p:spPr>
      </p:pic>
      <p:pic>
        <p:nvPicPr>
          <p:cNvPr id="282" name="Google Shape;282;p11"/>
          <p:cNvPicPr preferRelativeResize="0"/>
          <p:nvPr/>
        </p:nvPicPr>
        <p:blipFill rotWithShape="1">
          <a:blip r:embed="rId5">
            <a:alphaModFix/>
          </a:blip>
          <a:srcRect b="0" l="0" r="0" t="0"/>
          <a:stretch/>
        </p:blipFill>
        <p:spPr>
          <a:xfrm>
            <a:off x="515770" y="1740480"/>
            <a:ext cx="859342" cy="503903"/>
          </a:xfrm>
          <a:prstGeom prst="rect">
            <a:avLst/>
          </a:prstGeom>
          <a:noFill/>
          <a:ln>
            <a:noFill/>
          </a:ln>
        </p:spPr>
      </p:pic>
      <p:sp>
        <p:nvSpPr>
          <p:cNvPr id="283" name="Google Shape;283;p11"/>
          <p:cNvSpPr txBox="1"/>
          <p:nvPr/>
        </p:nvSpPr>
        <p:spPr>
          <a:xfrm>
            <a:off x="511276" y="2483787"/>
            <a:ext cx="11471617" cy="3046988"/>
          </a:xfrm>
          <a:prstGeom prst="rect">
            <a:avLst/>
          </a:prstGeom>
          <a:solidFill>
            <a:srgbClr val="FFFFFF">
              <a:alpha val="50196"/>
            </a:srgbClr>
          </a:solidFill>
          <a:ln>
            <a:noFill/>
          </a:ln>
        </p:spPr>
        <p:txBody>
          <a:bodyPr anchorCtr="0" anchor="t" bIns="45700" lIns="91425" spcFirstLastPara="1" rIns="91425" wrap="square" tIns="45700">
            <a:spAutoFit/>
          </a:bodyPr>
          <a:lstStyle/>
          <a:p>
            <a:pPr indent="-342900" lvl="0" marL="342900" marR="0" rtl="0" algn="l">
              <a:spcBef>
                <a:spcPts val="0"/>
              </a:spcBef>
              <a:spcAft>
                <a:spcPts val="0"/>
              </a:spcAft>
              <a:buClr>
                <a:schemeClr val="dk1"/>
              </a:buClr>
              <a:buSzPts val="3200"/>
              <a:buFont typeface="Calibri"/>
              <a:buAutoNum type="alphaUcParenR"/>
            </a:pPr>
            <a:r>
              <a:rPr b="1" lang="en-US" sz="3200">
                <a:solidFill>
                  <a:schemeClr val="dk1"/>
                </a:solidFill>
                <a:latin typeface="Calibri"/>
                <a:ea typeface="Calibri"/>
                <a:cs typeface="Calibri"/>
                <a:sym typeface="Calibri"/>
              </a:rPr>
              <a:t> La Copa del Mundo 2026 se juega en Inglaterra, Escocia y Gales.</a:t>
            </a:r>
            <a:endParaRPr/>
          </a:p>
          <a:p>
            <a:pPr indent="-139700" lvl="0" marL="342900" marR="0" rtl="0" algn="l">
              <a:spcBef>
                <a:spcPts val="0"/>
              </a:spcBef>
              <a:spcAft>
                <a:spcPts val="0"/>
              </a:spcAft>
              <a:buClr>
                <a:schemeClr val="dk1"/>
              </a:buClr>
              <a:buSzPts val="3200"/>
              <a:buFont typeface="Calibri"/>
              <a:buNone/>
            </a:pPr>
            <a:r>
              <a:t/>
            </a:r>
            <a:endParaRPr i="1" sz="3200">
              <a:solidFill>
                <a:schemeClr val="dk1"/>
              </a:solidFill>
              <a:latin typeface="Calibri"/>
              <a:ea typeface="Calibri"/>
              <a:cs typeface="Calibri"/>
              <a:sym typeface="Calibri"/>
            </a:endParaRPr>
          </a:p>
          <a:p>
            <a:pPr indent="-342900" lvl="0" marL="342900" marR="0" rtl="0" algn="l">
              <a:spcBef>
                <a:spcPts val="0"/>
              </a:spcBef>
              <a:spcAft>
                <a:spcPts val="0"/>
              </a:spcAft>
              <a:buClr>
                <a:schemeClr val="dk1"/>
              </a:buClr>
              <a:buSzPts val="3200"/>
              <a:buFont typeface="Calibri"/>
              <a:buAutoNum type="alphaUcParenR"/>
            </a:pPr>
            <a:r>
              <a:rPr b="1" lang="en-US" sz="3200">
                <a:solidFill>
                  <a:schemeClr val="dk1"/>
                </a:solidFill>
                <a:latin typeface="Calibri"/>
                <a:ea typeface="Calibri"/>
                <a:cs typeface="Calibri"/>
                <a:sym typeface="Calibri"/>
              </a:rPr>
              <a:t> La Copa del Mundo 2026 se juega en Alemania, Austria y Suiza.</a:t>
            </a:r>
            <a:endParaRPr/>
          </a:p>
          <a:p>
            <a:pPr indent="-139700" lvl="0" marL="342900" marR="0" rtl="0" algn="l">
              <a:spcBef>
                <a:spcPts val="0"/>
              </a:spcBef>
              <a:spcAft>
                <a:spcPts val="0"/>
              </a:spcAft>
              <a:buClr>
                <a:schemeClr val="dk1"/>
              </a:buClr>
              <a:buSzPts val="3200"/>
              <a:buFont typeface="Calibri"/>
              <a:buNone/>
            </a:pPr>
            <a:r>
              <a:t/>
            </a:r>
            <a:endParaRPr i="1" sz="3200">
              <a:solidFill>
                <a:schemeClr val="dk1"/>
              </a:solidFill>
              <a:latin typeface="Calibri"/>
              <a:ea typeface="Calibri"/>
              <a:cs typeface="Calibri"/>
              <a:sym typeface="Calibri"/>
            </a:endParaRPr>
          </a:p>
          <a:p>
            <a:pPr indent="-342900" lvl="0" marL="342900" marR="0" rtl="0" algn="l">
              <a:spcBef>
                <a:spcPts val="0"/>
              </a:spcBef>
              <a:spcAft>
                <a:spcPts val="0"/>
              </a:spcAft>
              <a:buClr>
                <a:schemeClr val="dk1"/>
              </a:buClr>
              <a:buSzPts val="3200"/>
              <a:buFont typeface="Calibri"/>
              <a:buAutoNum type="alphaUcParenR"/>
            </a:pPr>
            <a:r>
              <a:rPr b="1" lang="en-US" sz="3200">
                <a:solidFill>
                  <a:schemeClr val="dk1"/>
                </a:solidFill>
                <a:latin typeface="Calibri"/>
                <a:ea typeface="Calibri"/>
                <a:cs typeface="Calibri"/>
                <a:sym typeface="Calibri"/>
              </a:rPr>
              <a:t> La Copa del Mundo 2026 se juega en los Estados Unidos, Canadá y México.</a:t>
            </a:r>
            <a:endParaRPr i="1" sz="3200">
              <a:solidFill>
                <a:schemeClr val="dk1"/>
              </a:solidFill>
              <a:latin typeface="Calibri"/>
              <a:ea typeface="Calibri"/>
              <a:cs typeface="Calibri"/>
              <a:sym typeface="Calibri"/>
            </a:endParaRPr>
          </a:p>
        </p:txBody>
      </p:sp>
      <p:sp>
        <p:nvSpPr>
          <p:cNvPr id="284" name="Google Shape;284;p11"/>
          <p:cNvSpPr txBox="1"/>
          <p:nvPr/>
        </p:nvSpPr>
        <p:spPr>
          <a:xfrm>
            <a:off x="11356257" y="90045"/>
            <a:ext cx="786581" cy="707886"/>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n-US" sz="4000">
                <a:solidFill>
                  <a:schemeClr val="dk1"/>
                </a:solidFill>
                <a:latin typeface="Calibri"/>
                <a:ea typeface="Calibri"/>
                <a:cs typeface="Calibri"/>
                <a:sym typeface="Calibri"/>
              </a:rPr>
              <a:t>1</a:t>
            </a:r>
            <a:endParaRPr b="1" sz="4000">
              <a:solidFill>
                <a:schemeClr val="dk1"/>
              </a:solidFill>
              <a:latin typeface="Calibri"/>
              <a:ea typeface="Calibri"/>
              <a:cs typeface="Calibri"/>
              <a:sym typeface="Calibri"/>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283">
                                            <p:txEl>
                                              <p:pRg end="0" st="0"/>
                                            </p:txEl>
                                          </p:spTgt>
                                        </p:tgtEl>
                                        <p:attrNameLst>
                                          <p:attrName>style.visibility</p:attrName>
                                        </p:attrNameLst>
                                      </p:cBhvr>
                                      <p:to>
                                        <p:strVal val="visible"/>
                                      </p:to>
                                    </p:set>
                                    <p:anim calcmode="lin" valueType="num">
                                      <p:cBhvr additive="base">
                                        <p:cTn dur="500"/>
                                        <p:tgtEl>
                                          <p:spTgt spid="283">
                                            <p:txEl>
                                              <p:pRg end="0" st="0"/>
                                            </p:txEl>
                                          </p:spTgt>
                                        </p:tgtEl>
                                        <p:attrNameLst>
                                          <p:attrName>ppt_y</p:attrName>
                                        </p:attrNameLst>
                                      </p:cBhvr>
                                      <p:tavLst>
                                        <p:tav fmla="" tm="0">
                                          <p:val>
                                            <p:strVal val="#ppt_y+1"/>
                                          </p:val>
                                        </p:tav>
                                        <p:tav fmla="" tm="100000">
                                          <p:val>
                                            <p:strVal val="#ppt_y"/>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283">
                                            <p:txEl>
                                              <p:pRg end="1" st="1"/>
                                            </p:txEl>
                                          </p:spTgt>
                                        </p:tgtEl>
                                        <p:attrNameLst>
                                          <p:attrName>style.visibility</p:attrName>
                                        </p:attrNameLst>
                                      </p:cBhvr>
                                      <p:to>
                                        <p:strVal val="visible"/>
                                      </p:to>
                                    </p:set>
                                    <p:anim calcmode="lin" valueType="num">
                                      <p:cBhvr additive="base">
                                        <p:cTn dur="500"/>
                                        <p:tgtEl>
                                          <p:spTgt spid="283">
                                            <p:txEl>
                                              <p:pRg end="1" st="1"/>
                                            </p:txEl>
                                          </p:spTgt>
                                        </p:tgtEl>
                                        <p:attrNameLst>
                                          <p:attrName>ppt_y</p:attrName>
                                        </p:attrNameLst>
                                      </p:cBhvr>
                                      <p:tavLst>
                                        <p:tav fmla="" tm="0">
                                          <p:val>
                                            <p:strVal val="#ppt_y+1"/>
                                          </p:val>
                                        </p:tav>
                                        <p:tav fmla="" tm="100000">
                                          <p:val>
                                            <p:strVal val="#ppt_y"/>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283">
                                            <p:txEl>
                                              <p:pRg end="2" st="2"/>
                                            </p:txEl>
                                          </p:spTgt>
                                        </p:tgtEl>
                                        <p:attrNameLst>
                                          <p:attrName>style.visibility</p:attrName>
                                        </p:attrNameLst>
                                      </p:cBhvr>
                                      <p:to>
                                        <p:strVal val="visible"/>
                                      </p:to>
                                    </p:set>
                                    <p:anim calcmode="lin" valueType="num">
                                      <p:cBhvr additive="base">
                                        <p:cTn dur="500"/>
                                        <p:tgtEl>
                                          <p:spTgt spid="283">
                                            <p:txEl>
                                              <p:pRg end="2" st="2"/>
                                            </p:txEl>
                                          </p:spTgt>
                                        </p:tgtEl>
                                        <p:attrNameLst>
                                          <p:attrName>ppt_y</p:attrName>
                                        </p:attrNameLst>
                                      </p:cBhvr>
                                      <p:tavLst>
                                        <p:tav fmla="" tm="0">
                                          <p:val>
                                            <p:strVal val="#ppt_y+1"/>
                                          </p:val>
                                        </p:tav>
                                        <p:tav fmla="" tm="100000">
                                          <p:val>
                                            <p:strVal val="#ppt_y"/>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283">
                                            <p:txEl>
                                              <p:pRg end="3" st="3"/>
                                            </p:txEl>
                                          </p:spTgt>
                                        </p:tgtEl>
                                        <p:attrNameLst>
                                          <p:attrName>style.visibility</p:attrName>
                                        </p:attrNameLst>
                                      </p:cBhvr>
                                      <p:to>
                                        <p:strVal val="visible"/>
                                      </p:to>
                                    </p:set>
                                    <p:anim calcmode="lin" valueType="num">
                                      <p:cBhvr additive="base">
                                        <p:cTn dur="500"/>
                                        <p:tgtEl>
                                          <p:spTgt spid="283">
                                            <p:txEl>
                                              <p:pRg end="3" st="3"/>
                                            </p:txEl>
                                          </p:spTgt>
                                        </p:tgtEl>
                                        <p:attrNameLst>
                                          <p:attrName>ppt_y</p:attrName>
                                        </p:attrNameLst>
                                      </p:cBhvr>
                                      <p:tavLst>
                                        <p:tav fmla="" tm="0">
                                          <p:val>
                                            <p:strVal val="#ppt_y+1"/>
                                          </p:val>
                                        </p:tav>
                                        <p:tav fmla="" tm="100000">
                                          <p:val>
                                            <p:strVal val="#ppt_y"/>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283">
                                            <p:txEl>
                                              <p:pRg end="4" st="4"/>
                                            </p:txEl>
                                          </p:spTgt>
                                        </p:tgtEl>
                                        <p:attrNameLst>
                                          <p:attrName>style.visibility</p:attrName>
                                        </p:attrNameLst>
                                      </p:cBhvr>
                                      <p:to>
                                        <p:strVal val="visible"/>
                                      </p:to>
                                    </p:set>
                                    <p:anim calcmode="lin" valueType="num">
                                      <p:cBhvr additive="base">
                                        <p:cTn dur="500"/>
                                        <p:tgtEl>
                                          <p:spTgt spid="283">
                                            <p:txEl>
                                              <p:pRg end="4" st="4"/>
                                            </p:txEl>
                                          </p:spTgt>
                                        </p:tgtEl>
                                        <p:attrNameLst>
                                          <p:attrName>ppt_y</p:attrName>
                                        </p:attrNameLst>
                                      </p:cBhvr>
                                      <p:tavLst>
                                        <p:tav fmla="" tm="0">
                                          <p:val>
                                            <p:strVal val="#ppt_y+1"/>
                                          </p:val>
                                        </p:tav>
                                        <p:tav fmla="" tm="100000">
                                          <p:val>
                                            <p:strVal val="#ppt_y"/>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80"/>
                                        </p:tgtEl>
                                        <p:attrNameLst>
                                          <p:attrName>style.visibility</p:attrName>
                                        </p:attrNameLst>
                                      </p:cBhvr>
                                      <p:to>
                                        <p:strVal val="visible"/>
                                      </p:to>
                                    </p:set>
                                    <p:animEffect filter="fade" transition="in">
                                      <p:cBhvr>
                                        <p:cTn dur="500"/>
                                        <p:tgtEl>
                                          <p:spTgt spid="280"/>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79"/>
                                        </p:tgtEl>
                                        <p:attrNameLst>
                                          <p:attrName>style.visibility</p:attrName>
                                        </p:attrNameLst>
                                      </p:cBhvr>
                                      <p:to>
                                        <p:strVal val="visible"/>
                                      </p:to>
                                    </p:set>
                                    <p:animEffect filter="fade" transition="in">
                                      <p:cBhvr>
                                        <p:cTn dur="500"/>
                                        <p:tgtEl>
                                          <p:spTgt spid="279"/>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9" name="Shape 289"/>
        <p:cNvGrpSpPr/>
        <p:nvPr/>
      </p:nvGrpSpPr>
      <p:grpSpPr>
        <a:xfrm>
          <a:off x="0" y="0"/>
          <a:ext cx="0" cy="0"/>
          <a:chOff x="0" y="0"/>
          <a:chExt cx="0" cy="0"/>
        </a:xfrm>
      </p:grpSpPr>
      <p:pic>
        <p:nvPicPr>
          <p:cNvPr descr="A close-up of a grass field&#10;&#10;Description automatically generated" id="290" name="Google Shape;290;p12"/>
          <p:cNvPicPr preferRelativeResize="0"/>
          <p:nvPr/>
        </p:nvPicPr>
        <p:blipFill rotWithShape="1">
          <a:blip r:embed="rId3">
            <a:alphaModFix/>
          </a:blip>
          <a:srcRect b="0" l="0" r="0" t="58913"/>
          <a:stretch/>
        </p:blipFill>
        <p:spPr>
          <a:xfrm>
            <a:off x="-1" y="5321053"/>
            <a:ext cx="12188825" cy="1556792"/>
          </a:xfrm>
          <a:prstGeom prst="rect">
            <a:avLst/>
          </a:prstGeom>
          <a:noFill/>
          <a:ln>
            <a:noFill/>
          </a:ln>
        </p:spPr>
      </p:pic>
      <p:sp>
        <p:nvSpPr>
          <p:cNvPr id="291" name="Google Shape;291;p12"/>
          <p:cNvSpPr txBox="1"/>
          <p:nvPr/>
        </p:nvSpPr>
        <p:spPr>
          <a:xfrm>
            <a:off x="511277" y="328467"/>
            <a:ext cx="11169445" cy="671851"/>
          </a:xfrm>
          <a:prstGeom prst="rect">
            <a:avLst/>
          </a:prstGeom>
          <a:noFill/>
          <a:ln>
            <a:noFill/>
          </a:ln>
        </p:spPr>
        <p:txBody>
          <a:bodyPr anchorCtr="0" anchor="t" bIns="45700" lIns="91425" spcFirstLastPara="1" rIns="91425" wrap="square" tIns="45700">
            <a:spAutoFit/>
          </a:bodyPr>
          <a:lstStyle/>
          <a:p>
            <a:pPr indent="0" lvl="0" marL="0" marR="0" rtl="0" algn="l">
              <a:lnSpc>
                <a:spcPct val="150000"/>
              </a:lnSpc>
              <a:spcBef>
                <a:spcPts val="0"/>
              </a:spcBef>
              <a:spcAft>
                <a:spcPts val="0"/>
              </a:spcAft>
              <a:buNone/>
            </a:pPr>
            <a:r>
              <a:rPr b="1" lang="en-US" sz="2800">
                <a:solidFill>
                  <a:schemeClr val="dk1"/>
                </a:solidFill>
                <a:latin typeface="Calibri"/>
                <a:ea typeface="Calibri"/>
                <a:cs typeface="Calibri"/>
                <a:sym typeface="Calibri"/>
              </a:rPr>
              <a:t>El cuestionario de la Copa del Mundo 2026</a:t>
            </a:r>
            <a:endParaRPr/>
          </a:p>
        </p:txBody>
      </p:sp>
      <p:sp>
        <p:nvSpPr>
          <p:cNvPr id="292" name="Google Shape;292;p12"/>
          <p:cNvSpPr txBox="1"/>
          <p:nvPr/>
        </p:nvSpPr>
        <p:spPr>
          <a:xfrm>
            <a:off x="1474840" y="1740332"/>
            <a:ext cx="10078062" cy="52322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2800">
                <a:solidFill>
                  <a:schemeClr val="dk1"/>
                </a:solidFill>
                <a:latin typeface="Calibri"/>
                <a:ea typeface="Calibri"/>
                <a:cs typeface="Calibri"/>
                <a:sym typeface="Calibri"/>
              </a:rPr>
              <a:t>¿Cuántos países juegan en la Copa del Mundo 2026?</a:t>
            </a:r>
            <a:endParaRPr b="1" sz="2000">
              <a:solidFill>
                <a:schemeClr val="dk1"/>
              </a:solidFill>
              <a:latin typeface="Calibri"/>
              <a:ea typeface="Calibri"/>
              <a:cs typeface="Calibri"/>
              <a:sym typeface="Calibri"/>
            </a:endParaRPr>
          </a:p>
        </p:txBody>
      </p:sp>
      <p:sp>
        <p:nvSpPr>
          <p:cNvPr id="293" name="Google Shape;293;p12"/>
          <p:cNvSpPr txBox="1"/>
          <p:nvPr/>
        </p:nvSpPr>
        <p:spPr>
          <a:xfrm>
            <a:off x="1474840" y="1172067"/>
            <a:ext cx="10078062" cy="52322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2800">
                <a:solidFill>
                  <a:schemeClr val="dk1"/>
                </a:solidFill>
                <a:latin typeface="Calibri"/>
                <a:ea typeface="Calibri"/>
                <a:cs typeface="Calibri"/>
                <a:sym typeface="Calibri"/>
              </a:rPr>
              <a:t>How many countries play at the World Cup 2026?</a:t>
            </a:r>
            <a:endParaRPr b="1" sz="2000">
              <a:solidFill>
                <a:schemeClr val="dk1"/>
              </a:solidFill>
              <a:latin typeface="Calibri"/>
              <a:ea typeface="Calibri"/>
              <a:cs typeface="Calibri"/>
              <a:sym typeface="Calibri"/>
            </a:endParaRPr>
          </a:p>
        </p:txBody>
      </p:sp>
      <p:pic>
        <p:nvPicPr>
          <p:cNvPr descr="Logo, company name&#10;&#10;Description automatically generated" id="294" name="Google Shape;294;p12"/>
          <p:cNvPicPr preferRelativeResize="0"/>
          <p:nvPr/>
        </p:nvPicPr>
        <p:blipFill rotWithShape="1">
          <a:blip r:embed="rId4">
            <a:alphaModFix/>
          </a:blip>
          <a:srcRect b="0" l="0" r="0" t="0"/>
          <a:stretch/>
        </p:blipFill>
        <p:spPr>
          <a:xfrm>
            <a:off x="511277" y="1150949"/>
            <a:ext cx="863834" cy="503903"/>
          </a:xfrm>
          <a:prstGeom prst="rect">
            <a:avLst/>
          </a:prstGeom>
          <a:noFill/>
          <a:ln>
            <a:noFill/>
          </a:ln>
        </p:spPr>
      </p:pic>
      <p:pic>
        <p:nvPicPr>
          <p:cNvPr id="295" name="Google Shape;295;p12"/>
          <p:cNvPicPr preferRelativeResize="0"/>
          <p:nvPr/>
        </p:nvPicPr>
        <p:blipFill rotWithShape="1">
          <a:blip r:embed="rId5">
            <a:alphaModFix/>
          </a:blip>
          <a:srcRect b="0" l="0" r="0" t="0"/>
          <a:stretch/>
        </p:blipFill>
        <p:spPr>
          <a:xfrm>
            <a:off x="515770" y="1719214"/>
            <a:ext cx="859342" cy="503903"/>
          </a:xfrm>
          <a:prstGeom prst="rect">
            <a:avLst/>
          </a:prstGeom>
          <a:noFill/>
          <a:ln>
            <a:noFill/>
          </a:ln>
        </p:spPr>
      </p:pic>
      <p:sp>
        <p:nvSpPr>
          <p:cNvPr id="296" name="Google Shape;296;p12"/>
          <p:cNvSpPr txBox="1"/>
          <p:nvPr/>
        </p:nvSpPr>
        <p:spPr>
          <a:xfrm>
            <a:off x="511277" y="2462521"/>
            <a:ext cx="10962968" cy="2909130"/>
          </a:xfrm>
          <a:prstGeom prst="rect">
            <a:avLst/>
          </a:prstGeom>
          <a:noFill/>
          <a:ln>
            <a:noFill/>
          </a:ln>
        </p:spPr>
        <p:txBody>
          <a:bodyPr anchorCtr="0" anchor="t" bIns="45700" lIns="91425" spcFirstLastPara="1" rIns="91425" wrap="square" tIns="45700">
            <a:spAutoFit/>
          </a:bodyPr>
          <a:lstStyle/>
          <a:p>
            <a:pPr indent="-342900" lvl="0" marL="342900" marR="0" rtl="0" algn="l">
              <a:lnSpc>
                <a:spcPct val="200000"/>
              </a:lnSpc>
              <a:spcBef>
                <a:spcPts val="0"/>
              </a:spcBef>
              <a:spcAft>
                <a:spcPts val="0"/>
              </a:spcAft>
              <a:buClr>
                <a:schemeClr val="dk1"/>
              </a:buClr>
              <a:buSzPts val="3200"/>
              <a:buFont typeface="Calibri"/>
              <a:buAutoNum type="alphaUcParenR"/>
            </a:pPr>
            <a:r>
              <a:rPr b="1" lang="en-US" sz="3200">
                <a:solidFill>
                  <a:schemeClr val="dk1"/>
                </a:solidFill>
                <a:latin typeface="Calibri"/>
                <a:ea typeface="Calibri"/>
                <a:cs typeface="Calibri"/>
                <a:sym typeface="Calibri"/>
              </a:rPr>
              <a:t> 32 países juegan en la Copa del Mundo 2026.</a:t>
            </a:r>
            <a:endParaRPr i="1" sz="3200">
              <a:solidFill>
                <a:schemeClr val="dk1"/>
              </a:solidFill>
              <a:latin typeface="Calibri"/>
              <a:ea typeface="Calibri"/>
              <a:cs typeface="Calibri"/>
              <a:sym typeface="Calibri"/>
            </a:endParaRPr>
          </a:p>
          <a:p>
            <a:pPr indent="-342900" lvl="0" marL="342900" marR="0" rtl="0" algn="l">
              <a:lnSpc>
                <a:spcPct val="200000"/>
              </a:lnSpc>
              <a:spcBef>
                <a:spcPts val="0"/>
              </a:spcBef>
              <a:spcAft>
                <a:spcPts val="0"/>
              </a:spcAft>
              <a:buClr>
                <a:schemeClr val="dk1"/>
              </a:buClr>
              <a:buSzPts val="3200"/>
              <a:buFont typeface="Calibri"/>
              <a:buAutoNum type="alphaUcParenR"/>
            </a:pPr>
            <a:r>
              <a:rPr b="1" lang="en-US" sz="3200">
                <a:solidFill>
                  <a:schemeClr val="dk1"/>
                </a:solidFill>
                <a:latin typeface="Calibri"/>
                <a:ea typeface="Calibri"/>
                <a:cs typeface="Calibri"/>
                <a:sym typeface="Calibri"/>
              </a:rPr>
              <a:t> 24 países juegan en la Copa del Mundo 2026.</a:t>
            </a:r>
            <a:endParaRPr/>
          </a:p>
          <a:p>
            <a:pPr indent="-342900" lvl="0" marL="342900" marR="0" rtl="0" algn="l">
              <a:lnSpc>
                <a:spcPct val="200000"/>
              </a:lnSpc>
              <a:spcBef>
                <a:spcPts val="0"/>
              </a:spcBef>
              <a:spcAft>
                <a:spcPts val="0"/>
              </a:spcAft>
              <a:buClr>
                <a:schemeClr val="dk1"/>
              </a:buClr>
              <a:buSzPts val="3200"/>
              <a:buFont typeface="Calibri"/>
              <a:buAutoNum type="alphaUcParenR"/>
            </a:pPr>
            <a:r>
              <a:rPr b="1" lang="en-US" sz="3200">
                <a:solidFill>
                  <a:schemeClr val="dk1"/>
                </a:solidFill>
                <a:latin typeface="Calibri"/>
                <a:ea typeface="Calibri"/>
                <a:cs typeface="Calibri"/>
                <a:sym typeface="Calibri"/>
              </a:rPr>
              <a:t> 48 países juegan en la Copa del Mundo 2026.</a:t>
            </a:r>
            <a:endParaRPr i="1" sz="3200">
              <a:solidFill>
                <a:schemeClr val="dk1"/>
              </a:solidFill>
              <a:latin typeface="Calibri"/>
              <a:ea typeface="Calibri"/>
              <a:cs typeface="Calibri"/>
              <a:sym typeface="Calibri"/>
            </a:endParaRPr>
          </a:p>
        </p:txBody>
      </p:sp>
      <p:sp>
        <p:nvSpPr>
          <p:cNvPr id="297" name="Google Shape;297;p12"/>
          <p:cNvSpPr txBox="1"/>
          <p:nvPr/>
        </p:nvSpPr>
        <p:spPr>
          <a:xfrm>
            <a:off x="11356257" y="90045"/>
            <a:ext cx="786581" cy="707886"/>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n-US" sz="4000">
                <a:solidFill>
                  <a:schemeClr val="dk1"/>
                </a:solidFill>
                <a:latin typeface="Calibri"/>
                <a:ea typeface="Calibri"/>
                <a:cs typeface="Calibri"/>
                <a:sym typeface="Calibri"/>
              </a:rPr>
              <a:t>2</a:t>
            </a:r>
            <a:endParaRPr b="1" sz="4000">
              <a:solidFill>
                <a:schemeClr val="dk1"/>
              </a:solidFill>
              <a:latin typeface="Calibri"/>
              <a:ea typeface="Calibri"/>
              <a:cs typeface="Calibri"/>
              <a:sym typeface="Calibri"/>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296">
                                            <p:txEl>
                                              <p:pRg end="0" st="0"/>
                                            </p:txEl>
                                          </p:spTgt>
                                        </p:tgtEl>
                                        <p:attrNameLst>
                                          <p:attrName>style.visibility</p:attrName>
                                        </p:attrNameLst>
                                      </p:cBhvr>
                                      <p:to>
                                        <p:strVal val="visible"/>
                                      </p:to>
                                    </p:set>
                                    <p:anim calcmode="lin" valueType="num">
                                      <p:cBhvr additive="base">
                                        <p:cTn dur="500"/>
                                        <p:tgtEl>
                                          <p:spTgt spid="296">
                                            <p:txEl>
                                              <p:pRg end="0" st="0"/>
                                            </p:txEl>
                                          </p:spTgt>
                                        </p:tgtEl>
                                        <p:attrNameLst>
                                          <p:attrName>ppt_y</p:attrName>
                                        </p:attrNameLst>
                                      </p:cBhvr>
                                      <p:tavLst>
                                        <p:tav fmla="" tm="0">
                                          <p:val>
                                            <p:strVal val="#ppt_y+1"/>
                                          </p:val>
                                        </p:tav>
                                        <p:tav fmla="" tm="100000">
                                          <p:val>
                                            <p:strVal val="#ppt_y"/>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296">
                                            <p:txEl>
                                              <p:pRg end="1" st="1"/>
                                            </p:txEl>
                                          </p:spTgt>
                                        </p:tgtEl>
                                        <p:attrNameLst>
                                          <p:attrName>style.visibility</p:attrName>
                                        </p:attrNameLst>
                                      </p:cBhvr>
                                      <p:to>
                                        <p:strVal val="visible"/>
                                      </p:to>
                                    </p:set>
                                    <p:anim calcmode="lin" valueType="num">
                                      <p:cBhvr additive="base">
                                        <p:cTn dur="500"/>
                                        <p:tgtEl>
                                          <p:spTgt spid="296">
                                            <p:txEl>
                                              <p:pRg end="1" st="1"/>
                                            </p:txEl>
                                          </p:spTgt>
                                        </p:tgtEl>
                                        <p:attrNameLst>
                                          <p:attrName>ppt_y</p:attrName>
                                        </p:attrNameLst>
                                      </p:cBhvr>
                                      <p:tavLst>
                                        <p:tav fmla="" tm="0">
                                          <p:val>
                                            <p:strVal val="#ppt_y+1"/>
                                          </p:val>
                                        </p:tav>
                                        <p:tav fmla="" tm="100000">
                                          <p:val>
                                            <p:strVal val="#ppt_y"/>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296">
                                            <p:txEl>
                                              <p:pRg end="2" st="2"/>
                                            </p:txEl>
                                          </p:spTgt>
                                        </p:tgtEl>
                                        <p:attrNameLst>
                                          <p:attrName>style.visibility</p:attrName>
                                        </p:attrNameLst>
                                      </p:cBhvr>
                                      <p:to>
                                        <p:strVal val="visible"/>
                                      </p:to>
                                    </p:set>
                                    <p:anim calcmode="lin" valueType="num">
                                      <p:cBhvr additive="base">
                                        <p:cTn dur="500"/>
                                        <p:tgtEl>
                                          <p:spTgt spid="296">
                                            <p:txEl>
                                              <p:pRg end="2" st="2"/>
                                            </p:txEl>
                                          </p:spTgt>
                                        </p:tgtEl>
                                        <p:attrNameLst>
                                          <p:attrName>ppt_y</p:attrName>
                                        </p:attrNameLst>
                                      </p:cBhvr>
                                      <p:tavLst>
                                        <p:tav fmla="" tm="0">
                                          <p:val>
                                            <p:strVal val="#ppt_y+1"/>
                                          </p:val>
                                        </p:tav>
                                        <p:tav fmla="" tm="100000">
                                          <p:val>
                                            <p:strVal val="#ppt_y"/>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93"/>
                                        </p:tgtEl>
                                        <p:attrNameLst>
                                          <p:attrName>style.visibility</p:attrName>
                                        </p:attrNameLst>
                                      </p:cBhvr>
                                      <p:to>
                                        <p:strVal val="visible"/>
                                      </p:to>
                                    </p:set>
                                    <p:animEffect filter="fade" transition="in">
                                      <p:cBhvr>
                                        <p:cTn dur="500"/>
                                        <p:tgtEl>
                                          <p:spTgt spid="293"/>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92"/>
                                        </p:tgtEl>
                                        <p:attrNameLst>
                                          <p:attrName>style.visibility</p:attrName>
                                        </p:attrNameLst>
                                      </p:cBhvr>
                                      <p:to>
                                        <p:strVal val="visible"/>
                                      </p:to>
                                    </p:set>
                                    <p:animEffect filter="fade" transition="in">
                                      <p:cBhvr>
                                        <p:cTn dur="500"/>
                                        <p:tgtEl>
                                          <p:spTgt spid="292"/>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02" name="Shape 302"/>
        <p:cNvGrpSpPr/>
        <p:nvPr/>
      </p:nvGrpSpPr>
      <p:grpSpPr>
        <a:xfrm>
          <a:off x="0" y="0"/>
          <a:ext cx="0" cy="0"/>
          <a:chOff x="0" y="0"/>
          <a:chExt cx="0" cy="0"/>
        </a:xfrm>
      </p:grpSpPr>
      <p:pic>
        <p:nvPicPr>
          <p:cNvPr descr="A close-up of a grass field&#10;&#10;Description automatically generated" id="303" name="Google Shape;303;p13"/>
          <p:cNvPicPr preferRelativeResize="0"/>
          <p:nvPr/>
        </p:nvPicPr>
        <p:blipFill rotWithShape="1">
          <a:blip r:embed="rId3">
            <a:alphaModFix/>
          </a:blip>
          <a:srcRect b="0" l="0" r="0" t="58913"/>
          <a:stretch/>
        </p:blipFill>
        <p:spPr>
          <a:xfrm>
            <a:off x="-1" y="5321053"/>
            <a:ext cx="12188825" cy="1556792"/>
          </a:xfrm>
          <a:prstGeom prst="rect">
            <a:avLst/>
          </a:prstGeom>
          <a:noFill/>
          <a:ln>
            <a:noFill/>
          </a:ln>
        </p:spPr>
      </p:pic>
      <p:sp>
        <p:nvSpPr>
          <p:cNvPr id="304" name="Google Shape;304;p13"/>
          <p:cNvSpPr txBox="1"/>
          <p:nvPr/>
        </p:nvSpPr>
        <p:spPr>
          <a:xfrm>
            <a:off x="511277" y="339101"/>
            <a:ext cx="11169445" cy="671851"/>
          </a:xfrm>
          <a:prstGeom prst="rect">
            <a:avLst/>
          </a:prstGeom>
          <a:noFill/>
          <a:ln>
            <a:noFill/>
          </a:ln>
        </p:spPr>
        <p:txBody>
          <a:bodyPr anchorCtr="0" anchor="t" bIns="45700" lIns="91425" spcFirstLastPara="1" rIns="91425" wrap="square" tIns="45700">
            <a:spAutoFit/>
          </a:bodyPr>
          <a:lstStyle/>
          <a:p>
            <a:pPr indent="0" lvl="0" marL="0" marR="0" rtl="0" algn="l">
              <a:lnSpc>
                <a:spcPct val="150000"/>
              </a:lnSpc>
              <a:spcBef>
                <a:spcPts val="0"/>
              </a:spcBef>
              <a:spcAft>
                <a:spcPts val="0"/>
              </a:spcAft>
              <a:buNone/>
            </a:pPr>
            <a:r>
              <a:rPr b="1" lang="en-US" sz="2800">
                <a:solidFill>
                  <a:schemeClr val="dk1"/>
                </a:solidFill>
                <a:latin typeface="Calibri"/>
                <a:ea typeface="Calibri"/>
                <a:cs typeface="Calibri"/>
                <a:sym typeface="Calibri"/>
              </a:rPr>
              <a:t>El cuestionario de la Copa del Mundo 2026</a:t>
            </a:r>
            <a:endParaRPr/>
          </a:p>
        </p:txBody>
      </p:sp>
      <p:sp>
        <p:nvSpPr>
          <p:cNvPr id="305" name="Google Shape;305;p13"/>
          <p:cNvSpPr txBox="1"/>
          <p:nvPr/>
        </p:nvSpPr>
        <p:spPr>
          <a:xfrm>
            <a:off x="1474840" y="1750966"/>
            <a:ext cx="10078062" cy="52322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2800">
                <a:solidFill>
                  <a:schemeClr val="dk1"/>
                </a:solidFill>
                <a:latin typeface="Calibri"/>
                <a:ea typeface="Calibri"/>
                <a:cs typeface="Calibri"/>
                <a:sym typeface="Calibri"/>
              </a:rPr>
              <a:t>¿De dónde es Sadio Mané?</a:t>
            </a:r>
            <a:endParaRPr b="1" sz="2000">
              <a:solidFill>
                <a:schemeClr val="dk1"/>
              </a:solidFill>
              <a:latin typeface="Calibri"/>
              <a:ea typeface="Calibri"/>
              <a:cs typeface="Calibri"/>
              <a:sym typeface="Calibri"/>
            </a:endParaRPr>
          </a:p>
        </p:txBody>
      </p:sp>
      <p:sp>
        <p:nvSpPr>
          <p:cNvPr id="306" name="Google Shape;306;p13"/>
          <p:cNvSpPr txBox="1"/>
          <p:nvPr/>
        </p:nvSpPr>
        <p:spPr>
          <a:xfrm>
            <a:off x="1474840" y="1182701"/>
            <a:ext cx="10078062" cy="52322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2800">
                <a:solidFill>
                  <a:schemeClr val="dk1"/>
                </a:solidFill>
                <a:latin typeface="Calibri"/>
                <a:ea typeface="Calibri"/>
                <a:cs typeface="Calibri"/>
                <a:sym typeface="Calibri"/>
              </a:rPr>
              <a:t>Which country does Sadio Mané come from?</a:t>
            </a:r>
            <a:endParaRPr b="1" sz="2000">
              <a:solidFill>
                <a:schemeClr val="dk1"/>
              </a:solidFill>
              <a:latin typeface="Calibri"/>
              <a:ea typeface="Calibri"/>
              <a:cs typeface="Calibri"/>
              <a:sym typeface="Calibri"/>
            </a:endParaRPr>
          </a:p>
        </p:txBody>
      </p:sp>
      <p:pic>
        <p:nvPicPr>
          <p:cNvPr descr="Logo, company name&#10;&#10;Description automatically generated" id="307" name="Google Shape;307;p13"/>
          <p:cNvPicPr preferRelativeResize="0"/>
          <p:nvPr/>
        </p:nvPicPr>
        <p:blipFill rotWithShape="1">
          <a:blip r:embed="rId4">
            <a:alphaModFix/>
          </a:blip>
          <a:srcRect b="0" l="0" r="0" t="0"/>
          <a:stretch/>
        </p:blipFill>
        <p:spPr>
          <a:xfrm>
            <a:off x="511277" y="1161583"/>
            <a:ext cx="863834" cy="503903"/>
          </a:xfrm>
          <a:prstGeom prst="rect">
            <a:avLst/>
          </a:prstGeom>
          <a:noFill/>
          <a:ln>
            <a:noFill/>
          </a:ln>
        </p:spPr>
      </p:pic>
      <p:pic>
        <p:nvPicPr>
          <p:cNvPr id="308" name="Google Shape;308;p13"/>
          <p:cNvPicPr preferRelativeResize="0"/>
          <p:nvPr/>
        </p:nvPicPr>
        <p:blipFill rotWithShape="1">
          <a:blip r:embed="rId5">
            <a:alphaModFix/>
          </a:blip>
          <a:srcRect b="0" l="0" r="0" t="0"/>
          <a:stretch/>
        </p:blipFill>
        <p:spPr>
          <a:xfrm>
            <a:off x="515770" y="1729848"/>
            <a:ext cx="859342" cy="503903"/>
          </a:xfrm>
          <a:prstGeom prst="rect">
            <a:avLst/>
          </a:prstGeom>
          <a:noFill/>
          <a:ln>
            <a:noFill/>
          </a:ln>
        </p:spPr>
      </p:pic>
      <p:sp>
        <p:nvSpPr>
          <p:cNvPr id="309" name="Google Shape;309;p13"/>
          <p:cNvSpPr txBox="1"/>
          <p:nvPr/>
        </p:nvSpPr>
        <p:spPr>
          <a:xfrm>
            <a:off x="11356257" y="90045"/>
            <a:ext cx="786581" cy="707886"/>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n-US" sz="4000">
                <a:solidFill>
                  <a:schemeClr val="dk1"/>
                </a:solidFill>
                <a:latin typeface="Calibri"/>
                <a:ea typeface="Calibri"/>
                <a:cs typeface="Calibri"/>
                <a:sym typeface="Calibri"/>
              </a:rPr>
              <a:t>3</a:t>
            </a:r>
            <a:endParaRPr b="1" sz="4000">
              <a:solidFill>
                <a:schemeClr val="dk1"/>
              </a:solidFill>
              <a:latin typeface="Calibri"/>
              <a:ea typeface="Calibri"/>
              <a:cs typeface="Calibri"/>
              <a:sym typeface="Calibri"/>
            </a:endParaRPr>
          </a:p>
        </p:txBody>
      </p:sp>
      <p:sp>
        <p:nvSpPr>
          <p:cNvPr id="310" name="Google Shape;310;p13"/>
          <p:cNvSpPr txBox="1"/>
          <p:nvPr/>
        </p:nvSpPr>
        <p:spPr>
          <a:xfrm>
            <a:off x="511277" y="2473155"/>
            <a:ext cx="10962968" cy="2909130"/>
          </a:xfrm>
          <a:prstGeom prst="rect">
            <a:avLst/>
          </a:prstGeom>
          <a:noFill/>
          <a:ln>
            <a:noFill/>
          </a:ln>
        </p:spPr>
        <p:txBody>
          <a:bodyPr anchorCtr="0" anchor="t" bIns="45700" lIns="91425" spcFirstLastPara="1" rIns="91425" wrap="square" tIns="45700">
            <a:spAutoFit/>
          </a:bodyPr>
          <a:lstStyle/>
          <a:p>
            <a:pPr indent="-342900" lvl="0" marL="342900" marR="0" rtl="0" algn="l">
              <a:lnSpc>
                <a:spcPct val="200000"/>
              </a:lnSpc>
              <a:spcBef>
                <a:spcPts val="0"/>
              </a:spcBef>
              <a:spcAft>
                <a:spcPts val="0"/>
              </a:spcAft>
              <a:buClr>
                <a:schemeClr val="dk1"/>
              </a:buClr>
              <a:buSzPts val="3200"/>
              <a:buFont typeface="Calibri"/>
              <a:buAutoNum type="alphaUcParenR"/>
            </a:pPr>
            <a:r>
              <a:rPr b="1" lang="en-US" sz="3200">
                <a:solidFill>
                  <a:schemeClr val="dk1"/>
                </a:solidFill>
                <a:latin typeface="Calibri"/>
                <a:ea typeface="Calibri"/>
                <a:cs typeface="Calibri"/>
                <a:sym typeface="Calibri"/>
              </a:rPr>
              <a:t> Sadio Mané es de Francia.</a:t>
            </a:r>
            <a:endParaRPr i="1" sz="3200">
              <a:solidFill>
                <a:schemeClr val="dk1"/>
              </a:solidFill>
              <a:latin typeface="Calibri"/>
              <a:ea typeface="Calibri"/>
              <a:cs typeface="Calibri"/>
              <a:sym typeface="Calibri"/>
            </a:endParaRPr>
          </a:p>
          <a:p>
            <a:pPr indent="-342900" lvl="0" marL="342900" marR="0" rtl="0" algn="l">
              <a:lnSpc>
                <a:spcPct val="200000"/>
              </a:lnSpc>
              <a:spcBef>
                <a:spcPts val="0"/>
              </a:spcBef>
              <a:spcAft>
                <a:spcPts val="0"/>
              </a:spcAft>
              <a:buClr>
                <a:schemeClr val="dk1"/>
              </a:buClr>
              <a:buSzPts val="3200"/>
              <a:buFont typeface="Calibri"/>
              <a:buAutoNum type="alphaUcParenR"/>
            </a:pPr>
            <a:r>
              <a:rPr b="1" lang="en-US" sz="3200">
                <a:solidFill>
                  <a:schemeClr val="dk1"/>
                </a:solidFill>
                <a:latin typeface="Calibri"/>
                <a:ea typeface="Calibri"/>
                <a:cs typeface="Calibri"/>
                <a:sym typeface="Calibri"/>
              </a:rPr>
              <a:t> Sadio Mané es de Senegal.</a:t>
            </a:r>
            <a:endParaRPr/>
          </a:p>
          <a:p>
            <a:pPr indent="-342900" lvl="0" marL="342900" marR="0" rtl="0" algn="l">
              <a:lnSpc>
                <a:spcPct val="200000"/>
              </a:lnSpc>
              <a:spcBef>
                <a:spcPts val="0"/>
              </a:spcBef>
              <a:spcAft>
                <a:spcPts val="0"/>
              </a:spcAft>
              <a:buClr>
                <a:schemeClr val="dk1"/>
              </a:buClr>
              <a:buSzPts val="3200"/>
              <a:buFont typeface="Calibri"/>
              <a:buAutoNum type="alphaUcParenR"/>
            </a:pPr>
            <a:r>
              <a:rPr b="1" lang="en-US" sz="3200">
                <a:solidFill>
                  <a:schemeClr val="dk1"/>
                </a:solidFill>
                <a:latin typeface="Calibri"/>
                <a:ea typeface="Calibri"/>
                <a:cs typeface="Calibri"/>
                <a:sym typeface="Calibri"/>
              </a:rPr>
              <a:t> Sadio Mané es de Ghana.</a:t>
            </a:r>
            <a:endParaRPr b="1" sz="3200">
              <a:solidFill>
                <a:schemeClr val="dk1"/>
              </a:solidFill>
              <a:latin typeface="Calibri"/>
              <a:ea typeface="Calibri"/>
              <a:cs typeface="Calibri"/>
              <a:sym typeface="Calibri"/>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310">
                                            <p:txEl>
                                              <p:pRg end="0" st="0"/>
                                            </p:txEl>
                                          </p:spTgt>
                                        </p:tgtEl>
                                        <p:attrNameLst>
                                          <p:attrName>style.visibility</p:attrName>
                                        </p:attrNameLst>
                                      </p:cBhvr>
                                      <p:to>
                                        <p:strVal val="visible"/>
                                      </p:to>
                                    </p:set>
                                    <p:anim calcmode="lin" valueType="num">
                                      <p:cBhvr additive="base">
                                        <p:cTn dur="500"/>
                                        <p:tgtEl>
                                          <p:spTgt spid="310">
                                            <p:txEl>
                                              <p:pRg end="0" st="0"/>
                                            </p:txEl>
                                          </p:spTgt>
                                        </p:tgtEl>
                                        <p:attrNameLst>
                                          <p:attrName>ppt_y</p:attrName>
                                        </p:attrNameLst>
                                      </p:cBhvr>
                                      <p:tavLst>
                                        <p:tav fmla="" tm="0">
                                          <p:val>
                                            <p:strVal val="#ppt_y+1"/>
                                          </p:val>
                                        </p:tav>
                                        <p:tav fmla="" tm="100000">
                                          <p:val>
                                            <p:strVal val="#ppt_y"/>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310">
                                            <p:txEl>
                                              <p:pRg end="1" st="1"/>
                                            </p:txEl>
                                          </p:spTgt>
                                        </p:tgtEl>
                                        <p:attrNameLst>
                                          <p:attrName>style.visibility</p:attrName>
                                        </p:attrNameLst>
                                      </p:cBhvr>
                                      <p:to>
                                        <p:strVal val="visible"/>
                                      </p:to>
                                    </p:set>
                                    <p:anim calcmode="lin" valueType="num">
                                      <p:cBhvr additive="base">
                                        <p:cTn dur="500"/>
                                        <p:tgtEl>
                                          <p:spTgt spid="310">
                                            <p:txEl>
                                              <p:pRg end="1" st="1"/>
                                            </p:txEl>
                                          </p:spTgt>
                                        </p:tgtEl>
                                        <p:attrNameLst>
                                          <p:attrName>ppt_y</p:attrName>
                                        </p:attrNameLst>
                                      </p:cBhvr>
                                      <p:tavLst>
                                        <p:tav fmla="" tm="0">
                                          <p:val>
                                            <p:strVal val="#ppt_y+1"/>
                                          </p:val>
                                        </p:tav>
                                        <p:tav fmla="" tm="100000">
                                          <p:val>
                                            <p:strVal val="#ppt_y"/>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310">
                                            <p:txEl>
                                              <p:pRg end="2" st="2"/>
                                            </p:txEl>
                                          </p:spTgt>
                                        </p:tgtEl>
                                        <p:attrNameLst>
                                          <p:attrName>style.visibility</p:attrName>
                                        </p:attrNameLst>
                                      </p:cBhvr>
                                      <p:to>
                                        <p:strVal val="visible"/>
                                      </p:to>
                                    </p:set>
                                    <p:anim calcmode="lin" valueType="num">
                                      <p:cBhvr additive="base">
                                        <p:cTn dur="500"/>
                                        <p:tgtEl>
                                          <p:spTgt spid="310">
                                            <p:txEl>
                                              <p:pRg end="2" st="2"/>
                                            </p:txEl>
                                          </p:spTgt>
                                        </p:tgtEl>
                                        <p:attrNameLst>
                                          <p:attrName>ppt_y</p:attrName>
                                        </p:attrNameLst>
                                      </p:cBhvr>
                                      <p:tavLst>
                                        <p:tav fmla="" tm="0">
                                          <p:val>
                                            <p:strVal val="#ppt_y+1"/>
                                          </p:val>
                                        </p:tav>
                                        <p:tav fmla="" tm="100000">
                                          <p:val>
                                            <p:strVal val="#ppt_y"/>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06"/>
                                        </p:tgtEl>
                                        <p:attrNameLst>
                                          <p:attrName>style.visibility</p:attrName>
                                        </p:attrNameLst>
                                      </p:cBhvr>
                                      <p:to>
                                        <p:strVal val="visible"/>
                                      </p:to>
                                    </p:set>
                                    <p:animEffect filter="fade" transition="in">
                                      <p:cBhvr>
                                        <p:cTn dur="500"/>
                                        <p:tgtEl>
                                          <p:spTgt spid="306"/>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05"/>
                                        </p:tgtEl>
                                        <p:attrNameLst>
                                          <p:attrName>style.visibility</p:attrName>
                                        </p:attrNameLst>
                                      </p:cBhvr>
                                      <p:to>
                                        <p:strVal val="visible"/>
                                      </p:to>
                                    </p:set>
                                    <p:animEffect filter="fade" transition="in">
                                      <p:cBhvr>
                                        <p:cTn dur="500"/>
                                        <p:tgtEl>
                                          <p:spTgt spid="305"/>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15" name="Shape 315"/>
        <p:cNvGrpSpPr/>
        <p:nvPr/>
      </p:nvGrpSpPr>
      <p:grpSpPr>
        <a:xfrm>
          <a:off x="0" y="0"/>
          <a:ext cx="0" cy="0"/>
          <a:chOff x="0" y="0"/>
          <a:chExt cx="0" cy="0"/>
        </a:xfrm>
      </p:grpSpPr>
      <p:pic>
        <p:nvPicPr>
          <p:cNvPr descr="A close-up of a grass field&#10;&#10;Description automatically generated" id="316" name="Google Shape;316;p14"/>
          <p:cNvPicPr preferRelativeResize="0"/>
          <p:nvPr/>
        </p:nvPicPr>
        <p:blipFill rotWithShape="1">
          <a:blip r:embed="rId3">
            <a:alphaModFix/>
          </a:blip>
          <a:srcRect b="0" l="0" r="0" t="58913"/>
          <a:stretch/>
        </p:blipFill>
        <p:spPr>
          <a:xfrm>
            <a:off x="-1" y="5321053"/>
            <a:ext cx="12188825" cy="1556792"/>
          </a:xfrm>
          <a:prstGeom prst="rect">
            <a:avLst/>
          </a:prstGeom>
          <a:noFill/>
          <a:ln>
            <a:noFill/>
          </a:ln>
        </p:spPr>
      </p:pic>
      <p:sp>
        <p:nvSpPr>
          <p:cNvPr id="317" name="Google Shape;317;p14"/>
          <p:cNvSpPr txBox="1"/>
          <p:nvPr/>
        </p:nvSpPr>
        <p:spPr>
          <a:xfrm>
            <a:off x="511277" y="317836"/>
            <a:ext cx="11169445" cy="671851"/>
          </a:xfrm>
          <a:prstGeom prst="rect">
            <a:avLst/>
          </a:prstGeom>
          <a:noFill/>
          <a:ln>
            <a:noFill/>
          </a:ln>
        </p:spPr>
        <p:txBody>
          <a:bodyPr anchorCtr="0" anchor="t" bIns="45700" lIns="91425" spcFirstLastPara="1" rIns="91425" wrap="square" tIns="45700">
            <a:spAutoFit/>
          </a:bodyPr>
          <a:lstStyle/>
          <a:p>
            <a:pPr indent="0" lvl="0" marL="0" marR="0" rtl="0" algn="l">
              <a:lnSpc>
                <a:spcPct val="150000"/>
              </a:lnSpc>
              <a:spcBef>
                <a:spcPts val="0"/>
              </a:spcBef>
              <a:spcAft>
                <a:spcPts val="0"/>
              </a:spcAft>
              <a:buNone/>
            </a:pPr>
            <a:r>
              <a:rPr b="1" lang="en-US" sz="2800">
                <a:solidFill>
                  <a:schemeClr val="dk1"/>
                </a:solidFill>
                <a:latin typeface="Calibri"/>
                <a:ea typeface="Calibri"/>
                <a:cs typeface="Calibri"/>
                <a:sym typeface="Calibri"/>
              </a:rPr>
              <a:t>El cuestionario de la Copa del Mundo 2026</a:t>
            </a:r>
            <a:endParaRPr/>
          </a:p>
        </p:txBody>
      </p:sp>
      <p:sp>
        <p:nvSpPr>
          <p:cNvPr id="318" name="Google Shape;318;p14"/>
          <p:cNvSpPr txBox="1"/>
          <p:nvPr/>
        </p:nvSpPr>
        <p:spPr>
          <a:xfrm>
            <a:off x="1474840" y="1729701"/>
            <a:ext cx="10201390" cy="954107"/>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2800">
                <a:solidFill>
                  <a:schemeClr val="dk1"/>
                </a:solidFill>
                <a:latin typeface="Calibri"/>
                <a:ea typeface="Calibri"/>
                <a:cs typeface="Calibri"/>
                <a:sym typeface="Calibri"/>
              </a:rPr>
              <a:t>¿Cuántos jugadores hay en una selección de la Copa del Mundo 2026?</a:t>
            </a:r>
            <a:endParaRPr b="1" sz="2000">
              <a:solidFill>
                <a:schemeClr val="dk1"/>
              </a:solidFill>
              <a:latin typeface="Calibri"/>
              <a:ea typeface="Calibri"/>
              <a:cs typeface="Calibri"/>
              <a:sym typeface="Calibri"/>
            </a:endParaRPr>
          </a:p>
        </p:txBody>
      </p:sp>
      <p:sp>
        <p:nvSpPr>
          <p:cNvPr id="319" name="Google Shape;319;p14"/>
          <p:cNvSpPr txBox="1"/>
          <p:nvPr/>
        </p:nvSpPr>
        <p:spPr>
          <a:xfrm>
            <a:off x="1474840" y="1161436"/>
            <a:ext cx="10078062" cy="52322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2800">
                <a:solidFill>
                  <a:schemeClr val="dk1"/>
                </a:solidFill>
                <a:latin typeface="Calibri"/>
                <a:ea typeface="Calibri"/>
                <a:cs typeface="Calibri"/>
                <a:sym typeface="Calibri"/>
              </a:rPr>
              <a:t>How many players are there in a World Cup 2026 squad?</a:t>
            </a:r>
            <a:endParaRPr b="1" sz="2000">
              <a:solidFill>
                <a:schemeClr val="dk1"/>
              </a:solidFill>
              <a:latin typeface="Calibri"/>
              <a:ea typeface="Calibri"/>
              <a:cs typeface="Calibri"/>
              <a:sym typeface="Calibri"/>
            </a:endParaRPr>
          </a:p>
        </p:txBody>
      </p:sp>
      <p:pic>
        <p:nvPicPr>
          <p:cNvPr descr="Logo, company name&#10;&#10;Description automatically generated" id="320" name="Google Shape;320;p14"/>
          <p:cNvPicPr preferRelativeResize="0"/>
          <p:nvPr/>
        </p:nvPicPr>
        <p:blipFill rotWithShape="1">
          <a:blip r:embed="rId4">
            <a:alphaModFix/>
          </a:blip>
          <a:srcRect b="0" l="0" r="0" t="0"/>
          <a:stretch/>
        </p:blipFill>
        <p:spPr>
          <a:xfrm>
            <a:off x="511277" y="1140318"/>
            <a:ext cx="863834" cy="503903"/>
          </a:xfrm>
          <a:prstGeom prst="rect">
            <a:avLst/>
          </a:prstGeom>
          <a:noFill/>
          <a:ln>
            <a:noFill/>
          </a:ln>
        </p:spPr>
      </p:pic>
      <p:pic>
        <p:nvPicPr>
          <p:cNvPr id="321" name="Google Shape;321;p14"/>
          <p:cNvPicPr preferRelativeResize="0"/>
          <p:nvPr/>
        </p:nvPicPr>
        <p:blipFill rotWithShape="1">
          <a:blip r:embed="rId5">
            <a:alphaModFix/>
          </a:blip>
          <a:srcRect b="0" l="0" r="0" t="0"/>
          <a:stretch/>
        </p:blipFill>
        <p:spPr>
          <a:xfrm>
            <a:off x="515770" y="1708583"/>
            <a:ext cx="859342" cy="503903"/>
          </a:xfrm>
          <a:prstGeom prst="rect">
            <a:avLst/>
          </a:prstGeom>
          <a:noFill/>
          <a:ln>
            <a:noFill/>
          </a:ln>
        </p:spPr>
      </p:pic>
      <p:sp>
        <p:nvSpPr>
          <p:cNvPr id="322" name="Google Shape;322;p14"/>
          <p:cNvSpPr txBox="1"/>
          <p:nvPr/>
        </p:nvSpPr>
        <p:spPr>
          <a:xfrm>
            <a:off x="176982" y="2451890"/>
            <a:ext cx="11956025" cy="2909130"/>
          </a:xfrm>
          <a:prstGeom prst="rect">
            <a:avLst/>
          </a:prstGeom>
          <a:noFill/>
          <a:ln>
            <a:noFill/>
          </a:ln>
        </p:spPr>
        <p:txBody>
          <a:bodyPr anchorCtr="0" anchor="t" bIns="45700" lIns="91425" spcFirstLastPara="1" rIns="91425" wrap="square" tIns="45700">
            <a:spAutoFit/>
          </a:bodyPr>
          <a:lstStyle/>
          <a:p>
            <a:pPr indent="-342900" lvl="0" marL="342900" marR="0" rtl="0" algn="l">
              <a:lnSpc>
                <a:spcPct val="200000"/>
              </a:lnSpc>
              <a:spcBef>
                <a:spcPts val="0"/>
              </a:spcBef>
              <a:spcAft>
                <a:spcPts val="0"/>
              </a:spcAft>
              <a:buClr>
                <a:schemeClr val="dk1"/>
              </a:buClr>
              <a:buSzPts val="3200"/>
              <a:buFont typeface="Calibri"/>
              <a:buAutoNum type="alphaUcParenR"/>
            </a:pPr>
            <a:r>
              <a:rPr b="1" lang="en-US" sz="3200">
                <a:solidFill>
                  <a:schemeClr val="dk1"/>
                </a:solidFill>
                <a:latin typeface="Calibri"/>
                <a:ea typeface="Calibri"/>
                <a:cs typeface="Calibri"/>
                <a:sym typeface="Calibri"/>
              </a:rPr>
              <a:t> Hay 26 jugadores en la selección de la Copa del Mundo 2026.</a:t>
            </a:r>
            <a:endParaRPr i="1" sz="3200">
              <a:solidFill>
                <a:schemeClr val="dk1"/>
              </a:solidFill>
              <a:latin typeface="Calibri"/>
              <a:ea typeface="Calibri"/>
              <a:cs typeface="Calibri"/>
              <a:sym typeface="Calibri"/>
            </a:endParaRPr>
          </a:p>
          <a:p>
            <a:pPr indent="-342900" lvl="0" marL="342900" marR="0" rtl="0" algn="l">
              <a:lnSpc>
                <a:spcPct val="200000"/>
              </a:lnSpc>
              <a:spcBef>
                <a:spcPts val="0"/>
              </a:spcBef>
              <a:spcAft>
                <a:spcPts val="0"/>
              </a:spcAft>
              <a:buClr>
                <a:schemeClr val="dk1"/>
              </a:buClr>
              <a:buSzPts val="3200"/>
              <a:buFont typeface="Calibri"/>
              <a:buAutoNum type="alphaUcParenR"/>
            </a:pPr>
            <a:r>
              <a:rPr b="1" lang="en-US" sz="3200">
                <a:solidFill>
                  <a:schemeClr val="dk1"/>
                </a:solidFill>
                <a:latin typeface="Calibri"/>
                <a:ea typeface="Calibri"/>
                <a:cs typeface="Calibri"/>
                <a:sym typeface="Calibri"/>
              </a:rPr>
              <a:t> Hay 23 jugadores en la selección de la Copa del Mundo 2026.</a:t>
            </a:r>
            <a:endParaRPr i="1" sz="3200">
              <a:solidFill>
                <a:schemeClr val="dk1"/>
              </a:solidFill>
              <a:latin typeface="Calibri"/>
              <a:ea typeface="Calibri"/>
              <a:cs typeface="Calibri"/>
              <a:sym typeface="Calibri"/>
            </a:endParaRPr>
          </a:p>
          <a:p>
            <a:pPr indent="-342900" lvl="0" marL="342900" marR="0" rtl="0" algn="l">
              <a:lnSpc>
                <a:spcPct val="200000"/>
              </a:lnSpc>
              <a:spcBef>
                <a:spcPts val="0"/>
              </a:spcBef>
              <a:spcAft>
                <a:spcPts val="0"/>
              </a:spcAft>
              <a:buClr>
                <a:schemeClr val="dk1"/>
              </a:buClr>
              <a:buSzPts val="3200"/>
              <a:buFont typeface="Calibri"/>
              <a:buAutoNum type="alphaUcParenR"/>
            </a:pPr>
            <a:r>
              <a:rPr b="1" lang="en-US" sz="3200">
                <a:solidFill>
                  <a:schemeClr val="dk1"/>
                </a:solidFill>
                <a:latin typeface="Calibri"/>
                <a:ea typeface="Calibri"/>
                <a:cs typeface="Calibri"/>
                <a:sym typeface="Calibri"/>
              </a:rPr>
              <a:t> Hay 21 jugadores en la selección de la Copa del Mundo 2026.</a:t>
            </a:r>
            <a:endParaRPr i="1" sz="3200">
              <a:solidFill>
                <a:schemeClr val="dk1"/>
              </a:solidFill>
              <a:latin typeface="Calibri"/>
              <a:ea typeface="Calibri"/>
              <a:cs typeface="Calibri"/>
              <a:sym typeface="Calibri"/>
            </a:endParaRPr>
          </a:p>
        </p:txBody>
      </p:sp>
      <p:sp>
        <p:nvSpPr>
          <p:cNvPr id="323" name="Google Shape;323;p14"/>
          <p:cNvSpPr txBox="1"/>
          <p:nvPr/>
        </p:nvSpPr>
        <p:spPr>
          <a:xfrm>
            <a:off x="11356257" y="90045"/>
            <a:ext cx="786581" cy="707886"/>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n-US" sz="4000">
                <a:solidFill>
                  <a:schemeClr val="dk1"/>
                </a:solidFill>
                <a:latin typeface="Calibri"/>
                <a:ea typeface="Calibri"/>
                <a:cs typeface="Calibri"/>
                <a:sym typeface="Calibri"/>
              </a:rPr>
              <a:t>4</a:t>
            </a:r>
            <a:endParaRPr b="1" sz="4000">
              <a:solidFill>
                <a:schemeClr val="dk1"/>
              </a:solidFill>
              <a:latin typeface="Calibri"/>
              <a:ea typeface="Calibri"/>
              <a:cs typeface="Calibri"/>
              <a:sym typeface="Calibri"/>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322">
                                            <p:txEl>
                                              <p:pRg end="0" st="0"/>
                                            </p:txEl>
                                          </p:spTgt>
                                        </p:tgtEl>
                                        <p:attrNameLst>
                                          <p:attrName>style.visibility</p:attrName>
                                        </p:attrNameLst>
                                      </p:cBhvr>
                                      <p:to>
                                        <p:strVal val="visible"/>
                                      </p:to>
                                    </p:set>
                                    <p:anim calcmode="lin" valueType="num">
                                      <p:cBhvr additive="base">
                                        <p:cTn dur="500"/>
                                        <p:tgtEl>
                                          <p:spTgt spid="322">
                                            <p:txEl>
                                              <p:pRg end="0" st="0"/>
                                            </p:txEl>
                                          </p:spTgt>
                                        </p:tgtEl>
                                        <p:attrNameLst>
                                          <p:attrName>ppt_y</p:attrName>
                                        </p:attrNameLst>
                                      </p:cBhvr>
                                      <p:tavLst>
                                        <p:tav fmla="" tm="0">
                                          <p:val>
                                            <p:strVal val="#ppt_y+1"/>
                                          </p:val>
                                        </p:tav>
                                        <p:tav fmla="" tm="100000">
                                          <p:val>
                                            <p:strVal val="#ppt_y"/>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322">
                                            <p:txEl>
                                              <p:pRg end="1" st="1"/>
                                            </p:txEl>
                                          </p:spTgt>
                                        </p:tgtEl>
                                        <p:attrNameLst>
                                          <p:attrName>style.visibility</p:attrName>
                                        </p:attrNameLst>
                                      </p:cBhvr>
                                      <p:to>
                                        <p:strVal val="visible"/>
                                      </p:to>
                                    </p:set>
                                    <p:anim calcmode="lin" valueType="num">
                                      <p:cBhvr additive="base">
                                        <p:cTn dur="500"/>
                                        <p:tgtEl>
                                          <p:spTgt spid="322">
                                            <p:txEl>
                                              <p:pRg end="1" st="1"/>
                                            </p:txEl>
                                          </p:spTgt>
                                        </p:tgtEl>
                                        <p:attrNameLst>
                                          <p:attrName>ppt_y</p:attrName>
                                        </p:attrNameLst>
                                      </p:cBhvr>
                                      <p:tavLst>
                                        <p:tav fmla="" tm="0">
                                          <p:val>
                                            <p:strVal val="#ppt_y+1"/>
                                          </p:val>
                                        </p:tav>
                                        <p:tav fmla="" tm="100000">
                                          <p:val>
                                            <p:strVal val="#ppt_y"/>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322">
                                            <p:txEl>
                                              <p:pRg end="2" st="2"/>
                                            </p:txEl>
                                          </p:spTgt>
                                        </p:tgtEl>
                                        <p:attrNameLst>
                                          <p:attrName>style.visibility</p:attrName>
                                        </p:attrNameLst>
                                      </p:cBhvr>
                                      <p:to>
                                        <p:strVal val="visible"/>
                                      </p:to>
                                    </p:set>
                                    <p:anim calcmode="lin" valueType="num">
                                      <p:cBhvr additive="base">
                                        <p:cTn dur="500"/>
                                        <p:tgtEl>
                                          <p:spTgt spid="322">
                                            <p:txEl>
                                              <p:pRg end="2" st="2"/>
                                            </p:txEl>
                                          </p:spTgt>
                                        </p:tgtEl>
                                        <p:attrNameLst>
                                          <p:attrName>ppt_y</p:attrName>
                                        </p:attrNameLst>
                                      </p:cBhvr>
                                      <p:tavLst>
                                        <p:tav fmla="" tm="0">
                                          <p:val>
                                            <p:strVal val="#ppt_y+1"/>
                                          </p:val>
                                        </p:tav>
                                        <p:tav fmla="" tm="100000">
                                          <p:val>
                                            <p:strVal val="#ppt_y"/>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19"/>
                                        </p:tgtEl>
                                        <p:attrNameLst>
                                          <p:attrName>style.visibility</p:attrName>
                                        </p:attrNameLst>
                                      </p:cBhvr>
                                      <p:to>
                                        <p:strVal val="visible"/>
                                      </p:to>
                                    </p:set>
                                    <p:animEffect filter="fade" transition="in">
                                      <p:cBhvr>
                                        <p:cTn dur="500"/>
                                        <p:tgtEl>
                                          <p:spTgt spid="319"/>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18"/>
                                        </p:tgtEl>
                                        <p:attrNameLst>
                                          <p:attrName>style.visibility</p:attrName>
                                        </p:attrNameLst>
                                      </p:cBhvr>
                                      <p:to>
                                        <p:strVal val="visible"/>
                                      </p:to>
                                    </p:set>
                                    <p:animEffect filter="fade" transition="in">
                                      <p:cBhvr>
                                        <p:cTn dur="500"/>
                                        <p:tgtEl>
                                          <p:spTgt spid="318"/>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28" name="Shape 328"/>
        <p:cNvGrpSpPr/>
        <p:nvPr/>
      </p:nvGrpSpPr>
      <p:grpSpPr>
        <a:xfrm>
          <a:off x="0" y="0"/>
          <a:ext cx="0" cy="0"/>
          <a:chOff x="0" y="0"/>
          <a:chExt cx="0" cy="0"/>
        </a:xfrm>
      </p:grpSpPr>
      <p:pic>
        <p:nvPicPr>
          <p:cNvPr descr="A close-up of a grass field&#10;&#10;Description automatically generated" id="329" name="Google Shape;329;p15"/>
          <p:cNvPicPr preferRelativeResize="0"/>
          <p:nvPr/>
        </p:nvPicPr>
        <p:blipFill rotWithShape="1">
          <a:blip r:embed="rId3">
            <a:alphaModFix/>
          </a:blip>
          <a:srcRect b="0" l="0" r="0" t="58913"/>
          <a:stretch/>
        </p:blipFill>
        <p:spPr>
          <a:xfrm>
            <a:off x="-1" y="5321053"/>
            <a:ext cx="12188825" cy="1556792"/>
          </a:xfrm>
          <a:prstGeom prst="rect">
            <a:avLst/>
          </a:prstGeom>
          <a:noFill/>
          <a:ln>
            <a:noFill/>
          </a:ln>
        </p:spPr>
      </p:pic>
      <p:sp>
        <p:nvSpPr>
          <p:cNvPr id="330" name="Google Shape;330;p15"/>
          <p:cNvSpPr txBox="1"/>
          <p:nvPr/>
        </p:nvSpPr>
        <p:spPr>
          <a:xfrm>
            <a:off x="511277" y="328467"/>
            <a:ext cx="11169445" cy="671851"/>
          </a:xfrm>
          <a:prstGeom prst="rect">
            <a:avLst/>
          </a:prstGeom>
          <a:noFill/>
          <a:ln>
            <a:noFill/>
          </a:ln>
        </p:spPr>
        <p:txBody>
          <a:bodyPr anchorCtr="0" anchor="t" bIns="45700" lIns="91425" spcFirstLastPara="1" rIns="91425" wrap="square" tIns="45700">
            <a:spAutoFit/>
          </a:bodyPr>
          <a:lstStyle/>
          <a:p>
            <a:pPr indent="0" lvl="0" marL="0" marR="0" rtl="0" algn="l">
              <a:lnSpc>
                <a:spcPct val="150000"/>
              </a:lnSpc>
              <a:spcBef>
                <a:spcPts val="0"/>
              </a:spcBef>
              <a:spcAft>
                <a:spcPts val="0"/>
              </a:spcAft>
              <a:buNone/>
            </a:pPr>
            <a:r>
              <a:rPr b="1" lang="en-US" sz="2800">
                <a:solidFill>
                  <a:schemeClr val="dk1"/>
                </a:solidFill>
                <a:latin typeface="Calibri"/>
                <a:ea typeface="Calibri"/>
                <a:cs typeface="Calibri"/>
                <a:sym typeface="Calibri"/>
              </a:rPr>
              <a:t>El cuestionario de la Copa del Mundo 2026</a:t>
            </a:r>
            <a:endParaRPr/>
          </a:p>
        </p:txBody>
      </p:sp>
      <p:sp>
        <p:nvSpPr>
          <p:cNvPr id="331" name="Google Shape;331;p15"/>
          <p:cNvSpPr txBox="1"/>
          <p:nvPr/>
        </p:nvSpPr>
        <p:spPr>
          <a:xfrm>
            <a:off x="1474840" y="1740332"/>
            <a:ext cx="10078062" cy="52322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2800">
                <a:solidFill>
                  <a:schemeClr val="dk1"/>
                </a:solidFill>
                <a:latin typeface="Calibri"/>
                <a:ea typeface="Calibri"/>
                <a:cs typeface="Calibri"/>
                <a:sym typeface="Calibri"/>
              </a:rPr>
              <a:t>¿Cuándo es la final de la Copa del Mundo 2026?</a:t>
            </a:r>
            <a:endParaRPr b="1" sz="2000">
              <a:solidFill>
                <a:schemeClr val="dk1"/>
              </a:solidFill>
              <a:latin typeface="Calibri"/>
              <a:ea typeface="Calibri"/>
              <a:cs typeface="Calibri"/>
              <a:sym typeface="Calibri"/>
            </a:endParaRPr>
          </a:p>
        </p:txBody>
      </p:sp>
      <p:sp>
        <p:nvSpPr>
          <p:cNvPr id="332" name="Google Shape;332;p15"/>
          <p:cNvSpPr txBox="1"/>
          <p:nvPr/>
        </p:nvSpPr>
        <p:spPr>
          <a:xfrm>
            <a:off x="1474840" y="1172067"/>
            <a:ext cx="10078062" cy="52322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2800">
                <a:solidFill>
                  <a:schemeClr val="dk1"/>
                </a:solidFill>
                <a:latin typeface="Calibri"/>
                <a:ea typeface="Calibri"/>
                <a:cs typeface="Calibri"/>
                <a:sym typeface="Calibri"/>
              </a:rPr>
              <a:t>When is the World Cup 2026 final?</a:t>
            </a:r>
            <a:endParaRPr b="1" sz="2000">
              <a:solidFill>
                <a:schemeClr val="dk1"/>
              </a:solidFill>
              <a:latin typeface="Calibri"/>
              <a:ea typeface="Calibri"/>
              <a:cs typeface="Calibri"/>
              <a:sym typeface="Calibri"/>
            </a:endParaRPr>
          </a:p>
        </p:txBody>
      </p:sp>
      <p:pic>
        <p:nvPicPr>
          <p:cNvPr descr="Logo, company name&#10;&#10;Description automatically generated" id="333" name="Google Shape;333;p15"/>
          <p:cNvPicPr preferRelativeResize="0"/>
          <p:nvPr/>
        </p:nvPicPr>
        <p:blipFill rotWithShape="1">
          <a:blip r:embed="rId4">
            <a:alphaModFix/>
          </a:blip>
          <a:srcRect b="0" l="0" r="0" t="0"/>
          <a:stretch/>
        </p:blipFill>
        <p:spPr>
          <a:xfrm>
            <a:off x="511277" y="1150949"/>
            <a:ext cx="863834" cy="503903"/>
          </a:xfrm>
          <a:prstGeom prst="rect">
            <a:avLst/>
          </a:prstGeom>
          <a:noFill/>
          <a:ln>
            <a:noFill/>
          </a:ln>
        </p:spPr>
      </p:pic>
      <p:pic>
        <p:nvPicPr>
          <p:cNvPr id="334" name="Google Shape;334;p15"/>
          <p:cNvPicPr preferRelativeResize="0"/>
          <p:nvPr/>
        </p:nvPicPr>
        <p:blipFill rotWithShape="1">
          <a:blip r:embed="rId5">
            <a:alphaModFix/>
          </a:blip>
          <a:srcRect b="0" l="0" r="0" t="0"/>
          <a:stretch/>
        </p:blipFill>
        <p:spPr>
          <a:xfrm>
            <a:off x="515770" y="1719214"/>
            <a:ext cx="859342" cy="503903"/>
          </a:xfrm>
          <a:prstGeom prst="rect">
            <a:avLst/>
          </a:prstGeom>
          <a:noFill/>
          <a:ln>
            <a:noFill/>
          </a:ln>
        </p:spPr>
      </p:pic>
      <p:sp>
        <p:nvSpPr>
          <p:cNvPr id="335" name="Google Shape;335;p15"/>
          <p:cNvSpPr txBox="1"/>
          <p:nvPr/>
        </p:nvSpPr>
        <p:spPr>
          <a:xfrm>
            <a:off x="334298" y="2462521"/>
            <a:ext cx="11670890" cy="2737416"/>
          </a:xfrm>
          <a:prstGeom prst="rect">
            <a:avLst/>
          </a:prstGeom>
          <a:noFill/>
          <a:ln>
            <a:noFill/>
          </a:ln>
        </p:spPr>
        <p:txBody>
          <a:bodyPr anchorCtr="0" anchor="t" bIns="45700" lIns="91425" spcFirstLastPara="1" rIns="91425" wrap="square" tIns="45700">
            <a:spAutoFit/>
          </a:bodyPr>
          <a:lstStyle/>
          <a:p>
            <a:pPr indent="-342900" lvl="0" marL="342900" marR="0" rtl="0" algn="l">
              <a:lnSpc>
                <a:spcPct val="200000"/>
              </a:lnSpc>
              <a:spcBef>
                <a:spcPts val="0"/>
              </a:spcBef>
              <a:spcAft>
                <a:spcPts val="0"/>
              </a:spcAft>
              <a:buClr>
                <a:schemeClr val="dk1"/>
              </a:buClr>
              <a:buSzPts val="2900"/>
              <a:buFont typeface="Calibri"/>
              <a:buAutoNum type="alphaUcParenR"/>
            </a:pPr>
            <a:r>
              <a:rPr b="1" lang="en-US" sz="2900">
                <a:solidFill>
                  <a:schemeClr val="dk1"/>
                </a:solidFill>
                <a:latin typeface="Calibri"/>
                <a:ea typeface="Calibri"/>
                <a:cs typeface="Calibri"/>
                <a:sym typeface="Calibri"/>
              </a:rPr>
              <a:t> La final de la </a:t>
            </a:r>
            <a:r>
              <a:rPr b="1" lang="en-US" sz="2800">
                <a:solidFill>
                  <a:schemeClr val="dk1"/>
                </a:solidFill>
                <a:latin typeface="Calibri"/>
                <a:ea typeface="Calibri"/>
                <a:cs typeface="Calibri"/>
                <a:sym typeface="Calibri"/>
              </a:rPr>
              <a:t>Copa del Mundo 2026 </a:t>
            </a:r>
            <a:r>
              <a:rPr b="1" lang="en-US" sz="2900">
                <a:solidFill>
                  <a:schemeClr val="dk1"/>
                </a:solidFill>
                <a:latin typeface="Calibri"/>
                <a:ea typeface="Calibri"/>
                <a:cs typeface="Calibri"/>
                <a:sym typeface="Calibri"/>
              </a:rPr>
              <a:t>es el domingo 12 de julio.</a:t>
            </a:r>
            <a:endParaRPr i="1" sz="2900">
              <a:solidFill>
                <a:schemeClr val="dk1"/>
              </a:solidFill>
              <a:latin typeface="Calibri"/>
              <a:ea typeface="Calibri"/>
              <a:cs typeface="Calibri"/>
              <a:sym typeface="Calibri"/>
            </a:endParaRPr>
          </a:p>
          <a:p>
            <a:pPr indent="-342900" lvl="0" marL="342900" marR="0" rtl="0" algn="l">
              <a:lnSpc>
                <a:spcPct val="200000"/>
              </a:lnSpc>
              <a:spcBef>
                <a:spcPts val="0"/>
              </a:spcBef>
              <a:spcAft>
                <a:spcPts val="0"/>
              </a:spcAft>
              <a:buClr>
                <a:schemeClr val="dk1"/>
              </a:buClr>
              <a:buSzPts val="2900"/>
              <a:buFont typeface="Calibri"/>
              <a:buAutoNum type="alphaUcParenR"/>
            </a:pPr>
            <a:r>
              <a:rPr b="1" lang="en-US" sz="2900">
                <a:solidFill>
                  <a:schemeClr val="dk1"/>
                </a:solidFill>
                <a:latin typeface="Calibri"/>
                <a:ea typeface="Calibri"/>
                <a:cs typeface="Calibri"/>
                <a:sym typeface="Calibri"/>
              </a:rPr>
              <a:t> La final de la </a:t>
            </a:r>
            <a:r>
              <a:rPr b="1" lang="en-US" sz="2800">
                <a:solidFill>
                  <a:schemeClr val="dk1"/>
                </a:solidFill>
                <a:latin typeface="Calibri"/>
                <a:ea typeface="Calibri"/>
                <a:cs typeface="Calibri"/>
                <a:sym typeface="Calibri"/>
              </a:rPr>
              <a:t>Copa del Mundo 2026 </a:t>
            </a:r>
            <a:r>
              <a:rPr b="1" lang="en-US" sz="2900">
                <a:solidFill>
                  <a:schemeClr val="dk1"/>
                </a:solidFill>
                <a:latin typeface="Calibri"/>
                <a:ea typeface="Calibri"/>
                <a:cs typeface="Calibri"/>
                <a:sym typeface="Calibri"/>
              </a:rPr>
              <a:t>es el sábado 18 de julio.</a:t>
            </a:r>
            <a:endParaRPr i="1" sz="2900">
              <a:solidFill>
                <a:schemeClr val="dk1"/>
              </a:solidFill>
              <a:latin typeface="Calibri"/>
              <a:ea typeface="Calibri"/>
              <a:cs typeface="Calibri"/>
              <a:sym typeface="Calibri"/>
            </a:endParaRPr>
          </a:p>
          <a:p>
            <a:pPr indent="-342900" lvl="0" marL="342900" marR="0" rtl="0" algn="l">
              <a:lnSpc>
                <a:spcPct val="200000"/>
              </a:lnSpc>
              <a:spcBef>
                <a:spcPts val="0"/>
              </a:spcBef>
              <a:spcAft>
                <a:spcPts val="0"/>
              </a:spcAft>
              <a:buClr>
                <a:schemeClr val="dk1"/>
              </a:buClr>
              <a:buSzPts val="2900"/>
              <a:buFont typeface="Calibri"/>
              <a:buAutoNum type="alphaUcParenR"/>
            </a:pPr>
            <a:r>
              <a:rPr b="1" lang="en-US" sz="2900">
                <a:solidFill>
                  <a:schemeClr val="dk1"/>
                </a:solidFill>
                <a:latin typeface="Calibri"/>
                <a:ea typeface="Calibri"/>
                <a:cs typeface="Calibri"/>
                <a:sym typeface="Calibri"/>
              </a:rPr>
              <a:t> La final de la </a:t>
            </a:r>
            <a:r>
              <a:rPr b="1" lang="en-US" sz="2800">
                <a:solidFill>
                  <a:schemeClr val="dk1"/>
                </a:solidFill>
                <a:latin typeface="Calibri"/>
                <a:ea typeface="Calibri"/>
                <a:cs typeface="Calibri"/>
                <a:sym typeface="Calibri"/>
              </a:rPr>
              <a:t>Copa del Mundo 2026 </a:t>
            </a:r>
            <a:r>
              <a:rPr b="1" lang="en-US" sz="2900">
                <a:solidFill>
                  <a:schemeClr val="dk1"/>
                </a:solidFill>
                <a:latin typeface="Calibri"/>
                <a:ea typeface="Calibri"/>
                <a:cs typeface="Calibri"/>
                <a:sym typeface="Calibri"/>
              </a:rPr>
              <a:t>es el domingo 19 de julio.</a:t>
            </a:r>
            <a:endParaRPr i="1" sz="2900">
              <a:solidFill>
                <a:schemeClr val="dk1"/>
              </a:solidFill>
              <a:latin typeface="Calibri"/>
              <a:ea typeface="Calibri"/>
              <a:cs typeface="Calibri"/>
              <a:sym typeface="Calibri"/>
            </a:endParaRPr>
          </a:p>
        </p:txBody>
      </p:sp>
      <p:sp>
        <p:nvSpPr>
          <p:cNvPr id="336" name="Google Shape;336;p15"/>
          <p:cNvSpPr txBox="1"/>
          <p:nvPr/>
        </p:nvSpPr>
        <p:spPr>
          <a:xfrm>
            <a:off x="11356257" y="90045"/>
            <a:ext cx="786581" cy="707886"/>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n-US" sz="4000">
                <a:solidFill>
                  <a:schemeClr val="dk1"/>
                </a:solidFill>
                <a:latin typeface="Calibri"/>
                <a:ea typeface="Calibri"/>
                <a:cs typeface="Calibri"/>
                <a:sym typeface="Calibri"/>
              </a:rPr>
              <a:t>5</a:t>
            </a:r>
            <a:endParaRPr b="1" sz="4000">
              <a:solidFill>
                <a:schemeClr val="dk1"/>
              </a:solidFill>
              <a:latin typeface="Calibri"/>
              <a:ea typeface="Calibri"/>
              <a:cs typeface="Calibri"/>
              <a:sym typeface="Calibri"/>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335">
                                            <p:txEl>
                                              <p:pRg end="0" st="0"/>
                                            </p:txEl>
                                          </p:spTgt>
                                        </p:tgtEl>
                                        <p:attrNameLst>
                                          <p:attrName>style.visibility</p:attrName>
                                        </p:attrNameLst>
                                      </p:cBhvr>
                                      <p:to>
                                        <p:strVal val="visible"/>
                                      </p:to>
                                    </p:set>
                                    <p:anim calcmode="lin" valueType="num">
                                      <p:cBhvr additive="base">
                                        <p:cTn dur="500"/>
                                        <p:tgtEl>
                                          <p:spTgt spid="335">
                                            <p:txEl>
                                              <p:pRg end="0" st="0"/>
                                            </p:txEl>
                                          </p:spTgt>
                                        </p:tgtEl>
                                        <p:attrNameLst>
                                          <p:attrName>ppt_y</p:attrName>
                                        </p:attrNameLst>
                                      </p:cBhvr>
                                      <p:tavLst>
                                        <p:tav fmla="" tm="0">
                                          <p:val>
                                            <p:strVal val="#ppt_y+1"/>
                                          </p:val>
                                        </p:tav>
                                        <p:tav fmla="" tm="100000">
                                          <p:val>
                                            <p:strVal val="#ppt_y"/>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335">
                                            <p:txEl>
                                              <p:pRg end="1" st="1"/>
                                            </p:txEl>
                                          </p:spTgt>
                                        </p:tgtEl>
                                        <p:attrNameLst>
                                          <p:attrName>style.visibility</p:attrName>
                                        </p:attrNameLst>
                                      </p:cBhvr>
                                      <p:to>
                                        <p:strVal val="visible"/>
                                      </p:to>
                                    </p:set>
                                    <p:anim calcmode="lin" valueType="num">
                                      <p:cBhvr additive="base">
                                        <p:cTn dur="500"/>
                                        <p:tgtEl>
                                          <p:spTgt spid="335">
                                            <p:txEl>
                                              <p:pRg end="1" st="1"/>
                                            </p:txEl>
                                          </p:spTgt>
                                        </p:tgtEl>
                                        <p:attrNameLst>
                                          <p:attrName>ppt_y</p:attrName>
                                        </p:attrNameLst>
                                      </p:cBhvr>
                                      <p:tavLst>
                                        <p:tav fmla="" tm="0">
                                          <p:val>
                                            <p:strVal val="#ppt_y+1"/>
                                          </p:val>
                                        </p:tav>
                                        <p:tav fmla="" tm="100000">
                                          <p:val>
                                            <p:strVal val="#ppt_y"/>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335">
                                            <p:txEl>
                                              <p:pRg end="2" st="2"/>
                                            </p:txEl>
                                          </p:spTgt>
                                        </p:tgtEl>
                                        <p:attrNameLst>
                                          <p:attrName>style.visibility</p:attrName>
                                        </p:attrNameLst>
                                      </p:cBhvr>
                                      <p:to>
                                        <p:strVal val="visible"/>
                                      </p:to>
                                    </p:set>
                                    <p:anim calcmode="lin" valueType="num">
                                      <p:cBhvr additive="base">
                                        <p:cTn dur="500"/>
                                        <p:tgtEl>
                                          <p:spTgt spid="335">
                                            <p:txEl>
                                              <p:pRg end="2" st="2"/>
                                            </p:txEl>
                                          </p:spTgt>
                                        </p:tgtEl>
                                        <p:attrNameLst>
                                          <p:attrName>ppt_y</p:attrName>
                                        </p:attrNameLst>
                                      </p:cBhvr>
                                      <p:tavLst>
                                        <p:tav fmla="" tm="0">
                                          <p:val>
                                            <p:strVal val="#ppt_y+1"/>
                                          </p:val>
                                        </p:tav>
                                        <p:tav fmla="" tm="100000">
                                          <p:val>
                                            <p:strVal val="#ppt_y"/>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32"/>
                                        </p:tgtEl>
                                        <p:attrNameLst>
                                          <p:attrName>style.visibility</p:attrName>
                                        </p:attrNameLst>
                                      </p:cBhvr>
                                      <p:to>
                                        <p:strVal val="visible"/>
                                      </p:to>
                                    </p:set>
                                    <p:animEffect filter="fade" transition="in">
                                      <p:cBhvr>
                                        <p:cTn dur="500"/>
                                        <p:tgtEl>
                                          <p:spTgt spid="332"/>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31"/>
                                        </p:tgtEl>
                                        <p:attrNameLst>
                                          <p:attrName>style.visibility</p:attrName>
                                        </p:attrNameLst>
                                      </p:cBhvr>
                                      <p:to>
                                        <p:strVal val="visible"/>
                                      </p:to>
                                    </p:set>
                                    <p:animEffect filter="fade" transition="in">
                                      <p:cBhvr>
                                        <p:cTn dur="500"/>
                                        <p:tgtEl>
                                          <p:spTgt spid="331"/>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41" name="Shape 341"/>
        <p:cNvGrpSpPr/>
        <p:nvPr/>
      </p:nvGrpSpPr>
      <p:grpSpPr>
        <a:xfrm>
          <a:off x="0" y="0"/>
          <a:ext cx="0" cy="0"/>
          <a:chOff x="0" y="0"/>
          <a:chExt cx="0" cy="0"/>
        </a:xfrm>
      </p:grpSpPr>
      <p:pic>
        <p:nvPicPr>
          <p:cNvPr descr="A close-up of a grass field&#10;&#10;Description automatically generated" id="342" name="Google Shape;342;p16"/>
          <p:cNvPicPr preferRelativeResize="0"/>
          <p:nvPr/>
        </p:nvPicPr>
        <p:blipFill rotWithShape="1">
          <a:blip r:embed="rId3">
            <a:alphaModFix/>
          </a:blip>
          <a:srcRect b="0" l="0" r="0" t="58913"/>
          <a:stretch/>
        </p:blipFill>
        <p:spPr>
          <a:xfrm>
            <a:off x="-1" y="5321053"/>
            <a:ext cx="12188825" cy="1556792"/>
          </a:xfrm>
          <a:prstGeom prst="rect">
            <a:avLst/>
          </a:prstGeom>
          <a:noFill/>
          <a:ln>
            <a:noFill/>
          </a:ln>
        </p:spPr>
      </p:pic>
      <p:sp>
        <p:nvSpPr>
          <p:cNvPr id="343" name="Google Shape;343;p16"/>
          <p:cNvSpPr txBox="1"/>
          <p:nvPr/>
        </p:nvSpPr>
        <p:spPr>
          <a:xfrm>
            <a:off x="511277" y="360365"/>
            <a:ext cx="11169445" cy="671851"/>
          </a:xfrm>
          <a:prstGeom prst="rect">
            <a:avLst/>
          </a:prstGeom>
          <a:noFill/>
          <a:ln>
            <a:noFill/>
          </a:ln>
        </p:spPr>
        <p:txBody>
          <a:bodyPr anchorCtr="0" anchor="t" bIns="45700" lIns="91425" spcFirstLastPara="1" rIns="91425" wrap="square" tIns="45700">
            <a:spAutoFit/>
          </a:bodyPr>
          <a:lstStyle/>
          <a:p>
            <a:pPr indent="0" lvl="0" marL="0" marR="0" rtl="0" algn="l">
              <a:lnSpc>
                <a:spcPct val="150000"/>
              </a:lnSpc>
              <a:spcBef>
                <a:spcPts val="0"/>
              </a:spcBef>
              <a:spcAft>
                <a:spcPts val="0"/>
              </a:spcAft>
              <a:buNone/>
            </a:pPr>
            <a:r>
              <a:rPr b="1" lang="en-US" sz="2800">
                <a:solidFill>
                  <a:schemeClr val="dk1"/>
                </a:solidFill>
                <a:latin typeface="Calibri"/>
                <a:ea typeface="Calibri"/>
                <a:cs typeface="Calibri"/>
                <a:sym typeface="Calibri"/>
              </a:rPr>
              <a:t>El cuestionario de la Copa del Mundo 2026</a:t>
            </a:r>
            <a:endParaRPr/>
          </a:p>
        </p:txBody>
      </p:sp>
      <p:sp>
        <p:nvSpPr>
          <p:cNvPr id="344" name="Google Shape;344;p16"/>
          <p:cNvSpPr txBox="1"/>
          <p:nvPr/>
        </p:nvSpPr>
        <p:spPr>
          <a:xfrm>
            <a:off x="1474840" y="1772230"/>
            <a:ext cx="10667998" cy="492443"/>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2600">
                <a:solidFill>
                  <a:schemeClr val="dk1"/>
                </a:solidFill>
                <a:latin typeface="Calibri"/>
                <a:ea typeface="Calibri"/>
                <a:cs typeface="Calibri"/>
                <a:sym typeface="Calibri"/>
              </a:rPr>
              <a:t>Inglaterra y Escocia juegan en la Copa del Mundo 2026 – ¿Verdadero o falso?</a:t>
            </a:r>
            <a:endParaRPr b="1" sz="2600">
              <a:solidFill>
                <a:schemeClr val="dk1"/>
              </a:solidFill>
              <a:latin typeface="Calibri"/>
              <a:ea typeface="Calibri"/>
              <a:cs typeface="Calibri"/>
              <a:sym typeface="Calibri"/>
            </a:endParaRPr>
          </a:p>
        </p:txBody>
      </p:sp>
      <p:sp>
        <p:nvSpPr>
          <p:cNvPr id="345" name="Google Shape;345;p16"/>
          <p:cNvSpPr txBox="1"/>
          <p:nvPr/>
        </p:nvSpPr>
        <p:spPr>
          <a:xfrm>
            <a:off x="1474840" y="1203965"/>
            <a:ext cx="10078062" cy="492443"/>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2600">
                <a:solidFill>
                  <a:schemeClr val="dk1"/>
                </a:solidFill>
                <a:latin typeface="Calibri"/>
                <a:ea typeface="Calibri"/>
                <a:cs typeface="Calibri"/>
                <a:sym typeface="Calibri"/>
              </a:rPr>
              <a:t>England and Scotland are playing at the World Cup 2026 – True or False?</a:t>
            </a:r>
            <a:endParaRPr b="1" sz="2600">
              <a:solidFill>
                <a:schemeClr val="dk1"/>
              </a:solidFill>
              <a:latin typeface="Calibri"/>
              <a:ea typeface="Calibri"/>
              <a:cs typeface="Calibri"/>
              <a:sym typeface="Calibri"/>
            </a:endParaRPr>
          </a:p>
        </p:txBody>
      </p:sp>
      <p:pic>
        <p:nvPicPr>
          <p:cNvPr descr="Logo, company name&#10;&#10;Description automatically generated" id="346" name="Google Shape;346;p16"/>
          <p:cNvPicPr preferRelativeResize="0"/>
          <p:nvPr/>
        </p:nvPicPr>
        <p:blipFill rotWithShape="1">
          <a:blip r:embed="rId4">
            <a:alphaModFix/>
          </a:blip>
          <a:srcRect b="0" l="0" r="0" t="0"/>
          <a:stretch/>
        </p:blipFill>
        <p:spPr>
          <a:xfrm>
            <a:off x="511277" y="1182847"/>
            <a:ext cx="863834" cy="503903"/>
          </a:xfrm>
          <a:prstGeom prst="rect">
            <a:avLst/>
          </a:prstGeom>
          <a:noFill/>
          <a:ln>
            <a:noFill/>
          </a:ln>
        </p:spPr>
      </p:pic>
      <p:pic>
        <p:nvPicPr>
          <p:cNvPr id="347" name="Google Shape;347;p16"/>
          <p:cNvPicPr preferRelativeResize="0"/>
          <p:nvPr/>
        </p:nvPicPr>
        <p:blipFill rotWithShape="1">
          <a:blip r:embed="rId5">
            <a:alphaModFix/>
          </a:blip>
          <a:srcRect b="0" l="0" r="0" t="0"/>
          <a:stretch/>
        </p:blipFill>
        <p:spPr>
          <a:xfrm>
            <a:off x="515770" y="1751112"/>
            <a:ext cx="859342" cy="503903"/>
          </a:xfrm>
          <a:prstGeom prst="rect">
            <a:avLst/>
          </a:prstGeom>
          <a:noFill/>
          <a:ln>
            <a:noFill/>
          </a:ln>
        </p:spPr>
      </p:pic>
      <p:sp>
        <p:nvSpPr>
          <p:cNvPr id="348" name="Google Shape;348;p16"/>
          <p:cNvSpPr txBox="1"/>
          <p:nvPr/>
        </p:nvSpPr>
        <p:spPr>
          <a:xfrm>
            <a:off x="334298" y="2617080"/>
            <a:ext cx="11670890" cy="1752531"/>
          </a:xfrm>
          <a:prstGeom prst="rect">
            <a:avLst/>
          </a:prstGeom>
          <a:noFill/>
          <a:ln>
            <a:noFill/>
          </a:ln>
        </p:spPr>
        <p:txBody>
          <a:bodyPr anchorCtr="0" anchor="t" bIns="45700" lIns="91425" spcFirstLastPara="1" rIns="91425" wrap="square" tIns="45700">
            <a:spAutoFit/>
          </a:bodyPr>
          <a:lstStyle/>
          <a:p>
            <a:pPr indent="-342900" lvl="0" marL="342900" marR="0" rtl="0" algn="l">
              <a:lnSpc>
                <a:spcPct val="200000"/>
              </a:lnSpc>
              <a:spcBef>
                <a:spcPts val="0"/>
              </a:spcBef>
              <a:spcAft>
                <a:spcPts val="0"/>
              </a:spcAft>
              <a:buClr>
                <a:schemeClr val="dk1"/>
              </a:buClr>
              <a:buSzPts val="2900"/>
              <a:buFont typeface="Calibri"/>
              <a:buAutoNum type="alphaUcParenR"/>
            </a:pPr>
            <a:r>
              <a:rPr b="1" lang="en-US" sz="2900">
                <a:solidFill>
                  <a:schemeClr val="dk1"/>
                </a:solidFill>
                <a:latin typeface="Calibri"/>
                <a:ea typeface="Calibri"/>
                <a:cs typeface="Calibri"/>
                <a:sym typeface="Calibri"/>
              </a:rPr>
              <a:t> Verdadero.</a:t>
            </a:r>
            <a:endParaRPr i="1" sz="2900">
              <a:solidFill>
                <a:schemeClr val="dk1"/>
              </a:solidFill>
              <a:latin typeface="Calibri"/>
              <a:ea typeface="Calibri"/>
              <a:cs typeface="Calibri"/>
              <a:sym typeface="Calibri"/>
            </a:endParaRPr>
          </a:p>
          <a:p>
            <a:pPr indent="-342900" lvl="0" marL="342900" marR="0" rtl="0" algn="l">
              <a:lnSpc>
                <a:spcPct val="200000"/>
              </a:lnSpc>
              <a:spcBef>
                <a:spcPts val="0"/>
              </a:spcBef>
              <a:spcAft>
                <a:spcPts val="0"/>
              </a:spcAft>
              <a:buClr>
                <a:schemeClr val="dk1"/>
              </a:buClr>
              <a:buSzPts val="2900"/>
              <a:buFont typeface="Calibri"/>
              <a:buAutoNum type="alphaUcParenR"/>
            </a:pPr>
            <a:r>
              <a:rPr b="1" lang="en-US" sz="2900">
                <a:solidFill>
                  <a:schemeClr val="dk1"/>
                </a:solidFill>
                <a:latin typeface="Calibri"/>
                <a:ea typeface="Calibri"/>
                <a:cs typeface="Calibri"/>
                <a:sym typeface="Calibri"/>
              </a:rPr>
              <a:t> Falso.</a:t>
            </a:r>
            <a:endParaRPr/>
          </a:p>
        </p:txBody>
      </p:sp>
      <p:sp>
        <p:nvSpPr>
          <p:cNvPr id="349" name="Google Shape;349;p16"/>
          <p:cNvSpPr txBox="1"/>
          <p:nvPr/>
        </p:nvSpPr>
        <p:spPr>
          <a:xfrm>
            <a:off x="11356257" y="90045"/>
            <a:ext cx="786581" cy="707886"/>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n-US" sz="4000">
                <a:solidFill>
                  <a:schemeClr val="dk1"/>
                </a:solidFill>
                <a:latin typeface="Calibri"/>
                <a:ea typeface="Calibri"/>
                <a:cs typeface="Calibri"/>
                <a:sym typeface="Calibri"/>
              </a:rPr>
              <a:t>6</a:t>
            </a:r>
            <a:endParaRPr b="1" sz="4000">
              <a:solidFill>
                <a:schemeClr val="dk1"/>
              </a:solidFill>
              <a:latin typeface="Calibri"/>
              <a:ea typeface="Calibri"/>
              <a:cs typeface="Calibri"/>
              <a:sym typeface="Calibri"/>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348">
                                            <p:txEl>
                                              <p:pRg end="0" st="0"/>
                                            </p:txEl>
                                          </p:spTgt>
                                        </p:tgtEl>
                                        <p:attrNameLst>
                                          <p:attrName>style.visibility</p:attrName>
                                        </p:attrNameLst>
                                      </p:cBhvr>
                                      <p:to>
                                        <p:strVal val="visible"/>
                                      </p:to>
                                    </p:set>
                                    <p:anim calcmode="lin" valueType="num">
                                      <p:cBhvr additive="base">
                                        <p:cTn dur="500"/>
                                        <p:tgtEl>
                                          <p:spTgt spid="348">
                                            <p:txEl>
                                              <p:pRg end="0" st="0"/>
                                            </p:txEl>
                                          </p:spTgt>
                                        </p:tgtEl>
                                        <p:attrNameLst>
                                          <p:attrName>ppt_y</p:attrName>
                                        </p:attrNameLst>
                                      </p:cBhvr>
                                      <p:tavLst>
                                        <p:tav fmla="" tm="0">
                                          <p:val>
                                            <p:strVal val="#ppt_y+1"/>
                                          </p:val>
                                        </p:tav>
                                        <p:tav fmla="" tm="100000">
                                          <p:val>
                                            <p:strVal val="#ppt_y"/>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348">
                                            <p:txEl>
                                              <p:pRg end="1" st="1"/>
                                            </p:txEl>
                                          </p:spTgt>
                                        </p:tgtEl>
                                        <p:attrNameLst>
                                          <p:attrName>style.visibility</p:attrName>
                                        </p:attrNameLst>
                                      </p:cBhvr>
                                      <p:to>
                                        <p:strVal val="visible"/>
                                      </p:to>
                                    </p:set>
                                    <p:anim calcmode="lin" valueType="num">
                                      <p:cBhvr additive="base">
                                        <p:cTn dur="500"/>
                                        <p:tgtEl>
                                          <p:spTgt spid="348">
                                            <p:txEl>
                                              <p:pRg end="1" st="1"/>
                                            </p:txEl>
                                          </p:spTgt>
                                        </p:tgtEl>
                                        <p:attrNameLst>
                                          <p:attrName>ppt_y</p:attrName>
                                        </p:attrNameLst>
                                      </p:cBhvr>
                                      <p:tavLst>
                                        <p:tav fmla="" tm="0">
                                          <p:val>
                                            <p:strVal val="#ppt_y+1"/>
                                          </p:val>
                                        </p:tav>
                                        <p:tav fmla="" tm="100000">
                                          <p:val>
                                            <p:strVal val="#ppt_y"/>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45"/>
                                        </p:tgtEl>
                                        <p:attrNameLst>
                                          <p:attrName>style.visibility</p:attrName>
                                        </p:attrNameLst>
                                      </p:cBhvr>
                                      <p:to>
                                        <p:strVal val="visible"/>
                                      </p:to>
                                    </p:set>
                                    <p:animEffect filter="fade" transition="in">
                                      <p:cBhvr>
                                        <p:cTn dur="500"/>
                                        <p:tgtEl>
                                          <p:spTgt spid="345"/>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44"/>
                                        </p:tgtEl>
                                        <p:attrNameLst>
                                          <p:attrName>style.visibility</p:attrName>
                                        </p:attrNameLst>
                                      </p:cBhvr>
                                      <p:to>
                                        <p:strVal val="visible"/>
                                      </p:to>
                                    </p:set>
                                    <p:animEffect filter="fade" transition="in">
                                      <p:cBhvr>
                                        <p:cTn dur="500"/>
                                        <p:tgtEl>
                                          <p:spTgt spid="344"/>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54" name="Shape 354"/>
        <p:cNvGrpSpPr/>
        <p:nvPr/>
      </p:nvGrpSpPr>
      <p:grpSpPr>
        <a:xfrm>
          <a:off x="0" y="0"/>
          <a:ext cx="0" cy="0"/>
          <a:chOff x="0" y="0"/>
          <a:chExt cx="0" cy="0"/>
        </a:xfrm>
      </p:grpSpPr>
      <p:pic>
        <p:nvPicPr>
          <p:cNvPr descr="A close-up of a grass field&#10;&#10;Description automatically generated" id="355" name="Google Shape;355;p17"/>
          <p:cNvPicPr preferRelativeResize="0"/>
          <p:nvPr/>
        </p:nvPicPr>
        <p:blipFill rotWithShape="1">
          <a:blip r:embed="rId3">
            <a:alphaModFix/>
          </a:blip>
          <a:srcRect b="0" l="0" r="0" t="58913"/>
          <a:stretch/>
        </p:blipFill>
        <p:spPr>
          <a:xfrm>
            <a:off x="-1" y="5321053"/>
            <a:ext cx="12188825" cy="1556792"/>
          </a:xfrm>
          <a:prstGeom prst="rect">
            <a:avLst/>
          </a:prstGeom>
          <a:noFill/>
          <a:ln>
            <a:noFill/>
          </a:ln>
        </p:spPr>
      </p:pic>
      <p:sp>
        <p:nvSpPr>
          <p:cNvPr id="356" name="Google Shape;356;p17"/>
          <p:cNvSpPr txBox="1"/>
          <p:nvPr/>
        </p:nvSpPr>
        <p:spPr>
          <a:xfrm>
            <a:off x="511277" y="360365"/>
            <a:ext cx="11169445" cy="671851"/>
          </a:xfrm>
          <a:prstGeom prst="rect">
            <a:avLst/>
          </a:prstGeom>
          <a:noFill/>
          <a:ln>
            <a:noFill/>
          </a:ln>
        </p:spPr>
        <p:txBody>
          <a:bodyPr anchorCtr="0" anchor="t" bIns="45700" lIns="91425" spcFirstLastPara="1" rIns="91425" wrap="square" tIns="45700">
            <a:spAutoFit/>
          </a:bodyPr>
          <a:lstStyle/>
          <a:p>
            <a:pPr indent="0" lvl="0" marL="0" marR="0" rtl="0" algn="l">
              <a:lnSpc>
                <a:spcPct val="150000"/>
              </a:lnSpc>
              <a:spcBef>
                <a:spcPts val="0"/>
              </a:spcBef>
              <a:spcAft>
                <a:spcPts val="0"/>
              </a:spcAft>
              <a:buNone/>
            </a:pPr>
            <a:r>
              <a:rPr b="1" lang="en-US" sz="2800">
                <a:solidFill>
                  <a:schemeClr val="dk1"/>
                </a:solidFill>
                <a:latin typeface="Calibri"/>
                <a:ea typeface="Calibri"/>
                <a:cs typeface="Calibri"/>
                <a:sym typeface="Calibri"/>
              </a:rPr>
              <a:t>El cuestionario de la Copa del Mundo 2026</a:t>
            </a:r>
            <a:endParaRPr/>
          </a:p>
        </p:txBody>
      </p:sp>
      <p:sp>
        <p:nvSpPr>
          <p:cNvPr id="357" name="Google Shape;357;p17"/>
          <p:cNvSpPr txBox="1"/>
          <p:nvPr/>
        </p:nvSpPr>
        <p:spPr>
          <a:xfrm>
            <a:off x="1474840" y="1772230"/>
            <a:ext cx="10530348" cy="52322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2800">
                <a:solidFill>
                  <a:schemeClr val="dk1"/>
                </a:solidFill>
                <a:latin typeface="Calibri"/>
                <a:ea typeface="Calibri"/>
                <a:cs typeface="Calibri"/>
                <a:sym typeface="Calibri"/>
              </a:rPr>
              <a:t>¿Qué equipo juega por primera vez la Copa del Mundo?</a:t>
            </a:r>
            <a:endParaRPr b="1" sz="2000">
              <a:solidFill>
                <a:schemeClr val="dk1"/>
              </a:solidFill>
              <a:latin typeface="Calibri"/>
              <a:ea typeface="Calibri"/>
              <a:cs typeface="Calibri"/>
              <a:sym typeface="Calibri"/>
            </a:endParaRPr>
          </a:p>
        </p:txBody>
      </p:sp>
      <p:sp>
        <p:nvSpPr>
          <p:cNvPr id="358" name="Google Shape;358;p17"/>
          <p:cNvSpPr txBox="1"/>
          <p:nvPr/>
        </p:nvSpPr>
        <p:spPr>
          <a:xfrm>
            <a:off x="1474840" y="1203965"/>
            <a:ext cx="10667998" cy="52322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2800">
                <a:solidFill>
                  <a:schemeClr val="dk1"/>
                </a:solidFill>
                <a:latin typeface="Calibri"/>
                <a:ea typeface="Calibri"/>
                <a:cs typeface="Calibri"/>
                <a:sym typeface="Calibri"/>
              </a:rPr>
              <a:t>Which country will play at a World Cup for the first time?</a:t>
            </a:r>
            <a:endParaRPr b="1" sz="2000">
              <a:solidFill>
                <a:schemeClr val="dk1"/>
              </a:solidFill>
              <a:latin typeface="Calibri"/>
              <a:ea typeface="Calibri"/>
              <a:cs typeface="Calibri"/>
              <a:sym typeface="Calibri"/>
            </a:endParaRPr>
          </a:p>
        </p:txBody>
      </p:sp>
      <p:pic>
        <p:nvPicPr>
          <p:cNvPr descr="Logo, company name&#10;&#10;Description automatically generated" id="359" name="Google Shape;359;p17"/>
          <p:cNvPicPr preferRelativeResize="0"/>
          <p:nvPr/>
        </p:nvPicPr>
        <p:blipFill rotWithShape="1">
          <a:blip r:embed="rId4">
            <a:alphaModFix/>
          </a:blip>
          <a:srcRect b="0" l="0" r="0" t="0"/>
          <a:stretch/>
        </p:blipFill>
        <p:spPr>
          <a:xfrm>
            <a:off x="511277" y="1182847"/>
            <a:ext cx="863834" cy="503903"/>
          </a:xfrm>
          <a:prstGeom prst="rect">
            <a:avLst/>
          </a:prstGeom>
          <a:noFill/>
          <a:ln>
            <a:noFill/>
          </a:ln>
        </p:spPr>
      </p:pic>
      <p:pic>
        <p:nvPicPr>
          <p:cNvPr id="360" name="Google Shape;360;p17"/>
          <p:cNvPicPr preferRelativeResize="0"/>
          <p:nvPr/>
        </p:nvPicPr>
        <p:blipFill rotWithShape="1">
          <a:blip r:embed="rId5">
            <a:alphaModFix/>
          </a:blip>
          <a:srcRect b="0" l="0" r="0" t="0"/>
          <a:stretch/>
        </p:blipFill>
        <p:spPr>
          <a:xfrm>
            <a:off x="515770" y="1751112"/>
            <a:ext cx="859342" cy="503903"/>
          </a:xfrm>
          <a:prstGeom prst="rect">
            <a:avLst/>
          </a:prstGeom>
          <a:noFill/>
          <a:ln>
            <a:noFill/>
          </a:ln>
        </p:spPr>
      </p:pic>
      <p:sp>
        <p:nvSpPr>
          <p:cNvPr id="361" name="Google Shape;361;p17"/>
          <p:cNvSpPr txBox="1"/>
          <p:nvPr/>
        </p:nvSpPr>
        <p:spPr>
          <a:xfrm>
            <a:off x="334298" y="2494419"/>
            <a:ext cx="11670890" cy="2645083"/>
          </a:xfrm>
          <a:prstGeom prst="rect">
            <a:avLst/>
          </a:prstGeom>
          <a:noFill/>
          <a:ln>
            <a:noFill/>
          </a:ln>
        </p:spPr>
        <p:txBody>
          <a:bodyPr anchorCtr="0" anchor="t" bIns="45700" lIns="91425" spcFirstLastPara="1" rIns="91425" wrap="square" tIns="45700">
            <a:spAutoFit/>
          </a:bodyPr>
          <a:lstStyle/>
          <a:p>
            <a:pPr indent="-342900" lvl="0" marL="342900" marR="0" rtl="0" algn="l">
              <a:lnSpc>
                <a:spcPct val="200000"/>
              </a:lnSpc>
              <a:spcBef>
                <a:spcPts val="0"/>
              </a:spcBef>
              <a:spcAft>
                <a:spcPts val="0"/>
              </a:spcAft>
              <a:buClr>
                <a:schemeClr val="dk1"/>
              </a:buClr>
              <a:buSzPts val="2900"/>
              <a:buFont typeface="Calibri"/>
              <a:buAutoNum type="alphaUcParenR"/>
            </a:pPr>
            <a:r>
              <a:rPr b="1" lang="en-US" sz="2900">
                <a:solidFill>
                  <a:schemeClr val="dk1"/>
                </a:solidFill>
                <a:latin typeface="Calibri"/>
                <a:ea typeface="Calibri"/>
                <a:cs typeface="Calibri"/>
                <a:sym typeface="Calibri"/>
              </a:rPr>
              <a:t> Nueva Zelanda.</a:t>
            </a:r>
            <a:endParaRPr i="1" sz="2900">
              <a:solidFill>
                <a:schemeClr val="dk1"/>
              </a:solidFill>
              <a:latin typeface="Calibri"/>
              <a:ea typeface="Calibri"/>
              <a:cs typeface="Calibri"/>
              <a:sym typeface="Calibri"/>
            </a:endParaRPr>
          </a:p>
          <a:p>
            <a:pPr indent="-342900" lvl="0" marL="342900" marR="0" rtl="0" algn="l">
              <a:lnSpc>
                <a:spcPct val="200000"/>
              </a:lnSpc>
              <a:spcBef>
                <a:spcPts val="0"/>
              </a:spcBef>
              <a:spcAft>
                <a:spcPts val="0"/>
              </a:spcAft>
              <a:buClr>
                <a:schemeClr val="dk1"/>
              </a:buClr>
              <a:buSzPts val="2900"/>
              <a:buFont typeface="Calibri"/>
              <a:buAutoNum type="alphaUcParenR"/>
            </a:pPr>
            <a:r>
              <a:rPr b="1" lang="en-US" sz="2900">
                <a:solidFill>
                  <a:schemeClr val="dk1"/>
                </a:solidFill>
                <a:latin typeface="Calibri"/>
                <a:ea typeface="Calibri"/>
                <a:cs typeface="Calibri"/>
                <a:sym typeface="Calibri"/>
              </a:rPr>
              <a:t> Cabo Verde.</a:t>
            </a:r>
            <a:endParaRPr/>
          </a:p>
          <a:p>
            <a:pPr indent="-342900" lvl="0" marL="342900" marR="0" rtl="0" algn="l">
              <a:lnSpc>
                <a:spcPct val="200000"/>
              </a:lnSpc>
              <a:spcBef>
                <a:spcPts val="0"/>
              </a:spcBef>
              <a:spcAft>
                <a:spcPts val="0"/>
              </a:spcAft>
              <a:buClr>
                <a:schemeClr val="dk1"/>
              </a:buClr>
              <a:buSzPts val="2900"/>
              <a:buFont typeface="Calibri"/>
              <a:buAutoNum type="alphaUcParenR"/>
            </a:pPr>
            <a:r>
              <a:rPr b="1" lang="en-US" sz="2900">
                <a:solidFill>
                  <a:schemeClr val="dk1"/>
                </a:solidFill>
                <a:latin typeface="Calibri"/>
                <a:ea typeface="Calibri"/>
                <a:cs typeface="Calibri"/>
                <a:sym typeface="Calibri"/>
              </a:rPr>
              <a:t> Haití.</a:t>
            </a:r>
            <a:endParaRPr b="1" sz="2900">
              <a:solidFill>
                <a:schemeClr val="dk1"/>
              </a:solidFill>
              <a:latin typeface="Calibri"/>
              <a:ea typeface="Calibri"/>
              <a:cs typeface="Calibri"/>
              <a:sym typeface="Calibri"/>
            </a:endParaRPr>
          </a:p>
        </p:txBody>
      </p:sp>
      <p:sp>
        <p:nvSpPr>
          <p:cNvPr id="362" name="Google Shape;362;p17"/>
          <p:cNvSpPr txBox="1"/>
          <p:nvPr/>
        </p:nvSpPr>
        <p:spPr>
          <a:xfrm>
            <a:off x="11356257" y="90045"/>
            <a:ext cx="786581" cy="707886"/>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n-US" sz="4000">
                <a:solidFill>
                  <a:schemeClr val="dk1"/>
                </a:solidFill>
                <a:latin typeface="Calibri"/>
                <a:ea typeface="Calibri"/>
                <a:cs typeface="Calibri"/>
                <a:sym typeface="Calibri"/>
              </a:rPr>
              <a:t>7</a:t>
            </a:r>
            <a:endParaRPr b="1" sz="4000">
              <a:solidFill>
                <a:schemeClr val="dk1"/>
              </a:solidFill>
              <a:latin typeface="Calibri"/>
              <a:ea typeface="Calibri"/>
              <a:cs typeface="Calibri"/>
              <a:sym typeface="Calibri"/>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361">
                                            <p:txEl>
                                              <p:pRg end="0" st="0"/>
                                            </p:txEl>
                                          </p:spTgt>
                                        </p:tgtEl>
                                        <p:attrNameLst>
                                          <p:attrName>style.visibility</p:attrName>
                                        </p:attrNameLst>
                                      </p:cBhvr>
                                      <p:to>
                                        <p:strVal val="visible"/>
                                      </p:to>
                                    </p:set>
                                    <p:anim calcmode="lin" valueType="num">
                                      <p:cBhvr additive="base">
                                        <p:cTn dur="500"/>
                                        <p:tgtEl>
                                          <p:spTgt spid="361">
                                            <p:txEl>
                                              <p:pRg end="0" st="0"/>
                                            </p:txEl>
                                          </p:spTgt>
                                        </p:tgtEl>
                                        <p:attrNameLst>
                                          <p:attrName>ppt_y</p:attrName>
                                        </p:attrNameLst>
                                      </p:cBhvr>
                                      <p:tavLst>
                                        <p:tav fmla="" tm="0">
                                          <p:val>
                                            <p:strVal val="#ppt_y+1"/>
                                          </p:val>
                                        </p:tav>
                                        <p:tav fmla="" tm="100000">
                                          <p:val>
                                            <p:strVal val="#ppt_y"/>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361">
                                            <p:txEl>
                                              <p:pRg end="1" st="1"/>
                                            </p:txEl>
                                          </p:spTgt>
                                        </p:tgtEl>
                                        <p:attrNameLst>
                                          <p:attrName>style.visibility</p:attrName>
                                        </p:attrNameLst>
                                      </p:cBhvr>
                                      <p:to>
                                        <p:strVal val="visible"/>
                                      </p:to>
                                    </p:set>
                                    <p:anim calcmode="lin" valueType="num">
                                      <p:cBhvr additive="base">
                                        <p:cTn dur="500"/>
                                        <p:tgtEl>
                                          <p:spTgt spid="361">
                                            <p:txEl>
                                              <p:pRg end="1" st="1"/>
                                            </p:txEl>
                                          </p:spTgt>
                                        </p:tgtEl>
                                        <p:attrNameLst>
                                          <p:attrName>ppt_y</p:attrName>
                                        </p:attrNameLst>
                                      </p:cBhvr>
                                      <p:tavLst>
                                        <p:tav fmla="" tm="0">
                                          <p:val>
                                            <p:strVal val="#ppt_y+1"/>
                                          </p:val>
                                        </p:tav>
                                        <p:tav fmla="" tm="100000">
                                          <p:val>
                                            <p:strVal val="#ppt_y"/>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361">
                                            <p:txEl>
                                              <p:pRg end="2" st="2"/>
                                            </p:txEl>
                                          </p:spTgt>
                                        </p:tgtEl>
                                        <p:attrNameLst>
                                          <p:attrName>style.visibility</p:attrName>
                                        </p:attrNameLst>
                                      </p:cBhvr>
                                      <p:to>
                                        <p:strVal val="visible"/>
                                      </p:to>
                                    </p:set>
                                    <p:anim calcmode="lin" valueType="num">
                                      <p:cBhvr additive="base">
                                        <p:cTn dur="500"/>
                                        <p:tgtEl>
                                          <p:spTgt spid="361">
                                            <p:txEl>
                                              <p:pRg end="2" st="2"/>
                                            </p:txEl>
                                          </p:spTgt>
                                        </p:tgtEl>
                                        <p:attrNameLst>
                                          <p:attrName>ppt_y</p:attrName>
                                        </p:attrNameLst>
                                      </p:cBhvr>
                                      <p:tavLst>
                                        <p:tav fmla="" tm="0">
                                          <p:val>
                                            <p:strVal val="#ppt_y+1"/>
                                          </p:val>
                                        </p:tav>
                                        <p:tav fmla="" tm="100000">
                                          <p:val>
                                            <p:strVal val="#ppt_y"/>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58"/>
                                        </p:tgtEl>
                                        <p:attrNameLst>
                                          <p:attrName>style.visibility</p:attrName>
                                        </p:attrNameLst>
                                      </p:cBhvr>
                                      <p:to>
                                        <p:strVal val="visible"/>
                                      </p:to>
                                    </p:set>
                                    <p:animEffect filter="fade" transition="in">
                                      <p:cBhvr>
                                        <p:cTn dur="500"/>
                                        <p:tgtEl>
                                          <p:spTgt spid="358"/>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57"/>
                                        </p:tgtEl>
                                        <p:attrNameLst>
                                          <p:attrName>style.visibility</p:attrName>
                                        </p:attrNameLst>
                                      </p:cBhvr>
                                      <p:to>
                                        <p:strVal val="visible"/>
                                      </p:to>
                                    </p:set>
                                    <p:animEffect filter="fade" transition="in">
                                      <p:cBhvr>
                                        <p:cTn dur="500"/>
                                        <p:tgtEl>
                                          <p:spTgt spid="357"/>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67" name="Shape 367"/>
        <p:cNvGrpSpPr/>
        <p:nvPr/>
      </p:nvGrpSpPr>
      <p:grpSpPr>
        <a:xfrm>
          <a:off x="0" y="0"/>
          <a:ext cx="0" cy="0"/>
          <a:chOff x="0" y="0"/>
          <a:chExt cx="0" cy="0"/>
        </a:xfrm>
      </p:grpSpPr>
      <p:pic>
        <p:nvPicPr>
          <p:cNvPr descr="A close-up of a grass field&#10;&#10;Description automatically generated" id="368" name="Google Shape;368;p18"/>
          <p:cNvPicPr preferRelativeResize="0"/>
          <p:nvPr/>
        </p:nvPicPr>
        <p:blipFill rotWithShape="1">
          <a:blip r:embed="rId3">
            <a:alphaModFix/>
          </a:blip>
          <a:srcRect b="0" l="0" r="0" t="58913"/>
          <a:stretch/>
        </p:blipFill>
        <p:spPr>
          <a:xfrm>
            <a:off x="-1" y="5321053"/>
            <a:ext cx="12188825" cy="1556792"/>
          </a:xfrm>
          <a:prstGeom prst="rect">
            <a:avLst/>
          </a:prstGeom>
          <a:noFill/>
          <a:ln>
            <a:noFill/>
          </a:ln>
        </p:spPr>
      </p:pic>
      <p:sp>
        <p:nvSpPr>
          <p:cNvPr id="369" name="Google Shape;369;p18"/>
          <p:cNvSpPr txBox="1"/>
          <p:nvPr/>
        </p:nvSpPr>
        <p:spPr>
          <a:xfrm>
            <a:off x="511277" y="360364"/>
            <a:ext cx="11169445" cy="671851"/>
          </a:xfrm>
          <a:prstGeom prst="rect">
            <a:avLst/>
          </a:prstGeom>
          <a:noFill/>
          <a:ln>
            <a:noFill/>
          </a:ln>
        </p:spPr>
        <p:txBody>
          <a:bodyPr anchorCtr="0" anchor="t" bIns="45700" lIns="91425" spcFirstLastPara="1" rIns="91425" wrap="square" tIns="45700">
            <a:spAutoFit/>
          </a:bodyPr>
          <a:lstStyle/>
          <a:p>
            <a:pPr indent="0" lvl="0" marL="0" marR="0" rtl="0" algn="l">
              <a:lnSpc>
                <a:spcPct val="150000"/>
              </a:lnSpc>
              <a:spcBef>
                <a:spcPts val="0"/>
              </a:spcBef>
              <a:spcAft>
                <a:spcPts val="0"/>
              </a:spcAft>
              <a:buNone/>
            </a:pPr>
            <a:r>
              <a:rPr b="1" lang="en-US" sz="2800">
                <a:solidFill>
                  <a:schemeClr val="dk1"/>
                </a:solidFill>
                <a:latin typeface="Calibri"/>
                <a:ea typeface="Calibri"/>
                <a:cs typeface="Calibri"/>
                <a:sym typeface="Calibri"/>
              </a:rPr>
              <a:t>El cuestionario de la Copa del Mundo 2026</a:t>
            </a:r>
            <a:endParaRPr/>
          </a:p>
        </p:txBody>
      </p:sp>
      <p:sp>
        <p:nvSpPr>
          <p:cNvPr id="370" name="Google Shape;370;p18"/>
          <p:cNvSpPr txBox="1"/>
          <p:nvPr/>
        </p:nvSpPr>
        <p:spPr>
          <a:xfrm>
            <a:off x="1474840" y="1772229"/>
            <a:ext cx="10530348" cy="52322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2800">
                <a:solidFill>
                  <a:schemeClr val="dk1"/>
                </a:solidFill>
                <a:latin typeface="Calibri"/>
                <a:ea typeface="Calibri"/>
                <a:cs typeface="Calibri"/>
                <a:sym typeface="Calibri"/>
              </a:rPr>
              <a:t>¿Qué equipo ganó la Copa del Mundo Femenina en 2023?</a:t>
            </a:r>
            <a:endParaRPr sz="1800">
              <a:solidFill>
                <a:schemeClr val="dk1"/>
              </a:solidFill>
              <a:latin typeface="Calibri"/>
              <a:ea typeface="Calibri"/>
              <a:cs typeface="Calibri"/>
              <a:sym typeface="Calibri"/>
            </a:endParaRPr>
          </a:p>
        </p:txBody>
      </p:sp>
      <p:sp>
        <p:nvSpPr>
          <p:cNvPr id="371" name="Google Shape;371;p18"/>
          <p:cNvSpPr txBox="1"/>
          <p:nvPr/>
        </p:nvSpPr>
        <p:spPr>
          <a:xfrm>
            <a:off x="1474840" y="1203964"/>
            <a:ext cx="10667998" cy="52322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2800">
                <a:solidFill>
                  <a:schemeClr val="dk1"/>
                </a:solidFill>
                <a:latin typeface="Calibri"/>
                <a:ea typeface="Calibri"/>
                <a:cs typeface="Calibri"/>
                <a:sym typeface="Calibri"/>
              </a:rPr>
              <a:t>Who won the Women’s World Cup in 2023?</a:t>
            </a:r>
            <a:endParaRPr b="1" sz="2000">
              <a:solidFill>
                <a:schemeClr val="dk1"/>
              </a:solidFill>
              <a:latin typeface="Calibri"/>
              <a:ea typeface="Calibri"/>
              <a:cs typeface="Calibri"/>
              <a:sym typeface="Calibri"/>
            </a:endParaRPr>
          </a:p>
        </p:txBody>
      </p:sp>
      <p:pic>
        <p:nvPicPr>
          <p:cNvPr descr="Logo, company name&#10;&#10;Description automatically generated" id="372" name="Google Shape;372;p18"/>
          <p:cNvPicPr preferRelativeResize="0"/>
          <p:nvPr/>
        </p:nvPicPr>
        <p:blipFill rotWithShape="1">
          <a:blip r:embed="rId4">
            <a:alphaModFix/>
          </a:blip>
          <a:srcRect b="0" l="0" r="0" t="0"/>
          <a:stretch/>
        </p:blipFill>
        <p:spPr>
          <a:xfrm>
            <a:off x="511277" y="1182846"/>
            <a:ext cx="863834" cy="503903"/>
          </a:xfrm>
          <a:prstGeom prst="rect">
            <a:avLst/>
          </a:prstGeom>
          <a:noFill/>
          <a:ln>
            <a:noFill/>
          </a:ln>
        </p:spPr>
      </p:pic>
      <p:pic>
        <p:nvPicPr>
          <p:cNvPr id="373" name="Google Shape;373;p18"/>
          <p:cNvPicPr preferRelativeResize="0"/>
          <p:nvPr/>
        </p:nvPicPr>
        <p:blipFill rotWithShape="1">
          <a:blip r:embed="rId5">
            <a:alphaModFix/>
          </a:blip>
          <a:srcRect b="0" l="0" r="0" t="0"/>
          <a:stretch/>
        </p:blipFill>
        <p:spPr>
          <a:xfrm>
            <a:off x="515770" y="1751111"/>
            <a:ext cx="859342" cy="503903"/>
          </a:xfrm>
          <a:prstGeom prst="rect">
            <a:avLst/>
          </a:prstGeom>
          <a:noFill/>
          <a:ln>
            <a:noFill/>
          </a:ln>
        </p:spPr>
      </p:pic>
      <p:sp>
        <p:nvSpPr>
          <p:cNvPr id="374" name="Google Shape;374;p18"/>
          <p:cNvSpPr txBox="1"/>
          <p:nvPr/>
        </p:nvSpPr>
        <p:spPr>
          <a:xfrm>
            <a:off x="334298" y="2494418"/>
            <a:ext cx="11670890" cy="2645083"/>
          </a:xfrm>
          <a:prstGeom prst="rect">
            <a:avLst/>
          </a:prstGeom>
          <a:noFill/>
          <a:ln>
            <a:noFill/>
          </a:ln>
        </p:spPr>
        <p:txBody>
          <a:bodyPr anchorCtr="0" anchor="t" bIns="45700" lIns="91425" spcFirstLastPara="1" rIns="91425" wrap="square" tIns="45700">
            <a:spAutoFit/>
          </a:bodyPr>
          <a:lstStyle/>
          <a:p>
            <a:pPr indent="-342900" lvl="0" marL="342900" marR="0" rtl="0" algn="l">
              <a:lnSpc>
                <a:spcPct val="200000"/>
              </a:lnSpc>
              <a:spcBef>
                <a:spcPts val="0"/>
              </a:spcBef>
              <a:spcAft>
                <a:spcPts val="0"/>
              </a:spcAft>
              <a:buClr>
                <a:schemeClr val="dk1"/>
              </a:buClr>
              <a:buSzPts val="2900"/>
              <a:buFont typeface="Calibri"/>
              <a:buAutoNum type="alphaUcParenR"/>
            </a:pPr>
            <a:r>
              <a:rPr b="1" lang="en-US" sz="2900">
                <a:solidFill>
                  <a:schemeClr val="dk1"/>
                </a:solidFill>
                <a:latin typeface="Calibri"/>
                <a:ea typeface="Calibri"/>
                <a:cs typeface="Calibri"/>
                <a:sym typeface="Calibri"/>
              </a:rPr>
              <a:t> Los Estados Unidos</a:t>
            </a:r>
            <a:endParaRPr i="1" sz="2900">
              <a:solidFill>
                <a:schemeClr val="dk1"/>
              </a:solidFill>
              <a:latin typeface="Calibri"/>
              <a:ea typeface="Calibri"/>
              <a:cs typeface="Calibri"/>
              <a:sym typeface="Calibri"/>
            </a:endParaRPr>
          </a:p>
          <a:p>
            <a:pPr indent="-342900" lvl="0" marL="342900" marR="0" rtl="0" algn="l">
              <a:lnSpc>
                <a:spcPct val="200000"/>
              </a:lnSpc>
              <a:spcBef>
                <a:spcPts val="0"/>
              </a:spcBef>
              <a:spcAft>
                <a:spcPts val="0"/>
              </a:spcAft>
              <a:buClr>
                <a:schemeClr val="dk1"/>
              </a:buClr>
              <a:buSzPts val="2900"/>
              <a:buFont typeface="Calibri"/>
              <a:buAutoNum type="alphaUcParenR"/>
            </a:pPr>
            <a:r>
              <a:rPr b="1" lang="en-US" sz="2900">
                <a:solidFill>
                  <a:schemeClr val="dk1"/>
                </a:solidFill>
                <a:latin typeface="Calibri"/>
                <a:ea typeface="Calibri"/>
                <a:cs typeface="Calibri"/>
                <a:sym typeface="Calibri"/>
              </a:rPr>
              <a:t> Inglaterra</a:t>
            </a:r>
            <a:endParaRPr b="1" sz="2900">
              <a:solidFill>
                <a:schemeClr val="dk1"/>
              </a:solidFill>
              <a:latin typeface="Calibri"/>
              <a:ea typeface="Calibri"/>
              <a:cs typeface="Calibri"/>
              <a:sym typeface="Calibri"/>
            </a:endParaRPr>
          </a:p>
          <a:p>
            <a:pPr indent="-342900" lvl="0" marL="342900" marR="0" rtl="0" algn="l">
              <a:lnSpc>
                <a:spcPct val="200000"/>
              </a:lnSpc>
              <a:spcBef>
                <a:spcPts val="0"/>
              </a:spcBef>
              <a:spcAft>
                <a:spcPts val="0"/>
              </a:spcAft>
              <a:buClr>
                <a:schemeClr val="dk1"/>
              </a:buClr>
              <a:buSzPts val="2900"/>
              <a:buFont typeface="Calibri"/>
              <a:buAutoNum type="alphaUcParenR"/>
            </a:pPr>
            <a:r>
              <a:rPr b="1" lang="en-US" sz="2900">
                <a:solidFill>
                  <a:schemeClr val="dk1"/>
                </a:solidFill>
                <a:latin typeface="Calibri"/>
                <a:ea typeface="Calibri"/>
                <a:cs typeface="Calibri"/>
                <a:sym typeface="Calibri"/>
              </a:rPr>
              <a:t> España</a:t>
            </a:r>
            <a:endParaRPr b="1" sz="2900">
              <a:solidFill>
                <a:schemeClr val="dk1"/>
              </a:solidFill>
              <a:latin typeface="Calibri"/>
              <a:ea typeface="Calibri"/>
              <a:cs typeface="Calibri"/>
              <a:sym typeface="Calibri"/>
            </a:endParaRPr>
          </a:p>
        </p:txBody>
      </p:sp>
      <p:sp>
        <p:nvSpPr>
          <p:cNvPr id="375" name="Google Shape;375;p18"/>
          <p:cNvSpPr txBox="1"/>
          <p:nvPr/>
        </p:nvSpPr>
        <p:spPr>
          <a:xfrm>
            <a:off x="11356257" y="90045"/>
            <a:ext cx="786581" cy="707886"/>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n-US" sz="4000">
                <a:solidFill>
                  <a:schemeClr val="dk1"/>
                </a:solidFill>
                <a:latin typeface="Calibri"/>
                <a:ea typeface="Calibri"/>
                <a:cs typeface="Calibri"/>
                <a:sym typeface="Calibri"/>
              </a:rPr>
              <a:t>8</a:t>
            </a:r>
            <a:endParaRPr b="1" sz="4000">
              <a:solidFill>
                <a:schemeClr val="dk1"/>
              </a:solidFill>
              <a:latin typeface="Calibri"/>
              <a:ea typeface="Calibri"/>
              <a:cs typeface="Calibri"/>
              <a:sym typeface="Calibri"/>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374">
                                            <p:txEl>
                                              <p:pRg end="0" st="0"/>
                                            </p:txEl>
                                          </p:spTgt>
                                        </p:tgtEl>
                                        <p:attrNameLst>
                                          <p:attrName>style.visibility</p:attrName>
                                        </p:attrNameLst>
                                      </p:cBhvr>
                                      <p:to>
                                        <p:strVal val="visible"/>
                                      </p:to>
                                    </p:set>
                                    <p:anim calcmode="lin" valueType="num">
                                      <p:cBhvr additive="base">
                                        <p:cTn dur="500"/>
                                        <p:tgtEl>
                                          <p:spTgt spid="374">
                                            <p:txEl>
                                              <p:pRg end="0" st="0"/>
                                            </p:txEl>
                                          </p:spTgt>
                                        </p:tgtEl>
                                        <p:attrNameLst>
                                          <p:attrName>ppt_y</p:attrName>
                                        </p:attrNameLst>
                                      </p:cBhvr>
                                      <p:tavLst>
                                        <p:tav fmla="" tm="0">
                                          <p:val>
                                            <p:strVal val="#ppt_y+1"/>
                                          </p:val>
                                        </p:tav>
                                        <p:tav fmla="" tm="100000">
                                          <p:val>
                                            <p:strVal val="#ppt_y"/>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374">
                                            <p:txEl>
                                              <p:pRg end="1" st="1"/>
                                            </p:txEl>
                                          </p:spTgt>
                                        </p:tgtEl>
                                        <p:attrNameLst>
                                          <p:attrName>style.visibility</p:attrName>
                                        </p:attrNameLst>
                                      </p:cBhvr>
                                      <p:to>
                                        <p:strVal val="visible"/>
                                      </p:to>
                                    </p:set>
                                    <p:anim calcmode="lin" valueType="num">
                                      <p:cBhvr additive="base">
                                        <p:cTn dur="500"/>
                                        <p:tgtEl>
                                          <p:spTgt spid="374">
                                            <p:txEl>
                                              <p:pRg end="1" st="1"/>
                                            </p:txEl>
                                          </p:spTgt>
                                        </p:tgtEl>
                                        <p:attrNameLst>
                                          <p:attrName>ppt_y</p:attrName>
                                        </p:attrNameLst>
                                      </p:cBhvr>
                                      <p:tavLst>
                                        <p:tav fmla="" tm="0">
                                          <p:val>
                                            <p:strVal val="#ppt_y+1"/>
                                          </p:val>
                                        </p:tav>
                                        <p:tav fmla="" tm="100000">
                                          <p:val>
                                            <p:strVal val="#ppt_y"/>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374">
                                            <p:txEl>
                                              <p:pRg end="2" st="2"/>
                                            </p:txEl>
                                          </p:spTgt>
                                        </p:tgtEl>
                                        <p:attrNameLst>
                                          <p:attrName>style.visibility</p:attrName>
                                        </p:attrNameLst>
                                      </p:cBhvr>
                                      <p:to>
                                        <p:strVal val="visible"/>
                                      </p:to>
                                    </p:set>
                                    <p:anim calcmode="lin" valueType="num">
                                      <p:cBhvr additive="base">
                                        <p:cTn dur="500"/>
                                        <p:tgtEl>
                                          <p:spTgt spid="374">
                                            <p:txEl>
                                              <p:pRg end="2" st="2"/>
                                            </p:txEl>
                                          </p:spTgt>
                                        </p:tgtEl>
                                        <p:attrNameLst>
                                          <p:attrName>ppt_y</p:attrName>
                                        </p:attrNameLst>
                                      </p:cBhvr>
                                      <p:tavLst>
                                        <p:tav fmla="" tm="0">
                                          <p:val>
                                            <p:strVal val="#ppt_y+1"/>
                                          </p:val>
                                        </p:tav>
                                        <p:tav fmla="" tm="100000">
                                          <p:val>
                                            <p:strVal val="#ppt_y"/>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71"/>
                                        </p:tgtEl>
                                        <p:attrNameLst>
                                          <p:attrName>style.visibility</p:attrName>
                                        </p:attrNameLst>
                                      </p:cBhvr>
                                      <p:to>
                                        <p:strVal val="visible"/>
                                      </p:to>
                                    </p:set>
                                    <p:animEffect filter="fade" transition="in">
                                      <p:cBhvr>
                                        <p:cTn dur="500"/>
                                        <p:tgtEl>
                                          <p:spTgt spid="371"/>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70"/>
                                        </p:tgtEl>
                                        <p:attrNameLst>
                                          <p:attrName>style.visibility</p:attrName>
                                        </p:attrNameLst>
                                      </p:cBhvr>
                                      <p:to>
                                        <p:strVal val="visible"/>
                                      </p:to>
                                    </p:set>
                                    <p:animEffect filter="fade" transition="in">
                                      <p:cBhvr>
                                        <p:cTn dur="500"/>
                                        <p:tgtEl>
                                          <p:spTgt spid="370"/>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80" name="Shape 380"/>
        <p:cNvGrpSpPr/>
        <p:nvPr/>
      </p:nvGrpSpPr>
      <p:grpSpPr>
        <a:xfrm>
          <a:off x="0" y="0"/>
          <a:ext cx="0" cy="0"/>
          <a:chOff x="0" y="0"/>
          <a:chExt cx="0" cy="0"/>
        </a:xfrm>
      </p:grpSpPr>
      <p:pic>
        <p:nvPicPr>
          <p:cNvPr descr="A close-up of a grass field&#10;&#10;Description automatically generated" id="381" name="Google Shape;381;p19"/>
          <p:cNvPicPr preferRelativeResize="0"/>
          <p:nvPr/>
        </p:nvPicPr>
        <p:blipFill rotWithShape="1">
          <a:blip r:embed="rId3">
            <a:alphaModFix/>
          </a:blip>
          <a:srcRect b="0" l="0" r="0" t="58913"/>
          <a:stretch/>
        </p:blipFill>
        <p:spPr>
          <a:xfrm>
            <a:off x="-1" y="5321053"/>
            <a:ext cx="12188825" cy="1556792"/>
          </a:xfrm>
          <a:prstGeom prst="rect">
            <a:avLst/>
          </a:prstGeom>
          <a:noFill/>
          <a:ln>
            <a:noFill/>
          </a:ln>
        </p:spPr>
      </p:pic>
      <p:sp>
        <p:nvSpPr>
          <p:cNvPr id="382" name="Google Shape;382;p19"/>
          <p:cNvSpPr txBox="1"/>
          <p:nvPr/>
        </p:nvSpPr>
        <p:spPr>
          <a:xfrm>
            <a:off x="511277" y="328467"/>
            <a:ext cx="11169445" cy="671851"/>
          </a:xfrm>
          <a:prstGeom prst="rect">
            <a:avLst/>
          </a:prstGeom>
          <a:noFill/>
          <a:ln>
            <a:noFill/>
          </a:ln>
        </p:spPr>
        <p:txBody>
          <a:bodyPr anchorCtr="0" anchor="t" bIns="45700" lIns="91425" spcFirstLastPara="1" rIns="91425" wrap="square" tIns="45700">
            <a:spAutoFit/>
          </a:bodyPr>
          <a:lstStyle/>
          <a:p>
            <a:pPr indent="0" lvl="0" marL="0" marR="0" rtl="0" algn="l">
              <a:lnSpc>
                <a:spcPct val="150000"/>
              </a:lnSpc>
              <a:spcBef>
                <a:spcPts val="0"/>
              </a:spcBef>
              <a:spcAft>
                <a:spcPts val="0"/>
              </a:spcAft>
              <a:buNone/>
            </a:pPr>
            <a:r>
              <a:rPr b="1" lang="en-US" sz="2800">
                <a:solidFill>
                  <a:schemeClr val="dk1"/>
                </a:solidFill>
                <a:latin typeface="Calibri"/>
                <a:ea typeface="Calibri"/>
                <a:cs typeface="Calibri"/>
                <a:sym typeface="Calibri"/>
              </a:rPr>
              <a:t>El cuestionario de la Copa del Mundo 2026</a:t>
            </a:r>
            <a:endParaRPr/>
          </a:p>
        </p:txBody>
      </p:sp>
      <p:sp>
        <p:nvSpPr>
          <p:cNvPr id="383" name="Google Shape;383;p19"/>
          <p:cNvSpPr txBox="1"/>
          <p:nvPr/>
        </p:nvSpPr>
        <p:spPr>
          <a:xfrm>
            <a:off x="1474840" y="1740332"/>
            <a:ext cx="10530348" cy="52322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2800">
                <a:solidFill>
                  <a:schemeClr val="dk1"/>
                </a:solidFill>
                <a:latin typeface="Calibri"/>
                <a:ea typeface="Calibri"/>
                <a:cs typeface="Calibri"/>
                <a:sym typeface="Calibri"/>
              </a:rPr>
              <a:t>¿Qué equipo ganó la Copa del Mundo 2022?</a:t>
            </a:r>
            <a:endParaRPr b="1" sz="2000">
              <a:solidFill>
                <a:schemeClr val="dk1"/>
              </a:solidFill>
              <a:latin typeface="Calibri"/>
              <a:ea typeface="Calibri"/>
              <a:cs typeface="Calibri"/>
              <a:sym typeface="Calibri"/>
            </a:endParaRPr>
          </a:p>
        </p:txBody>
      </p:sp>
      <p:sp>
        <p:nvSpPr>
          <p:cNvPr id="384" name="Google Shape;384;p19"/>
          <p:cNvSpPr txBox="1"/>
          <p:nvPr/>
        </p:nvSpPr>
        <p:spPr>
          <a:xfrm>
            <a:off x="1474840" y="1172067"/>
            <a:ext cx="10667998" cy="52322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2800">
                <a:solidFill>
                  <a:schemeClr val="dk1"/>
                </a:solidFill>
                <a:latin typeface="Calibri"/>
                <a:ea typeface="Calibri"/>
                <a:cs typeface="Calibri"/>
                <a:sym typeface="Calibri"/>
              </a:rPr>
              <a:t>Which team won the Men’s World Cup in 2022?</a:t>
            </a:r>
            <a:endParaRPr b="1" sz="2000">
              <a:solidFill>
                <a:schemeClr val="dk1"/>
              </a:solidFill>
              <a:latin typeface="Calibri"/>
              <a:ea typeface="Calibri"/>
              <a:cs typeface="Calibri"/>
              <a:sym typeface="Calibri"/>
            </a:endParaRPr>
          </a:p>
        </p:txBody>
      </p:sp>
      <p:pic>
        <p:nvPicPr>
          <p:cNvPr descr="Logo, company name&#10;&#10;Description automatically generated" id="385" name="Google Shape;385;p19"/>
          <p:cNvPicPr preferRelativeResize="0"/>
          <p:nvPr/>
        </p:nvPicPr>
        <p:blipFill rotWithShape="1">
          <a:blip r:embed="rId4">
            <a:alphaModFix/>
          </a:blip>
          <a:srcRect b="0" l="0" r="0" t="0"/>
          <a:stretch/>
        </p:blipFill>
        <p:spPr>
          <a:xfrm>
            <a:off x="511277" y="1150949"/>
            <a:ext cx="863834" cy="503903"/>
          </a:xfrm>
          <a:prstGeom prst="rect">
            <a:avLst/>
          </a:prstGeom>
          <a:noFill/>
          <a:ln>
            <a:noFill/>
          </a:ln>
        </p:spPr>
      </p:pic>
      <p:pic>
        <p:nvPicPr>
          <p:cNvPr id="386" name="Google Shape;386;p19"/>
          <p:cNvPicPr preferRelativeResize="0"/>
          <p:nvPr/>
        </p:nvPicPr>
        <p:blipFill rotWithShape="1">
          <a:blip r:embed="rId5">
            <a:alphaModFix/>
          </a:blip>
          <a:srcRect b="0" l="0" r="0" t="0"/>
          <a:stretch/>
        </p:blipFill>
        <p:spPr>
          <a:xfrm>
            <a:off x="515770" y="1719214"/>
            <a:ext cx="859342" cy="503903"/>
          </a:xfrm>
          <a:prstGeom prst="rect">
            <a:avLst/>
          </a:prstGeom>
          <a:noFill/>
          <a:ln>
            <a:noFill/>
          </a:ln>
        </p:spPr>
      </p:pic>
      <p:sp>
        <p:nvSpPr>
          <p:cNvPr id="387" name="Google Shape;387;p19"/>
          <p:cNvSpPr txBox="1"/>
          <p:nvPr/>
        </p:nvSpPr>
        <p:spPr>
          <a:xfrm>
            <a:off x="334298" y="2462521"/>
            <a:ext cx="11670890" cy="2645083"/>
          </a:xfrm>
          <a:prstGeom prst="rect">
            <a:avLst/>
          </a:prstGeom>
          <a:noFill/>
          <a:ln>
            <a:noFill/>
          </a:ln>
        </p:spPr>
        <p:txBody>
          <a:bodyPr anchorCtr="0" anchor="t" bIns="45700" lIns="91425" spcFirstLastPara="1" rIns="91425" wrap="square" tIns="45700">
            <a:spAutoFit/>
          </a:bodyPr>
          <a:lstStyle/>
          <a:p>
            <a:pPr indent="-342900" lvl="0" marL="342900" marR="0" rtl="0" algn="l">
              <a:lnSpc>
                <a:spcPct val="200000"/>
              </a:lnSpc>
              <a:spcBef>
                <a:spcPts val="0"/>
              </a:spcBef>
              <a:spcAft>
                <a:spcPts val="0"/>
              </a:spcAft>
              <a:buClr>
                <a:schemeClr val="dk1"/>
              </a:buClr>
              <a:buSzPts val="2900"/>
              <a:buFont typeface="Calibri"/>
              <a:buAutoNum type="alphaUcParenR"/>
            </a:pPr>
            <a:r>
              <a:rPr b="1" lang="en-US" sz="2900">
                <a:solidFill>
                  <a:schemeClr val="dk1"/>
                </a:solidFill>
                <a:latin typeface="Calibri"/>
                <a:ea typeface="Calibri"/>
                <a:cs typeface="Calibri"/>
                <a:sym typeface="Calibri"/>
              </a:rPr>
              <a:t> Argentina.</a:t>
            </a:r>
            <a:endParaRPr i="1" sz="2900">
              <a:solidFill>
                <a:schemeClr val="dk1"/>
              </a:solidFill>
              <a:latin typeface="Calibri"/>
              <a:ea typeface="Calibri"/>
              <a:cs typeface="Calibri"/>
              <a:sym typeface="Calibri"/>
            </a:endParaRPr>
          </a:p>
          <a:p>
            <a:pPr indent="-342900" lvl="0" marL="342900" marR="0" rtl="0" algn="l">
              <a:lnSpc>
                <a:spcPct val="200000"/>
              </a:lnSpc>
              <a:spcBef>
                <a:spcPts val="0"/>
              </a:spcBef>
              <a:spcAft>
                <a:spcPts val="0"/>
              </a:spcAft>
              <a:buClr>
                <a:schemeClr val="dk1"/>
              </a:buClr>
              <a:buSzPts val="2900"/>
              <a:buFont typeface="Calibri"/>
              <a:buAutoNum type="alphaUcParenR"/>
            </a:pPr>
            <a:r>
              <a:rPr b="1" lang="en-US" sz="2900">
                <a:solidFill>
                  <a:schemeClr val="dk1"/>
                </a:solidFill>
                <a:latin typeface="Calibri"/>
                <a:ea typeface="Calibri"/>
                <a:cs typeface="Calibri"/>
                <a:sym typeface="Calibri"/>
              </a:rPr>
              <a:t> España.</a:t>
            </a:r>
            <a:endParaRPr/>
          </a:p>
          <a:p>
            <a:pPr indent="-342900" lvl="0" marL="342900" marR="0" rtl="0" algn="l">
              <a:lnSpc>
                <a:spcPct val="200000"/>
              </a:lnSpc>
              <a:spcBef>
                <a:spcPts val="0"/>
              </a:spcBef>
              <a:spcAft>
                <a:spcPts val="0"/>
              </a:spcAft>
              <a:buClr>
                <a:schemeClr val="dk1"/>
              </a:buClr>
              <a:buSzPts val="2900"/>
              <a:buFont typeface="Calibri"/>
              <a:buAutoNum type="alphaUcParenR"/>
            </a:pPr>
            <a:r>
              <a:rPr b="1" lang="en-US" sz="2900">
                <a:solidFill>
                  <a:schemeClr val="dk1"/>
                </a:solidFill>
                <a:latin typeface="Calibri"/>
                <a:ea typeface="Calibri"/>
                <a:cs typeface="Calibri"/>
                <a:sym typeface="Calibri"/>
              </a:rPr>
              <a:t> Francia.</a:t>
            </a:r>
            <a:endParaRPr b="1" sz="2900">
              <a:solidFill>
                <a:schemeClr val="dk1"/>
              </a:solidFill>
              <a:latin typeface="Calibri"/>
              <a:ea typeface="Calibri"/>
              <a:cs typeface="Calibri"/>
              <a:sym typeface="Calibri"/>
            </a:endParaRPr>
          </a:p>
        </p:txBody>
      </p:sp>
      <p:sp>
        <p:nvSpPr>
          <p:cNvPr id="388" name="Google Shape;388;p19"/>
          <p:cNvSpPr txBox="1"/>
          <p:nvPr/>
        </p:nvSpPr>
        <p:spPr>
          <a:xfrm>
            <a:off x="11356257" y="90045"/>
            <a:ext cx="786581" cy="707886"/>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n-US" sz="4000">
                <a:solidFill>
                  <a:schemeClr val="dk1"/>
                </a:solidFill>
                <a:latin typeface="Calibri"/>
                <a:ea typeface="Calibri"/>
                <a:cs typeface="Calibri"/>
                <a:sym typeface="Calibri"/>
              </a:rPr>
              <a:t>9</a:t>
            </a:r>
            <a:endParaRPr b="1" sz="4000">
              <a:solidFill>
                <a:schemeClr val="dk1"/>
              </a:solidFill>
              <a:latin typeface="Calibri"/>
              <a:ea typeface="Calibri"/>
              <a:cs typeface="Calibri"/>
              <a:sym typeface="Calibri"/>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387">
                                            <p:txEl>
                                              <p:pRg end="0" st="0"/>
                                            </p:txEl>
                                          </p:spTgt>
                                        </p:tgtEl>
                                        <p:attrNameLst>
                                          <p:attrName>style.visibility</p:attrName>
                                        </p:attrNameLst>
                                      </p:cBhvr>
                                      <p:to>
                                        <p:strVal val="visible"/>
                                      </p:to>
                                    </p:set>
                                    <p:anim calcmode="lin" valueType="num">
                                      <p:cBhvr additive="base">
                                        <p:cTn dur="500"/>
                                        <p:tgtEl>
                                          <p:spTgt spid="387">
                                            <p:txEl>
                                              <p:pRg end="0" st="0"/>
                                            </p:txEl>
                                          </p:spTgt>
                                        </p:tgtEl>
                                        <p:attrNameLst>
                                          <p:attrName>ppt_y</p:attrName>
                                        </p:attrNameLst>
                                      </p:cBhvr>
                                      <p:tavLst>
                                        <p:tav fmla="" tm="0">
                                          <p:val>
                                            <p:strVal val="#ppt_y+1"/>
                                          </p:val>
                                        </p:tav>
                                        <p:tav fmla="" tm="100000">
                                          <p:val>
                                            <p:strVal val="#ppt_y"/>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387">
                                            <p:txEl>
                                              <p:pRg end="1" st="1"/>
                                            </p:txEl>
                                          </p:spTgt>
                                        </p:tgtEl>
                                        <p:attrNameLst>
                                          <p:attrName>style.visibility</p:attrName>
                                        </p:attrNameLst>
                                      </p:cBhvr>
                                      <p:to>
                                        <p:strVal val="visible"/>
                                      </p:to>
                                    </p:set>
                                    <p:anim calcmode="lin" valueType="num">
                                      <p:cBhvr additive="base">
                                        <p:cTn dur="500"/>
                                        <p:tgtEl>
                                          <p:spTgt spid="387">
                                            <p:txEl>
                                              <p:pRg end="1" st="1"/>
                                            </p:txEl>
                                          </p:spTgt>
                                        </p:tgtEl>
                                        <p:attrNameLst>
                                          <p:attrName>ppt_y</p:attrName>
                                        </p:attrNameLst>
                                      </p:cBhvr>
                                      <p:tavLst>
                                        <p:tav fmla="" tm="0">
                                          <p:val>
                                            <p:strVal val="#ppt_y+1"/>
                                          </p:val>
                                        </p:tav>
                                        <p:tav fmla="" tm="100000">
                                          <p:val>
                                            <p:strVal val="#ppt_y"/>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387">
                                            <p:txEl>
                                              <p:pRg end="2" st="2"/>
                                            </p:txEl>
                                          </p:spTgt>
                                        </p:tgtEl>
                                        <p:attrNameLst>
                                          <p:attrName>style.visibility</p:attrName>
                                        </p:attrNameLst>
                                      </p:cBhvr>
                                      <p:to>
                                        <p:strVal val="visible"/>
                                      </p:to>
                                    </p:set>
                                    <p:anim calcmode="lin" valueType="num">
                                      <p:cBhvr additive="base">
                                        <p:cTn dur="500"/>
                                        <p:tgtEl>
                                          <p:spTgt spid="387">
                                            <p:txEl>
                                              <p:pRg end="2" st="2"/>
                                            </p:txEl>
                                          </p:spTgt>
                                        </p:tgtEl>
                                        <p:attrNameLst>
                                          <p:attrName>ppt_y</p:attrName>
                                        </p:attrNameLst>
                                      </p:cBhvr>
                                      <p:tavLst>
                                        <p:tav fmla="" tm="0">
                                          <p:val>
                                            <p:strVal val="#ppt_y+1"/>
                                          </p:val>
                                        </p:tav>
                                        <p:tav fmla="" tm="100000">
                                          <p:val>
                                            <p:strVal val="#ppt_y"/>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84"/>
                                        </p:tgtEl>
                                        <p:attrNameLst>
                                          <p:attrName>style.visibility</p:attrName>
                                        </p:attrNameLst>
                                      </p:cBhvr>
                                      <p:to>
                                        <p:strVal val="visible"/>
                                      </p:to>
                                    </p:set>
                                    <p:animEffect filter="fade" transition="in">
                                      <p:cBhvr>
                                        <p:cTn dur="500"/>
                                        <p:tgtEl>
                                          <p:spTgt spid="384"/>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83"/>
                                        </p:tgtEl>
                                        <p:attrNameLst>
                                          <p:attrName>style.visibility</p:attrName>
                                        </p:attrNameLst>
                                      </p:cBhvr>
                                      <p:to>
                                        <p:strVal val="visible"/>
                                      </p:to>
                                    </p:set>
                                    <p:animEffect filter="fade" transition="in">
                                      <p:cBhvr>
                                        <p:cTn dur="500"/>
                                        <p:tgtEl>
                                          <p:spTgt spid="383"/>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0">
  <p:cSld>
    <p:bg>
      <p:bgPr>
        <a:solidFill>
          <a:schemeClr val="lt1"/>
        </a:solidFill>
      </p:bgPr>
    </p:bg>
    <p:spTree>
      <p:nvGrpSpPr>
        <p:cNvPr id="171" name="Shape 171"/>
        <p:cNvGrpSpPr/>
        <p:nvPr/>
      </p:nvGrpSpPr>
      <p:grpSpPr>
        <a:xfrm>
          <a:off x="0" y="0"/>
          <a:ext cx="0" cy="0"/>
          <a:chOff x="0" y="0"/>
          <a:chExt cx="0" cy="0"/>
        </a:xfrm>
      </p:grpSpPr>
      <p:pic>
        <p:nvPicPr>
          <p:cNvPr descr="A close-up of a grass field&#10;&#10;Description automatically generated" id="172" name="Google Shape;172;p2"/>
          <p:cNvPicPr preferRelativeResize="0"/>
          <p:nvPr/>
        </p:nvPicPr>
        <p:blipFill rotWithShape="1">
          <a:blip r:embed="rId3">
            <a:alphaModFix/>
          </a:blip>
          <a:srcRect b="0" l="0" r="0" t="58913"/>
          <a:stretch/>
        </p:blipFill>
        <p:spPr>
          <a:xfrm>
            <a:off x="-1" y="5321053"/>
            <a:ext cx="12188825" cy="1556792"/>
          </a:xfrm>
          <a:prstGeom prst="rect">
            <a:avLst/>
          </a:prstGeom>
          <a:noFill/>
          <a:ln>
            <a:noFill/>
          </a:ln>
        </p:spPr>
      </p:pic>
      <p:sp>
        <p:nvSpPr>
          <p:cNvPr id="173" name="Google Shape;173;p2"/>
          <p:cNvSpPr txBox="1"/>
          <p:nvPr/>
        </p:nvSpPr>
        <p:spPr>
          <a:xfrm>
            <a:off x="336893" y="153282"/>
            <a:ext cx="11515969" cy="3460947"/>
          </a:xfrm>
          <a:prstGeom prst="rect">
            <a:avLst/>
          </a:prstGeom>
          <a:noFill/>
          <a:ln>
            <a:noFill/>
          </a:ln>
        </p:spPr>
        <p:txBody>
          <a:bodyPr anchorCtr="0" anchor="t" bIns="45700" lIns="91425" spcFirstLastPara="1" rIns="91425" wrap="square" tIns="45700">
            <a:spAutoFit/>
          </a:bodyPr>
          <a:lstStyle/>
          <a:p>
            <a:pPr indent="0" lvl="0" marL="0" marR="0" rtl="0" algn="l">
              <a:lnSpc>
                <a:spcPct val="150000"/>
              </a:lnSpc>
              <a:spcBef>
                <a:spcPts val="0"/>
              </a:spcBef>
              <a:spcAft>
                <a:spcPts val="0"/>
              </a:spcAft>
              <a:buNone/>
            </a:pPr>
            <a:r>
              <a:rPr b="1" i="0" lang="en-US" sz="2400" u="none" cap="none" strike="noStrike">
                <a:solidFill>
                  <a:schemeClr val="dk1"/>
                </a:solidFill>
                <a:latin typeface="Calibri"/>
                <a:ea typeface="Calibri"/>
                <a:cs typeface="Calibri"/>
                <a:sym typeface="Calibri"/>
              </a:rPr>
              <a:t>Lesson on World Cup 2026 (La Copa del Mundo 2026)</a:t>
            </a:r>
            <a:endParaRPr/>
          </a:p>
          <a:p>
            <a:pPr indent="0" lvl="0" marL="0" marR="0" rtl="0" algn="l">
              <a:lnSpc>
                <a:spcPct val="150000"/>
              </a:lnSpc>
              <a:spcBef>
                <a:spcPts val="0"/>
              </a:spcBef>
              <a:spcAft>
                <a:spcPts val="0"/>
              </a:spcAft>
              <a:buNone/>
            </a:pPr>
            <a:r>
              <a:rPr b="1" i="0" lang="en-US" sz="2400" u="none" cap="none" strike="noStrike">
                <a:solidFill>
                  <a:schemeClr val="dk1"/>
                </a:solidFill>
                <a:latin typeface="Calibri"/>
                <a:ea typeface="Calibri"/>
                <a:cs typeface="Calibri"/>
                <a:sym typeface="Calibri"/>
              </a:rPr>
              <a:t>Lesson Content:</a:t>
            </a:r>
            <a:endParaRPr b="1" i="0" sz="2000" u="none" cap="none" strike="noStrike">
              <a:solidFill>
                <a:schemeClr val="dk1"/>
              </a:solidFill>
              <a:latin typeface="Calibri"/>
              <a:ea typeface="Calibri"/>
              <a:cs typeface="Calibri"/>
              <a:sym typeface="Calibri"/>
            </a:endParaRPr>
          </a:p>
          <a:p>
            <a:pPr indent="-342900" lvl="0" marL="342900" marR="0" rtl="0" algn="l">
              <a:lnSpc>
                <a:spcPct val="150000"/>
              </a:lnSpc>
              <a:spcBef>
                <a:spcPts val="0"/>
              </a:spcBef>
              <a:spcAft>
                <a:spcPts val="0"/>
              </a:spcAft>
              <a:buClr>
                <a:schemeClr val="dk1"/>
              </a:buClr>
              <a:buSzPts val="2000"/>
              <a:buFont typeface="Arial"/>
              <a:buChar char="•"/>
            </a:pPr>
            <a:r>
              <a:rPr b="0" i="0" lang="en-US" sz="2000" u="none" cap="none" strike="noStrike">
                <a:solidFill>
                  <a:schemeClr val="dk1"/>
                </a:solidFill>
                <a:latin typeface="Calibri"/>
                <a:ea typeface="Calibri"/>
                <a:cs typeface="Calibri"/>
                <a:sym typeface="Calibri"/>
              </a:rPr>
              <a:t>Starter / “Do Now” activity to identify 6 countries taking part at the World Cup 2026</a:t>
            </a:r>
            <a:endParaRPr/>
          </a:p>
          <a:p>
            <a:pPr indent="-342900" lvl="0" marL="342900" marR="0" rtl="0" algn="l">
              <a:lnSpc>
                <a:spcPct val="150000"/>
              </a:lnSpc>
              <a:spcBef>
                <a:spcPts val="0"/>
              </a:spcBef>
              <a:spcAft>
                <a:spcPts val="0"/>
              </a:spcAft>
              <a:buClr>
                <a:schemeClr val="dk1"/>
              </a:buClr>
              <a:buSzPts val="2000"/>
              <a:buFont typeface="Arial"/>
              <a:buChar char="•"/>
            </a:pPr>
            <a:r>
              <a:rPr b="0" i="0" lang="en-US" sz="2000" u="none" cap="none" strike="noStrike">
                <a:solidFill>
                  <a:schemeClr val="dk1"/>
                </a:solidFill>
                <a:latin typeface="Calibri"/>
                <a:ea typeface="Calibri"/>
                <a:cs typeface="Calibri"/>
                <a:sym typeface="Calibri"/>
              </a:rPr>
              <a:t>Conti-style games to reinforce existing vocabulary and introduce some new vocabulary</a:t>
            </a:r>
            <a:endParaRPr/>
          </a:p>
          <a:p>
            <a:pPr indent="-342900" lvl="0" marL="342900" marR="0" rtl="0" algn="l">
              <a:lnSpc>
                <a:spcPct val="150000"/>
              </a:lnSpc>
              <a:spcBef>
                <a:spcPts val="0"/>
              </a:spcBef>
              <a:spcAft>
                <a:spcPts val="0"/>
              </a:spcAft>
              <a:buClr>
                <a:schemeClr val="dk1"/>
              </a:buClr>
              <a:buSzPts val="2000"/>
              <a:buFont typeface="Arial"/>
              <a:buChar char="•"/>
            </a:pPr>
            <a:r>
              <a:rPr b="0" i="0" lang="en-US" sz="2000" u="none" cap="none" strike="noStrike">
                <a:solidFill>
                  <a:schemeClr val="dk1"/>
                </a:solidFill>
                <a:latin typeface="Calibri"/>
                <a:ea typeface="Calibri"/>
                <a:cs typeface="Calibri"/>
                <a:sym typeface="Calibri"/>
              </a:rPr>
              <a:t>World Cup 2026 quiz</a:t>
            </a:r>
            <a:endParaRPr/>
          </a:p>
          <a:p>
            <a:pPr indent="-342900" lvl="0" marL="342900" marR="0" rtl="0" algn="l">
              <a:lnSpc>
                <a:spcPct val="150000"/>
              </a:lnSpc>
              <a:spcBef>
                <a:spcPts val="0"/>
              </a:spcBef>
              <a:spcAft>
                <a:spcPts val="0"/>
              </a:spcAft>
              <a:buClr>
                <a:schemeClr val="dk1"/>
              </a:buClr>
              <a:buSzPts val="2000"/>
              <a:buFont typeface="Arial"/>
              <a:buChar char="•"/>
            </a:pPr>
            <a:r>
              <a:rPr b="0" i="0" lang="en-US" sz="2000" u="none" cap="none" strike="noStrike">
                <a:solidFill>
                  <a:schemeClr val="dk1"/>
                </a:solidFill>
                <a:latin typeface="Calibri"/>
                <a:ea typeface="Calibri"/>
                <a:cs typeface="Calibri"/>
                <a:sym typeface="Calibri"/>
              </a:rPr>
              <a:t>Reading &amp; comprehension task (with writing extension for higher ability pupils)</a:t>
            </a:r>
            <a:endParaRPr/>
          </a:p>
          <a:p>
            <a:pPr indent="-342900" lvl="0" marL="342900" marR="0" rtl="0" algn="l">
              <a:lnSpc>
                <a:spcPct val="150000"/>
              </a:lnSpc>
              <a:spcBef>
                <a:spcPts val="0"/>
              </a:spcBef>
              <a:spcAft>
                <a:spcPts val="0"/>
              </a:spcAft>
              <a:buClr>
                <a:schemeClr val="dk1"/>
              </a:buClr>
              <a:buSzPts val="2000"/>
              <a:buFont typeface="Arial"/>
              <a:buChar char="•"/>
            </a:pPr>
            <a:r>
              <a:rPr b="0" i="0" lang="en-US" sz="2000" u="none" cap="none" strike="noStrike">
                <a:solidFill>
                  <a:schemeClr val="dk1"/>
                </a:solidFill>
                <a:latin typeface="Calibri"/>
                <a:ea typeface="Calibri"/>
                <a:cs typeface="Calibri"/>
                <a:sym typeface="Calibri"/>
              </a:rPr>
              <a:t>Predications task introducing the Future Tense</a:t>
            </a:r>
            <a:endParaRPr/>
          </a:p>
        </p:txBody>
      </p:sp>
      <p:pic>
        <p:nvPicPr>
          <p:cNvPr id="174" name="Google Shape;174;p2"/>
          <p:cNvPicPr preferRelativeResize="0"/>
          <p:nvPr/>
        </p:nvPicPr>
        <p:blipFill rotWithShape="1">
          <a:blip r:embed="rId4">
            <a:alphaModFix/>
          </a:blip>
          <a:srcRect b="0" l="0" r="0" t="0"/>
          <a:stretch/>
        </p:blipFill>
        <p:spPr>
          <a:xfrm>
            <a:off x="1581266" y="6010254"/>
            <a:ext cx="2079583" cy="767266"/>
          </a:xfrm>
          <a:prstGeom prst="rect">
            <a:avLst/>
          </a:prstGeom>
          <a:noFill/>
          <a:ln>
            <a:noFill/>
          </a:ln>
        </p:spPr>
      </p:pic>
      <p:pic>
        <p:nvPicPr>
          <p:cNvPr descr="A yellow sign with black text&#10;&#10;Description automatically generated" id="175" name="Google Shape;175;p2"/>
          <p:cNvPicPr preferRelativeResize="0"/>
          <p:nvPr/>
        </p:nvPicPr>
        <p:blipFill rotWithShape="1">
          <a:blip r:embed="rId5">
            <a:alphaModFix/>
          </a:blip>
          <a:srcRect b="0" l="0" r="0" t="0"/>
          <a:stretch/>
        </p:blipFill>
        <p:spPr>
          <a:xfrm>
            <a:off x="3769466" y="6010254"/>
            <a:ext cx="2479237" cy="767266"/>
          </a:xfrm>
          <a:prstGeom prst="rect">
            <a:avLst/>
          </a:prstGeom>
          <a:noFill/>
          <a:ln>
            <a:noFill/>
          </a:ln>
        </p:spPr>
      </p:pic>
      <p:pic>
        <p:nvPicPr>
          <p:cNvPr descr="A logo of different types of airplanes&#10;&#10;Description automatically generated with medium confidence" id="176" name="Google Shape;176;p2"/>
          <p:cNvPicPr preferRelativeResize="0"/>
          <p:nvPr/>
        </p:nvPicPr>
        <p:blipFill rotWithShape="1">
          <a:blip r:embed="rId6">
            <a:alphaModFix/>
          </a:blip>
          <a:srcRect b="0" l="0" r="0" t="0"/>
          <a:stretch/>
        </p:blipFill>
        <p:spPr>
          <a:xfrm>
            <a:off x="108617" y="6010254"/>
            <a:ext cx="1364031" cy="767267"/>
          </a:xfrm>
          <a:prstGeom prst="rect">
            <a:avLst/>
          </a:prstGeom>
          <a:noFill/>
          <a:ln>
            <a:noFill/>
          </a:ln>
        </p:spPr>
      </p:pic>
    </p:spTree>
  </p:cSld>
  <p:clrMapOvr>
    <a:masterClrMapping/>
  </p:clrMapOvr>
  <mc:AlternateContent>
    <mc:Choice Requires="p14">
      <p:transition spd="slow" p14:dur="700">
        <p:fade/>
      </p:transition>
    </mc:Choice>
    <mc:Fallback>
      <p:transition spd="slow">
        <p:fade/>
      </p:transition>
    </mc:Fallback>
  </mc:AlternateContent>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93" name="Shape 393"/>
        <p:cNvGrpSpPr/>
        <p:nvPr/>
      </p:nvGrpSpPr>
      <p:grpSpPr>
        <a:xfrm>
          <a:off x="0" y="0"/>
          <a:ext cx="0" cy="0"/>
          <a:chOff x="0" y="0"/>
          <a:chExt cx="0" cy="0"/>
        </a:xfrm>
      </p:grpSpPr>
      <p:pic>
        <p:nvPicPr>
          <p:cNvPr descr="A close-up of a grass field&#10;&#10;Description automatically generated" id="394" name="Google Shape;394;p20"/>
          <p:cNvPicPr preferRelativeResize="0"/>
          <p:nvPr/>
        </p:nvPicPr>
        <p:blipFill rotWithShape="1">
          <a:blip r:embed="rId3">
            <a:alphaModFix/>
          </a:blip>
          <a:srcRect b="0" l="0" r="0" t="58913"/>
          <a:stretch/>
        </p:blipFill>
        <p:spPr>
          <a:xfrm>
            <a:off x="-1" y="5321053"/>
            <a:ext cx="12188825" cy="1556792"/>
          </a:xfrm>
          <a:prstGeom prst="rect">
            <a:avLst/>
          </a:prstGeom>
          <a:noFill/>
          <a:ln>
            <a:noFill/>
          </a:ln>
        </p:spPr>
      </p:pic>
      <p:sp>
        <p:nvSpPr>
          <p:cNvPr id="395" name="Google Shape;395;p20"/>
          <p:cNvSpPr txBox="1"/>
          <p:nvPr/>
        </p:nvSpPr>
        <p:spPr>
          <a:xfrm>
            <a:off x="511277" y="328467"/>
            <a:ext cx="11169445" cy="671851"/>
          </a:xfrm>
          <a:prstGeom prst="rect">
            <a:avLst/>
          </a:prstGeom>
          <a:noFill/>
          <a:ln>
            <a:noFill/>
          </a:ln>
        </p:spPr>
        <p:txBody>
          <a:bodyPr anchorCtr="0" anchor="t" bIns="45700" lIns="91425" spcFirstLastPara="1" rIns="91425" wrap="square" tIns="45700">
            <a:spAutoFit/>
          </a:bodyPr>
          <a:lstStyle/>
          <a:p>
            <a:pPr indent="0" lvl="0" marL="0" marR="0" rtl="0" algn="l">
              <a:lnSpc>
                <a:spcPct val="150000"/>
              </a:lnSpc>
              <a:spcBef>
                <a:spcPts val="0"/>
              </a:spcBef>
              <a:spcAft>
                <a:spcPts val="0"/>
              </a:spcAft>
              <a:buNone/>
            </a:pPr>
            <a:r>
              <a:rPr b="1" lang="en-US" sz="2800">
                <a:solidFill>
                  <a:schemeClr val="dk1"/>
                </a:solidFill>
                <a:latin typeface="Calibri"/>
                <a:ea typeface="Calibri"/>
                <a:cs typeface="Calibri"/>
                <a:sym typeface="Calibri"/>
              </a:rPr>
              <a:t>El cuestionario de la Copa del Mundo 2026</a:t>
            </a:r>
            <a:endParaRPr/>
          </a:p>
        </p:txBody>
      </p:sp>
      <p:sp>
        <p:nvSpPr>
          <p:cNvPr id="396" name="Google Shape;396;p20"/>
          <p:cNvSpPr txBox="1"/>
          <p:nvPr/>
        </p:nvSpPr>
        <p:spPr>
          <a:xfrm>
            <a:off x="1474840" y="1740332"/>
            <a:ext cx="10530348" cy="52322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2800">
                <a:solidFill>
                  <a:schemeClr val="dk1"/>
                </a:solidFill>
                <a:latin typeface="Calibri"/>
                <a:ea typeface="Calibri"/>
                <a:cs typeface="Calibri"/>
                <a:sym typeface="Calibri"/>
              </a:rPr>
              <a:t>¿Dónde se juega la final?</a:t>
            </a:r>
            <a:endParaRPr b="1" sz="2000">
              <a:solidFill>
                <a:schemeClr val="dk1"/>
              </a:solidFill>
              <a:latin typeface="Calibri"/>
              <a:ea typeface="Calibri"/>
              <a:cs typeface="Calibri"/>
              <a:sym typeface="Calibri"/>
            </a:endParaRPr>
          </a:p>
        </p:txBody>
      </p:sp>
      <p:sp>
        <p:nvSpPr>
          <p:cNvPr id="397" name="Google Shape;397;p20"/>
          <p:cNvSpPr txBox="1"/>
          <p:nvPr/>
        </p:nvSpPr>
        <p:spPr>
          <a:xfrm>
            <a:off x="1474840" y="1172067"/>
            <a:ext cx="10667998" cy="52322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2800">
                <a:solidFill>
                  <a:schemeClr val="dk1"/>
                </a:solidFill>
                <a:latin typeface="Calibri"/>
                <a:ea typeface="Calibri"/>
                <a:cs typeface="Calibri"/>
                <a:sym typeface="Calibri"/>
              </a:rPr>
              <a:t>Where is the final taking place?</a:t>
            </a:r>
            <a:endParaRPr b="1" sz="2000">
              <a:solidFill>
                <a:schemeClr val="dk1"/>
              </a:solidFill>
              <a:latin typeface="Calibri"/>
              <a:ea typeface="Calibri"/>
              <a:cs typeface="Calibri"/>
              <a:sym typeface="Calibri"/>
            </a:endParaRPr>
          </a:p>
        </p:txBody>
      </p:sp>
      <p:pic>
        <p:nvPicPr>
          <p:cNvPr descr="Logo, company name&#10;&#10;Description automatically generated" id="398" name="Google Shape;398;p20"/>
          <p:cNvPicPr preferRelativeResize="0"/>
          <p:nvPr/>
        </p:nvPicPr>
        <p:blipFill rotWithShape="1">
          <a:blip r:embed="rId4">
            <a:alphaModFix/>
          </a:blip>
          <a:srcRect b="0" l="0" r="0" t="0"/>
          <a:stretch/>
        </p:blipFill>
        <p:spPr>
          <a:xfrm>
            <a:off x="511277" y="1150949"/>
            <a:ext cx="863834" cy="503903"/>
          </a:xfrm>
          <a:prstGeom prst="rect">
            <a:avLst/>
          </a:prstGeom>
          <a:noFill/>
          <a:ln>
            <a:noFill/>
          </a:ln>
        </p:spPr>
      </p:pic>
      <p:pic>
        <p:nvPicPr>
          <p:cNvPr id="399" name="Google Shape;399;p20"/>
          <p:cNvPicPr preferRelativeResize="0"/>
          <p:nvPr/>
        </p:nvPicPr>
        <p:blipFill rotWithShape="1">
          <a:blip r:embed="rId5">
            <a:alphaModFix/>
          </a:blip>
          <a:srcRect b="0" l="0" r="0" t="0"/>
          <a:stretch/>
        </p:blipFill>
        <p:spPr>
          <a:xfrm>
            <a:off x="515770" y="1719214"/>
            <a:ext cx="859342" cy="503903"/>
          </a:xfrm>
          <a:prstGeom prst="rect">
            <a:avLst/>
          </a:prstGeom>
          <a:noFill/>
          <a:ln>
            <a:noFill/>
          </a:ln>
        </p:spPr>
      </p:pic>
      <p:sp>
        <p:nvSpPr>
          <p:cNvPr id="400" name="Google Shape;400;p20"/>
          <p:cNvSpPr txBox="1"/>
          <p:nvPr/>
        </p:nvSpPr>
        <p:spPr>
          <a:xfrm>
            <a:off x="334298" y="2462521"/>
            <a:ext cx="11670890" cy="3537635"/>
          </a:xfrm>
          <a:prstGeom prst="rect">
            <a:avLst/>
          </a:prstGeom>
          <a:noFill/>
          <a:ln>
            <a:noFill/>
          </a:ln>
        </p:spPr>
        <p:txBody>
          <a:bodyPr anchorCtr="0" anchor="t" bIns="45700" lIns="91425" spcFirstLastPara="1" rIns="91425" wrap="square" tIns="45700">
            <a:spAutoFit/>
          </a:bodyPr>
          <a:lstStyle/>
          <a:p>
            <a:pPr indent="-342900" lvl="0" marL="342900" marR="0" rtl="0" algn="l">
              <a:lnSpc>
                <a:spcPct val="200000"/>
              </a:lnSpc>
              <a:spcBef>
                <a:spcPts val="0"/>
              </a:spcBef>
              <a:spcAft>
                <a:spcPts val="0"/>
              </a:spcAft>
              <a:buClr>
                <a:schemeClr val="dk1"/>
              </a:buClr>
              <a:buSzPts val="2900"/>
              <a:buFont typeface="Calibri"/>
              <a:buAutoNum type="alphaUcParenR"/>
            </a:pPr>
            <a:r>
              <a:rPr b="1" lang="en-US" sz="2900">
                <a:solidFill>
                  <a:schemeClr val="dk1"/>
                </a:solidFill>
                <a:latin typeface="Calibri"/>
                <a:ea typeface="Calibri"/>
                <a:cs typeface="Calibri"/>
                <a:sym typeface="Calibri"/>
              </a:rPr>
              <a:t> La final se juega en Nueva Jersey.</a:t>
            </a:r>
            <a:endParaRPr i="1" sz="2900">
              <a:solidFill>
                <a:schemeClr val="dk1"/>
              </a:solidFill>
              <a:latin typeface="Calibri"/>
              <a:ea typeface="Calibri"/>
              <a:cs typeface="Calibri"/>
              <a:sym typeface="Calibri"/>
            </a:endParaRPr>
          </a:p>
          <a:p>
            <a:pPr indent="-342900" lvl="0" marL="342900" marR="0" rtl="0" algn="l">
              <a:lnSpc>
                <a:spcPct val="200000"/>
              </a:lnSpc>
              <a:spcBef>
                <a:spcPts val="0"/>
              </a:spcBef>
              <a:spcAft>
                <a:spcPts val="0"/>
              </a:spcAft>
              <a:buClr>
                <a:schemeClr val="dk1"/>
              </a:buClr>
              <a:buSzPts val="2900"/>
              <a:buFont typeface="Calibri"/>
              <a:buAutoNum type="alphaUcParenR"/>
            </a:pPr>
            <a:r>
              <a:rPr b="1" lang="en-US" sz="2900">
                <a:solidFill>
                  <a:schemeClr val="dk1"/>
                </a:solidFill>
                <a:latin typeface="Calibri"/>
                <a:ea typeface="Calibri"/>
                <a:cs typeface="Calibri"/>
                <a:sym typeface="Calibri"/>
              </a:rPr>
              <a:t> La final se juega en la Ciudad de México.</a:t>
            </a:r>
            <a:endParaRPr i="1" sz="2900">
              <a:solidFill>
                <a:schemeClr val="dk1"/>
              </a:solidFill>
              <a:latin typeface="Calibri"/>
              <a:ea typeface="Calibri"/>
              <a:cs typeface="Calibri"/>
              <a:sym typeface="Calibri"/>
            </a:endParaRPr>
          </a:p>
          <a:p>
            <a:pPr indent="-342900" lvl="0" marL="342900" marR="0" rtl="0" algn="l">
              <a:lnSpc>
                <a:spcPct val="200000"/>
              </a:lnSpc>
              <a:spcBef>
                <a:spcPts val="0"/>
              </a:spcBef>
              <a:spcAft>
                <a:spcPts val="0"/>
              </a:spcAft>
              <a:buClr>
                <a:schemeClr val="dk1"/>
              </a:buClr>
              <a:buSzPts val="2900"/>
              <a:buFont typeface="Calibri"/>
              <a:buAutoNum type="alphaUcParenR"/>
            </a:pPr>
            <a:r>
              <a:rPr b="1" lang="en-US" sz="2900">
                <a:solidFill>
                  <a:schemeClr val="dk1"/>
                </a:solidFill>
                <a:latin typeface="Calibri"/>
                <a:ea typeface="Calibri"/>
                <a:cs typeface="Calibri"/>
                <a:sym typeface="Calibri"/>
              </a:rPr>
              <a:t> La final se juega en Los Ángeles.</a:t>
            </a:r>
            <a:endParaRPr i="1" sz="2900">
              <a:solidFill>
                <a:schemeClr val="dk1"/>
              </a:solidFill>
              <a:latin typeface="Calibri"/>
              <a:ea typeface="Calibri"/>
              <a:cs typeface="Calibri"/>
              <a:sym typeface="Calibri"/>
            </a:endParaRPr>
          </a:p>
          <a:p>
            <a:pPr indent="0" lvl="0" marL="0" marR="0" rtl="0" algn="l">
              <a:lnSpc>
                <a:spcPct val="200000"/>
              </a:lnSpc>
              <a:spcBef>
                <a:spcPts val="0"/>
              </a:spcBef>
              <a:spcAft>
                <a:spcPts val="0"/>
              </a:spcAft>
              <a:buNone/>
            </a:pPr>
            <a:r>
              <a:t/>
            </a:r>
            <a:endParaRPr b="1" sz="2900">
              <a:solidFill>
                <a:schemeClr val="dk1"/>
              </a:solidFill>
              <a:latin typeface="Calibri"/>
              <a:ea typeface="Calibri"/>
              <a:cs typeface="Calibri"/>
              <a:sym typeface="Calibri"/>
            </a:endParaRPr>
          </a:p>
        </p:txBody>
      </p:sp>
      <p:sp>
        <p:nvSpPr>
          <p:cNvPr id="401" name="Google Shape;401;p20"/>
          <p:cNvSpPr txBox="1"/>
          <p:nvPr/>
        </p:nvSpPr>
        <p:spPr>
          <a:xfrm>
            <a:off x="11356257" y="90045"/>
            <a:ext cx="786581" cy="707886"/>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n-US" sz="4000">
                <a:solidFill>
                  <a:schemeClr val="dk1"/>
                </a:solidFill>
                <a:latin typeface="Calibri"/>
                <a:ea typeface="Calibri"/>
                <a:cs typeface="Calibri"/>
                <a:sym typeface="Calibri"/>
              </a:rPr>
              <a:t>10</a:t>
            </a:r>
            <a:endParaRPr b="1" sz="4000">
              <a:solidFill>
                <a:schemeClr val="dk1"/>
              </a:solidFill>
              <a:latin typeface="Calibri"/>
              <a:ea typeface="Calibri"/>
              <a:cs typeface="Calibri"/>
              <a:sym typeface="Calibri"/>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400">
                                            <p:txEl>
                                              <p:pRg end="0" st="0"/>
                                            </p:txEl>
                                          </p:spTgt>
                                        </p:tgtEl>
                                        <p:attrNameLst>
                                          <p:attrName>style.visibility</p:attrName>
                                        </p:attrNameLst>
                                      </p:cBhvr>
                                      <p:to>
                                        <p:strVal val="visible"/>
                                      </p:to>
                                    </p:set>
                                    <p:anim calcmode="lin" valueType="num">
                                      <p:cBhvr additive="base">
                                        <p:cTn dur="500"/>
                                        <p:tgtEl>
                                          <p:spTgt spid="400">
                                            <p:txEl>
                                              <p:pRg end="0" st="0"/>
                                            </p:txEl>
                                          </p:spTgt>
                                        </p:tgtEl>
                                        <p:attrNameLst>
                                          <p:attrName>ppt_y</p:attrName>
                                        </p:attrNameLst>
                                      </p:cBhvr>
                                      <p:tavLst>
                                        <p:tav fmla="" tm="0">
                                          <p:val>
                                            <p:strVal val="#ppt_y+1"/>
                                          </p:val>
                                        </p:tav>
                                        <p:tav fmla="" tm="100000">
                                          <p:val>
                                            <p:strVal val="#ppt_y"/>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400">
                                            <p:txEl>
                                              <p:pRg end="1" st="1"/>
                                            </p:txEl>
                                          </p:spTgt>
                                        </p:tgtEl>
                                        <p:attrNameLst>
                                          <p:attrName>style.visibility</p:attrName>
                                        </p:attrNameLst>
                                      </p:cBhvr>
                                      <p:to>
                                        <p:strVal val="visible"/>
                                      </p:to>
                                    </p:set>
                                    <p:anim calcmode="lin" valueType="num">
                                      <p:cBhvr additive="base">
                                        <p:cTn dur="500"/>
                                        <p:tgtEl>
                                          <p:spTgt spid="400">
                                            <p:txEl>
                                              <p:pRg end="1" st="1"/>
                                            </p:txEl>
                                          </p:spTgt>
                                        </p:tgtEl>
                                        <p:attrNameLst>
                                          <p:attrName>ppt_y</p:attrName>
                                        </p:attrNameLst>
                                      </p:cBhvr>
                                      <p:tavLst>
                                        <p:tav fmla="" tm="0">
                                          <p:val>
                                            <p:strVal val="#ppt_y+1"/>
                                          </p:val>
                                        </p:tav>
                                        <p:tav fmla="" tm="100000">
                                          <p:val>
                                            <p:strVal val="#ppt_y"/>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400">
                                            <p:txEl>
                                              <p:pRg end="2" st="2"/>
                                            </p:txEl>
                                          </p:spTgt>
                                        </p:tgtEl>
                                        <p:attrNameLst>
                                          <p:attrName>style.visibility</p:attrName>
                                        </p:attrNameLst>
                                      </p:cBhvr>
                                      <p:to>
                                        <p:strVal val="visible"/>
                                      </p:to>
                                    </p:set>
                                    <p:anim calcmode="lin" valueType="num">
                                      <p:cBhvr additive="base">
                                        <p:cTn dur="500"/>
                                        <p:tgtEl>
                                          <p:spTgt spid="400">
                                            <p:txEl>
                                              <p:pRg end="2" st="2"/>
                                            </p:txEl>
                                          </p:spTgt>
                                        </p:tgtEl>
                                        <p:attrNameLst>
                                          <p:attrName>ppt_y</p:attrName>
                                        </p:attrNameLst>
                                      </p:cBhvr>
                                      <p:tavLst>
                                        <p:tav fmla="" tm="0">
                                          <p:val>
                                            <p:strVal val="#ppt_y+1"/>
                                          </p:val>
                                        </p:tav>
                                        <p:tav fmla="" tm="100000">
                                          <p:val>
                                            <p:strVal val="#ppt_y"/>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400">
                                            <p:txEl>
                                              <p:pRg end="3" st="3"/>
                                            </p:txEl>
                                          </p:spTgt>
                                        </p:tgtEl>
                                        <p:attrNameLst>
                                          <p:attrName>style.visibility</p:attrName>
                                        </p:attrNameLst>
                                      </p:cBhvr>
                                      <p:to>
                                        <p:strVal val="visible"/>
                                      </p:to>
                                    </p:set>
                                    <p:anim calcmode="lin" valueType="num">
                                      <p:cBhvr additive="base">
                                        <p:cTn dur="500"/>
                                        <p:tgtEl>
                                          <p:spTgt spid="400">
                                            <p:txEl>
                                              <p:pRg end="3" st="3"/>
                                            </p:txEl>
                                          </p:spTgt>
                                        </p:tgtEl>
                                        <p:attrNameLst>
                                          <p:attrName>ppt_y</p:attrName>
                                        </p:attrNameLst>
                                      </p:cBhvr>
                                      <p:tavLst>
                                        <p:tav fmla="" tm="0">
                                          <p:val>
                                            <p:strVal val="#ppt_y+1"/>
                                          </p:val>
                                        </p:tav>
                                        <p:tav fmla="" tm="100000">
                                          <p:val>
                                            <p:strVal val="#ppt_y"/>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97"/>
                                        </p:tgtEl>
                                        <p:attrNameLst>
                                          <p:attrName>style.visibility</p:attrName>
                                        </p:attrNameLst>
                                      </p:cBhvr>
                                      <p:to>
                                        <p:strVal val="visible"/>
                                      </p:to>
                                    </p:set>
                                    <p:animEffect filter="fade" transition="in">
                                      <p:cBhvr>
                                        <p:cTn dur="500"/>
                                        <p:tgtEl>
                                          <p:spTgt spid="397"/>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96"/>
                                        </p:tgtEl>
                                        <p:attrNameLst>
                                          <p:attrName>style.visibility</p:attrName>
                                        </p:attrNameLst>
                                      </p:cBhvr>
                                      <p:to>
                                        <p:strVal val="visible"/>
                                      </p:to>
                                    </p:set>
                                    <p:animEffect filter="fade" transition="in">
                                      <p:cBhvr>
                                        <p:cTn dur="500"/>
                                        <p:tgtEl>
                                          <p:spTgt spid="396"/>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0">
  <p:cSld>
    <p:bg>
      <p:bgPr>
        <a:solidFill>
          <a:schemeClr val="lt1"/>
        </a:solidFill>
      </p:bgPr>
    </p:bg>
    <p:spTree>
      <p:nvGrpSpPr>
        <p:cNvPr id="406" name="Shape 406"/>
        <p:cNvGrpSpPr/>
        <p:nvPr/>
      </p:nvGrpSpPr>
      <p:grpSpPr>
        <a:xfrm>
          <a:off x="0" y="0"/>
          <a:ext cx="0" cy="0"/>
          <a:chOff x="0" y="0"/>
          <a:chExt cx="0" cy="0"/>
        </a:xfrm>
      </p:grpSpPr>
      <p:pic>
        <p:nvPicPr>
          <p:cNvPr descr="A close-up of a grass field&#10;&#10;Description automatically generated" id="407" name="Google Shape;407;p21"/>
          <p:cNvPicPr preferRelativeResize="0"/>
          <p:nvPr/>
        </p:nvPicPr>
        <p:blipFill rotWithShape="1">
          <a:blip r:embed="rId3">
            <a:alphaModFix/>
          </a:blip>
          <a:srcRect b="0" l="0" r="0" t="58913"/>
          <a:stretch/>
        </p:blipFill>
        <p:spPr>
          <a:xfrm>
            <a:off x="-1" y="5321053"/>
            <a:ext cx="12188825" cy="1556792"/>
          </a:xfrm>
          <a:prstGeom prst="rect">
            <a:avLst/>
          </a:prstGeom>
          <a:noFill/>
          <a:ln>
            <a:noFill/>
          </a:ln>
        </p:spPr>
      </p:pic>
      <p:sp>
        <p:nvSpPr>
          <p:cNvPr id="408" name="Google Shape;408;p21"/>
          <p:cNvSpPr txBox="1"/>
          <p:nvPr/>
        </p:nvSpPr>
        <p:spPr>
          <a:xfrm>
            <a:off x="1027385" y="2174485"/>
            <a:ext cx="10134986" cy="1785104"/>
          </a:xfrm>
          <a:prstGeom prst="rect">
            <a:avLst/>
          </a:prstGeom>
          <a:noFill/>
          <a:ln>
            <a:noFill/>
          </a:ln>
        </p:spPr>
        <p:txBody>
          <a:bodyPr anchorCtr="0" anchor="t" bIns="45700" lIns="91425" spcFirstLastPara="1" rIns="91425" wrap="square" tIns="45700">
            <a:spAutoFit/>
          </a:bodyPr>
          <a:lstStyle/>
          <a:p>
            <a:pPr indent="0" lvl="0" marL="0" marR="0" rtl="0" algn="ctr">
              <a:lnSpc>
                <a:spcPct val="150000"/>
              </a:lnSpc>
              <a:spcBef>
                <a:spcPts val="0"/>
              </a:spcBef>
              <a:spcAft>
                <a:spcPts val="0"/>
              </a:spcAft>
              <a:buNone/>
            </a:pPr>
            <a:r>
              <a:rPr b="1" lang="en-US" sz="4400">
                <a:solidFill>
                  <a:srgbClr val="000000"/>
                </a:solidFill>
                <a:latin typeface="Calibri"/>
                <a:ea typeface="Calibri"/>
                <a:cs typeface="Calibri"/>
                <a:sym typeface="Calibri"/>
              </a:rPr>
              <a:t>¡El cuestionario de la Copa del Mundo!</a:t>
            </a:r>
            <a:endParaRPr/>
          </a:p>
          <a:p>
            <a:pPr indent="0" lvl="0" marL="0" marR="0" rtl="0" algn="ctr">
              <a:spcBef>
                <a:spcPts val="0"/>
              </a:spcBef>
              <a:spcAft>
                <a:spcPts val="0"/>
              </a:spcAft>
              <a:buNone/>
            </a:pPr>
            <a:r>
              <a:rPr b="1" lang="en-US" sz="4400">
                <a:solidFill>
                  <a:srgbClr val="000000"/>
                </a:solidFill>
                <a:latin typeface="Calibri"/>
                <a:ea typeface="Calibri"/>
                <a:cs typeface="Calibri"/>
                <a:sym typeface="Calibri"/>
              </a:rPr>
              <a:t>Respuestas</a:t>
            </a:r>
            <a:endParaRPr b="1" sz="4400">
              <a:solidFill>
                <a:srgbClr val="000000"/>
              </a:solidFill>
              <a:latin typeface="Calibri"/>
              <a:ea typeface="Calibri"/>
              <a:cs typeface="Calibri"/>
              <a:sym typeface="Calibri"/>
            </a:endParaRPr>
          </a:p>
        </p:txBody>
      </p:sp>
    </p:spTree>
  </p:cSld>
  <p:clrMapOvr>
    <a:masterClrMapping/>
  </p:clrMapOvr>
  <mc:AlternateContent>
    <mc:Choice Requires="p14">
      <p:transition spd="slow" p14:dur="700">
        <p:fade/>
      </p:transition>
    </mc:Choice>
    <mc:Fallback>
      <p:transition spd="slow">
        <p:fade/>
      </p:transition>
    </mc:Fallback>
  </mc:AlternateContent>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13" name="Shape 413"/>
        <p:cNvGrpSpPr/>
        <p:nvPr/>
      </p:nvGrpSpPr>
      <p:grpSpPr>
        <a:xfrm>
          <a:off x="0" y="0"/>
          <a:ext cx="0" cy="0"/>
          <a:chOff x="0" y="0"/>
          <a:chExt cx="0" cy="0"/>
        </a:xfrm>
      </p:grpSpPr>
      <p:pic>
        <p:nvPicPr>
          <p:cNvPr descr="A close-up of a grass field&#10;&#10;Description automatically generated" id="414" name="Google Shape;414;p22"/>
          <p:cNvPicPr preferRelativeResize="0"/>
          <p:nvPr/>
        </p:nvPicPr>
        <p:blipFill rotWithShape="1">
          <a:blip r:embed="rId3">
            <a:alphaModFix/>
          </a:blip>
          <a:srcRect b="0" l="0" r="0" t="58913"/>
          <a:stretch/>
        </p:blipFill>
        <p:spPr>
          <a:xfrm>
            <a:off x="-1" y="5321053"/>
            <a:ext cx="12188825" cy="1556792"/>
          </a:xfrm>
          <a:prstGeom prst="rect">
            <a:avLst/>
          </a:prstGeom>
          <a:noFill/>
          <a:ln>
            <a:noFill/>
          </a:ln>
        </p:spPr>
      </p:pic>
      <p:sp>
        <p:nvSpPr>
          <p:cNvPr id="415" name="Google Shape;415;p22"/>
          <p:cNvSpPr txBox="1"/>
          <p:nvPr/>
        </p:nvSpPr>
        <p:spPr>
          <a:xfrm>
            <a:off x="511277" y="349733"/>
            <a:ext cx="11169445" cy="671851"/>
          </a:xfrm>
          <a:prstGeom prst="rect">
            <a:avLst/>
          </a:prstGeom>
          <a:noFill/>
          <a:ln>
            <a:noFill/>
          </a:ln>
        </p:spPr>
        <p:txBody>
          <a:bodyPr anchorCtr="0" anchor="t" bIns="45700" lIns="91425" spcFirstLastPara="1" rIns="91425" wrap="square" tIns="45700">
            <a:spAutoFit/>
          </a:bodyPr>
          <a:lstStyle/>
          <a:p>
            <a:pPr indent="0" lvl="0" marL="0" marR="0" rtl="0" algn="l">
              <a:lnSpc>
                <a:spcPct val="150000"/>
              </a:lnSpc>
              <a:spcBef>
                <a:spcPts val="0"/>
              </a:spcBef>
              <a:spcAft>
                <a:spcPts val="0"/>
              </a:spcAft>
              <a:buClr>
                <a:srgbClr val="000000"/>
              </a:buClr>
              <a:buSzPts val="2800"/>
              <a:buFont typeface="Calibri"/>
              <a:buNone/>
            </a:pPr>
            <a:r>
              <a:rPr b="1" i="0" lang="en-US" sz="2800" u="none" cap="none" strike="noStrike">
                <a:solidFill>
                  <a:srgbClr val="000000"/>
                </a:solidFill>
                <a:latin typeface="Calibri"/>
                <a:ea typeface="Calibri"/>
                <a:cs typeface="Calibri"/>
                <a:sym typeface="Calibri"/>
              </a:rPr>
              <a:t>El cuestionario de la Copa del Mundo 2026</a:t>
            </a:r>
            <a:endParaRPr/>
          </a:p>
        </p:txBody>
      </p:sp>
      <p:sp>
        <p:nvSpPr>
          <p:cNvPr id="416" name="Google Shape;416;p22"/>
          <p:cNvSpPr txBox="1"/>
          <p:nvPr/>
        </p:nvSpPr>
        <p:spPr>
          <a:xfrm>
            <a:off x="1474840" y="1745427"/>
            <a:ext cx="10078062" cy="52322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2800"/>
              <a:buFont typeface="Calibri"/>
              <a:buNone/>
            </a:pPr>
            <a:r>
              <a:rPr b="1" i="0" lang="en-US" sz="2800" u="none" cap="none" strike="noStrike">
                <a:solidFill>
                  <a:srgbClr val="000000"/>
                </a:solidFill>
                <a:latin typeface="Calibri"/>
                <a:ea typeface="Calibri"/>
                <a:cs typeface="Calibri"/>
                <a:sym typeface="Calibri"/>
              </a:rPr>
              <a:t>¿Dónde se juega la Copa del Mundo 2026?</a:t>
            </a:r>
            <a:endParaRPr b="1" i="0" sz="2000" u="none" cap="none" strike="noStrike">
              <a:solidFill>
                <a:srgbClr val="000000"/>
              </a:solidFill>
              <a:latin typeface="Calibri"/>
              <a:ea typeface="Calibri"/>
              <a:cs typeface="Calibri"/>
              <a:sym typeface="Calibri"/>
            </a:endParaRPr>
          </a:p>
        </p:txBody>
      </p:sp>
      <p:sp>
        <p:nvSpPr>
          <p:cNvPr id="417" name="Google Shape;417;p22"/>
          <p:cNvSpPr txBox="1"/>
          <p:nvPr/>
        </p:nvSpPr>
        <p:spPr>
          <a:xfrm>
            <a:off x="1474840" y="1177162"/>
            <a:ext cx="10078062" cy="52322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2800"/>
              <a:buFont typeface="Calibri"/>
              <a:buNone/>
            </a:pPr>
            <a:r>
              <a:rPr b="1" i="0" lang="en-US" sz="2800" u="none" cap="none" strike="noStrike">
                <a:solidFill>
                  <a:srgbClr val="000000"/>
                </a:solidFill>
                <a:latin typeface="Calibri"/>
                <a:ea typeface="Calibri"/>
                <a:cs typeface="Calibri"/>
                <a:sym typeface="Calibri"/>
              </a:rPr>
              <a:t>Where is the World Cup 2026 taking place?</a:t>
            </a:r>
            <a:endParaRPr b="1" i="0" sz="2000" u="none" cap="none" strike="noStrike">
              <a:solidFill>
                <a:srgbClr val="000000"/>
              </a:solidFill>
              <a:latin typeface="Calibri"/>
              <a:ea typeface="Calibri"/>
              <a:cs typeface="Calibri"/>
              <a:sym typeface="Calibri"/>
            </a:endParaRPr>
          </a:p>
        </p:txBody>
      </p:sp>
      <p:pic>
        <p:nvPicPr>
          <p:cNvPr descr="Logo, company name&#10;&#10;Description automatically generated" id="418" name="Google Shape;418;p22"/>
          <p:cNvPicPr preferRelativeResize="0"/>
          <p:nvPr/>
        </p:nvPicPr>
        <p:blipFill rotWithShape="1">
          <a:blip r:embed="rId4">
            <a:alphaModFix/>
          </a:blip>
          <a:srcRect b="0" l="0" r="0" t="0"/>
          <a:stretch/>
        </p:blipFill>
        <p:spPr>
          <a:xfrm>
            <a:off x="511277" y="1172215"/>
            <a:ext cx="863834" cy="503903"/>
          </a:xfrm>
          <a:prstGeom prst="rect">
            <a:avLst/>
          </a:prstGeom>
          <a:noFill/>
          <a:ln>
            <a:noFill/>
          </a:ln>
        </p:spPr>
      </p:pic>
      <p:pic>
        <p:nvPicPr>
          <p:cNvPr id="419" name="Google Shape;419;p22"/>
          <p:cNvPicPr preferRelativeResize="0"/>
          <p:nvPr/>
        </p:nvPicPr>
        <p:blipFill rotWithShape="1">
          <a:blip r:embed="rId5">
            <a:alphaModFix/>
          </a:blip>
          <a:srcRect b="0" l="0" r="0" t="0"/>
          <a:stretch/>
        </p:blipFill>
        <p:spPr>
          <a:xfrm>
            <a:off x="515770" y="1740480"/>
            <a:ext cx="859342" cy="503903"/>
          </a:xfrm>
          <a:prstGeom prst="rect">
            <a:avLst/>
          </a:prstGeom>
          <a:noFill/>
          <a:ln>
            <a:noFill/>
          </a:ln>
        </p:spPr>
      </p:pic>
      <p:sp>
        <p:nvSpPr>
          <p:cNvPr id="420" name="Google Shape;420;p22"/>
          <p:cNvSpPr txBox="1"/>
          <p:nvPr/>
        </p:nvSpPr>
        <p:spPr>
          <a:xfrm>
            <a:off x="511276" y="2483787"/>
            <a:ext cx="11482250" cy="3046988"/>
          </a:xfrm>
          <a:prstGeom prst="rect">
            <a:avLst/>
          </a:prstGeom>
          <a:solidFill>
            <a:srgbClr val="FFFFFF">
              <a:alpha val="50196"/>
            </a:srgbClr>
          </a:solidFill>
          <a:ln>
            <a:noFill/>
          </a:ln>
        </p:spPr>
        <p:txBody>
          <a:bodyPr anchorCtr="0" anchor="t" bIns="45700" lIns="91425" spcFirstLastPara="1" rIns="91425" wrap="square" tIns="45700">
            <a:spAutoFit/>
          </a:bodyPr>
          <a:lstStyle/>
          <a:p>
            <a:pPr indent="-342900" lvl="0" marL="342900" marR="0" rtl="0" algn="l">
              <a:lnSpc>
                <a:spcPct val="100000"/>
              </a:lnSpc>
              <a:spcBef>
                <a:spcPts val="0"/>
              </a:spcBef>
              <a:spcAft>
                <a:spcPts val="0"/>
              </a:spcAft>
              <a:buClr>
                <a:srgbClr val="000000"/>
              </a:buClr>
              <a:buSzPts val="3200"/>
              <a:buFont typeface="Calibri"/>
              <a:buAutoNum type="alphaUcParenR"/>
            </a:pPr>
            <a:r>
              <a:rPr b="1" i="0" lang="en-US" sz="3200" u="none" cap="none" strike="noStrike">
                <a:solidFill>
                  <a:srgbClr val="000000"/>
                </a:solidFill>
                <a:latin typeface="Calibri"/>
                <a:ea typeface="Calibri"/>
                <a:cs typeface="Calibri"/>
                <a:sym typeface="Calibri"/>
              </a:rPr>
              <a:t> La Copa del Mundo 2026 se juega en Inglaterra, Escocia y Gales.</a:t>
            </a:r>
            <a:endParaRPr/>
          </a:p>
          <a:p>
            <a:pPr indent="-139700" lvl="0" marL="342900" marR="0" rtl="0" algn="l">
              <a:lnSpc>
                <a:spcPct val="100000"/>
              </a:lnSpc>
              <a:spcBef>
                <a:spcPts val="0"/>
              </a:spcBef>
              <a:spcAft>
                <a:spcPts val="0"/>
              </a:spcAft>
              <a:buClr>
                <a:schemeClr val="dk1"/>
              </a:buClr>
              <a:buSzPts val="3200"/>
              <a:buFont typeface="Calibri"/>
              <a:buNone/>
            </a:pPr>
            <a:r>
              <a:t/>
            </a:r>
            <a:endParaRPr b="0" i="1" sz="3200" u="none" cap="none" strike="noStrike">
              <a:solidFill>
                <a:srgbClr val="000000"/>
              </a:solidFill>
              <a:latin typeface="Calibri"/>
              <a:ea typeface="Calibri"/>
              <a:cs typeface="Calibri"/>
              <a:sym typeface="Calibri"/>
            </a:endParaRPr>
          </a:p>
          <a:p>
            <a:pPr indent="-342900" lvl="0" marL="342900" marR="0" rtl="0" algn="l">
              <a:lnSpc>
                <a:spcPct val="100000"/>
              </a:lnSpc>
              <a:spcBef>
                <a:spcPts val="0"/>
              </a:spcBef>
              <a:spcAft>
                <a:spcPts val="0"/>
              </a:spcAft>
              <a:buClr>
                <a:srgbClr val="000000"/>
              </a:buClr>
              <a:buSzPts val="3200"/>
              <a:buFont typeface="Calibri"/>
              <a:buAutoNum type="alphaUcParenR"/>
            </a:pPr>
            <a:r>
              <a:rPr b="1" i="0" lang="en-US" sz="3200" u="none" cap="none" strike="noStrike">
                <a:solidFill>
                  <a:srgbClr val="000000"/>
                </a:solidFill>
                <a:latin typeface="Calibri"/>
                <a:ea typeface="Calibri"/>
                <a:cs typeface="Calibri"/>
                <a:sym typeface="Calibri"/>
              </a:rPr>
              <a:t> La Copa del Mundo 2026 se juega en Alemania, Austria y Suiza.</a:t>
            </a:r>
            <a:endParaRPr/>
          </a:p>
          <a:p>
            <a:pPr indent="-139700" lvl="0" marL="342900" marR="0" rtl="0" algn="l">
              <a:lnSpc>
                <a:spcPct val="100000"/>
              </a:lnSpc>
              <a:spcBef>
                <a:spcPts val="0"/>
              </a:spcBef>
              <a:spcAft>
                <a:spcPts val="0"/>
              </a:spcAft>
              <a:buClr>
                <a:schemeClr val="dk1"/>
              </a:buClr>
              <a:buSzPts val="3200"/>
              <a:buFont typeface="Calibri"/>
              <a:buNone/>
            </a:pPr>
            <a:r>
              <a:t/>
            </a:r>
            <a:endParaRPr b="0" i="1" sz="3200" u="none" cap="none" strike="noStrike">
              <a:solidFill>
                <a:srgbClr val="000000"/>
              </a:solidFill>
              <a:latin typeface="Calibri"/>
              <a:ea typeface="Calibri"/>
              <a:cs typeface="Calibri"/>
              <a:sym typeface="Calibri"/>
            </a:endParaRPr>
          </a:p>
          <a:p>
            <a:pPr indent="-342900" lvl="0" marL="342900" marR="0" rtl="0" algn="l">
              <a:lnSpc>
                <a:spcPct val="100000"/>
              </a:lnSpc>
              <a:spcBef>
                <a:spcPts val="0"/>
              </a:spcBef>
              <a:spcAft>
                <a:spcPts val="0"/>
              </a:spcAft>
              <a:buClr>
                <a:srgbClr val="000000"/>
              </a:buClr>
              <a:buSzPts val="3200"/>
              <a:buFont typeface="Calibri"/>
              <a:buAutoNum type="alphaUcParenR"/>
            </a:pPr>
            <a:r>
              <a:rPr b="1" i="0" lang="en-US" sz="3200" u="none" cap="none" strike="noStrike">
                <a:solidFill>
                  <a:srgbClr val="000000"/>
                </a:solidFill>
                <a:latin typeface="Calibri"/>
                <a:ea typeface="Calibri"/>
                <a:cs typeface="Calibri"/>
                <a:sym typeface="Calibri"/>
              </a:rPr>
              <a:t> La Copa del Mundo 2026 se juega en los Estados Unidos, Canadá </a:t>
            </a:r>
            <a:r>
              <a:rPr b="1" i="0" lang="en-US" sz="3200" u="none" cap="none" strike="noStrike">
                <a:solidFill>
                  <a:schemeClr val="lt1"/>
                </a:solidFill>
                <a:latin typeface="Calibri"/>
                <a:ea typeface="Calibri"/>
                <a:cs typeface="Calibri"/>
                <a:sym typeface="Calibri"/>
              </a:rPr>
              <a:t>.</a:t>
            </a:r>
            <a:r>
              <a:rPr b="1" i="0" lang="en-US" sz="3200" u="none" cap="none" strike="noStrike">
                <a:solidFill>
                  <a:srgbClr val="000000"/>
                </a:solidFill>
                <a:latin typeface="Calibri"/>
                <a:ea typeface="Calibri"/>
                <a:cs typeface="Calibri"/>
                <a:sym typeface="Calibri"/>
              </a:rPr>
              <a:t>y</a:t>
            </a:r>
            <a:r>
              <a:rPr b="1" i="0" lang="en-US" sz="3200" u="none" cap="none" strike="noStrike">
                <a:solidFill>
                  <a:srgbClr val="000000"/>
                </a:solidFill>
                <a:latin typeface="Calibri"/>
                <a:ea typeface="Calibri"/>
                <a:cs typeface="Calibri"/>
                <a:sym typeface="Calibri"/>
              </a:rPr>
              <a:t> </a:t>
            </a:r>
            <a:r>
              <a:rPr b="1" i="0" lang="en-US" sz="3200" u="none" cap="none" strike="noStrike">
                <a:solidFill>
                  <a:srgbClr val="000000"/>
                </a:solidFill>
                <a:latin typeface="Calibri"/>
                <a:ea typeface="Calibri"/>
                <a:cs typeface="Calibri"/>
                <a:sym typeface="Calibri"/>
              </a:rPr>
              <a:t>México.</a:t>
            </a:r>
            <a:endParaRPr b="0" i="1" sz="3200" u="none" cap="none" strike="noStrike">
              <a:solidFill>
                <a:srgbClr val="000000"/>
              </a:solidFill>
              <a:latin typeface="Calibri"/>
              <a:ea typeface="Calibri"/>
              <a:cs typeface="Calibri"/>
              <a:sym typeface="Calibri"/>
            </a:endParaRPr>
          </a:p>
        </p:txBody>
      </p:sp>
      <p:sp>
        <p:nvSpPr>
          <p:cNvPr id="421" name="Google Shape;421;p22"/>
          <p:cNvSpPr txBox="1"/>
          <p:nvPr/>
        </p:nvSpPr>
        <p:spPr>
          <a:xfrm>
            <a:off x="11356257" y="90045"/>
            <a:ext cx="786581" cy="707886"/>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4000"/>
              <a:buFont typeface="Calibri"/>
              <a:buNone/>
            </a:pPr>
            <a:r>
              <a:rPr b="1" i="0" lang="en-US" sz="4000" u="none" cap="none" strike="noStrike">
                <a:solidFill>
                  <a:srgbClr val="000000"/>
                </a:solidFill>
                <a:latin typeface="Calibri"/>
                <a:ea typeface="Calibri"/>
                <a:cs typeface="Calibri"/>
                <a:sym typeface="Calibri"/>
              </a:rPr>
              <a:t>1</a:t>
            </a:r>
            <a:endParaRPr b="1" i="0" sz="4000" u="none" cap="none" strike="noStrike">
              <a:solidFill>
                <a:srgbClr val="000000"/>
              </a:solidFill>
              <a:latin typeface="Calibri"/>
              <a:ea typeface="Calibri"/>
              <a:cs typeface="Calibri"/>
              <a:sym typeface="Calibri"/>
            </a:endParaRPr>
          </a:p>
        </p:txBody>
      </p:sp>
      <p:sp>
        <p:nvSpPr>
          <p:cNvPr id="422" name="Google Shape;422;p22"/>
          <p:cNvSpPr/>
          <p:nvPr/>
        </p:nvSpPr>
        <p:spPr>
          <a:xfrm>
            <a:off x="393924" y="4316819"/>
            <a:ext cx="11695295" cy="1250273"/>
          </a:xfrm>
          <a:prstGeom prst="rect">
            <a:avLst/>
          </a:prstGeom>
          <a:noFill/>
          <a:ln cap="flat" cmpd="sng" w="57150">
            <a:solidFill>
              <a:srgbClr val="FF0000"/>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420">
                                            <p:txEl>
                                              <p:pRg end="0" st="0"/>
                                            </p:txEl>
                                          </p:spTgt>
                                        </p:tgtEl>
                                        <p:attrNameLst>
                                          <p:attrName>style.visibility</p:attrName>
                                        </p:attrNameLst>
                                      </p:cBhvr>
                                      <p:to>
                                        <p:strVal val="visible"/>
                                      </p:to>
                                    </p:set>
                                    <p:anim calcmode="lin" valueType="num">
                                      <p:cBhvr additive="base">
                                        <p:cTn dur="500"/>
                                        <p:tgtEl>
                                          <p:spTgt spid="420">
                                            <p:txEl>
                                              <p:pRg end="0" st="0"/>
                                            </p:txEl>
                                          </p:spTgt>
                                        </p:tgtEl>
                                        <p:attrNameLst>
                                          <p:attrName>ppt_y</p:attrName>
                                        </p:attrNameLst>
                                      </p:cBhvr>
                                      <p:tavLst>
                                        <p:tav fmla="" tm="0">
                                          <p:val>
                                            <p:strVal val="#ppt_y+1"/>
                                          </p:val>
                                        </p:tav>
                                        <p:tav fmla="" tm="100000">
                                          <p:val>
                                            <p:strVal val="#ppt_y"/>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420">
                                            <p:txEl>
                                              <p:pRg end="1" st="1"/>
                                            </p:txEl>
                                          </p:spTgt>
                                        </p:tgtEl>
                                        <p:attrNameLst>
                                          <p:attrName>style.visibility</p:attrName>
                                        </p:attrNameLst>
                                      </p:cBhvr>
                                      <p:to>
                                        <p:strVal val="visible"/>
                                      </p:to>
                                    </p:set>
                                    <p:anim calcmode="lin" valueType="num">
                                      <p:cBhvr additive="base">
                                        <p:cTn dur="500"/>
                                        <p:tgtEl>
                                          <p:spTgt spid="420">
                                            <p:txEl>
                                              <p:pRg end="1" st="1"/>
                                            </p:txEl>
                                          </p:spTgt>
                                        </p:tgtEl>
                                        <p:attrNameLst>
                                          <p:attrName>ppt_y</p:attrName>
                                        </p:attrNameLst>
                                      </p:cBhvr>
                                      <p:tavLst>
                                        <p:tav fmla="" tm="0">
                                          <p:val>
                                            <p:strVal val="#ppt_y+1"/>
                                          </p:val>
                                        </p:tav>
                                        <p:tav fmla="" tm="100000">
                                          <p:val>
                                            <p:strVal val="#ppt_y"/>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420">
                                            <p:txEl>
                                              <p:pRg end="2" st="2"/>
                                            </p:txEl>
                                          </p:spTgt>
                                        </p:tgtEl>
                                        <p:attrNameLst>
                                          <p:attrName>style.visibility</p:attrName>
                                        </p:attrNameLst>
                                      </p:cBhvr>
                                      <p:to>
                                        <p:strVal val="visible"/>
                                      </p:to>
                                    </p:set>
                                    <p:anim calcmode="lin" valueType="num">
                                      <p:cBhvr additive="base">
                                        <p:cTn dur="500"/>
                                        <p:tgtEl>
                                          <p:spTgt spid="420">
                                            <p:txEl>
                                              <p:pRg end="2" st="2"/>
                                            </p:txEl>
                                          </p:spTgt>
                                        </p:tgtEl>
                                        <p:attrNameLst>
                                          <p:attrName>ppt_y</p:attrName>
                                        </p:attrNameLst>
                                      </p:cBhvr>
                                      <p:tavLst>
                                        <p:tav fmla="" tm="0">
                                          <p:val>
                                            <p:strVal val="#ppt_y+1"/>
                                          </p:val>
                                        </p:tav>
                                        <p:tav fmla="" tm="100000">
                                          <p:val>
                                            <p:strVal val="#ppt_y"/>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420">
                                            <p:txEl>
                                              <p:pRg end="3" st="3"/>
                                            </p:txEl>
                                          </p:spTgt>
                                        </p:tgtEl>
                                        <p:attrNameLst>
                                          <p:attrName>style.visibility</p:attrName>
                                        </p:attrNameLst>
                                      </p:cBhvr>
                                      <p:to>
                                        <p:strVal val="visible"/>
                                      </p:to>
                                    </p:set>
                                    <p:anim calcmode="lin" valueType="num">
                                      <p:cBhvr additive="base">
                                        <p:cTn dur="500"/>
                                        <p:tgtEl>
                                          <p:spTgt spid="420">
                                            <p:txEl>
                                              <p:pRg end="3" st="3"/>
                                            </p:txEl>
                                          </p:spTgt>
                                        </p:tgtEl>
                                        <p:attrNameLst>
                                          <p:attrName>ppt_y</p:attrName>
                                        </p:attrNameLst>
                                      </p:cBhvr>
                                      <p:tavLst>
                                        <p:tav fmla="" tm="0">
                                          <p:val>
                                            <p:strVal val="#ppt_y+1"/>
                                          </p:val>
                                        </p:tav>
                                        <p:tav fmla="" tm="100000">
                                          <p:val>
                                            <p:strVal val="#ppt_y"/>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420">
                                            <p:txEl>
                                              <p:pRg end="4" st="4"/>
                                            </p:txEl>
                                          </p:spTgt>
                                        </p:tgtEl>
                                        <p:attrNameLst>
                                          <p:attrName>style.visibility</p:attrName>
                                        </p:attrNameLst>
                                      </p:cBhvr>
                                      <p:to>
                                        <p:strVal val="visible"/>
                                      </p:to>
                                    </p:set>
                                    <p:anim calcmode="lin" valueType="num">
                                      <p:cBhvr additive="base">
                                        <p:cTn dur="500"/>
                                        <p:tgtEl>
                                          <p:spTgt spid="420">
                                            <p:txEl>
                                              <p:pRg end="4" st="4"/>
                                            </p:txEl>
                                          </p:spTgt>
                                        </p:tgtEl>
                                        <p:attrNameLst>
                                          <p:attrName>ppt_y</p:attrName>
                                        </p:attrNameLst>
                                      </p:cBhvr>
                                      <p:tavLst>
                                        <p:tav fmla="" tm="0">
                                          <p:val>
                                            <p:strVal val="#ppt_y+1"/>
                                          </p:val>
                                        </p:tav>
                                        <p:tav fmla="" tm="100000">
                                          <p:val>
                                            <p:strVal val="#ppt_y"/>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422"/>
                                        </p:tgtEl>
                                        <p:attrNameLst>
                                          <p:attrName>style.visibility</p:attrName>
                                        </p:attrNameLst>
                                      </p:cBhvr>
                                      <p:to>
                                        <p:strVal val="visible"/>
                                      </p:to>
                                    </p:set>
                                    <p:anim calcmode="lin" valueType="num">
                                      <p:cBhvr additive="base">
                                        <p:cTn dur="500"/>
                                        <p:tgtEl>
                                          <p:spTgt spid="422"/>
                                        </p:tgtEl>
                                        <p:attrNameLst>
                                          <p:attrName>ppt_y</p:attrName>
                                        </p:attrNameLst>
                                      </p:cBhvr>
                                      <p:tavLst>
                                        <p:tav fmla="" tm="0">
                                          <p:val>
                                            <p:strVal val="#ppt_y+1"/>
                                          </p:val>
                                        </p:tav>
                                        <p:tav fmla="" tm="100000">
                                          <p:val>
                                            <p:strVal val="#ppt_y"/>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417"/>
                                        </p:tgtEl>
                                        <p:attrNameLst>
                                          <p:attrName>style.visibility</p:attrName>
                                        </p:attrNameLst>
                                      </p:cBhvr>
                                      <p:to>
                                        <p:strVal val="visible"/>
                                      </p:to>
                                    </p:set>
                                    <p:animEffect filter="fade" transition="in">
                                      <p:cBhvr>
                                        <p:cTn dur="500"/>
                                        <p:tgtEl>
                                          <p:spTgt spid="417"/>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416"/>
                                        </p:tgtEl>
                                        <p:attrNameLst>
                                          <p:attrName>style.visibility</p:attrName>
                                        </p:attrNameLst>
                                      </p:cBhvr>
                                      <p:to>
                                        <p:strVal val="visible"/>
                                      </p:to>
                                    </p:set>
                                    <p:animEffect filter="fade" transition="in">
                                      <p:cBhvr>
                                        <p:cTn dur="500"/>
                                        <p:tgtEl>
                                          <p:spTgt spid="416"/>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27" name="Shape 427"/>
        <p:cNvGrpSpPr/>
        <p:nvPr/>
      </p:nvGrpSpPr>
      <p:grpSpPr>
        <a:xfrm>
          <a:off x="0" y="0"/>
          <a:ext cx="0" cy="0"/>
          <a:chOff x="0" y="0"/>
          <a:chExt cx="0" cy="0"/>
        </a:xfrm>
      </p:grpSpPr>
      <p:pic>
        <p:nvPicPr>
          <p:cNvPr descr="A close-up of a grass field&#10;&#10;Description automatically generated" id="428" name="Google Shape;428;p23"/>
          <p:cNvPicPr preferRelativeResize="0"/>
          <p:nvPr/>
        </p:nvPicPr>
        <p:blipFill rotWithShape="1">
          <a:blip r:embed="rId3">
            <a:alphaModFix/>
          </a:blip>
          <a:srcRect b="0" l="0" r="0" t="58913"/>
          <a:stretch/>
        </p:blipFill>
        <p:spPr>
          <a:xfrm>
            <a:off x="-1" y="5321053"/>
            <a:ext cx="12188825" cy="1556792"/>
          </a:xfrm>
          <a:prstGeom prst="rect">
            <a:avLst/>
          </a:prstGeom>
          <a:noFill/>
          <a:ln>
            <a:noFill/>
          </a:ln>
        </p:spPr>
      </p:pic>
      <p:sp>
        <p:nvSpPr>
          <p:cNvPr id="429" name="Google Shape;429;p23"/>
          <p:cNvSpPr txBox="1"/>
          <p:nvPr/>
        </p:nvSpPr>
        <p:spPr>
          <a:xfrm>
            <a:off x="511277" y="328467"/>
            <a:ext cx="11169445" cy="671851"/>
          </a:xfrm>
          <a:prstGeom prst="rect">
            <a:avLst/>
          </a:prstGeom>
          <a:noFill/>
          <a:ln>
            <a:noFill/>
          </a:ln>
        </p:spPr>
        <p:txBody>
          <a:bodyPr anchorCtr="0" anchor="t" bIns="45700" lIns="91425" spcFirstLastPara="1" rIns="91425" wrap="square" tIns="45700">
            <a:spAutoFit/>
          </a:bodyPr>
          <a:lstStyle/>
          <a:p>
            <a:pPr indent="0" lvl="0" marL="0" marR="0" rtl="0" algn="l">
              <a:lnSpc>
                <a:spcPct val="150000"/>
              </a:lnSpc>
              <a:spcBef>
                <a:spcPts val="0"/>
              </a:spcBef>
              <a:spcAft>
                <a:spcPts val="0"/>
              </a:spcAft>
              <a:buClr>
                <a:srgbClr val="000000"/>
              </a:buClr>
              <a:buSzPts val="2800"/>
              <a:buFont typeface="Calibri"/>
              <a:buNone/>
            </a:pPr>
            <a:r>
              <a:rPr b="1" i="0" lang="en-US" sz="2800" u="none" cap="none" strike="noStrike">
                <a:solidFill>
                  <a:srgbClr val="000000"/>
                </a:solidFill>
                <a:latin typeface="Calibri"/>
                <a:ea typeface="Calibri"/>
                <a:cs typeface="Calibri"/>
                <a:sym typeface="Calibri"/>
              </a:rPr>
              <a:t>El cuestionario de la Copa del Mundo 2026</a:t>
            </a:r>
            <a:endParaRPr/>
          </a:p>
        </p:txBody>
      </p:sp>
      <p:sp>
        <p:nvSpPr>
          <p:cNvPr id="430" name="Google Shape;430;p23"/>
          <p:cNvSpPr txBox="1"/>
          <p:nvPr/>
        </p:nvSpPr>
        <p:spPr>
          <a:xfrm>
            <a:off x="1474840" y="1740332"/>
            <a:ext cx="10078062" cy="52322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2800"/>
              <a:buFont typeface="Calibri"/>
              <a:buNone/>
            </a:pPr>
            <a:r>
              <a:rPr b="1" i="0" lang="en-US" sz="2800" u="none" cap="none" strike="noStrike">
                <a:solidFill>
                  <a:srgbClr val="000000"/>
                </a:solidFill>
                <a:latin typeface="Calibri"/>
                <a:ea typeface="Calibri"/>
                <a:cs typeface="Calibri"/>
                <a:sym typeface="Calibri"/>
              </a:rPr>
              <a:t>¿Cuántos países juegan en la Copa del Mundo 2026?</a:t>
            </a:r>
            <a:endParaRPr b="1" i="0" sz="2000" u="none" cap="none" strike="noStrike">
              <a:solidFill>
                <a:srgbClr val="000000"/>
              </a:solidFill>
              <a:latin typeface="Calibri"/>
              <a:ea typeface="Calibri"/>
              <a:cs typeface="Calibri"/>
              <a:sym typeface="Calibri"/>
            </a:endParaRPr>
          </a:p>
        </p:txBody>
      </p:sp>
      <p:sp>
        <p:nvSpPr>
          <p:cNvPr id="431" name="Google Shape;431;p23"/>
          <p:cNvSpPr txBox="1"/>
          <p:nvPr/>
        </p:nvSpPr>
        <p:spPr>
          <a:xfrm>
            <a:off x="1474840" y="1172067"/>
            <a:ext cx="10078062" cy="52322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2800"/>
              <a:buFont typeface="Calibri"/>
              <a:buNone/>
            </a:pPr>
            <a:r>
              <a:rPr b="1" i="0" lang="en-US" sz="2800" u="none" cap="none" strike="noStrike">
                <a:solidFill>
                  <a:srgbClr val="000000"/>
                </a:solidFill>
                <a:latin typeface="Calibri"/>
                <a:ea typeface="Calibri"/>
                <a:cs typeface="Calibri"/>
                <a:sym typeface="Calibri"/>
              </a:rPr>
              <a:t>How many countries play at the World Cup 2026?</a:t>
            </a:r>
            <a:endParaRPr b="1" i="0" sz="2000" u="none" cap="none" strike="noStrike">
              <a:solidFill>
                <a:srgbClr val="000000"/>
              </a:solidFill>
              <a:latin typeface="Calibri"/>
              <a:ea typeface="Calibri"/>
              <a:cs typeface="Calibri"/>
              <a:sym typeface="Calibri"/>
            </a:endParaRPr>
          </a:p>
        </p:txBody>
      </p:sp>
      <p:pic>
        <p:nvPicPr>
          <p:cNvPr descr="Logo, company name&#10;&#10;Description automatically generated" id="432" name="Google Shape;432;p23"/>
          <p:cNvPicPr preferRelativeResize="0"/>
          <p:nvPr/>
        </p:nvPicPr>
        <p:blipFill rotWithShape="1">
          <a:blip r:embed="rId4">
            <a:alphaModFix/>
          </a:blip>
          <a:srcRect b="0" l="0" r="0" t="0"/>
          <a:stretch/>
        </p:blipFill>
        <p:spPr>
          <a:xfrm>
            <a:off x="511277" y="1150949"/>
            <a:ext cx="863834" cy="503903"/>
          </a:xfrm>
          <a:prstGeom prst="rect">
            <a:avLst/>
          </a:prstGeom>
          <a:noFill/>
          <a:ln>
            <a:noFill/>
          </a:ln>
        </p:spPr>
      </p:pic>
      <p:pic>
        <p:nvPicPr>
          <p:cNvPr id="433" name="Google Shape;433;p23"/>
          <p:cNvPicPr preferRelativeResize="0"/>
          <p:nvPr/>
        </p:nvPicPr>
        <p:blipFill rotWithShape="1">
          <a:blip r:embed="rId5">
            <a:alphaModFix/>
          </a:blip>
          <a:srcRect b="0" l="0" r="0" t="0"/>
          <a:stretch/>
        </p:blipFill>
        <p:spPr>
          <a:xfrm>
            <a:off x="515770" y="1719214"/>
            <a:ext cx="859342" cy="503903"/>
          </a:xfrm>
          <a:prstGeom prst="rect">
            <a:avLst/>
          </a:prstGeom>
          <a:noFill/>
          <a:ln>
            <a:noFill/>
          </a:ln>
        </p:spPr>
      </p:pic>
      <p:sp>
        <p:nvSpPr>
          <p:cNvPr id="434" name="Google Shape;434;p23"/>
          <p:cNvSpPr txBox="1"/>
          <p:nvPr/>
        </p:nvSpPr>
        <p:spPr>
          <a:xfrm>
            <a:off x="511277" y="2462521"/>
            <a:ext cx="10962968" cy="2909130"/>
          </a:xfrm>
          <a:prstGeom prst="rect">
            <a:avLst/>
          </a:prstGeom>
          <a:noFill/>
          <a:ln>
            <a:noFill/>
          </a:ln>
        </p:spPr>
        <p:txBody>
          <a:bodyPr anchorCtr="0" anchor="t" bIns="45700" lIns="91425" spcFirstLastPara="1" rIns="91425" wrap="square" tIns="45700">
            <a:spAutoFit/>
          </a:bodyPr>
          <a:lstStyle/>
          <a:p>
            <a:pPr indent="-342900" lvl="0" marL="342900" marR="0" rtl="0" algn="l">
              <a:lnSpc>
                <a:spcPct val="200000"/>
              </a:lnSpc>
              <a:spcBef>
                <a:spcPts val="0"/>
              </a:spcBef>
              <a:spcAft>
                <a:spcPts val="0"/>
              </a:spcAft>
              <a:buClr>
                <a:srgbClr val="000000"/>
              </a:buClr>
              <a:buSzPts val="3200"/>
              <a:buFont typeface="Calibri"/>
              <a:buAutoNum type="alphaUcParenR"/>
            </a:pPr>
            <a:r>
              <a:rPr b="1" i="0" lang="en-US" sz="3200" u="none" cap="none" strike="noStrike">
                <a:solidFill>
                  <a:srgbClr val="000000"/>
                </a:solidFill>
                <a:latin typeface="Calibri"/>
                <a:ea typeface="Calibri"/>
                <a:cs typeface="Calibri"/>
                <a:sym typeface="Calibri"/>
              </a:rPr>
              <a:t> 32 países juegan en la Copa del Mundo 2026.</a:t>
            </a:r>
            <a:endParaRPr b="0" i="1" sz="3200" u="none" cap="none" strike="noStrike">
              <a:solidFill>
                <a:srgbClr val="000000"/>
              </a:solidFill>
              <a:latin typeface="Calibri"/>
              <a:ea typeface="Calibri"/>
              <a:cs typeface="Calibri"/>
              <a:sym typeface="Calibri"/>
            </a:endParaRPr>
          </a:p>
          <a:p>
            <a:pPr indent="-342900" lvl="0" marL="342900" marR="0" rtl="0" algn="l">
              <a:lnSpc>
                <a:spcPct val="200000"/>
              </a:lnSpc>
              <a:spcBef>
                <a:spcPts val="0"/>
              </a:spcBef>
              <a:spcAft>
                <a:spcPts val="0"/>
              </a:spcAft>
              <a:buClr>
                <a:srgbClr val="000000"/>
              </a:buClr>
              <a:buSzPts val="3200"/>
              <a:buFont typeface="Calibri"/>
              <a:buAutoNum type="alphaUcParenR"/>
            </a:pPr>
            <a:r>
              <a:rPr b="1" i="0" lang="en-US" sz="3200" u="none" cap="none" strike="noStrike">
                <a:solidFill>
                  <a:srgbClr val="000000"/>
                </a:solidFill>
                <a:latin typeface="Calibri"/>
                <a:ea typeface="Calibri"/>
                <a:cs typeface="Calibri"/>
                <a:sym typeface="Calibri"/>
              </a:rPr>
              <a:t> 24 países juegan en la Copa del Mundo 2026.</a:t>
            </a:r>
            <a:endParaRPr/>
          </a:p>
          <a:p>
            <a:pPr indent="-342900" lvl="0" marL="342900" marR="0" rtl="0" algn="l">
              <a:lnSpc>
                <a:spcPct val="200000"/>
              </a:lnSpc>
              <a:spcBef>
                <a:spcPts val="0"/>
              </a:spcBef>
              <a:spcAft>
                <a:spcPts val="0"/>
              </a:spcAft>
              <a:buClr>
                <a:srgbClr val="000000"/>
              </a:buClr>
              <a:buSzPts val="3200"/>
              <a:buFont typeface="Calibri"/>
              <a:buAutoNum type="alphaUcParenR"/>
            </a:pPr>
            <a:r>
              <a:rPr b="1" i="0" lang="en-US" sz="3200" u="none" cap="none" strike="noStrike">
                <a:solidFill>
                  <a:srgbClr val="000000"/>
                </a:solidFill>
                <a:latin typeface="Calibri"/>
                <a:ea typeface="Calibri"/>
                <a:cs typeface="Calibri"/>
                <a:sym typeface="Calibri"/>
              </a:rPr>
              <a:t> 48 países juegan en la Copa del Mundo 2026.</a:t>
            </a:r>
            <a:endParaRPr b="0" i="1" sz="3200" u="none" cap="none" strike="noStrike">
              <a:solidFill>
                <a:srgbClr val="000000"/>
              </a:solidFill>
              <a:latin typeface="Calibri"/>
              <a:ea typeface="Calibri"/>
              <a:cs typeface="Calibri"/>
              <a:sym typeface="Calibri"/>
            </a:endParaRPr>
          </a:p>
        </p:txBody>
      </p:sp>
      <p:sp>
        <p:nvSpPr>
          <p:cNvPr id="435" name="Google Shape;435;p23"/>
          <p:cNvSpPr txBox="1"/>
          <p:nvPr/>
        </p:nvSpPr>
        <p:spPr>
          <a:xfrm>
            <a:off x="11356257" y="90045"/>
            <a:ext cx="786581" cy="707886"/>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4000"/>
              <a:buFont typeface="Calibri"/>
              <a:buNone/>
            </a:pPr>
            <a:r>
              <a:rPr b="1" i="0" lang="en-US" sz="4000" u="none" cap="none" strike="noStrike">
                <a:solidFill>
                  <a:srgbClr val="000000"/>
                </a:solidFill>
                <a:latin typeface="Calibri"/>
                <a:ea typeface="Calibri"/>
                <a:cs typeface="Calibri"/>
                <a:sym typeface="Calibri"/>
              </a:rPr>
              <a:t>2</a:t>
            </a:r>
            <a:endParaRPr b="1" i="0" sz="4000" u="none" cap="none" strike="noStrike">
              <a:solidFill>
                <a:srgbClr val="000000"/>
              </a:solidFill>
              <a:latin typeface="Calibri"/>
              <a:ea typeface="Calibri"/>
              <a:cs typeface="Calibri"/>
              <a:sym typeface="Calibri"/>
            </a:endParaRPr>
          </a:p>
        </p:txBody>
      </p:sp>
      <p:sp>
        <p:nvSpPr>
          <p:cNvPr id="436" name="Google Shape;436;p23"/>
          <p:cNvSpPr/>
          <p:nvPr/>
        </p:nvSpPr>
        <p:spPr>
          <a:xfrm>
            <a:off x="372036" y="4358488"/>
            <a:ext cx="11444700" cy="672000"/>
          </a:xfrm>
          <a:prstGeom prst="rect">
            <a:avLst/>
          </a:prstGeom>
          <a:noFill/>
          <a:ln cap="flat" cmpd="sng" w="57150">
            <a:solidFill>
              <a:srgbClr val="FF0000"/>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434">
                                            <p:txEl>
                                              <p:pRg end="0" st="0"/>
                                            </p:txEl>
                                          </p:spTgt>
                                        </p:tgtEl>
                                        <p:attrNameLst>
                                          <p:attrName>style.visibility</p:attrName>
                                        </p:attrNameLst>
                                      </p:cBhvr>
                                      <p:to>
                                        <p:strVal val="visible"/>
                                      </p:to>
                                    </p:set>
                                    <p:anim calcmode="lin" valueType="num">
                                      <p:cBhvr additive="base">
                                        <p:cTn dur="500"/>
                                        <p:tgtEl>
                                          <p:spTgt spid="434">
                                            <p:txEl>
                                              <p:pRg end="0" st="0"/>
                                            </p:txEl>
                                          </p:spTgt>
                                        </p:tgtEl>
                                        <p:attrNameLst>
                                          <p:attrName>ppt_y</p:attrName>
                                        </p:attrNameLst>
                                      </p:cBhvr>
                                      <p:tavLst>
                                        <p:tav fmla="" tm="0">
                                          <p:val>
                                            <p:strVal val="#ppt_y+1"/>
                                          </p:val>
                                        </p:tav>
                                        <p:tav fmla="" tm="100000">
                                          <p:val>
                                            <p:strVal val="#ppt_y"/>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434">
                                            <p:txEl>
                                              <p:pRg end="1" st="1"/>
                                            </p:txEl>
                                          </p:spTgt>
                                        </p:tgtEl>
                                        <p:attrNameLst>
                                          <p:attrName>style.visibility</p:attrName>
                                        </p:attrNameLst>
                                      </p:cBhvr>
                                      <p:to>
                                        <p:strVal val="visible"/>
                                      </p:to>
                                    </p:set>
                                    <p:anim calcmode="lin" valueType="num">
                                      <p:cBhvr additive="base">
                                        <p:cTn dur="500"/>
                                        <p:tgtEl>
                                          <p:spTgt spid="434">
                                            <p:txEl>
                                              <p:pRg end="1" st="1"/>
                                            </p:txEl>
                                          </p:spTgt>
                                        </p:tgtEl>
                                        <p:attrNameLst>
                                          <p:attrName>ppt_y</p:attrName>
                                        </p:attrNameLst>
                                      </p:cBhvr>
                                      <p:tavLst>
                                        <p:tav fmla="" tm="0">
                                          <p:val>
                                            <p:strVal val="#ppt_y+1"/>
                                          </p:val>
                                        </p:tav>
                                        <p:tav fmla="" tm="100000">
                                          <p:val>
                                            <p:strVal val="#ppt_y"/>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434">
                                            <p:txEl>
                                              <p:pRg end="2" st="2"/>
                                            </p:txEl>
                                          </p:spTgt>
                                        </p:tgtEl>
                                        <p:attrNameLst>
                                          <p:attrName>style.visibility</p:attrName>
                                        </p:attrNameLst>
                                      </p:cBhvr>
                                      <p:to>
                                        <p:strVal val="visible"/>
                                      </p:to>
                                    </p:set>
                                    <p:anim calcmode="lin" valueType="num">
                                      <p:cBhvr additive="base">
                                        <p:cTn dur="500"/>
                                        <p:tgtEl>
                                          <p:spTgt spid="434">
                                            <p:txEl>
                                              <p:pRg end="2" st="2"/>
                                            </p:txEl>
                                          </p:spTgt>
                                        </p:tgtEl>
                                        <p:attrNameLst>
                                          <p:attrName>ppt_y</p:attrName>
                                        </p:attrNameLst>
                                      </p:cBhvr>
                                      <p:tavLst>
                                        <p:tav fmla="" tm="0">
                                          <p:val>
                                            <p:strVal val="#ppt_y+1"/>
                                          </p:val>
                                        </p:tav>
                                        <p:tav fmla="" tm="100000">
                                          <p:val>
                                            <p:strVal val="#ppt_y"/>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436"/>
                                        </p:tgtEl>
                                        <p:attrNameLst>
                                          <p:attrName>style.visibility</p:attrName>
                                        </p:attrNameLst>
                                      </p:cBhvr>
                                      <p:to>
                                        <p:strVal val="visible"/>
                                      </p:to>
                                    </p:set>
                                    <p:anim calcmode="lin" valueType="num">
                                      <p:cBhvr additive="base">
                                        <p:cTn dur="500"/>
                                        <p:tgtEl>
                                          <p:spTgt spid="436"/>
                                        </p:tgtEl>
                                        <p:attrNameLst>
                                          <p:attrName>ppt_y</p:attrName>
                                        </p:attrNameLst>
                                      </p:cBhvr>
                                      <p:tavLst>
                                        <p:tav fmla="" tm="0">
                                          <p:val>
                                            <p:strVal val="#ppt_y+1"/>
                                          </p:val>
                                        </p:tav>
                                        <p:tav fmla="" tm="100000">
                                          <p:val>
                                            <p:strVal val="#ppt_y"/>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431"/>
                                        </p:tgtEl>
                                        <p:attrNameLst>
                                          <p:attrName>style.visibility</p:attrName>
                                        </p:attrNameLst>
                                      </p:cBhvr>
                                      <p:to>
                                        <p:strVal val="visible"/>
                                      </p:to>
                                    </p:set>
                                    <p:animEffect filter="fade" transition="in">
                                      <p:cBhvr>
                                        <p:cTn dur="500"/>
                                        <p:tgtEl>
                                          <p:spTgt spid="431"/>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430"/>
                                        </p:tgtEl>
                                        <p:attrNameLst>
                                          <p:attrName>style.visibility</p:attrName>
                                        </p:attrNameLst>
                                      </p:cBhvr>
                                      <p:to>
                                        <p:strVal val="visible"/>
                                      </p:to>
                                    </p:set>
                                    <p:animEffect filter="fade" transition="in">
                                      <p:cBhvr>
                                        <p:cTn dur="500"/>
                                        <p:tgtEl>
                                          <p:spTgt spid="430"/>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41" name="Shape 441"/>
        <p:cNvGrpSpPr/>
        <p:nvPr/>
      </p:nvGrpSpPr>
      <p:grpSpPr>
        <a:xfrm>
          <a:off x="0" y="0"/>
          <a:ext cx="0" cy="0"/>
          <a:chOff x="0" y="0"/>
          <a:chExt cx="0" cy="0"/>
        </a:xfrm>
      </p:grpSpPr>
      <p:pic>
        <p:nvPicPr>
          <p:cNvPr descr="A close-up of a grass field&#10;&#10;Description automatically generated" id="442" name="Google Shape;442;p24"/>
          <p:cNvPicPr preferRelativeResize="0"/>
          <p:nvPr/>
        </p:nvPicPr>
        <p:blipFill rotWithShape="1">
          <a:blip r:embed="rId3">
            <a:alphaModFix/>
          </a:blip>
          <a:srcRect b="0" l="0" r="0" t="58913"/>
          <a:stretch/>
        </p:blipFill>
        <p:spPr>
          <a:xfrm>
            <a:off x="-1" y="5321053"/>
            <a:ext cx="12188825" cy="1556792"/>
          </a:xfrm>
          <a:prstGeom prst="rect">
            <a:avLst/>
          </a:prstGeom>
          <a:noFill/>
          <a:ln>
            <a:noFill/>
          </a:ln>
        </p:spPr>
      </p:pic>
      <p:sp>
        <p:nvSpPr>
          <p:cNvPr id="443" name="Google Shape;443;p24"/>
          <p:cNvSpPr txBox="1"/>
          <p:nvPr/>
        </p:nvSpPr>
        <p:spPr>
          <a:xfrm>
            <a:off x="511277" y="339101"/>
            <a:ext cx="11169445" cy="671851"/>
          </a:xfrm>
          <a:prstGeom prst="rect">
            <a:avLst/>
          </a:prstGeom>
          <a:noFill/>
          <a:ln>
            <a:noFill/>
          </a:ln>
        </p:spPr>
        <p:txBody>
          <a:bodyPr anchorCtr="0" anchor="t" bIns="45700" lIns="91425" spcFirstLastPara="1" rIns="91425" wrap="square" tIns="45700">
            <a:spAutoFit/>
          </a:bodyPr>
          <a:lstStyle/>
          <a:p>
            <a:pPr indent="0" lvl="0" marL="0" marR="0" rtl="0" algn="l">
              <a:lnSpc>
                <a:spcPct val="150000"/>
              </a:lnSpc>
              <a:spcBef>
                <a:spcPts val="0"/>
              </a:spcBef>
              <a:spcAft>
                <a:spcPts val="0"/>
              </a:spcAft>
              <a:buClr>
                <a:srgbClr val="000000"/>
              </a:buClr>
              <a:buSzPts val="2800"/>
              <a:buFont typeface="Calibri"/>
              <a:buNone/>
            </a:pPr>
            <a:r>
              <a:rPr b="1" i="0" lang="en-US" sz="2800" u="none" cap="none" strike="noStrike">
                <a:solidFill>
                  <a:srgbClr val="000000"/>
                </a:solidFill>
                <a:latin typeface="Calibri"/>
                <a:ea typeface="Calibri"/>
                <a:cs typeface="Calibri"/>
                <a:sym typeface="Calibri"/>
              </a:rPr>
              <a:t>El cuestionario de la Copa del Mundo 2026</a:t>
            </a:r>
            <a:endParaRPr/>
          </a:p>
        </p:txBody>
      </p:sp>
      <p:sp>
        <p:nvSpPr>
          <p:cNvPr id="444" name="Google Shape;444;p24"/>
          <p:cNvSpPr txBox="1"/>
          <p:nvPr/>
        </p:nvSpPr>
        <p:spPr>
          <a:xfrm>
            <a:off x="1474840" y="1750966"/>
            <a:ext cx="10078062" cy="52322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2800"/>
              <a:buFont typeface="Calibri"/>
              <a:buNone/>
            </a:pPr>
            <a:r>
              <a:rPr b="1" i="0" lang="en-US" sz="2800" u="none" cap="none" strike="noStrike">
                <a:solidFill>
                  <a:srgbClr val="000000"/>
                </a:solidFill>
                <a:latin typeface="Calibri"/>
                <a:ea typeface="Calibri"/>
                <a:cs typeface="Calibri"/>
                <a:sym typeface="Calibri"/>
              </a:rPr>
              <a:t>¿De dónde es Sadio Mané?</a:t>
            </a:r>
            <a:endParaRPr b="1" i="0" sz="2000" u="none" cap="none" strike="noStrike">
              <a:solidFill>
                <a:srgbClr val="000000"/>
              </a:solidFill>
              <a:latin typeface="Calibri"/>
              <a:ea typeface="Calibri"/>
              <a:cs typeface="Calibri"/>
              <a:sym typeface="Calibri"/>
            </a:endParaRPr>
          </a:p>
        </p:txBody>
      </p:sp>
      <p:sp>
        <p:nvSpPr>
          <p:cNvPr id="445" name="Google Shape;445;p24"/>
          <p:cNvSpPr txBox="1"/>
          <p:nvPr/>
        </p:nvSpPr>
        <p:spPr>
          <a:xfrm>
            <a:off x="1474840" y="1182701"/>
            <a:ext cx="10078062" cy="52322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2800"/>
              <a:buFont typeface="Calibri"/>
              <a:buNone/>
            </a:pPr>
            <a:r>
              <a:rPr b="1" i="0" lang="en-US" sz="2800" u="none" cap="none" strike="noStrike">
                <a:solidFill>
                  <a:srgbClr val="000000"/>
                </a:solidFill>
                <a:latin typeface="Calibri"/>
                <a:ea typeface="Calibri"/>
                <a:cs typeface="Calibri"/>
                <a:sym typeface="Calibri"/>
              </a:rPr>
              <a:t>Which country does Sadio Mané come from?</a:t>
            </a:r>
            <a:endParaRPr b="1" i="0" sz="2000" u="none" cap="none" strike="noStrike">
              <a:solidFill>
                <a:srgbClr val="000000"/>
              </a:solidFill>
              <a:latin typeface="Calibri"/>
              <a:ea typeface="Calibri"/>
              <a:cs typeface="Calibri"/>
              <a:sym typeface="Calibri"/>
            </a:endParaRPr>
          </a:p>
        </p:txBody>
      </p:sp>
      <p:pic>
        <p:nvPicPr>
          <p:cNvPr descr="Logo, company name&#10;&#10;Description automatically generated" id="446" name="Google Shape;446;p24"/>
          <p:cNvPicPr preferRelativeResize="0"/>
          <p:nvPr/>
        </p:nvPicPr>
        <p:blipFill rotWithShape="1">
          <a:blip r:embed="rId4">
            <a:alphaModFix/>
          </a:blip>
          <a:srcRect b="0" l="0" r="0" t="0"/>
          <a:stretch/>
        </p:blipFill>
        <p:spPr>
          <a:xfrm>
            <a:off x="511277" y="1161583"/>
            <a:ext cx="863834" cy="503903"/>
          </a:xfrm>
          <a:prstGeom prst="rect">
            <a:avLst/>
          </a:prstGeom>
          <a:noFill/>
          <a:ln>
            <a:noFill/>
          </a:ln>
        </p:spPr>
      </p:pic>
      <p:pic>
        <p:nvPicPr>
          <p:cNvPr id="447" name="Google Shape;447;p24"/>
          <p:cNvPicPr preferRelativeResize="0"/>
          <p:nvPr/>
        </p:nvPicPr>
        <p:blipFill rotWithShape="1">
          <a:blip r:embed="rId5">
            <a:alphaModFix/>
          </a:blip>
          <a:srcRect b="0" l="0" r="0" t="0"/>
          <a:stretch/>
        </p:blipFill>
        <p:spPr>
          <a:xfrm>
            <a:off x="515770" y="1729848"/>
            <a:ext cx="859342" cy="503903"/>
          </a:xfrm>
          <a:prstGeom prst="rect">
            <a:avLst/>
          </a:prstGeom>
          <a:noFill/>
          <a:ln>
            <a:noFill/>
          </a:ln>
        </p:spPr>
      </p:pic>
      <p:sp>
        <p:nvSpPr>
          <p:cNvPr id="448" name="Google Shape;448;p24"/>
          <p:cNvSpPr txBox="1"/>
          <p:nvPr/>
        </p:nvSpPr>
        <p:spPr>
          <a:xfrm>
            <a:off x="11356257" y="90045"/>
            <a:ext cx="786581" cy="707886"/>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4000"/>
              <a:buFont typeface="Calibri"/>
              <a:buNone/>
            </a:pPr>
            <a:r>
              <a:rPr b="1" i="0" lang="en-US" sz="4000" u="none" cap="none" strike="noStrike">
                <a:solidFill>
                  <a:srgbClr val="000000"/>
                </a:solidFill>
                <a:latin typeface="Calibri"/>
                <a:ea typeface="Calibri"/>
                <a:cs typeface="Calibri"/>
                <a:sym typeface="Calibri"/>
              </a:rPr>
              <a:t>3</a:t>
            </a:r>
            <a:endParaRPr b="1" i="0" sz="4000" u="none" cap="none" strike="noStrike">
              <a:solidFill>
                <a:srgbClr val="000000"/>
              </a:solidFill>
              <a:latin typeface="Calibri"/>
              <a:ea typeface="Calibri"/>
              <a:cs typeface="Calibri"/>
              <a:sym typeface="Calibri"/>
            </a:endParaRPr>
          </a:p>
        </p:txBody>
      </p:sp>
      <p:sp>
        <p:nvSpPr>
          <p:cNvPr id="449" name="Google Shape;449;p24"/>
          <p:cNvSpPr txBox="1"/>
          <p:nvPr/>
        </p:nvSpPr>
        <p:spPr>
          <a:xfrm>
            <a:off x="511277" y="2473155"/>
            <a:ext cx="10962968" cy="2909130"/>
          </a:xfrm>
          <a:prstGeom prst="rect">
            <a:avLst/>
          </a:prstGeom>
          <a:noFill/>
          <a:ln>
            <a:noFill/>
          </a:ln>
        </p:spPr>
        <p:txBody>
          <a:bodyPr anchorCtr="0" anchor="t" bIns="45700" lIns="91425" spcFirstLastPara="1" rIns="91425" wrap="square" tIns="45700">
            <a:spAutoFit/>
          </a:bodyPr>
          <a:lstStyle/>
          <a:p>
            <a:pPr indent="-342900" lvl="0" marL="342900" marR="0" rtl="0" algn="l">
              <a:lnSpc>
                <a:spcPct val="200000"/>
              </a:lnSpc>
              <a:spcBef>
                <a:spcPts val="0"/>
              </a:spcBef>
              <a:spcAft>
                <a:spcPts val="0"/>
              </a:spcAft>
              <a:buClr>
                <a:srgbClr val="000000"/>
              </a:buClr>
              <a:buSzPts val="3200"/>
              <a:buFont typeface="Calibri"/>
              <a:buAutoNum type="alphaUcParenR"/>
            </a:pPr>
            <a:r>
              <a:rPr b="1" i="0" lang="en-US" sz="3200" u="none" cap="none" strike="noStrike">
                <a:solidFill>
                  <a:srgbClr val="000000"/>
                </a:solidFill>
                <a:latin typeface="Calibri"/>
                <a:ea typeface="Calibri"/>
                <a:cs typeface="Calibri"/>
                <a:sym typeface="Calibri"/>
              </a:rPr>
              <a:t> Sadio Mané es de Francia.</a:t>
            </a:r>
            <a:endParaRPr b="0" i="1" sz="3200" u="none" cap="none" strike="noStrike">
              <a:solidFill>
                <a:srgbClr val="000000"/>
              </a:solidFill>
              <a:latin typeface="Calibri"/>
              <a:ea typeface="Calibri"/>
              <a:cs typeface="Calibri"/>
              <a:sym typeface="Calibri"/>
            </a:endParaRPr>
          </a:p>
          <a:p>
            <a:pPr indent="-342900" lvl="0" marL="342900" marR="0" rtl="0" algn="l">
              <a:lnSpc>
                <a:spcPct val="200000"/>
              </a:lnSpc>
              <a:spcBef>
                <a:spcPts val="0"/>
              </a:spcBef>
              <a:spcAft>
                <a:spcPts val="0"/>
              </a:spcAft>
              <a:buClr>
                <a:srgbClr val="000000"/>
              </a:buClr>
              <a:buSzPts val="3200"/>
              <a:buFont typeface="Calibri"/>
              <a:buAutoNum type="alphaUcParenR"/>
            </a:pPr>
            <a:r>
              <a:rPr b="1" i="0" lang="en-US" sz="3200" u="none" cap="none" strike="noStrike">
                <a:solidFill>
                  <a:srgbClr val="000000"/>
                </a:solidFill>
                <a:latin typeface="Calibri"/>
                <a:ea typeface="Calibri"/>
                <a:cs typeface="Calibri"/>
                <a:sym typeface="Calibri"/>
              </a:rPr>
              <a:t> Sadio Mané es de Senegal.</a:t>
            </a:r>
            <a:endParaRPr/>
          </a:p>
          <a:p>
            <a:pPr indent="-342900" lvl="0" marL="342900" marR="0" rtl="0" algn="l">
              <a:lnSpc>
                <a:spcPct val="200000"/>
              </a:lnSpc>
              <a:spcBef>
                <a:spcPts val="0"/>
              </a:spcBef>
              <a:spcAft>
                <a:spcPts val="0"/>
              </a:spcAft>
              <a:buClr>
                <a:srgbClr val="000000"/>
              </a:buClr>
              <a:buSzPts val="3200"/>
              <a:buFont typeface="Calibri"/>
              <a:buAutoNum type="alphaUcParenR"/>
            </a:pPr>
            <a:r>
              <a:rPr b="1" i="0" lang="en-US" sz="3200" u="none" cap="none" strike="noStrike">
                <a:solidFill>
                  <a:srgbClr val="000000"/>
                </a:solidFill>
                <a:latin typeface="Calibri"/>
                <a:ea typeface="Calibri"/>
                <a:cs typeface="Calibri"/>
                <a:sym typeface="Calibri"/>
              </a:rPr>
              <a:t> Sadio Mané es de Ghana.</a:t>
            </a:r>
            <a:endParaRPr b="1" i="0" sz="3200" u="none" cap="none" strike="noStrike">
              <a:solidFill>
                <a:srgbClr val="000000"/>
              </a:solidFill>
              <a:latin typeface="Calibri"/>
              <a:ea typeface="Calibri"/>
              <a:cs typeface="Calibri"/>
              <a:sym typeface="Calibri"/>
            </a:endParaRPr>
          </a:p>
        </p:txBody>
      </p:sp>
      <p:sp>
        <p:nvSpPr>
          <p:cNvPr id="450" name="Google Shape;450;p24"/>
          <p:cNvSpPr/>
          <p:nvPr/>
        </p:nvSpPr>
        <p:spPr>
          <a:xfrm>
            <a:off x="270393" y="3441467"/>
            <a:ext cx="11444700" cy="672000"/>
          </a:xfrm>
          <a:prstGeom prst="rect">
            <a:avLst/>
          </a:prstGeom>
          <a:noFill/>
          <a:ln cap="flat" cmpd="sng" w="57150">
            <a:solidFill>
              <a:srgbClr val="FF0000"/>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449">
                                            <p:txEl>
                                              <p:pRg end="0" st="0"/>
                                            </p:txEl>
                                          </p:spTgt>
                                        </p:tgtEl>
                                        <p:attrNameLst>
                                          <p:attrName>style.visibility</p:attrName>
                                        </p:attrNameLst>
                                      </p:cBhvr>
                                      <p:to>
                                        <p:strVal val="visible"/>
                                      </p:to>
                                    </p:set>
                                    <p:anim calcmode="lin" valueType="num">
                                      <p:cBhvr additive="base">
                                        <p:cTn dur="500"/>
                                        <p:tgtEl>
                                          <p:spTgt spid="449">
                                            <p:txEl>
                                              <p:pRg end="0" st="0"/>
                                            </p:txEl>
                                          </p:spTgt>
                                        </p:tgtEl>
                                        <p:attrNameLst>
                                          <p:attrName>ppt_y</p:attrName>
                                        </p:attrNameLst>
                                      </p:cBhvr>
                                      <p:tavLst>
                                        <p:tav fmla="" tm="0">
                                          <p:val>
                                            <p:strVal val="#ppt_y+1"/>
                                          </p:val>
                                        </p:tav>
                                        <p:tav fmla="" tm="100000">
                                          <p:val>
                                            <p:strVal val="#ppt_y"/>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449">
                                            <p:txEl>
                                              <p:pRg end="1" st="1"/>
                                            </p:txEl>
                                          </p:spTgt>
                                        </p:tgtEl>
                                        <p:attrNameLst>
                                          <p:attrName>style.visibility</p:attrName>
                                        </p:attrNameLst>
                                      </p:cBhvr>
                                      <p:to>
                                        <p:strVal val="visible"/>
                                      </p:to>
                                    </p:set>
                                    <p:anim calcmode="lin" valueType="num">
                                      <p:cBhvr additive="base">
                                        <p:cTn dur="500"/>
                                        <p:tgtEl>
                                          <p:spTgt spid="449">
                                            <p:txEl>
                                              <p:pRg end="1" st="1"/>
                                            </p:txEl>
                                          </p:spTgt>
                                        </p:tgtEl>
                                        <p:attrNameLst>
                                          <p:attrName>ppt_y</p:attrName>
                                        </p:attrNameLst>
                                      </p:cBhvr>
                                      <p:tavLst>
                                        <p:tav fmla="" tm="0">
                                          <p:val>
                                            <p:strVal val="#ppt_y+1"/>
                                          </p:val>
                                        </p:tav>
                                        <p:tav fmla="" tm="100000">
                                          <p:val>
                                            <p:strVal val="#ppt_y"/>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449">
                                            <p:txEl>
                                              <p:pRg end="2" st="2"/>
                                            </p:txEl>
                                          </p:spTgt>
                                        </p:tgtEl>
                                        <p:attrNameLst>
                                          <p:attrName>style.visibility</p:attrName>
                                        </p:attrNameLst>
                                      </p:cBhvr>
                                      <p:to>
                                        <p:strVal val="visible"/>
                                      </p:to>
                                    </p:set>
                                    <p:anim calcmode="lin" valueType="num">
                                      <p:cBhvr additive="base">
                                        <p:cTn dur="500"/>
                                        <p:tgtEl>
                                          <p:spTgt spid="449">
                                            <p:txEl>
                                              <p:pRg end="2" st="2"/>
                                            </p:txEl>
                                          </p:spTgt>
                                        </p:tgtEl>
                                        <p:attrNameLst>
                                          <p:attrName>ppt_y</p:attrName>
                                        </p:attrNameLst>
                                      </p:cBhvr>
                                      <p:tavLst>
                                        <p:tav fmla="" tm="0">
                                          <p:val>
                                            <p:strVal val="#ppt_y+1"/>
                                          </p:val>
                                        </p:tav>
                                        <p:tav fmla="" tm="100000">
                                          <p:val>
                                            <p:strVal val="#ppt_y"/>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450"/>
                                        </p:tgtEl>
                                        <p:attrNameLst>
                                          <p:attrName>style.visibility</p:attrName>
                                        </p:attrNameLst>
                                      </p:cBhvr>
                                      <p:to>
                                        <p:strVal val="visible"/>
                                      </p:to>
                                    </p:set>
                                    <p:anim calcmode="lin" valueType="num">
                                      <p:cBhvr additive="base">
                                        <p:cTn dur="500"/>
                                        <p:tgtEl>
                                          <p:spTgt spid="450"/>
                                        </p:tgtEl>
                                        <p:attrNameLst>
                                          <p:attrName>ppt_y</p:attrName>
                                        </p:attrNameLst>
                                      </p:cBhvr>
                                      <p:tavLst>
                                        <p:tav fmla="" tm="0">
                                          <p:val>
                                            <p:strVal val="#ppt_y+1"/>
                                          </p:val>
                                        </p:tav>
                                        <p:tav fmla="" tm="100000">
                                          <p:val>
                                            <p:strVal val="#ppt_y"/>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445"/>
                                        </p:tgtEl>
                                        <p:attrNameLst>
                                          <p:attrName>style.visibility</p:attrName>
                                        </p:attrNameLst>
                                      </p:cBhvr>
                                      <p:to>
                                        <p:strVal val="visible"/>
                                      </p:to>
                                    </p:set>
                                    <p:animEffect filter="fade" transition="in">
                                      <p:cBhvr>
                                        <p:cTn dur="500"/>
                                        <p:tgtEl>
                                          <p:spTgt spid="445"/>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444"/>
                                        </p:tgtEl>
                                        <p:attrNameLst>
                                          <p:attrName>style.visibility</p:attrName>
                                        </p:attrNameLst>
                                      </p:cBhvr>
                                      <p:to>
                                        <p:strVal val="visible"/>
                                      </p:to>
                                    </p:set>
                                    <p:animEffect filter="fade" transition="in">
                                      <p:cBhvr>
                                        <p:cTn dur="500"/>
                                        <p:tgtEl>
                                          <p:spTgt spid="444"/>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55" name="Shape 455"/>
        <p:cNvGrpSpPr/>
        <p:nvPr/>
      </p:nvGrpSpPr>
      <p:grpSpPr>
        <a:xfrm>
          <a:off x="0" y="0"/>
          <a:ext cx="0" cy="0"/>
          <a:chOff x="0" y="0"/>
          <a:chExt cx="0" cy="0"/>
        </a:xfrm>
      </p:grpSpPr>
      <p:pic>
        <p:nvPicPr>
          <p:cNvPr descr="A close-up of a grass field&#10;&#10;Description automatically generated" id="456" name="Google Shape;456;p25"/>
          <p:cNvPicPr preferRelativeResize="0"/>
          <p:nvPr/>
        </p:nvPicPr>
        <p:blipFill rotWithShape="1">
          <a:blip r:embed="rId3">
            <a:alphaModFix/>
          </a:blip>
          <a:srcRect b="0" l="0" r="0" t="58913"/>
          <a:stretch/>
        </p:blipFill>
        <p:spPr>
          <a:xfrm>
            <a:off x="-1" y="5321053"/>
            <a:ext cx="12188825" cy="1556792"/>
          </a:xfrm>
          <a:prstGeom prst="rect">
            <a:avLst/>
          </a:prstGeom>
          <a:noFill/>
          <a:ln>
            <a:noFill/>
          </a:ln>
        </p:spPr>
      </p:pic>
      <p:sp>
        <p:nvSpPr>
          <p:cNvPr id="457" name="Google Shape;457;p25"/>
          <p:cNvSpPr txBox="1"/>
          <p:nvPr/>
        </p:nvSpPr>
        <p:spPr>
          <a:xfrm>
            <a:off x="511277" y="317836"/>
            <a:ext cx="11169445" cy="671851"/>
          </a:xfrm>
          <a:prstGeom prst="rect">
            <a:avLst/>
          </a:prstGeom>
          <a:noFill/>
          <a:ln>
            <a:noFill/>
          </a:ln>
        </p:spPr>
        <p:txBody>
          <a:bodyPr anchorCtr="0" anchor="t" bIns="45700" lIns="91425" spcFirstLastPara="1" rIns="91425" wrap="square" tIns="45700">
            <a:spAutoFit/>
          </a:bodyPr>
          <a:lstStyle/>
          <a:p>
            <a:pPr indent="0" lvl="0" marL="0" marR="0" rtl="0" algn="l">
              <a:lnSpc>
                <a:spcPct val="150000"/>
              </a:lnSpc>
              <a:spcBef>
                <a:spcPts val="0"/>
              </a:spcBef>
              <a:spcAft>
                <a:spcPts val="0"/>
              </a:spcAft>
              <a:buClr>
                <a:srgbClr val="000000"/>
              </a:buClr>
              <a:buSzPts val="2800"/>
              <a:buFont typeface="Calibri"/>
              <a:buNone/>
            </a:pPr>
            <a:r>
              <a:rPr b="1" i="0" lang="en-US" sz="2800" u="none" cap="none" strike="noStrike">
                <a:solidFill>
                  <a:srgbClr val="000000"/>
                </a:solidFill>
                <a:latin typeface="Calibri"/>
                <a:ea typeface="Calibri"/>
                <a:cs typeface="Calibri"/>
                <a:sym typeface="Calibri"/>
              </a:rPr>
              <a:t>El cuestionario de la Copa del Mundo 2026</a:t>
            </a:r>
            <a:endParaRPr/>
          </a:p>
        </p:txBody>
      </p:sp>
      <p:sp>
        <p:nvSpPr>
          <p:cNvPr id="458" name="Google Shape;458;p25"/>
          <p:cNvSpPr txBox="1"/>
          <p:nvPr/>
        </p:nvSpPr>
        <p:spPr>
          <a:xfrm>
            <a:off x="1474840" y="1729701"/>
            <a:ext cx="10201390" cy="954107"/>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2800"/>
              <a:buFont typeface="Calibri"/>
              <a:buNone/>
            </a:pPr>
            <a:r>
              <a:rPr b="1" i="0" lang="en-US" sz="2800" u="none" cap="none" strike="noStrike">
                <a:solidFill>
                  <a:srgbClr val="000000"/>
                </a:solidFill>
                <a:latin typeface="Calibri"/>
                <a:ea typeface="Calibri"/>
                <a:cs typeface="Calibri"/>
                <a:sym typeface="Calibri"/>
              </a:rPr>
              <a:t>¿Cuántos jugadores hay en una selección de la Copa del Mundo 2026?</a:t>
            </a:r>
            <a:endParaRPr b="1" i="0" sz="2000" u="none" cap="none" strike="noStrike">
              <a:solidFill>
                <a:srgbClr val="000000"/>
              </a:solidFill>
              <a:latin typeface="Calibri"/>
              <a:ea typeface="Calibri"/>
              <a:cs typeface="Calibri"/>
              <a:sym typeface="Calibri"/>
            </a:endParaRPr>
          </a:p>
        </p:txBody>
      </p:sp>
      <p:sp>
        <p:nvSpPr>
          <p:cNvPr id="459" name="Google Shape;459;p25"/>
          <p:cNvSpPr txBox="1"/>
          <p:nvPr/>
        </p:nvSpPr>
        <p:spPr>
          <a:xfrm>
            <a:off x="1474840" y="1161436"/>
            <a:ext cx="10078062" cy="52322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2800"/>
              <a:buFont typeface="Calibri"/>
              <a:buNone/>
            </a:pPr>
            <a:r>
              <a:rPr b="1" i="0" lang="en-US" sz="2800" u="none" cap="none" strike="noStrike">
                <a:solidFill>
                  <a:srgbClr val="000000"/>
                </a:solidFill>
                <a:latin typeface="Calibri"/>
                <a:ea typeface="Calibri"/>
                <a:cs typeface="Calibri"/>
                <a:sym typeface="Calibri"/>
              </a:rPr>
              <a:t>How many players are there in a World Cup 2026 squad?</a:t>
            </a:r>
            <a:endParaRPr b="1" i="0" sz="2000" u="none" cap="none" strike="noStrike">
              <a:solidFill>
                <a:srgbClr val="000000"/>
              </a:solidFill>
              <a:latin typeface="Calibri"/>
              <a:ea typeface="Calibri"/>
              <a:cs typeface="Calibri"/>
              <a:sym typeface="Calibri"/>
            </a:endParaRPr>
          </a:p>
        </p:txBody>
      </p:sp>
      <p:pic>
        <p:nvPicPr>
          <p:cNvPr descr="Logo, company name&#10;&#10;Description automatically generated" id="460" name="Google Shape;460;p25"/>
          <p:cNvPicPr preferRelativeResize="0"/>
          <p:nvPr/>
        </p:nvPicPr>
        <p:blipFill rotWithShape="1">
          <a:blip r:embed="rId4">
            <a:alphaModFix/>
          </a:blip>
          <a:srcRect b="0" l="0" r="0" t="0"/>
          <a:stretch/>
        </p:blipFill>
        <p:spPr>
          <a:xfrm>
            <a:off x="511277" y="1140318"/>
            <a:ext cx="863834" cy="503903"/>
          </a:xfrm>
          <a:prstGeom prst="rect">
            <a:avLst/>
          </a:prstGeom>
          <a:noFill/>
          <a:ln>
            <a:noFill/>
          </a:ln>
        </p:spPr>
      </p:pic>
      <p:pic>
        <p:nvPicPr>
          <p:cNvPr id="461" name="Google Shape;461;p25"/>
          <p:cNvPicPr preferRelativeResize="0"/>
          <p:nvPr/>
        </p:nvPicPr>
        <p:blipFill rotWithShape="1">
          <a:blip r:embed="rId5">
            <a:alphaModFix/>
          </a:blip>
          <a:srcRect b="0" l="0" r="0" t="0"/>
          <a:stretch/>
        </p:blipFill>
        <p:spPr>
          <a:xfrm>
            <a:off x="515770" y="1708583"/>
            <a:ext cx="859342" cy="503903"/>
          </a:xfrm>
          <a:prstGeom prst="rect">
            <a:avLst/>
          </a:prstGeom>
          <a:noFill/>
          <a:ln>
            <a:noFill/>
          </a:ln>
        </p:spPr>
      </p:pic>
      <p:sp>
        <p:nvSpPr>
          <p:cNvPr id="462" name="Google Shape;462;p25"/>
          <p:cNvSpPr txBox="1"/>
          <p:nvPr/>
        </p:nvSpPr>
        <p:spPr>
          <a:xfrm>
            <a:off x="176982" y="2451890"/>
            <a:ext cx="11956025" cy="2909130"/>
          </a:xfrm>
          <a:prstGeom prst="rect">
            <a:avLst/>
          </a:prstGeom>
          <a:noFill/>
          <a:ln>
            <a:noFill/>
          </a:ln>
        </p:spPr>
        <p:txBody>
          <a:bodyPr anchorCtr="0" anchor="t" bIns="45700" lIns="91425" spcFirstLastPara="1" rIns="91425" wrap="square" tIns="45700">
            <a:spAutoFit/>
          </a:bodyPr>
          <a:lstStyle/>
          <a:p>
            <a:pPr indent="-342900" lvl="0" marL="342900" marR="0" rtl="0" algn="l">
              <a:lnSpc>
                <a:spcPct val="200000"/>
              </a:lnSpc>
              <a:spcBef>
                <a:spcPts val="0"/>
              </a:spcBef>
              <a:spcAft>
                <a:spcPts val="0"/>
              </a:spcAft>
              <a:buClr>
                <a:srgbClr val="000000"/>
              </a:buClr>
              <a:buSzPts val="3200"/>
              <a:buFont typeface="Calibri"/>
              <a:buAutoNum type="alphaUcParenR"/>
            </a:pPr>
            <a:r>
              <a:rPr b="1" i="0" lang="en-US" sz="3200" u="none" cap="none" strike="noStrike">
                <a:solidFill>
                  <a:srgbClr val="000000"/>
                </a:solidFill>
                <a:latin typeface="Calibri"/>
                <a:ea typeface="Calibri"/>
                <a:cs typeface="Calibri"/>
                <a:sym typeface="Calibri"/>
              </a:rPr>
              <a:t> Hay 26 jugadores en la selección de la Copa del Mundo 2026.</a:t>
            </a:r>
            <a:endParaRPr b="0" i="1" sz="3200" u="none" cap="none" strike="noStrike">
              <a:solidFill>
                <a:srgbClr val="000000"/>
              </a:solidFill>
              <a:latin typeface="Calibri"/>
              <a:ea typeface="Calibri"/>
              <a:cs typeface="Calibri"/>
              <a:sym typeface="Calibri"/>
            </a:endParaRPr>
          </a:p>
          <a:p>
            <a:pPr indent="-342900" lvl="0" marL="342900" marR="0" rtl="0" algn="l">
              <a:lnSpc>
                <a:spcPct val="200000"/>
              </a:lnSpc>
              <a:spcBef>
                <a:spcPts val="0"/>
              </a:spcBef>
              <a:spcAft>
                <a:spcPts val="0"/>
              </a:spcAft>
              <a:buClr>
                <a:srgbClr val="000000"/>
              </a:buClr>
              <a:buSzPts val="3200"/>
              <a:buFont typeface="Calibri"/>
              <a:buAutoNum type="alphaUcParenR"/>
            </a:pPr>
            <a:r>
              <a:rPr b="1" i="0" lang="en-US" sz="3200" u="none" cap="none" strike="noStrike">
                <a:solidFill>
                  <a:srgbClr val="000000"/>
                </a:solidFill>
                <a:latin typeface="Calibri"/>
                <a:ea typeface="Calibri"/>
                <a:cs typeface="Calibri"/>
                <a:sym typeface="Calibri"/>
              </a:rPr>
              <a:t> Hay 23 jugadores en la selección de la Copa del Mundo 2026.</a:t>
            </a:r>
            <a:endParaRPr b="0" i="1" sz="3200" u="none" cap="none" strike="noStrike">
              <a:solidFill>
                <a:srgbClr val="000000"/>
              </a:solidFill>
              <a:latin typeface="Calibri"/>
              <a:ea typeface="Calibri"/>
              <a:cs typeface="Calibri"/>
              <a:sym typeface="Calibri"/>
            </a:endParaRPr>
          </a:p>
          <a:p>
            <a:pPr indent="-342900" lvl="0" marL="342900" marR="0" rtl="0" algn="l">
              <a:lnSpc>
                <a:spcPct val="200000"/>
              </a:lnSpc>
              <a:spcBef>
                <a:spcPts val="0"/>
              </a:spcBef>
              <a:spcAft>
                <a:spcPts val="0"/>
              </a:spcAft>
              <a:buClr>
                <a:srgbClr val="000000"/>
              </a:buClr>
              <a:buSzPts val="3200"/>
              <a:buFont typeface="Calibri"/>
              <a:buAutoNum type="alphaUcParenR"/>
            </a:pPr>
            <a:r>
              <a:rPr b="1" i="0" lang="en-US" sz="3200" u="none" cap="none" strike="noStrike">
                <a:solidFill>
                  <a:srgbClr val="000000"/>
                </a:solidFill>
                <a:latin typeface="Calibri"/>
                <a:ea typeface="Calibri"/>
                <a:cs typeface="Calibri"/>
                <a:sym typeface="Calibri"/>
              </a:rPr>
              <a:t> Hay 21 jugadores en la selección de la Copa del Mundo 2026.</a:t>
            </a:r>
            <a:endParaRPr b="0" i="1" sz="3200" u="none" cap="none" strike="noStrike">
              <a:solidFill>
                <a:srgbClr val="000000"/>
              </a:solidFill>
              <a:latin typeface="Calibri"/>
              <a:ea typeface="Calibri"/>
              <a:cs typeface="Calibri"/>
              <a:sym typeface="Calibri"/>
            </a:endParaRPr>
          </a:p>
        </p:txBody>
      </p:sp>
      <p:sp>
        <p:nvSpPr>
          <p:cNvPr id="463" name="Google Shape;463;p25"/>
          <p:cNvSpPr txBox="1"/>
          <p:nvPr/>
        </p:nvSpPr>
        <p:spPr>
          <a:xfrm>
            <a:off x="11356257" y="90045"/>
            <a:ext cx="786581" cy="707886"/>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4000"/>
              <a:buFont typeface="Calibri"/>
              <a:buNone/>
            </a:pPr>
            <a:r>
              <a:rPr b="1" i="0" lang="en-US" sz="4000" u="none" cap="none" strike="noStrike">
                <a:solidFill>
                  <a:srgbClr val="000000"/>
                </a:solidFill>
                <a:latin typeface="Calibri"/>
                <a:ea typeface="Calibri"/>
                <a:cs typeface="Calibri"/>
                <a:sym typeface="Calibri"/>
              </a:rPr>
              <a:t>4</a:t>
            </a:r>
            <a:endParaRPr b="1" i="0" sz="4000" u="none" cap="none" strike="noStrike">
              <a:solidFill>
                <a:srgbClr val="000000"/>
              </a:solidFill>
              <a:latin typeface="Calibri"/>
              <a:ea typeface="Calibri"/>
              <a:cs typeface="Calibri"/>
              <a:sym typeface="Calibri"/>
            </a:endParaRPr>
          </a:p>
        </p:txBody>
      </p:sp>
      <p:sp>
        <p:nvSpPr>
          <p:cNvPr id="464" name="Google Shape;464;p25"/>
          <p:cNvSpPr/>
          <p:nvPr/>
        </p:nvSpPr>
        <p:spPr>
          <a:xfrm>
            <a:off x="176985" y="2451894"/>
            <a:ext cx="11444700" cy="672000"/>
          </a:xfrm>
          <a:prstGeom prst="rect">
            <a:avLst/>
          </a:prstGeom>
          <a:noFill/>
          <a:ln cap="flat" cmpd="sng" w="57150">
            <a:solidFill>
              <a:srgbClr val="FF0000"/>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462">
                                            <p:txEl>
                                              <p:pRg end="0" st="0"/>
                                            </p:txEl>
                                          </p:spTgt>
                                        </p:tgtEl>
                                        <p:attrNameLst>
                                          <p:attrName>style.visibility</p:attrName>
                                        </p:attrNameLst>
                                      </p:cBhvr>
                                      <p:to>
                                        <p:strVal val="visible"/>
                                      </p:to>
                                    </p:set>
                                    <p:anim calcmode="lin" valueType="num">
                                      <p:cBhvr additive="base">
                                        <p:cTn dur="500"/>
                                        <p:tgtEl>
                                          <p:spTgt spid="462">
                                            <p:txEl>
                                              <p:pRg end="0" st="0"/>
                                            </p:txEl>
                                          </p:spTgt>
                                        </p:tgtEl>
                                        <p:attrNameLst>
                                          <p:attrName>ppt_y</p:attrName>
                                        </p:attrNameLst>
                                      </p:cBhvr>
                                      <p:tavLst>
                                        <p:tav fmla="" tm="0">
                                          <p:val>
                                            <p:strVal val="#ppt_y+1"/>
                                          </p:val>
                                        </p:tav>
                                        <p:tav fmla="" tm="100000">
                                          <p:val>
                                            <p:strVal val="#ppt_y"/>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462">
                                            <p:txEl>
                                              <p:pRg end="1" st="1"/>
                                            </p:txEl>
                                          </p:spTgt>
                                        </p:tgtEl>
                                        <p:attrNameLst>
                                          <p:attrName>style.visibility</p:attrName>
                                        </p:attrNameLst>
                                      </p:cBhvr>
                                      <p:to>
                                        <p:strVal val="visible"/>
                                      </p:to>
                                    </p:set>
                                    <p:anim calcmode="lin" valueType="num">
                                      <p:cBhvr additive="base">
                                        <p:cTn dur="500"/>
                                        <p:tgtEl>
                                          <p:spTgt spid="462">
                                            <p:txEl>
                                              <p:pRg end="1" st="1"/>
                                            </p:txEl>
                                          </p:spTgt>
                                        </p:tgtEl>
                                        <p:attrNameLst>
                                          <p:attrName>ppt_y</p:attrName>
                                        </p:attrNameLst>
                                      </p:cBhvr>
                                      <p:tavLst>
                                        <p:tav fmla="" tm="0">
                                          <p:val>
                                            <p:strVal val="#ppt_y+1"/>
                                          </p:val>
                                        </p:tav>
                                        <p:tav fmla="" tm="100000">
                                          <p:val>
                                            <p:strVal val="#ppt_y"/>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462">
                                            <p:txEl>
                                              <p:pRg end="2" st="2"/>
                                            </p:txEl>
                                          </p:spTgt>
                                        </p:tgtEl>
                                        <p:attrNameLst>
                                          <p:attrName>style.visibility</p:attrName>
                                        </p:attrNameLst>
                                      </p:cBhvr>
                                      <p:to>
                                        <p:strVal val="visible"/>
                                      </p:to>
                                    </p:set>
                                    <p:anim calcmode="lin" valueType="num">
                                      <p:cBhvr additive="base">
                                        <p:cTn dur="500"/>
                                        <p:tgtEl>
                                          <p:spTgt spid="462">
                                            <p:txEl>
                                              <p:pRg end="2" st="2"/>
                                            </p:txEl>
                                          </p:spTgt>
                                        </p:tgtEl>
                                        <p:attrNameLst>
                                          <p:attrName>ppt_y</p:attrName>
                                        </p:attrNameLst>
                                      </p:cBhvr>
                                      <p:tavLst>
                                        <p:tav fmla="" tm="0">
                                          <p:val>
                                            <p:strVal val="#ppt_y+1"/>
                                          </p:val>
                                        </p:tav>
                                        <p:tav fmla="" tm="100000">
                                          <p:val>
                                            <p:strVal val="#ppt_y"/>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464"/>
                                        </p:tgtEl>
                                        <p:attrNameLst>
                                          <p:attrName>style.visibility</p:attrName>
                                        </p:attrNameLst>
                                      </p:cBhvr>
                                      <p:to>
                                        <p:strVal val="visible"/>
                                      </p:to>
                                    </p:set>
                                    <p:anim calcmode="lin" valueType="num">
                                      <p:cBhvr additive="base">
                                        <p:cTn dur="500"/>
                                        <p:tgtEl>
                                          <p:spTgt spid="464"/>
                                        </p:tgtEl>
                                        <p:attrNameLst>
                                          <p:attrName>ppt_y</p:attrName>
                                        </p:attrNameLst>
                                      </p:cBhvr>
                                      <p:tavLst>
                                        <p:tav fmla="" tm="0">
                                          <p:val>
                                            <p:strVal val="#ppt_y+1"/>
                                          </p:val>
                                        </p:tav>
                                        <p:tav fmla="" tm="100000">
                                          <p:val>
                                            <p:strVal val="#ppt_y"/>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459"/>
                                        </p:tgtEl>
                                        <p:attrNameLst>
                                          <p:attrName>style.visibility</p:attrName>
                                        </p:attrNameLst>
                                      </p:cBhvr>
                                      <p:to>
                                        <p:strVal val="visible"/>
                                      </p:to>
                                    </p:set>
                                    <p:animEffect filter="fade" transition="in">
                                      <p:cBhvr>
                                        <p:cTn dur="500"/>
                                        <p:tgtEl>
                                          <p:spTgt spid="459"/>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458"/>
                                        </p:tgtEl>
                                        <p:attrNameLst>
                                          <p:attrName>style.visibility</p:attrName>
                                        </p:attrNameLst>
                                      </p:cBhvr>
                                      <p:to>
                                        <p:strVal val="visible"/>
                                      </p:to>
                                    </p:set>
                                    <p:animEffect filter="fade" transition="in">
                                      <p:cBhvr>
                                        <p:cTn dur="500"/>
                                        <p:tgtEl>
                                          <p:spTgt spid="458"/>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69" name="Shape 469"/>
        <p:cNvGrpSpPr/>
        <p:nvPr/>
      </p:nvGrpSpPr>
      <p:grpSpPr>
        <a:xfrm>
          <a:off x="0" y="0"/>
          <a:ext cx="0" cy="0"/>
          <a:chOff x="0" y="0"/>
          <a:chExt cx="0" cy="0"/>
        </a:xfrm>
      </p:grpSpPr>
      <p:pic>
        <p:nvPicPr>
          <p:cNvPr descr="A close-up of a grass field&#10;&#10;Description automatically generated" id="470" name="Google Shape;470;p26"/>
          <p:cNvPicPr preferRelativeResize="0"/>
          <p:nvPr/>
        </p:nvPicPr>
        <p:blipFill rotWithShape="1">
          <a:blip r:embed="rId3">
            <a:alphaModFix/>
          </a:blip>
          <a:srcRect b="0" l="0" r="0" t="58913"/>
          <a:stretch/>
        </p:blipFill>
        <p:spPr>
          <a:xfrm>
            <a:off x="-1" y="5321053"/>
            <a:ext cx="12188825" cy="1556792"/>
          </a:xfrm>
          <a:prstGeom prst="rect">
            <a:avLst/>
          </a:prstGeom>
          <a:noFill/>
          <a:ln>
            <a:noFill/>
          </a:ln>
        </p:spPr>
      </p:pic>
      <p:sp>
        <p:nvSpPr>
          <p:cNvPr id="471" name="Google Shape;471;p26"/>
          <p:cNvSpPr txBox="1"/>
          <p:nvPr/>
        </p:nvSpPr>
        <p:spPr>
          <a:xfrm>
            <a:off x="511277" y="328467"/>
            <a:ext cx="11169445" cy="671851"/>
          </a:xfrm>
          <a:prstGeom prst="rect">
            <a:avLst/>
          </a:prstGeom>
          <a:noFill/>
          <a:ln>
            <a:noFill/>
          </a:ln>
        </p:spPr>
        <p:txBody>
          <a:bodyPr anchorCtr="0" anchor="t" bIns="45700" lIns="91425" spcFirstLastPara="1" rIns="91425" wrap="square" tIns="45700">
            <a:spAutoFit/>
          </a:bodyPr>
          <a:lstStyle/>
          <a:p>
            <a:pPr indent="0" lvl="0" marL="0" marR="0" rtl="0" algn="l">
              <a:lnSpc>
                <a:spcPct val="150000"/>
              </a:lnSpc>
              <a:spcBef>
                <a:spcPts val="0"/>
              </a:spcBef>
              <a:spcAft>
                <a:spcPts val="0"/>
              </a:spcAft>
              <a:buClr>
                <a:srgbClr val="000000"/>
              </a:buClr>
              <a:buSzPts val="2800"/>
              <a:buFont typeface="Calibri"/>
              <a:buNone/>
            </a:pPr>
            <a:r>
              <a:rPr b="1" i="0" lang="en-US" sz="2800" u="none" cap="none" strike="noStrike">
                <a:solidFill>
                  <a:srgbClr val="000000"/>
                </a:solidFill>
                <a:latin typeface="Calibri"/>
                <a:ea typeface="Calibri"/>
                <a:cs typeface="Calibri"/>
                <a:sym typeface="Calibri"/>
              </a:rPr>
              <a:t>El cuestionario de la Copa del Mundo 2026</a:t>
            </a:r>
            <a:endParaRPr/>
          </a:p>
        </p:txBody>
      </p:sp>
      <p:sp>
        <p:nvSpPr>
          <p:cNvPr id="472" name="Google Shape;472;p26"/>
          <p:cNvSpPr txBox="1"/>
          <p:nvPr/>
        </p:nvSpPr>
        <p:spPr>
          <a:xfrm>
            <a:off x="1474840" y="1740332"/>
            <a:ext cx="10078062" cy="52322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2800"/>
              <a:buFont typeface="Calibri"/>
              <a:buNone/>
            </a:pPr>
            <a:r>
              <a:rPr b="1" i="0" lang="en-US" sz="2800" u="none" cap="none" strike="noStrike">
                <a:solidFill>
                  <a:srgbClr val="000000"/>
                </a:solidFill>
                <a:latin typeface="Calibri"/>
                <a:ea typeface="Calibri"/>
                <a:cs typeface="Calibri"/>
                <a:sym typeface="Calibri"/>
              </a:rPr>
              <a:t>¿Cuándo es la final de la Copa del Mundo 2026?</a:t>
            </a:r>
            <a:endParaRPr b="1" i="0" sz="2000" u="none" cap="none" strike="noStrike">
              <a:solidFill>
                <a:srgbClr val="000000"/>
              </a:solidFill>
              <a:latin typeface="Calibri"/>
              <a:ea typeface="Calibri"/>
              <a:cs typeface="Calibri"/>
              <a:sym typeface="Calibri"/>
            </a:endParaRPr>
          </a:p>
        </p:txBody>
      </p:sp>
      <p:sp>
        <p:nvSpPr>
          <p:cNvPr id="473" name="Google Shape;473;p26"/>
          <p:cNvSpPr txBox="1"/>
          <p:nvPr/>
        </p:nvSpPr>
        <p:spPr>
          <a:xfrm>
            <a:off x="1474840" y="1172067"/>
            <a:ext cx="10078062" cy="52322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2800"/>
              <a:buFont typeface="Calibri"/>
              <a:buNone/>
            </a:pPr>
            <a:r>
              <a:rPr b="1" i="0" lang="en-US" sz="2800" u="none" cap="none" strike="noStrike">
                <a:solidFill>
                  <a:srgbClr val="000000"/>
                </a:solidFill>
                <a:latin typeface="Calibri"/>
                <a:ea typeface="Calibri"/>
                <a:cs typeface="Calibri"/>
                <a:sym typeface="Calibri"/>
              </a:rPr>
              <a:t>When is the World Cup 2026 final?</a:t>
            </a:r>
            <a:endParaRPr b="1" i="0" sz="2000" u="none" cap="none" strike="noStrike">
              <a:solidFill>
                <a:srgbClr val="000000"/>
              </a:solidFill>
              <a:latin typeface="Calibri"/>
              <a:ea typeface="Calibri"/>
              <a:cs typeface="Calibri"/>
              <a:sym typeface="Calibri"/>
            </a:endParaRPr>
          </a:p>
        </p:txBody>
      </p:sp>
      <p:pic>
        <p:nvPicPr>
          <p:cNvPr descr="Logo, company name&#10;&#10;Description automatically generated" id="474" name="Google Shape;474;p26"/>
          <p:cNvPicPr preferRelativeResize="0"/>
          <p:nvPr/>
        </p:nvPicPr>
        <p:blipFill rotWithShape="1">
          <a:blip r:embed="rId4">
            <a:alphaModFix/>
          </a:blip>
          <a:srcRect b="0" l="0" r="0" t="0"/>
          <a:stretch/>
        </p:blipFill>
        <p:spPr>
          <a:xfrm>
            <a:off x="511277" y="1150949"/>
            <a:ext cx="863834" cy="503903"/>
          </a:xfrm>
          <a:prstGeom prst="rect">
            <a:avLst/>
          </a:prstGeom>
          <a:noFill/>
          <a:ln>
            <a:noFill/>
          </a:ln>
        </p:spPr>
      </p:pic>
      <p:pic>
        <p:nvPicPr>
          <p:cNvPr id="475" name="Google Shape;475;p26"/>
          <p:cNvPicPr preferRelativeResize="0"/>
          <p:nvPr/>
        </p:nvPicPr>
        <p:blipFill rotWithShape="1">
          <a:blip r:embed="rId5">
            <a:alphaModFix/>
          </a:blip>
          <a:srcRect b="0" l="0" r="0" t="0"/>
          <a:stretch/>
        </p:blipFill>
        <p:spPr>
          <a:xfrm>
            <a:off x="515770" y="1719214"/>
            <a:ext cx="859342" cy="503903"/>
          </a:xfrm>
          <a:prstGeom prst="rect">
            <a:avLst/>
          </a:prstGeom>
          <a:noFill/>
          <a:ln>
            <a:noFill/>
          </a:ln>
        </p:spPr>
      </p:pic>
      <p:sp>
        <p:nvSpPr>
          <p:cNvPr id="476" name="Google Shape;476;p26"/>
          <p:cNvSpPr txBox="1"/>
          <p:nvPr/>
        </p:nvSpPr>
        <p:spPr>
          <a:xfrm>
            <a:off x="334298" y="2462521"/>
            <a:ext cx="11670890" cy="2737416"/>
          </a:xfrm>
          <a:prstGeom prst="rect">
            <a:avLst/>
          </a:prstGeom>
          <a:noFill/>
          <a:ln>
            <a:noFill/>
          </a:ln>
        </p:spPr>
        <p:txBody>
          <a:bodyPr anchorCtr="0" anchor="t" bIns="45700" lIns="91425" spcFirstLastPara="1" rIns="91425" wrap="square" tIns="45700">
            <a:spAutoFit/>
          </a:bodyPr>
          <a:lstStyle/>
          <a:p>
            <a:pPr indent="-342900" lvl="0" marL="342900" marR="0" rtl="0" algn="l">
              <a:lnSpc>
                <a:spcPct val="200000"/>
              </a:lnSpc>
              <a:spcBef>
                <a:spcPts val="0"/>
              </a:spcBef>
              <a:spcAft>
                <a:spcPts val="0"/>
              </a:spcAft>
              <a:buClr>
                <a:srgbClr val="000000"/>
              </a:buClr>
              <a:buSzPts val="2900"/>
              <a:buFont typeface="Calibri"/>
              <a:buAutoNum type="alphaUcParenR"/>
            </a:pPr>
            <a:r>
              <a:rPr b="1" i="0" lang="en-US" sz="2900" u="none" cap="none" strike="noStrike">
                <a:solidFill>
                  <a:srgbClr val="000000"/>
                </a:solidFill>
                <a:latin typeface="Calibri"/>
                <a:ea typeface="Calibri"/>
                <a:cs typeface="Calibri"/>
                <a:sym typeface="Calibri"/>
              </a:rPr>
              <a:t> La final de la </a:t>
            </a:r>
            <a:r>
              <a:rPr b="1" i="0" lang="en-US" sz="2800" u="none" cap="none" strike="noStrike">
                <a:solidFill>
                  <a:srgbClr val="000000"/>
                </a:solidFill>
                <a:latin typeface="Calibri"/>
                <a:ea typeface="Calibri"/>
                <a:cs typeface="Calibri"/>
                <a:sym typeface="Calibri"/>
              </a:rPr>
              <a:t>Copa del Mundo 2026 </a:t>
            </a:r>
            <a:r>
              <a:rPr b="1" i="0" lang="en-US" sz="2900" u="none" cap="none" strike="noStrike">
                <a:solidFill>
                  <a:srgbClr val="000000"/>
                </a:solidFill>
                <a:latin typeface="Calibri"/>
                <a:ea typeface="Calibri"/>
                <a:cs typeface="Calibri"/>
                <a:sym typeface="Calibri"/>
              </a:rPr>
              <a:t>es el domingo 12 de julio.</a:t>
            </a:r>
            <a:endParaRPr b="0" i="1" sz="2900" u="none" cap="none" strike="noStrike">
              <a:solidFill>
                <a:srgbClr val="000000"/>
              </a:solidFill>
              <a:latin typeface="Calibri"/>
              <a:ea typeface="Calibri"/>
              <a:cs typeface="Calibri"/>
              <a:sym typeface="Calibri"/>
            </a:endParaRPr>
          </a:p>
          <a:p>
            <a:pPr indent="-342900" lvl="0" marL="342900" marR="0" rtl="0" algn="l">
              <a:lnSpc>
                <a:spcPct val="200000"/>
              </a:lnSpc>
              <a:spcBef>
                <a:spcPts val="0"/>
              </a:spcBef>
              <a:spcAft>
                <a:spcPts val="0"/>
              </a:spcAft>
              <a:buClr>
                <a:srgbClr val="000000"/>
              </a:buClr>
              <a:buSzPts val="2900"/>
              <a:buFont typeface="Calibri"/>
              <a:buAutoNum type="alphaUcParenR"/>
            </a:pPr>
            <a:r>
              <a:rPr b="1" i="0" lang="en-US" sz="2900" u="none" cap="none" strike="noStrike">
                <a:solidFill>
                  <a:srgbClr val="000000"/>
                </a:solidFill>
                <a:latin typeface="Calibri"/>
                <a:ea typeface="Calibri"/>
                <a:cs typeface="Calibri"/>
                <a:sym typeface="Calibri"/>
              </a:rPr>
              <a:t> La final de la </a:t>
            </a:r>
            <a:r>
              <a:rPr b="1" i="0" lang="en-US" sz="2800" u="none" cap="none" strike="noStrike">
                <a:solidFill>
                  <a:srgbClr val="000000"/>
                </a:solidFill>
                <a:latin typeface="Calibri"/>
                <a:ea typeface="Calibri"/>
                <a:cs typeface="Calibri"/>
                <a:sym typeface="Calibri"/>
              </a:rPr>
              <a:t>Copa del Mundo 2026 </a:t>
            </a:r>
            <a:r>
              <a:rPr b="1" i="0" lang="en-US" sz="2900" u="none" cap="none" strike="noStrike">
                <a:solidFill>
                  <a:srgbClr val="000000"/>
                </a:solidFill>
                <a:latin typeface="Calibri"/>
                <a:ea typeface="Calibri"/>
                <a:cs typeface="Calibri"/>
                <a:sym typeface="Calibri"/>
              </a:rPr>
              <a:t>es el sábado 18 de julio.</a:t>
            </a:r>
            <a:endParaRPr b="0" i="1" sz="2900" u="none" cap="none" strike="noStrike">
              <a:solidFill>
                <a:srgbClr val="000000"/>
              </a:solidFill>
              <a:latin typeface="Calibri"/>
              <a:ea typeface="Calibri"/>
              <a:cs typeface="Calibri"/>
              <a:sym typeface="Calibri"/>
            </a:endParaRPr>
          </a:p>
          <a:p>
            <a:pPr indent="-342900" lvl="0" marL="342900" marR="0" rtl="0" algn="l">
              <a:lnSpc>
                <a:spcPct val="200000"/>
              </a:lnSpc>
              <a:spcBef>
                <a:spcPts val="0"/>
              </a:spcBef>
              <a:spcAft>
                <a:spcPts val="0"/>
              </a:spcAft>
              <a:buClr>
                <a:srgbClr val="000000"/>
              </a:buClr>
              <a:buSzPts val="2900"/>
              <a:buFont typeface="Calibri"/>
              <a:buAutoNum type="alphaUcParenR"/>
            </a:pPr>
            <a:r>
              <a:rPr b="1" i="0" lang="en-US" sz="2900" u="none" cap="none" strike="noStrike">
                <a:solidFill>
                  <a:srgbClr val="000000"/>
                </a:solidFill>
                <a:latin typeface="Calibri"/>
                <a:ea typeface="Calibri"/>
                <a:cs typeface="Calibri"/>
                <a:sym typeface="Calibri"/>
              </a:rPr>
              <a:t> La final de la </a:t>
            </a:r>
            <a:r>
              <a:rPr b="1" i="0" lang="en-US" sz="2800" u="none" cap="none" strike="noStrike">
                <a:solidFill>
                  <a:srgbClr val="000000"/>
                </a:solidFill>
                <a:latin typeface="Calibri"/>
                <a:ea typeface="Calibri"/>
                <a:cs typeface="Calibri"/>
                <a:sym typeface="Calibri"/>
              </a:rPr>
              <a:t>Copa del Mundo 2026 </a:t>
            </a:r>
            <a:r>
              <a:rPr b="1" i="0" lang="en-US" sz="2900" u="none" cap="none" strike="noStrike">
                <a:solidFill>
                  <a:srgbClr val="000000"/>
                </a:solidFill>
                <a:latin typeface="Calibri"/>
                <a:ea typeface="Calibri"/>
                <a:cs typeface="Calibri"/>
                <a:sym typeface="Calibri"/>
              </a:rPr>
              <a:t>es el domingo 19 de julio.</a:t>
            </a:r>
            <a:endParaRPr b="0" i="1" sz="2900" u="none" cap="none" strike="noStrike">
              <a:solidFill>
                <a:srgbClr val="000000"/>
              </a:solidFill>
              <a:latin typeface="Calibri"/>
              <a:ea typeface="Calibri"/>
              <a:cs typeface="Calibri"/>
              <a:sym typeface="Calibri"/>
            </a:endParaRPr>
          </a:p>
        </p:txBody>
      </p:sp>
      <p:sp>
        <p:nvSpPr>
          <p:cNvPr id="477" name="Google Shape;477;p26"/>
          <p:cNvSpPr txBox="1"/>
          <p:nvPr/>
        </p:nvSpPr>
        <p:spPr>
          <a:xfrm>
            <a:off x="11356257" y="90045"/>
            <a:ext cx="786581" cy="707886"/>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4000"/>
              <a:buFont typeface="Calibri"/>
              <a:buNone/>
            </a:pPr>
            <a:r>
              <a:rPr b="1" i="0" lang="en-US" sz="4000" u="none" cap="none" strike="noStrike">
                <a:solidFill>
                  <a:srgbClr val="000000"/>
                </a:solidFill>
                <a:latin typeface="Calibri"/>
                <a:ea typeface="Calibri"/>
                <a:cs typeface="Calibri"/>
                <a:sym typeface="Calibri"/>
              </a:rPr>
              <a:t>5</a:t>
            </a:r>
            <a:endParaRPr b="1" i="0" sz="4000" u="none" cap="none" strike="noStrike">
              <a:solidFill>
                <a:srgbClr val="000000"/>
              </a:solidFill>
              <a:latin typeface="Calibri"/>
              <a:ea typeface="Calibri"/>
              <a:cs typeface="Calibri"/>
              <a:sym typeface="Calibri"/>
            </a:endParaRPr>
          </a:p>
        </p:txBody>
      </p:sp>
      <p:sp>
        <p:nvSpPr>
          <p:cNvPr id="478" name="Google Shape;478;p26"/>
          <p:cNvSpPr/>
          <p:nvPr/>
        </p:nvSpPr>
        <p:spPr>
          <a:xfrm>
            <a:off x="334306" y="4171046"/>
            <a:ext cx="11444700" cy="672000"/>
          </a:xfrm>
          <a:prstGeom prst="rect">
            <a:avLst/>
          </a:prstGeom>
          <a:noFill/>
          <a:ln cap="flat" cmpd="sng" w="57150">
            <a:solidFill>
              <a:srgbClr val="FF0000"/>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476">
                                            <p:txEl>
                                              <p:pRg end="0" st="0"/>
                                            </p:txEl>
                                          </p:spTgt>
                                        </p:tgtEl>
                                        <p:attrNameLst>
                                          <p:attrName>style.visibility</p:attrName>
                                        </p:attrNameLst>
                                      </p:cBhvr>
                                      <p:to>
                                        <p:strVal val="visible"/>
                                      </p:to>
                                    </p:set>
                                    <p:anim calcmode="lin" valueType="num">
                                      <p:cBhvr additive="base">
                                        <p:cTn dur="500"/>
                                        <p:tgtEl>
                                          <p:spTgt spid="476">
                                            <p:txEl>
                                              <p:pRg end="0" st="0"/>
                                            </p:txEl>
                                          </p:spTgt>
                                        </p:tgtEl>
                                        <p:attrNameLst>
                                          <p:attrName>ppt_y</p:attrName>
                                        </p:attrNameLst>
                                      </p:cBhvr>
                                      <p:tavLst>
                                        <p:tav fmla="" tm="0">
                                          <p:val>
                                            <p:strVal val="#ppt_y+1"/>
                                          </p:val>
                                        </p:tav>
                                        <p:tav fmla="" tm="100000">
                                          <p:val>
                                            <p:strVal val="#ppt_y"/>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476">
                                            <p:txEl>
                                              <p:pRg end="1" st="1"/>
                                            </p:txEl>
                                          </p:spTgt>
                                        </p:tgtEl>
                                        <p:attrNameLst>
                                          <p:attrName>style.visibility</p:attrName>
                                        </p:attrNameLst>
                                      </p:cBhvr>
                                      <p:to>
                                        <p:strVal val="visible"/>
                                      </p:to>
                                    </p:set>
                                    <p:anim calcmode="lin" valueType="num">
                                      <p:cBhvr additive="base">
                                        <p:cTn dur="500"/>
                                        <p:tgtEl>
                                          <p:spTgt spid="476">
                                            <p:txEl>
                                              <p:pRg end="1" st="1"/>
                                            </p:txEl>
                                          </p:spTgt>
                                        </p:tgtEl>
                                        <p:attrNameLst>
                                          <p:attrName>ppt_y</p:attrName>
                                        </p:attrNameLst>
                                      </p:cBhvr>
                                      <p:tavLst>
                                        <p:tav fmla="" tm="0">
                                          <p:val>
                                            <p:strVal val="#ppt_y+1"/>
                                          </p:val>
                                        </p:tav>
                                        <p:tav fmla="" tm="100000">
                                          <p:val>
                                            <p:strVal val="#ppt_y"/>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476">
                                            <p:txEl>
                                              <p:pRg end="2" st="2"/>
                                            </p:txEl>
                                          </p:spTgt>
                                        </p:tgtEl>
                                        <p:attrNameLst>
                                          <p:attrName>style.visibility</p:attrName>
                                        </p:attrNameLst>
                                      </p:cBhvr>
                                      <p:to>
                                        <p:strVal val="visible"/>
                                      </p:to>
                                    </p:set>
                                    <p:anim calcmode="lin" valueType="num">
                                      <p:cBhvr additive="base">
                                        <p:cTn dur="500"/>
                                        <p:tgtEl>
                                          <p:spTgt spid="476">
                                            <p:txEl>
                                              <p:pRg end="2" st="2"/>
                                            </p:txEl>
                                          </p:spTgt>
                                        </p:tgtEl>
                                        <p:attrNameLst>
                                          <p:attrName>ppt_y</p:attrName>
                                        </p:attrNameLst>
                                      </p:cBhvr>
                                      <p:tavLst>
                                        <p:tav fmla="" tm="0">
                                          <p:val>
                                            <p:strVal val="#ppt_y+1"/>
                                          </p:val>
                                        </p:tav>
                                        <p:tav fmla="" tm="100000">
                                          <p:val>
                                            <p:strVal val="#ppt_y"/>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478"/>
                                        </p:tgtEl>
                                        <p:attrNameLst>
                                          <p:attrName>style.visibility</p:attrName>
                                        </p:attrNameLst>
                                      </p:cBhvr>
                                      <p:to>
                                        <p:strVal val="visible"/>
                                      </p:to>
                                    </p:set>
                                    <p:anim calcmode="lin" valueType="num">
                                      <p:cBhvr additive="base">
                                        <p:cTn dur="500"/>
                                        <p:tgtEl>
                                          <p:spTgt spid="478"/>
                                        </p:tgtEl>
                                        <p:attrNameLst>
                                          <p:attrName>ppt_y</p:attrName>
                                        </p:attrNameLst>
                                      </p:cBhvr>
                                      <p:tavLst>
                                        <p:tav fmla="" tm="0">
                                          <p:val>
                                            <p:strVal val="#ppt_y+1"/>
                                          </p:val>
                                        </p:tav>
                                        <p:tav fmla="" tm="100000">
                                          <p:val>
                                            <p:strVal val="#ppt_y"/>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473"/>
                                        </p:tgtEl>
                                        <p:attrNameLst>
                                          <p:attrName>style.visibility</p:attrName>
                                        </p:attrNameLst>
                                      </p:cBhvr>
                                      <p:to>
                                        <p:strVal val="visible"/>
                                      </p:to>
                                    </p:set>
                                    <p:animEffect filter="fade" transition="in">
                                      <p:cBhvr>
                                        <p:cTn dur="500"/>
                                        <p:tgtEl>
                                          <p:spTgt spid="473"/>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472"/>
                                        </p:tgtEl>
                                        <p:attrNameLst>
                                          <p:attrName>style.visibility</p:attrName>
                                        </p:attrNameLst>
                                      </p:cBhvr>
                                      <p:to>
                                        <p:strVal val="visible"/>
                                      </p:to>
                                    </p:set>
                                    <p:animEffect filter="fade" transition="in">
                                      <p:cBhvr>
                                        <p:cTn dur="500"/>
                                        <p:tgtEl>
                                          <p:spTgt spid="472"/>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83" name="Shape 483"/>
        <p:cNvGrpSpPr/>
        <p:nvPr/>
      </p:nvGrpSpPr>
      <p:grpSpPr>
        <a:xfrm>
          <a:off x="0" y="0"/>
          <a:ext cx="0" cy="0"/>
          <a:chOff x="0" y="0"/>
          <a:chExt cx="0" cy="0"/>
        </a:xfrm>
      </p:grpSpPr>
      <p:pic>
        <p:nvPicPr>
          <p:cNvPr descr="A close-up of a grass field&#10;&#10;Description automatically generated" id="484" name="Google Shape;484;p27"/>
          <p:cNvPicPr preferRelativeResize="0"/>
          <p:nvPr/>
        </p:nvPicPr>
        <p:blipFill rotWithShape="1">
          <a:blip r:embed="rId3">
            <a:alphaModFix/>
          </a:blip>
          <a:srcRect b="0" l="0" r="0" t="58913"/>
          <a:stretch/>
        </p:blipFill>
        <p:spPr>
          <a:xfrm>
            <a:off x="-1" y="5321053"/>
            <a:ext cx="12188825" cy="1556792"/>
          </a:xfrm>
          <a:prstGeom prst="rect">
            <a:avLst/>
          </a:prstGeom>
          <a:noFill/>
          <a:ln>
            <a:noFill/>
          </a:ln>
        </p:spPr>
      </p:pic>
      <p:sp>
        <p:nvSpPr>
          <p:cNvPr id="485" name="Google Shape;485;p27"/>
          <p:cNvSpPr txBox="1"/>
          <p:nvPr/>
        </p:nvSpPr>
        <p:spPr>
          <a:xfrm>
            <a:off x="511277" y="360365"/>
            <a:ext cx="11169445" cy="671851"/>
          </a:xfrm>
          <a:prstGeom prst="rect">
            <a:avLst/>
          </a:prstGeom>
          <a:noFill/>
          <a:ln>
            <a:noFill/>
          </a:ln>
        </p:spPr>
        <p:txBody>
          <a:bodyPr anchorCtr="0" anchor="t" bIns="45700" lIns="91425" spcFirstLastPara="1" rIns="91425" wrap="square" tIns="45700">
            <a:spAutoFit/>
          </a:bodyPr>
          <a:lstStyle/>
          <a:p>
            <a:pPr indent="0" lvl="0" marL="0" marR="0" rtl="0" algn="l">
              <a:lnSpc>
                <a:spcPct val="150000"/>
              </a:lnSpc>
              <a:spcBef>
                <a:spcPts val="0"/>
              </a:spcBef>
              <a:spcAft>
                <a:spcPts val="0"/>
              </a:spcAft>
              <a:buClr>
                <a:srgbClr val="000000"/>
              </a:buClr>
              <a:buSzPts val="2800"/>
              <a:buFont typeface="Calibri"/>
              <a:buNone/>
            </a:pPr>
            <a:r>
              <a:rPr b="1" i="0" lang="en-US" sz="2800" u="none" cap="none" strike="noStrike">
                <a:solidFill>
                  <a:srgbClr val="000000"/>
                </a:solidFill>
                <a:latin typeface="Calibri"/>
                <a:ea typeface="Calibri"/>
                <a:cs typeface="Calibri"/>
                <a:sym typeface="Calibri"/>
              </a:rPr>
              <a:t>El cuestionario de la Copa del Mundo 2026</a:t>
            </a:r>
            <a:endParaRPr/>
          </a:p>
        </p:txBody>
      </p:sp>
      <p:sp>
        <p:nvSpPr>
          <p:cNvPr id="486" name="Google Shape;486;p27"/>
          <p:cNvSpPr txBox="1"/>
          <p:nvPr/>
        </p:nvSpPr>
        <p:spPr>
          <a:xfrm>
            <a:off x="1474840" y="1772230"/>
            <a:ext cx="10667998" cy="492443"/>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2600"/>
              <a:buFont typeface="Calibri"/>
              <a:buNone/>
            </a:pPr>
            <a:r>
              <a:rPr b="1" i="0" lang="en-US" sz="2600" u="none" cap="none" strike="noStrike">
                <a:solidFill>
                  <a:srgbClr val="000000"/>
                </a:solidFill>
                <a:latin typeface="Calibri"/>
                <a:ea typeface="Calibri"/>
                <a:cs typeface="Calibri"/>
                <a:sym typeface="Calibri"/>
              </a:rPr>
              <a:t>Inglaterra y Escocia juegan en la Copa del Mundo 2026 – ¿Verdadero o falso?</a:t>
            </a:r>
            <a:endParaRPr b="1" i="0" sz="2600" u="none" cap="none" strike="noStrike">
              <a:solidFill>
                <a:srgbClr val="000000"/>
              </a:solidFill>
              <a:latin typeface="Calibri"/>
              <a:ea typeface="Calibri"/>
              <a:cs typeface="Calibri"/>
              <a:sym typeface="Calibri"/>
            </a:endParaRPr>
          </a:p>
        </p:txBody>
      </p:sp>
      <p:sp>
        <p:nvSpPr>
          <p:cNvPr id="487" name="Google Shape;487;p27"/>
          <p:cNvSpPr txBox="1"/>
          <p:nvPr/>
        </p:nvSpPr>
        <p:spPr>
          <a:xfrm>
            <a:off x="1474840" y="1203965"/>
            <a:ext cx="10078062" cy="492443"/>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2600"/>
              <a:buFont typeface="Calibri"/>
              <a:buNone/>
            </a:pPr>
            <a:r>
              <a:rPr b="1" i="0" lang="en-US" sz="2600" u="none" cap="none" strike="noStrike">
                <a:solidFill>
                  <a:srgbClr val="000000"/>
                </a:solidFill>
                <a:latin typeface="Calibri"/>
                <a:ea typeface="Calibri"/>
                <a:cs typeface="Calibri"/>
                <a:sym typeface="Calibri"/>
              </a:rPr>
              <a:t>England and Scotland are playing at the World Cup 2026 – True or False?</a:t>
            </a:r>
            <a:endParaRPr b="1" i="0" sz="2600" u="none" cap="none" strike="noStrike">
              <a:solidFill>
                <a:srgbClr val="000000"/>
              </a:solidFill>
              <a:latin typeface="Calibri"/>
              <a:ea typeface="Calibri"/>
              <a:cs typeface="Calibri"/>
              <a:sym typeface="Calibri"/>
            </a:endParaRPr>
          </a:p>
        </p:txBody>
      </p:sp>
      <p:pic>
        <p:nvPicPr>
          <p:cNvPr descr="Logo, company name&#10;&#10;Description automatically generated" id="488" name="Google Shape;488;p27"/>
          <p:cNvPicPr preferRelativeResize="0"/>
          <p:nvPr/>
        </p:nvPicPr>
        <p:blipFill rotWithShape="1">
          <a:blip r:embed="rId4">
            <a:alphaModFix/>
          </a:blip>
          <a:srcRect b="0" l="0" r="0" t="0"/>
          <a:stretch/>
        </p:blipFill>
        <p:spPr>
          <a:xfrm>
            <a:off x="511277" y="1182847"/>
            <a:ext cx="863834" cy="503903"/>
          </a:xfrm>
          <a:prstGeom prst="rect">
            <a:avLst/>
          </a:prstGeom>
          <a:noFill/>
          <a:ln>
            <a:noFill/>
          </a:ln>
        </p:spPr>
      </p:pic>
      <p:pic>
        <p:nvPicPr>
          <p:cNvPr id="489" name="Google Shape;489;p27"/>
          <p:cNvPicPr preferRelativeResize="0"/>
          <p:nvPr/>
        </p:nvPicPr>
        <p:blipFill rotWithShape="1">
          <a:blip r:embed="rId5">
            <a:alphaModFix/>
          </a:blip>
          <a:srcRect b="0" l="0" r="0" t="0"/>
          <a:stretch/>
        </p:blipFill>
        <p:spPr>
          <a:xfrm>
            <a:off x="515770" y="1751112"/>
            <a:ext cx="859342" cy="503903"/>
          </a:xfrm>
          <a:prstGeom prst="rect">
            <a:avLst/>
          </a:prstGeom>
          <a:noFill/>
          <a:ln>
            <a:noFill/>
          </a:ln>
        </p:spPr>
      </p:pic>
      <p:sp>
        <p:nvSpPr>
          <p:cNvPr id="490" name="Google Shape;490;p27"/>
          <p:cNvSpPr txBox="1"/>
          <p:nvPr/>
        </p:nvSpPr>
        <p:spPr>
          <a:xfrm>
            <a:off x="334298" y="2617080"/>
            <a:ext cx="11670890" cy="1752531"/>
          </a:xfrm>
          <a:prstGeom prst="rect">
            <a:avLst/>
          </a:prstGeom>
          <a:noFill/>
          <a:ln>
            <a:noFill/>
          </a:ln>
        </p:spPr>
        <p:txBody>
          <a:bodyPr anchorCtr="0" anchor="t" bIns="45700" lIns="91425" spcFirstLastPara="1" rIns="91425" wrap="square" tIns="45700">
            <a:spAutoFit/>
          </a:bodyPr>
          <a:lstStyle/>
          <a:p>
            <a:pPr indent="-342900" lvl="0" marL="342900" marR="0" rtl="0" algn="l">
              <a:lnSpc>
                <a:spcPct val="200000"/>
              </a:lnSpc>
              <a:spcBef>
                <a:spcPts val="0"/>
              </a:spcBef>
              <a:spcAft>
                <a:spcPts val="0"/>
              </a:spcAft>
              <a:buClr>
                <a:srgbClr val="000000"/>
              </a:buClr>
              <a:buSzPts val="2900"/>
              <a:buFont typeface="Calibri"/>
              <a:buAutoNum type="alphaUcParenR"/>
            </a:pPr>
            <a:r>
              <a:rPr b="1" i="0" lang="en-US" sz="2900" u="none" cap="none" strike="noStrike">
                <a:solidFill>
                  <a:srgbClr val="000000"/>
                </a:solidFill>
                <a:latin typeface="Calibri"/>
                <a:ea typeface="Calibri"/>
                <a:cs typeface="Calibri"/>
                <a:sym typeface="Calibri"/>
              </a:rPr>
              <a:t> Verdadero.</a:t>
            </a:r>
            <a:endParaRPr b="0" i="1" sz="2900" u="none" cap="none" strike="noStrike">
              <a:solidFill>
                <a:srgbClr val="000000"/>
              </a:solidFill>
              <a:latin typeface="Calibri"/>
              <a:ea typeface="Calibri"/>
              <a:cs typeface="Calibri"/>
              <a:sym typeface="Calibri"/>
            </a:endParaRPr>
          </a:p>
          <a:p>
            <a:pPr indent="-342900" lvl="0" marL="342900" marR="0" rtl="0" algn="l">
              <a:lnSpc>
                <a:spcPct val="200000"/>
              </a:lnSpc>
              <a:spcBef>
                <a:spcPts val="0"/>
              </a:spcBef>
              <a:spcAft>
                <a:spcPts val="0"/>
              </a:spcAft>
              <a:buClr>
                <a:srgbClr val="000000"/>
              </a:buClr>
              <a:buSzPts val="2900"/>
              <a:buFont typeface="Calibri"/>
              <a:buAutoNum type="alphaUcParenR"/>
            </a:pPr>
            <a:r>
              <a:rPr b="1" i="0" lang="en-US" sz="2900" u="none" cap="none" strike="noStrike">
                <a:solidFill>
                  <a:srgbClr val="000000"/>
                </a:solidFill>
                <a:latin typeface="Calibri"/>
                <a:ea typeface="Calibri"/>
                <a:cs typeface="Calibri"/>
                <a:sym typeface="Calibri"/>
              </a:rPr>
              <a:t> Falso.</a:t>
            </a:r>
            <a:endParaRPr/>
          </a:p>
        </p:txBody>
      </p:sp>
      <p:sp>
        <p:nvSpPr>
          <p:cNvPr id="491" name="Google Shape;491;p27"/>
          <p:cNvSpPr txBox="1"/>
          <p:nvPr/>
        </p:nvSpPr>
        <p:spPr>
          <a:xfrm>
            <a:off x="11356257" y="90045"/>
            <a:ext cx="786581" cy="707886"/>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4000"/>
              <a:buFont typeface="Calibri"/>
              <a:buNone/>
            </a:pPr>
            <a:r>
              <a:rPr b="1" i="0" lang="en-US" sz="4000" u="none" cap="none" strike="noStrike">
                <a:solidFill>
                  <a:srgbClr val="000000"/>
                </a:solidFill>
                <a:latin typeface="Calibri"/>
                <a:ea typeface="Calibri"/>
                <a:cs typeface="Calibri"/>
                <a:sym typeface="Calibri"/>
              </a:rPr>
              <a:t>6</a:t>
            </a:r>
            <a:endParaRPr b="1" i="0" sz="4000" u="none" cap="none" strike="noStrike">
              <a:solidFill>
                <a:srgbClr val="000000"/>
              </a:solidFill>
              <a:latin typeface="Calibri"/>
              <a:ea typeface="Calibri"/>
              <a:cs typeface="Calibri"/>
              <a:sym typeface="Calibri"/>
            </a:endParaRPr>
          </a:p>
        </p:txBody>
      </p:sp>
      <p:sp>
        <p:nvSpPr>
          <p:cNvPr id="492" name="Google Shape;492;p27"/>
          <p:cNvSpPr/>
          <p:nvPr/>
        </p:nvSpPr>
        <p:spPr>
          <a:xfrm>
            <a:off x="334306" y="2547705"/>
            <a:ext cx="11444700" cy="672000"/>
          </a:xfrm>
          <a:prstGeom prst="rect">
            <a:avLst/>
          </a:prstGeom>
          <a:noFill/>
          <a:ln cap="flat" cmpd="sng" w="57150">
            <a:solidFill>
              <a:srgbClr val="FF0000"/>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490">
                                            <p:txEl>
                                              <p:pRg end="0" st="0"/>
                                            </p:txEl>
                                          </p:spTgt>
                                        </p:tgtEl>
                                        <p:attrNameLst>
                                          <p:attrName>style.visibility</p:attrName>
                                        </p:attrNameLst>
                                      </p:cBhvr>
                                      <p:to>
                                        <p:strVal val="visible"/>
                                      </p:to>
                                    </p:set>
                                    <p:anim calcmode="lin" valueType="num">
                                      <p:cBhvr additive="base">
                                        <p:cTn dur="500"/>
                                        <p:tgtEl>
                                          <p:spTgt spid="490">
                                            <p:txEl>
                                              <p:pRg end="0" st="0"/>
                                            </p:txEl>
                                          </p:spTgt>
                                        </p:tgtEl>
                                        <p:attrNameLst>
                                          <p:attrName>ppt_y</p:attrName>
                                        </p:attrNameLst>
                                      </p:cBhvr>
                                      <p:tavLst>
                                        <p:tav fmla="" tm="0">
                                          <p:val>
                                            <p:strVal val="#ppt_y+1"/>
                                          </p:val>
                                        </p:tav>
                                        <p:tav fmla="" tm="100000">
                                          <p:val>
                                            <p:strVal val="#ppt_y"/>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490">
                                            <p:txEl>
                                              <p:pRg end="1" st="1"/>
                                            </p:txEl>
                                          </p:spTgt>
                                        </p:tgtEl>
                                        <p:attrNameLst>
                                          <p:attrName>style.visibility</p:attrName>
                                        </p:attrNameLst>
                                      </p:cBhvr>
                                      <p:to>
                                        <p:strVal val="visible"/>
                                      </p:to>
                                    </p:set>
                                    <p:anim calcmode="lin" valueType="num">
                                      <p:cBhvr additive="base">
                                        <p:cTn dur="500"/>
                                        <p:tgtEl>
                                          <p:spTgt spid="490">
                                            <p:txEl>
                                              <p:pRg end="1" st="1"/>
                                            </p:txEl>
                                          </p:spTgt>
                                        </p:tgtEl>
                                        <p:attrNameLst>
                                          <p:attrName>ppt_y</p:attrName>
                                        </p:attrNameLst>
                                      </p:cBhvr>
                                      <p:tavLst>
                                        <p:tav fmla="" tm="0">
                                          <p:val>
                                            <p:strVal val="#ppt_y+1"/>
                                          </p:val>
                                        </p:tav>
                                        <p:tav fmla="" tm="100000">
                                          <p:val>
                                            <p:strVal val="#ppt_y"/>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492"/>
                                        </p:tgtEl>
                                        <p:attrNameLst>
                                          <p:attrName>style.visibility</p:attrName>
                                        </p:attrNameLst>
                                      </p:cBhvr>
                                      <p:to>
                                        <p:strVal val="visible"/>
                                      </p:to>
                                    </p:set>
                                    <p:anim calcmode="lin" valueType="num">
                                      <p:cBhvr additive="base">
                                        <p:cTn dur="500"/>
                                        <p:tgtEl>
                                          <p:spTgt spid="492"/>
                                        </p:tgtEl>
                                        <p:attrNameLst>
                                          <p:attrName>ppt_y</p:attrName>
                                        </p:attrNameLst>
                                      </p:cBhvr>
                                      <p:tavLst>
                                        <p:tav fmla="" tm="0">
                                          <p:val>
                                            <p:strVal val="#ppt_y+1"/>
                                          </p:val>
                                        </p:tav>
                                        <p:tav fmla="" tm="100000">
                                          <p:val>
                                            <p:strVal val="#ppt_y"/>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487"/>
                                        </p:tgtEl>
                                        <p:attrNameLst>
                                          <p:attrName>style.visibility</p:attrName>
                                        </p:attrNameLst>
                                      </p:cBhvr>
                                      <p:to>
                                        <p:strVal val="visible"/>
                                      </p:to>
                                    </p:set>
                                    <p:animEffect filter="fade" transition="in">
                                      <p:cBhvr>
                                        <p:cTn dur="500"/>
                                        <p:tgtEl>
                                          <p:spTgt spid="487"/>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486"/>
                                        </p:tgtEl>
                                        <p:attrNameLst>
                                          <p:attrName>style.visibility</p:attrName>
                                        </p:attrNameLst>
                                      </p:cBhvr>
                                      <p:to>
                                        <p:strVal val="visible"/>
                                      </p:to>
                                    </p:set>
                                    <p:animEffect filter="fade" transition="in">
                                      <p:cBhvr>
                                        <p:cTn dur="500"/>
                                        <p:tgtEl>
                                          <p:spTgt spid="486"/>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97" name="Shape 497"/>
        <p:cNvGrpSpPr/>
        <p:nvPr/>
      </p:nvGrpSpPr>
      <p:grpSpPr>
        <a:xfrm>
          <a:off x="0" y="0"/>
          <a:ext cx="0" cy="0"/>
          <a:chOff x="0" y="0"/>
          <a:chExt cx="0" cy="0"/>
        </a:xfrm>
      </p:grpSpPr>
      <p:pic>
        <p:nvPicPr>
          <p:cNvPr descr="A close-up of a grass field&#10;&#10;Description automatically generated" id="498" name="Google Shape;498;p28"/>
          <p:cNvPicPr preferRelativeResize="0"/>
          <p:nvPr/>
        </p:nvPicPr>
        <p:blipFill rotWithShape="1">
          <a:blip r:embed="rId3">
            <a:alphaModFix/>
          </a:blip>
          <a:srcRect b="0" l="0" r="0" t="58913"/>
          <a:stretch/>
        </p:blipFill>
        <p:spPr>
          <a:xfrm>
            <a:off x="-1" y="5321053"/>
            <a:ext cx="12188825" cy="1556792"/>
          </a:xfrm>
          <a:prstGeom prst="rect">
            <a:avLst/>
          </a:prstGeom>
          <a:noFill/>
          <a:ln>
            <a:noFill/>
          </a:ln>
        </p:spPr>
      </p:pic>
      <p:sp>
        <p:nvSpPr>
          <p:cNvPr id="499" name="Google Shape;499;p28"/>
          <p:cNvSpPr txBox="1"/>
          <p:nvPr/>
        </p:nvSpPr>
        <p:spPr>
          <a:xfrm>
            <a:off x="511277" y="360365"/>
            <a:ext cx="11169445" cy="671851"/>
          </a:xfrm>
          <a:prstGeom prst="rect">
            <a:avLst/>
          </a:prstGeom>
          <a:noFill/>
          <a:ln>
            <a:noFill/>
          </a:ln>
        </p:spPr>
        <p:txBody>
          <a:bodyPr anchorCtr="0" anchor="t" bIns="45700" lIns="91425" spcFirstLastPara="1" rIns="91425" wrap="square" tIns="45700">
            <a:spAutoFit/>
          </a:bodyPr>
          <a:lstStyle/>
          <a:p>
            <a:pPr indent="0" lvl="0" marL="0" marR="0" rtl="0" algn="l">
              <a:lnSpc>
                <a:spcPct val="150000"/>
              </a:lnSpc>
              <a:spcBef>
                <a:spcPts val="0"/>
              </a:spcBef>
              <a:spcAft>
                <a:spcPts val="0"/>
              </a:spcAft>
              <a:buClr>
                <a:srgbClr val="000000"/>
              </a:buClr>
              <a:buSzPts val="2800"/>
              <a:buFont typeface="Calibri"/>
              <a:buNone/>
            </a:pPr>
            <a:r>
              <a:rPr b="1" i="0" lang="en-US" sz="2800" u="none" cap="none" strike="noStrike">
                <a:solidFill>
                  <a:srgbClr val="000000"/>
                </a:solidFill>
                <a:latin typeface="Calibri"/>
                <a:ea typeface="Calibri"/>
                <a:cs typeface="Calibri"/>
                <a:sym typeface="Calibri"/>
              </a:rPr>
              <a:t>El cuestionario de la Copa del Mundo 2026</a:t>
            </a:r>
            <a:endParaRPr/>
          </a:p>
        </p:txBody>
      </p:sp>
      <p:sp>
        <p:nvSpPr>
          <p:cNvPr id="500" name="Google Shape;500;p28"/>
          <p:cNvSpPr txBox="1"/>
          <p:nvPr/>
        </p:nvSpPr>
        <p:spPr>
          <a:xfrm>
            <a:off x="1474840" y="1772230"/>
            <a:ext cx="10530348" cy="52322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2800"/>
              <a:buFont typeface="Calibri"/>
              <a:buNone/>
            </a:pPr>
            <a:r>
              <a:rPr b="1" i="0" lang="en-US" sz="2800" u="none" cap="none" strike="noStrike">
                <a:solidFill>
                  <a:srgbClr val="000000"/>
                </a:solidFill>
                <a:latin typeface="Calibri"/>
                <a:ea typeface="Calibri"/>
                <a:cs typeface="Calibri"/>
                <a:sym typeface="Calibri"/>
              </a:rPr>
              <a:t>¿Qué equipo juega por primera vez la Copa del Mundo?</a:t>
            </a:r>
            <a:endParaRPr b="1" i="0" sz="2000" u="none" cap="none" strike="noStrike">
              <a:solidFill>
                <a:srgbClr val="000000"/>
              </a:solidFill>
              <a:latin typeface="Calibri"/>
              <a:ea typeface="Calibri"/>
              <a:cs typeface="Calibri"/>
              <a:sym typeface="Calibri"/>
            </a:endParaRPr>
          </a:p>
        </p:txBody>
      </p:sp>
      <p:sp>
        <p:nvSpPr>
          <p:cNvPr id="501" name="Google Shape;501;p28"/>
          <p:cNvSpPr txBox="1"/>
          <p:nvPr/>
        </p:nvSpPr>
        <p:spPr>
          <a:xfrm>
            <a:off x="1474840" y="1203965"/>
            <a:ext cx="10667998" cy="52322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2800"/>
              <a:buFont typeface="Calibri"/>
              <a:buNone/>
            </a:pPr>
            <a:r>
              <a:rPr b="1" i="0" lang="en-US" sz="2800" u="none" cap="none" strike="noStrike">
                <a:solidFill>
                  <a:srgbClr val="000000"/>
                </a:solidFill>
                <a:latin typeface="Calibri"/>
                <a:ea typeface="Calibri"/>
                <a:cs typeface="Calibri"/>
                <a:sym typeface="Calibri"/>
              </a:rPr>
              <a:t>Which country will play at a World Cup for the first time?</a:t>
            </a:r>
            <a:endParaRPr b="1" i="0" sz="2000" u="none" cap="none" strike="noStrike">
              <a:solidFill>
                <a:srgbClr val="000000"/>
              </a:solidFill>
              <a:latin typeface="Calibri"/>
              <a:ea typeface="Calibri"/>
              <a:cs typeface="Calibri"/>
              <a:sym typeface="Calibri"/>
            </a:endParaRPr>
          </a:p>
        </p:txBody>
      </p:sp>
      <p:pic>
        <p:nvPicPr>
          <p:cNvPr descr="Logo, company name&#10;&#10;Description automatically generated" id="502" name="Google Shape;502;p28"/>
          <p:cNvPicPr preferRelativeResize="0"/>
          <p:nvPr/>
        </p:nvPicPr>
        <p:blipFill rotWithShape="1">
          <a:blip r:embed="rId4">
            <a:alphaModFix/>
          </a:blip>
          <a:srcRect b="0" l="0" r="0" t="0"/>
          <a:stretch/>
        </p:blipFill>
        <p:spPr>
          <a:xfrm>
            <a:off x="511277" y="1182847"/>
            <a:ext cx="863834" cy="503903"/>
          </a:xfrm>
          <a:prstGeom prst="rect">
            <a:avLst/>
          </a:prstGeom>
          <a:noFill/>
          <a:ln>
            <a:noFill/>
          </a:ln>
        </p:spPr>
      </p:pic>
      <p:pic>
        <p:nvPicPr>
          <p:cNvPr id="503" name="Google Shape;503;p28"/>
          <p:cNvPicPr preferRelativeResize="0"/>
          <p:nvPr/>
        </p:nvPicPr>
        <p:blipFill rotWithShape="1">
          <a:blip r:embed="rId5">
            <a:alphaModFix/>
          </a:blip>
          <a:srcRect b="0" l="0" r="0" t="0"/>
          <a:stretch/>
        </p:blipFill>
        <p:spPr>
          <a:xfrm>
            <a:off x="515770" y="1751112"/>
            <a:ext cx="859342" cy="503903"/>
          </a:xfrm>
          <a:prstGeom prst="rect">
            <a:avLst/>
          </a:prstGeom>
          <a:noFill/>
          <a:ln>
            <a:noFill/>
          </a:ln>
        </p:spPr>
      </p:pic>
      <p:sp>
        <p:nvSpPr>
          <p:cNvPr id="504" name="Google Shape;504;p28"/>
          <p:cNvSpPr txBox="1"/>
          <p:nvPr/>
        </p:nvSpPr>
        <p:spPr>
          <a:xfrm>
            <a:off x="334298" y="2494419"/>
            <a:ext cx="11670890" cy="2645083"/>
          </a:xfrm>
          <a:prstGeom prst="rect">
            <a:avLst/>
          </a:prstGeom>
          <a:noFill/>
          <a:ln>
            <a:noFill/>
          </a:ln>
        </p:spPr>
        <p:txBody>
          <a:bodyPr anchorCtr="0" anchor="t" bIns="45700" lIns="91425" spcFirstLastPara="1" rIns="91425" wrap="square" tIns="45700">
            <a:spAutoFit/>
          </a:bodyPr>
          <a:lstStyle/>
          <a:p>
            <a:pPr indent="-342900" lvl="0" marL="342900" marR="0" rtl="0" algn="l">
              <a:lnSpc>
                <a:spcPct val="200000"/>
              </a:lnSpc>
              <a:spcBef>
                <a:spcPts val="0"/>
              </a:spcBef>
              <a:spcAft>
                <a:spcPts val="0"/>
              </a:spcAft>
              <a:buClr>
                <a:srgbClr val="000000"/>
              </a:buClr>
              <a:buSzPts val="2900"/>
              <a:buFont typeface="Calibri"/>
              <a:buAutoNum type="alphaUcParenR"/>
            </a:pPr>
            <a:r>
              <a:rPr b="1" i="0" lang="en-US" sz="2900" u="none" cap="none" strike="noStrike">
                <a:solidFill>
                  <a:srgbClr val="000000"/>
                </a:solidFill>
                <a:latin typeface="Calibri"/>
                <a:ea typeface="Calibri"/>
                <a:cs typeface="Calibri"/>
                <a:sym typeface="Calibri"/>
              </a:rPr>
              <a:t> Nueva Zelanda.</a:t>
            </a:r>
            <a:endParaRPr b="0" i="1" sz="2900" u="none" cap="none" strike="noStrike">
              <a:solidFill>
                <a:srgbClr val="000000"/>
              </a:solidFill>
              <a:latin typeface="Calibri"/>
              <a:ea typeface="Calibri"/>
              <a:cs typeface="Calibri"/>
              <a:sym typeface="Calibri"/>
            </a:endParaRPr>
          </a:p>
          <a:p>
            <a:pPr indent="-342900" lvl="0" marL="342900" marR="0" rtl="0" algn="l">
              <a:lnSpc>
                <a:spcPct val="200000"/>
              </a:lnSpc>
              <a:spcBef>
                <a:spcPts val="0"/>
              </a:spcBef>
              <a:spcAft>
                <a:spcPts val="0"/>
              </a:spcAft>
              <a:buClr>
                <a:srgbClr val="000000"/>
              </a:buClr>
              <a:buSzPts val="2900"/>
              <a:buFont typeface="Calibri"/>
              <a:buAutoNum type="alphaUcParenR"/>
            </a:pPr>
            <a:r>
              <a:rPr b="1" i="0" lang="en-US" sz="2900" u="none" cap="none" strike="noStrike">
                <a:solidFill>
                  <a:srgbClr val="000000"/>
                </a:solidFill>
                <a:latin typeface="Calibri"/>
                <a:ea typeface="Calibri"/>
                <a:cs typeface="Calibri"/>
                <a:sym typeface="Calibri"/>
              </a:rPr>
              <a:t> Cabo Verde.</a:t>
            </a:r>
            <a:endParaRPr/>
          </a:p>
          <a:p>
            <a:pPr indent="-342900" lvl="0" marL="342900" marR="0" rtl="0" algn="l">
              <a:lnSpc>
                <a:spcPct val="200000"/>
              </a:lnSpc>
              <a:spcBef>
                <a:spcPts val="0"/>
              </a:spcBef>
              <a:spcAft>
                <a:spcPts val="0"/>
              </a:spcAft>
              <a:buClr>
                <a:srgbClr val="000000"/>
              </a:buClr>
              <a:buSzPts val="2900"/>
              <a:buFont typeface="Calibri"/>
              <a:buAutoNum type="alphaUcParenR"/>
            </a:pPr>
            <a:r>
              <a:rPr b="1" i="0" lang="en-US" sz="2900" u="none" cap="none" strike="noStrike">
                <a:solidFill>
                  <a:srgbClr val="000000"/>
                </a:solidFill>
                <a:latin typeface="Calibri"/>
                <a:ea typeface="Calibri"/>
                <a:cs typeface="Calibri"/>
                <a:sym typeface="Calibri"/>
              </a:rPr>
              <a:t> Haití.</a:t>
            </a:r>
            <a:endParaRPr b="1" i="0" sz="2900" u="none" cap="none" strike="noStrike">
              <a:solidFill>
                <a:srgbClr val="000000"/>
              </a:solidFill>
              <a:latin typeface="Calibri"/>
              <a:ea typeface="Calibri"/>
              <a:cs typeface="Calibri"/>
              <a:sym typeface="Calibri"/>
            </a:endParaRPr>
          </a:p>
        </p:txBody>
      </p:sp>
      <p:sp>
        <p:nvSpPr>
          <p:cNvPr id="505" name="Google Shape;505;p28"/>
          <p:cNvSpPr txBox="1"/>
          <p:nvPr/>
        </p:nvSpPr>
        <p:spPr>
          <a:xfrm>
            <a:off x="11356257" y="90045"/>
            <a:ext cx="786581" cy="707886"/>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4000"/>
              <a:buFont typeface="Calibri"/>
              <a:buNone/>
            </a:pPr>
            <a:r>
              <a:rPr b="1" i="0" lang="en-US" sz="4000" u="none" cap="none" strike="noStrike">
                <a:solidFill>
                  <a:srgbClr val="000000"/>
                </a:solidFill>
                <a:latin typeface="Calibri"/>
                <a:ea typeface="Calibri"/>
                <a:cs typeface="Calibri"/>
                <a:sym typeface="Calibri"/>
              </a:rPr>
              <a:t>7</a:t>
            </a:r>
            <a:endParaRPr b="1" i="0" sz="4000" u="none" cap="none" strike="noStrike">
              <a:solidFill>
                <a:srgbClr val="000000"/>
              </a:solidFill>
              <a:latin typeface="Calibri"/>
              <a:ea typeface="Calibri"/>
              <a:cs typeface="Calibri"/>
              <a:sym typeface="Calibri"/>
            </a:endParaRPr>
          </a:p>
        </p:txBody>
      </p:sp>
      <p:sp>
        <p:nvSpPr>
          <p:cNvPr id="506" name="Google Shape;506;p28"/>
          <p:cNvSpPr/>
          <p:nvPr/>
        </p:nvSpPr>
        <p:spPr>
          <a:xfrm>
            <a:off x="334306" y="3269744"/>
            <a:ext cx="11444700" cy="672000"/>
          </a:xfrm>
          <a:prstGeom prst="rect">
            <a:avLst/>
          </a:prstGeom>
          <a:noFill/>
          <a:ln cap="flat" cmpd="sng" w="57150">
            <a:solidFill>
              <a:srgbClr val="FF0000"/>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504">
                                            <p:txEl>
                                              <p:pRg end="0" st="0"/>
                                            </p:txEl>
                                          </p:spTgt>
                                        </p:tgtEl>
                                        <p:attrNameLst>
                                          <p:attrName>style.visibility</p:attrName>
                                        </p:attrNameLst>
                                      </p:cBhvr>
                                      <p:to>
                                        <p:strVal val="visible"/>
                                      </p:to>
                                    </p:set>
                                    <p:anim calcmode="lin" valueType="num">
                                      <p:cBhvr additive="base">
                                        <p:cTn dur="500"/>
                                        <p:tgtEl>
                                          <p:spTgt spid="504">
                                            <p:txEl>
                                              <p:pRg end="0" st="0"/>
                                            </p:txEl>
                                          </p:spTgt>
                                        </p:tgtEl>
                                        <p:attrNameLst>
                                          <p:attrName>ppt_y</p:attrName>
                                        </p:attrNameLst>
                                      </p:cBhvr>
                                      <p:tavLst>
                                        <p:tav fmla="" tm="0">
                                          <p:val>
                                            <p:strVal val="#ppt_y+1"/>
                                          </p:val>
                                        </p:tav>
                                        <p:tav fmla="" tm="100000">
                                          <p:val>
                                            <p:strVal val="#ppt_y"/>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504">
                                            <p:txEl>
                                              <p:pRg end="1" st="1"/>
                                            </p:txEl>
                                          </p:spTgt>
                                        </p:tgtEl>
                                        <p:attrNameLst>
                                          <p:attrName>style.visibility</p:attrName>
                                        </p:attrNameLst>
                                      </p:cBhvr>
                                      <p:to>
                                        <p:strVal val="visible"/>
                                      </p:to>
                                    </p:set>
                                    <p:anim calcmode="lin" valueType="num">
                                      <p:cBhvr additive="base">
                                        <p:cTn dur="500"/>
                                        <p:tgtEl>
                                          <p:spTgt spid="504">
                                            <p:txEl>
                                              <p:pRg end="1" st="1"/>
                                            </p:txEl>
                                          </p:spTgt>
                                        </p:tgtEl>
                                        <p:attrNameLst>
                                          <p:attrName>ppt_y</p:attrName>
                                        </p:attrNameLst>
                                      </p:cBhvr>
                                      <p:tavLst>
                                        <p:tav fmla="" tm="0">
                                          <p:val>
                                            <p:strVal val="#ppt_y+1"/>
                                          </p:val>
                                        </p:tav>
                                        <p:tav fmla="" tm="100000">
                                          <p:val>
                                            <p:strVal val="#ppt_y"/>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504">
                                            <p:txEl>
                                              <p:pRg end="2" st="2"/>
                                            </p:txEl>
                                          </p:spTgt>
                                        </p:tgtEl>
                                        <p:attrNameLst>
                                          <p:attrName>style.visibility</p:attrName>
                                        </p:attrNameLst>
                                      </p:cBhvr>
                                      <p:to>
                                        <p:strVal val="visible"/>
                                      </p:to>
                                    </p:set>
                                    <p:anim calcmode="lin" valueType="num">
                                      <p:cBhvr additive="base">
                                        <p:cTn dur="500"/>
                                        <p:tgtEl>
                                          <p:spTgt spid="504">
                                            <p:txEl>
                                              <p:pRg end="2" st="2"/>
                                            </p:txEl>
                                          </p:spTgt>
                                        </p:tgtEl>
                                        <p:attrNameLst>
                                          <p:attrName>ppt_y</p:attrName>
                                        </p:attrNameLst>
                                      </p:cBhvr>
                                      <p:tavLst>
                                        <p:tav fmla="" tm="0">
                                          <p:val>
                                            <p:strVal val="#ppt_y+1"/>
                                          </p:val>
                                        </p:tav>
                                        <p:tav fmla="" tm="100000">
                                          <p:val>
                                            <p:strVal val="#ppt_y"/>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506"/>
                                        </p:tgtEl>
                                        <p:attrNameLst>
                                          <p:attrName>style.visibility</p:attrName>
                                        </p:attrNameLst>
                                      </p:cBhvr>
                                      <p:to>
                                        <p:strVal val="visible"/>
                                      </p:to>
                                    </p:set>
                                    <p:anim calcmode="lin" valueType="num">
                                      <p:cBhvr additive="base">
                                        <p:cTn dur="500"/>
                                        <p:tgtEl>
                                          <p:spTgt spid="506"/>
                                        </p:tgtEl>
                                        <p:attrNameLst>
                                          <p:attrName>ppt_y</p:attrName>
                                        </p:attrNameLst>
                                      </p:cBhvr>
                                      <p:tavLst>
                                        <p:tav fmla="" tm="0">
                                          <p:val>
                                            <p:strVal val="#ppt_y+1"/>
                                          </p:val>
                                        </p:tav>
                                        <p:tav fmla="" tm="100000">
                                          <p:val>
                                            <p:strVal val="#ppt_y"/>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501"/>
                                        </p:tgtEl>
                                        <p:attrNameLst>
                                          <p:attrName>style.visibility</p:attrName>
                                        </p:attrNameLst>
                                      </p:cBhvr>
                                      <p:to>
                                        <p:strVal val="visible"/>
                                      </p:to>
                                    </p:set>
                                    <p:animEffect filter="fade" transition="in">
                                      <p:cBhvr>
                                        <p:cTn dur="500"/>
                                        <p:tgtEl>
                                          <p:spTgt spid="501"/>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500"/>
                                        </p:tgtEl>
                                        <p:attrNameLst>
                                          <p:attrName>style.visibility</p:attrName>
                                        </p:attrNameLst>
                                      </p:cBhvr>
                                      <p:to>
                                        <p:strVal val="visible"/>
                                      </p:to>
                                    </p:set>
                                    <p:animEffect filter="fade" transition="in">
                                      <p:cBhvr>
                                        <p:cTn dur="500"/>
                                        <p:tgtEl>
                                          <p:spTgt spid="500"/>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11" name="Shape 511"/>
        <p:cNvGrpSpPr/>
        <p:nvPr/>
      </p:nvGrpSpPr>
      <p:grpSpPr>
        <a:xfrm>
          <a:off x="0" y="0"/>
          <a:ext cx="0" cy="0"/>
          <a:chOff x="0" y="0"/>
          <a:chExt cx="0" cy="0"/>
        </a:xfrm>
      </p:grpSpPr>
      <p:pic>
        <p:nvPicPr>
          <p:cNvPr descr="A close-up of a grass field&#10;&#10;Description automatically generated" id="512" name="Google Shape;512;p29"/>
          <p:cNvPicPr preferRelativeResize="0"/>
          <p:nvPr/>
        </p:nvPicPr>
        <p:blipFill rotWithShape="1">
          <a:blip r:embed="rId3">
            <a:alphaModFix/>
          </a:blip>
          <a:srcRect b="0" l="0" r="0" t="58913"/>
          <a:stretch/>
        </p:blipFill>
        <p:spPr>
          <a:xfrm>
            <a:off x="-1" y="5321053"/>
            <a:ext cx="12188825" cy="1556792"/>
          </a:xfrm>
          <a:prstGeom prst="rect">
            <a:avLst/>
          </a:prstGeom>
          <a:noFill/>
          <a:ln>
            <a:noFill/>
          </a:ln>
        </p:spPr>
      </p:pic>
      <p:sp>
        <p:nvSpPr>
          <p:cNvPr id="513" name="Google Shape;513;p29"/>
          <p:cNvSpPr txBox="1"/>
          <p:nvPr/>
        </p:nvSpPr>
        <p:spPr>
          <a:xfrm>
            <a:off x="511277" y="360364"/>
            <a:ext cx="11169445" cy="671851"/>
          </a:xfrm>
          <a:prstGeom prst="rect">
            <a:avLst/>
          </a:prstGeom>
          <a:noFill/>
          <a:ln>
            <a:noFill/>
          </a:ln>
        </p:spPr>
        <p:txBody>
          <a:bodyPr anchorCtr="0" anchor="t" bIns="45700" lIns="91425" spcFirstLastPara="1" rIns="91425" wrap="square" tIns="45700">
            <a:spAutoFit/>
          </a:bodyPr>
          <a:lstStyle/>
          <a:p>
            <a:pPr indent="0" lvl="0" marL="0" marR="0" rtl="0" algn="l">
              <a:lnSpc>
                <a:spcPct val="150000"/>
              </a:lnSpc>
              <a:spcBef>
                <a:spcPts val="0"/>
              </a:spcBef>
              <a:spcAft>
                <a:spcPts val="0"/>
              </a:spcAft>
              <a:buClr>
                <a:srgbClr val="000000"/>
              </a:buClr>
              <a:buSzPts val="2800"/>
              <a:buFont typeface="Calibri"/>
              <a:buNone/>
            </a:pPr>
            <a:r>
              <a:rPr b="1" i="0" lang="en-US" sz="2800" u="none" cap="none" strike="noStrike">
                <a:solidFill>
                  <a:srgbClr val="000000"/>
                </a:solidFill>
                <a:latin typeface="Calibri"/>
                <a:ea typeface="Calibri"/>
                <a:cs typeface="Calibri"/>
                <a:sym typeface="Calibri"/>
              </a:rPr>
              <a:t>El cuestionario de la Copa del Mundo 2026</a:t>
            </a:r>
            <a:endParaRPr/>
          </a:p>
        </p:txBody>
      </p:sp>
      <p:sp>
        <p:nvSpPr>
          <p:cNvPr id="514" name="Google Shape;514;p29"/>
          <p:cNvSpPr txBox="1"/>
          <p:nvPr/>
        </p:nvSpPr>
        <p:spPr>
          <a:xfrm>
            <a:off x="1474840" y="1772229"/>
            <a:ext cx="10530348" cy="52322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2800"/>
              <a:buFont typeface="Calibri"/>
              <a:buNone/>
            </a:pPr>
            <a:r>
              <a:rPr b="1" i="0" lang="en-US" sz="2800" u="none" cap="none" strike="noStrike">
                <a:solidFill>
                  <a:srgbClr val="000000"/>
                </a:solidFill>
                <a:latin typeface="Calibri"/>
                <a:ea typeface="Calibri"/>
                <a:cs typeface="Calibri"/>
                <a:sym typeface="Calibri"/>
              </a:rPr>
              <a:t>¿Qué equipo ganó la Copa del Mundo Femenina en 2023?</a:t>
            </a:r>
            <a:endParaRPr b="0" i="0" sz="1800" u="none" cap="none" strike="noStrike">
              <a:solidFill>
                <a:srgbClr val="000000"/>
              </a:solidFill>
              <a:latin typeface="Calibri"/>
              <a:ea typeface="Calibri"/>
              <a:cs typeface="Calibri"/>
              <a:sym typeface="Calibri"/>
            </a:endParaRPr>
          </a:p>
        </p:txBody>
      </p:sp>
      <p:sp>
        <p:nvSpPr>
          <p:cNvPr id="515" name="Google Shape;515;p29"/>
          <p:cNvSpPr txBox="1"/>
          <p:nvPr/>
        </p:nvSpPr>
        <p:spPr>
          <a:xfrm>
            <a:off x="1474840" y="1203964"/>
            <a:ext cx="10667998" cy="52322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2800"/>
              <a:buFont typeface="Calibri"/>
              <a:buNone/>
            </a:pPr>
            <a:r>
              <a:rPr b="1" i="0" lang="en-US" sz="2800" u="none" cap="none" strike="noStrike">
                <a:solidFill>
                  <a:srgbClr val="000000"/>
                </a:solidFill>
                <a:latin typeface="Calibri"/>
                <a:ea typeface="Calibri"/>
                <a:cs typeface="Calibri"/>
                <a:sym typeface="Calibri"/>
              </a:rPr>
              <a:t>Who won the Women’s World Cup in 2023?</a:t>
            </a:r>
            <a:endParaRPr b="1" i="0" sz="2000" u="none" cap="none" strike="noStrike">
              <a:solidFill>
                <a:srgbClr val="000000"/>
              </a:solidFill>
              <a:latin typeface="Calibri"/>
              <a:ea typeface="Calibri"/>
              <a:cs typeface="Calibri"/>
              <a:sym typeface="Calibri"/>
            </a:endParaRPr>
          </a:p>
        </p:txBody>
      </p:sp>
      <p:pic>
        <p:nvPicPr>
          <p:cNvPr descr="Logo, company name&#10;&#10;Description automatically generated" id="516" name="Google Shape;516;p29"/>
          <p:cNvPicPr preferRelativeResize="0"/>
          <p:nvPr/>
        </p:nvPicPr>
        <p:blipFill rotWithShape="1">
          <a:blip r:embed="rId4">
            <a:alphaModFix/>
          </a:blip>
          <a:srcRect b="0" l="0" r="0" t="0"/>
          <a:stretch/>
        </p:blipFill>
        <p:spPr>
          <a:xfrm>
            <a:off x="511277" y="1182846"/>
            <a:ext cx="863834" cy="503903"/>
          </a:xfrm>
          <a:prstGeom prst="rect">
            <a:avLst/>
          </a:prstGeom>
          <a:noFill/>
          <a:ln>
            <a:noFill/>
          </a:ln>
        </p:spPr>
      </p:pic>
      <p:pic>
        <p:nvPicPr>
          <p:cNvPr id="517" name="Google Shape;517;p29"/>
          <p:cNvPicPr preferRelativeResize="0"/>
          <p:nvPr/>
        </p:nvPicPr>
        <p:blipFill rotWithShape="1">
          <a:blip r:embed="rId5">
            <a:alphaModFix/>
          </a:blip>
          <a:srcRect b="0" l="0" r="0" t="0"/>
          <a:stretch/>
        </p:blipFill>
        <p:spPr>
          <a:xfrm>
            <a:off x="515770" y="1751111"/>
            <a:ext cx="859342" cy="503903"/>
          </a:xfrm>
          <a:prstGeom prst="rect">
            <a:avLst/>
          </a:prstGeom>
          <a:noFill/>
          <a:ln>
            <a:noFill/>
          </a:ln>
        </p:spPr>
      </p:pic>
      <p:sp>
        <p:nvSpPr>
          <p:cNvPr id="518" name="Google Shape;518;p29"/>
          <p:cNvSpPr txBox="1"/>
          <p:nvPr/>
        </p:nvSpPr>
        <p:spPr>
          <a:xfrm>
            <a:off x="334298" y="2494418"/>
            <a:ext cx="11670890" cy="2645083"/>
          </a:xfrm>
          <a:prstGeom prst="rect">
            <a:avLst/>
          </a:prstGeom>
          <a:noFill/>
          <a:ln>
            <a:noFill/>
          </a:ln>
        </p:spPr>
        <p:txBody>
          <a:bodyPr anchorCtr="0" anchor="t" bIns="45700" lIns="91425" spcFirstLastPara="1" rIns="91425" wrap="square" tIns="45700">
            <a:spAutoFit/>
          </a:bodyPr>
          <a:lstStyle/>
          <a:p>
            <a:pPr indent="-342900" lvl="0" marL="342900" marR="0" rtl="0" algn="l">
              <a:lnSpc>
                <a:spcPct val="200000"/>
              </a:lnSpc>
              <a:spcBef>
                <a:spcPts val="0"/>
              </a:spcBef>
              <a:spcAft>
                <a:spcPts val="0"/>
              </a:spcAft>
              <a:buClr>
                <a:srgbClr val="000000"/>
              </a:buClr>
              <a:buSzPts val="2900"/>
              <a:buFont typeface="Calibri"/>
              <a:buAutoNum type="alphaUcParenR"/>
            </a:pPr>
            <a:r>
              <a:rPr b="1" i="0" lang="en-US" sz="2900" u="none" cap="none" strike="noStrike">
                <a:solidFill>
                  <a:srgbClr val="000000"/>
                </a:solidFill>
                <a:latin typeface="Calibri"/>
                <a:ea typeface="Calibri"/>
                <a:cs typeface="Calibri"/>
                <a:sym typeface="Calibri"/>
              </a:rPr>
              <a:t> Los Estados Unidos</a:t>
            </a:r>
            <a:endParaRPr b="0" i="1" sz="2900" u="none" cap="none" strike="noStrike">
              <a:solidFill>
                <a:srgbClr val="000000"/>
              </a:solidFill>
              <a:latin typeface="Calibri"/>
              <a:ea typeface="Calibri"/>
              <a:cs typeface="Calibri"/>
              <a:sym typeface="Calibri"/>
            </a:endParaRPr>
          </a:p>
          <a:p>
            <a:pPr indent="-342900" lvl="0" marL="342900" marR="0" rtl="0" algn="l">
              <a:lnSpc>
                <a:spcPct val="200000"/>
              </a:lnSpc>
              <a:spcBef>
                <a:spcPts val="0"/>
              </a:spcBef>
              <a:spcAft>
                <a:spcPts val="0"/>
              </a:spcAft>
              <a:buClr>
                <a:srgbClr val="000000"/>
              </a:buClr>
              <a:buSzPts val="2900"/>
              <a:buFont typeface="Calibri"/>
              <a:buAutoNum type="alphaUcParenR"/>
            </a:pPr>
            <a:r>
              <a:rPr b="1" i="0" lang="en-US" sz="2900" u="none" cap="none" strike="noStrike">
                <a:solidFill>
                  <a:srgbClr val="000000"/>
                </a:solidFill>
                <a:latin typeface="Calibri"/>
                <a:ea typeface="Calibri"/>
                <a:cs typeface="Calibri"/>
                <a:sym typeface="Calibri"/>
              </a:rPr>
              <a:t> Inglaterra</a:t>
            </a:r>
            <a:endParaRPr b="1" i="0" sz="2900" u="none" cap="none" strike="noStrike">
              <a:solidFill>
                <a:srgbClr val="000000"/>
              </a:solidFill>
              <a:latin typeface="Calibri"/>
              <a:ea typeface="Calibri"/>
              <a:cs typeface="Calibri"/>
              <a:sym typeface="Calibri"/>
            </a:endParaRPr>
          </a:p>
          <a:p>
            <a:pPr indent="-342900" lvl="0" marL="342900" marR="0" rtl="0" algn="l">
              <a:lnSpc>
                <a:spcPct val="200000"/>
              </a:lnSpc>
              <a:spcBef>
                <a:spcPts val="0"/>
              </a:spcBef>
              <a:spcAft>
                <a:spcPts val="0"/>
              </a:spcAft>
              <a:buClr>
                <a:srgbClr val="000000"/>
              </a:buClr>
              <a:buSzPts val="2900"/>
              <a:buFont typeface="Calibri"/>
              <a:buAutoNum type="alphaUcParenR"/>
            </a:pPr>
            <a:r>
              <a:rPr b="1" i="0" lang="en-US" sz="2900" u="none" cap="none" strike="noStrike">
                <a:solidFill>
                  <a:srgbClr val="000000"/>
                </a:solidFill>
                <a:latin typeface="Calibri"/>
                <a:ea typeface="Calibri"/>
                <a:cs typeface="Calibri"/>
                <a:sym typeface="Calibri"/>
              </a:rPr>
              <a:t> España</a:t>
            </a:r>
            <a:endParaRPr b="1" i="0" sz="2900" u="none" cap="none" strike="noStrike">
              <a:solidFill>
                <a:srgbClr val="000000"/>
              </a:solidFill>
              <a:latin typeface="Calibri"/>
              <a:ea typeface="Calibri"/>
              <a:cs typeface="Calibri"/>
              <a:sym typeface="Calibri"/>
            </a:endParaRPr>
          </a:p>
        </p:txBody>
      </p:sp>
      <p:sp>
        <p:nvSpPr>
          <p:cNvPr id="519" name="Google Shape;519;p29"/>
          <p:cNvSpPr txBox="1"/>
          <p:nvPr/>
        </p:nvSpPr>
        <p:spPr>
          <a:xfrm>
            <a:off x="11356257" y="90045"/>
            <a:ext cx="786581" cy="707886"/>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4000"/>
              <a:buFont typeface="Calibri"/>
              <a:buNone/>
            </a:pPr>
            <a:r>
              <a:rPr b="1" i="0" lang="en-US" sz="4000" u="none" cap="none" strike="noStrike">
                <a:solidFill>
                  <a:srgbClr val="000000"/>
                </a:solidFill>
                <a:latin typeface="Calibri"/>
                <a:ea typeface="Calibri"/>
                <a:cs typeface="Calibri"/>
                <a:sym typeface="Calibri"/>
              </a:rPr>
              <a:t>8</a:t>
            </a:r>
            <a:endParaRPr b="1" i="0" sz="4000" u="none" cap="none" strike="noStrike">
              <a:solidFill>
                <a:srgbClr val="000000"/>
              </a:solidFill>
              <a:latin typeface="Calibri"/>
              <a:ea typeface="Calibri"/>
              <a:cs typeface="Calibri"/>
              <a:sym typeface="Calibri"/>
            </a:endParaRPr>
          </a:p>
        </p:txBody>
      </p:sp>
      <p:sp>
        <p:nvSpPr>
          <p:cNvPr id="520" name="Google Shape;520;p29"/>
          <p:cNvSpPr/>
          <p:nvPr/>
        </p:nvSpPr>
        <p:spPr>
          <a:xfrm>
            <a:off x="334306" y="4181681"/>
            <a:ext cx="11444700" cy="672000"/>
          </a:xfrm>
          <a:prstGeom prst="rect">
            <a:avLst/>
          </a:prstGeom>
          <a:noFill/>
          <a:ln cap="flat" cmpd="sng" w="57150">
            <a:solidFill>
              <a:srgbClr val="FF0000"/>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518">
                                            <p:txEl>
                                              <p:pRg end="0" st="0"/>
                                            </p:txEl>
                                          </p:spTgt>
                                        </p:tgtEl>
                                        <p:attrNameLst>
                                          <p:attrName>style.visibility</p:attrName>
                                        </p:attrNameLst>
                                      </p:cBhvr>
                                      <p:to>
                                        <p:strVal val="visible"/>
                                      </p:to>
                                    </p:set>
                                    <p:anim calcmode="lin" valueType="num">
                                      <p:cBhvr additive="base">
                                        <p:cTn dur="500"/>
                                        <p:tgtEl>
                                          <p:spTgt spid="518">
                                            <p:txEl>
                                              <p:pRg end="0" st="0"/>
                                            </p:txEl>
                                          </p:spTgt>
                                        </p:tgtEl>
                                        <p:attrNameLst>
                                          <p:attrName>ppt_y</p:attrName>
                                        </p:attrNameLst>
                                      </p:cBhvr>
                                      <p:tavLst>
                                        <p:tav fmla="" tm="0">
                                          <p:val>
                                            <p:strVal val="#ppt_y+1"/>
                                          </p:val>
                                        </p:tav>
                                        <p:tav fmla="" tm="100000">
                                          <p:val>
                                            <p:strVal val="#ppt_y"/>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518">
                                            <p:txEl>
                                              <p:pRg end="1" st="1"/>
                                            </p:txEl>
                                          </p:spTgt>
                                        </p:tgtEl>
                                        <p:attrNameLst>
                                          <p:attrName>style.visibility</p:attrName>
                                        </p:attrNameLst>
                                      </p:cBhvr>
                                      <p:to>
                                        <p:strVal val="visible"/>
                                      </p:to>
                                    </p:set>
                                    <p:anim calcmode="lin" valueType="num">
                                      <p:cBhvr additive="base">
                                        <p:cTn dur="500"/>
                                        <p:tgtEl>
                                          <p:spTgt spid="518">
                                            <p:txEl>
                                              <p:pRg end="1" st="1"/>
                                            </p:txEl>
                                          </p:spTgt>
                                        </p:tgtEl>
                                        <p:attrNameLst>
                                          <p:attrName>ppt_y</p:attrName>
                                        </p:attrNameLst>
                                      </p:cBhvr>
                                      <p:tavLst>
                                        <p:tav fmla="" tm="0">
                                          <p:val>
                                            <p:strVal val="#ppt_y+1"/>
                                          </p:val>
                                        </p:tav>
                                        <p:tav fmla="" tm="100000">
                                          <p:val>
                                            <p:strVal val="#ppt_y"/>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518">
                                            <p:txEl>
                                              <p:pRg end="2" st="2"/>
                                            </p:txEl>
                                          </p:spTgt>
                                        </p:tgtEl>
                                        <p:attrNameLst>
                                          <p:attrName>style.visibility</p:attrName>
                                        </p:attrNameLst>
                                      </p:cBhvr>
                                      <p:to>
                                        <p:strVal val="visible"/>
                                      </p:to>
                                    </p:set>
                                    <p:anim calcmode="lin" valueType="num">
                                      <p:cBhvr additive="base">
                                        <p:cTn dur="500"/>
                                        <p:tgtEl>
                                          <p:spTgt spid="518">
                                            <p:txEl>
                                              <p:pRg end="2" st="2"/>
                                            </p:txEl>
                                          </p:spTgt>
                                        </p:tgtEl>
                                        <p:attrNameLst>
                                          <p:attrName>ppt_y</p:attrName>
                                        </p:attrNameLst>
                                      </p:cBhvr>
                                      <p:tavLst>
                                        <p:tav fmla="" tm="0">
                                          <p:val>
                                            <p:strVal val="#ppt_y+1"/>
                                          </p:val>
                                        </p:tav>
                                        <p:tav fmla="" tm="100000">
                                          <p:val>
                                            <p:strVal val="#ppt_y"/>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520"/>
                                        </p:tgtEl>
                                        <p:attrNameLst>
                                          <p:attrName>style.visibility</p:attrName>
                                        </p:attrNameLst>
                                      </p:cBhvr>
                                      <p:to>
                                        <p:strVal val="visible"/>
                                      </p:to>
                                    </p:set>
                                    <p:anim calcmode="lin" valueType="num">
                                      <p:cBhvr additive="base">
                                        <p:cTn dur="500"/>
                                        <p:tgtEl>
                                          <p:spTgt spid="520"/>
                                        </p:tgtEl>
                                        <p:attrNameLst>
                                          <p:attrName>ppt_y</p:attrName>
                                        </p:attrNameLst>
                                      </p:cBhvr>
                                      <p:tavLst>
                                        <p:tav fmla="" tm="0">
                                          <p:val>
                                            <p:strVal val="#ppt_y+1"/>
                                          </p:val>
                                        </p:tav>
                                        <p:tav fmla="" tm="100000">
                                          <p:val>
                                            <p:strVal val="#ppt_y"/>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515"/>
                                        </p:tgtEl>
                                        <p:attrNameLst>
                                          <p:attrName>style.visibility</p:attrName>
                                        </p:attrNameLst>
                                      </p:cBhvr>
                                      <p:to>
                                        <p:strVal val="visible"/>
                                      </p:to>
                                    </p:set>
                                    <p:animEffect filter="fade" transition="in">
                                      <p:cBhvr>
                                        <p:cTn dur="500"/>
                                        <p:tgtEl>
                                          <p:spTgt spid="515"/>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514"/>
                                        </p:tgtEl>
                                        <p:attrNameLst>
                                          <p:attrName>style.visibility</p:attrName>
                                        </p:attrNameLst>
                                      </p:cBhvr>
                                      <p:to>
                                        <p:strVal val="visible"/>
                                      </p:to>
                                    </p:set>
                                    <p:animEffect filter="fade" transition="in">
                                      <p:cBhvr>
                                        <p:cTn dur="500"/>
                                        <p:tgtEl>
                                          <p:spTgt spid="514"/>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180" name="Shape 180"/>
        <p:cNvGrpSpPr/>
        <p:nvPr/>
      </p:nvGrpSpPr>
      <p:grpSpPr>
        <a:xfrm>
          <a:off x="0" y="0"/>
          <a:ext cx="0" cy="0"/>
          <a:chOff x="0" y="0"/>
          <a:chExt cx="0" cy="0"/>
        </a:xfrm>
      </p:grpSpPr>
      <p:sp>
        <p:nvSpPr>
          <p:cNvPr id="181" name="Google Shape;181;p3"/>
          <p:cNvSpPr txBox="1"/>
          <p:nvPr/>
        </p:nvSpPr>
        <p:spPr>
          <a:xfrm>
            <a:off x="394087" y="2132855"/>
            <a:ext cx="6219364" cy="1754326"/>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0" i="0" lang="en-US" sz="5400" u="none" cap="none" strike="noStrike">
                <a:solidFill>
                  <a:srgbClr val="000000"/>
                </a:solidFill>
                <a:latin typeface="Calibri"/>
                <a:ea typeface="Calibri"/>
                <a:cs typeface="Calibri"/>
                <a:sym typeface="Calibri"/>
              </a:rPr>
              <a:t>La Copa del Mundo 2026</a:t>
            </a:r>
            <a:endParaRPr b="0" i="0" sz="5400" u="none" cap="none" strike="noStrike">
              <a:solidFill>
                <a:srgbClr val="000000"/>
              </a:solidFill>
              <a:latin typeface="Calibri"/>
              <a:ea typeface="Calibri"/>
              <a:cs typeface="Calibri"/>
              <a:sym typeface="Calibri"/>
            </a:endParaRPr>
          </a:p>
        </p:txBody>
      </p:sp>
      <p:pic>
        <p:nvPicPr>
          <p:cNvPr id="182" name="Google Shape;182;p3"/>
          <p:cNvPicPr preferRelativeResize="0"/>
          <p:nvPr/>
        </p:nvPicPr>
        <p:blipFill rotWithShape="1">
          <a:blip r:embed="rId4">
            <a:alphaModFix/>
          </a:blip>
          <a:srcRect b="0" l="0" r="0" t="0"/>
          <a:stretch/>
        </p:blipFill>
        <p:spPr>
          <a:xfrm>
            <a:off x="1877627" y="168168"/>
            <a:ext cx="1812009" cy="668544"/>
          </a:xfrm>
          <a:prstGeom prst="rect">
            <a:avLst/>
          </a:prstGeom>
          <a:noFill/>
          <a:ln>
            <a:noFill/>
          </a:ln>
        </p:spPr>
      </p:pic>
      <p:sp>
        <p:nvSpPr>
          <p:cNvPr id="183" name="Google Shape;183;p3"/>
          <p:cNvSpPr txBox="1"/>
          <p:nvPr/>
        </p:nvSpPr>
        <p:spPr>
          <a:xfrm>
            <a:off x="394087" y="4099893"/>
            <a:ext cx="1728192" cy="353943"/>
          </a:xfrm>
          <a:prstGeom prst="rect">
            <a:avLst/>
          </a:prstGeom>
          <a:solidFill>
            <a:schemeClr val="lt1"/>
          </a:solidFill>
          <a:ln>
            <a:noFill/>
          </a:ln>
        </p:spPr>
        <p:txBody>
          <a:bodyPr anchorCtr="0" anchor="ctr" bIns="45700" lIns="91425" spcFirstLastPara="1" rIns="91425" wrap="square" tIns="45700">
            <a:spAutoFit/>
          </a:bodyPr>
          <a:lstStyle/>
          <a:p>
            <a:pPr indent="0" lvl="0" marL="0" marR="0" rtl="0" algn="ctr">
              <a:spcBef>
                <a:spcPts val="0"/>
              </a:spcBef>
              <a:spcAft>
                <a:spcPts val="0"/>
              </a:spcAft>
              <a:buNone/>
            </a:pPr>
            <a:r>
              <a:rPr b="1" lang="en-US" sz="1700">
                <a:solidFill>
                  <a:srgbClr val="000000"/>
                </a:solidFill>
                <a:latin typeface="Arial Black"/>
                <a:ea typeface="Arial Black"/>
                <a:cs typeface="Arial Black"/>
                <a:sym typeface="Arial Black"/>
              </a:rPr>
              <a:t>FOLLOW US!</a:t>
            </a:r>
            <a:endParaRPr/>
          </a:p>
        </p:txBody>
      </p:sp>
      <p:pic>
        <p:nvPicPr>
          <p:cNvPr descr="A yellow sign with black text&#10;&#10;Description automatically generated" id="184" name="Google Shape;184;p3"/>
          <p:cNvPicPr preferRelativeResize="0"/>
          <p:nvPr/>
        </p:nvPicPr>
        <p:blipFill rotWithShape="1">
          <a:blip r:embed="rId5">
            <a:alphaModFix/>
          </a:blip>
          <a:srcRect b="0" l="0" r="0" t="0"/>
          <a:stretch/>
        </p:blipFill>
        <p:spPr>
          <a:xfrm>
            <a:off x="4073595" y="168168"/>
            <a:ext cx="2160240" cy="668544"/>
          </a:xfrm>
          <a:prstGeom prst="rect">
            <a:avLst/>
          </a:prstGeom>
          <a:noFill/>
          <a:ln>
            <a:noFill/>
          </a:ln>
        </p:spPr>
      </p:pic>
      <p:sp>
        <p:nvSpPr>
          <p:cNvPr id="185" name="Google Shape;185;p3"/>
          <p:cNvSpPr txBox="1"/>
          <p:nvPr/>
        </p:nvSpPr>
        <p:spPr>
          <a:xfrm>
            <a:off x="488686" y="4608738"/>
            <a:ext cx="3764700" cy="354000"/>
          </a:xfrm>
          <a:prstGeom prst="rect">
            <a:avLst/>
          </a:prstGeom>
          <a:solidFill>
            <a:srgbClr val="FFFFFF"/>
          </a:solidFill>
          <a:ln>
            <a:noFill/>
          </a:ln>
        </p:spPr>
        <p:txBody>
          <a:bodyPr anchorCtr="0" anchor="ctr" bIns="45700" lIns="91425" spcFirstLastPara="1" rIns="91425" wrap="square" tIns="45700">
            <a:spAutoFit/>
          </a:bodyPr>
          <a:lstStyle/>
          <a:p>
            <a:pPr indent="0" lvl="0" marL="0" marR="0" rtl="0" algn="l">
              <a:spcBef>
                <a:spcPts val="0"/>
              </a:spcBef>
              <a:spcAft>
                <a:spcPts val="0"/>
              </a:spcAft>
              <a:buNone/>
            </a:pPr>
            <a:r>
              <a:rPr b="1" lang="en-US" sz="1700">
                <a:latin typeface="Arial Black"/>
                <a:ea typeface="Arial Black"/>
                <a:cs typeface="Arial Black"/>
                <a:sym typeface="Arial Black"/>
              </a:rPr>
              <a:t>Instagram: </a:t>
            </a:r>
            <a:r>
              <a:rPr b="1" i="0" lang="en-US" sz="1700" u="none" cap="none" strike="noStrike">
                <a:solidFill>
                  <a:srgbClr val="000000"/>
                </a:solidFill>
                <a:latin typeface="Arial Black"/>
                <a:ea typeface="Arial Black"/>
                <a:cs typeface="Arial Black"/>
                <a:sym typeface="Arial Black"/>
              </a:rPr>
              <a:t>@mingalabauk </a:t>
            </a:r>
            <a:endParaRPr b="1" sz="1700"/>
          </a:p>
        </p:txBody>
      </p:sp>
      <p:sp>
        <p:nvSpPr>
          <p:cNvPr id="186" name="Google Shape;186;p3"/>
          <p:cNvSpPr txBox="1"/>
          <p:nvPr/>
        </p:nvSpPr>
        <p:spPr>
          <a:xfrm>
            <a:off x="523601" y="5183325"/>
            <a:ext cx="3912900" cy="354000"/>
          </a:xfrm>
          <a:prstGeom prst="rect">
            <a:avLst/>
          </a:prstGeom>
          <a:solidFill>
            <a:srgbClr val="FFFFFF"/>
          </a:solidFill>
          <a:ln>
            <a:noFill/>
          </a:ln>
        </p:spPr>
        <p:txBody>
          <a:bodyPr anchorCtr="0" anchor="ctr" bIns="45700" lIns="91425" spcFirstLastPara="1" rIns="91425" wrap="square" tIns="45700">
            <a:spAutoFit/>
          </a:bodyPr>
          <a:lstStyle/>
          <a:p>
            <a:pPr indent="0" lvl="0" marL="0" marR="0" rtl="0" algn="l">
              <a:spcBef>
                <a:spcPts val="0"/>
              </a:spcBef>
              <a:spcAft>
                <a:spcPts val="0"/>
              </a:spcAft>
              <a:buNone/>
            </a:pPr>
            <a:r>
              <a:rPr b="1" lang="en-US" sz="1700">
                <a:latin typeface="Arial Black"/>
                <a:ea typeface="Arial Black"/>
                <a:cs typeface="Arial Black"/>
                <a:sym typeface="Arial Black"/>
              </a:rPr>
              <a:t>X: </a:t>
            </a:r>
            <a:r>
              <a:rPr b="1" lang="en-US" sz="1700">
                <a:solidFill>
                  <a:srgbClr val="000000"/>
                </a:solidFill>
                <a:latin typeface="Arial Black"/>
                <a:ea typeface="Arial Black"/>
                <a:cs typeface="Arial Black"/>
                <a:sym typeface="Arial Black"/>
              </a:rPr>
              <a:t>@MingalabaUK / @Pearson </a:t>
            </a:r>
            <a:endParaRPr/>
          </a:p>
        </p:txBody>
      </p:sp>
      <p:sp>
        <p:nvSpPr>
          <p:cNvPr id="187" name="Google Shape;187;p3"/>
          <p:cNvSpPr txBox="1"/>
          <p:nvPr/>
        </p:nvSpPr>
        <p:spPr>
          <a:xfrm>
            <a:off x="4668911" y="4608738"/>
            <a:ext cx="3764700" cy="354000"/>
          </a:xfrm>
          <a:prstGeom prst="rect">
            <a:avLst/>
          </a:prstGeom>
          <a:solidFill>
            <a:srgbClr val="FFFFFF"/>
          </a:solidFill>
          <a:ln>
            <a:noFill/>
          </a:ln>
        </p:spPr>
        <p:txBody>
          <a:bodyPr anchorCtr="0" anchor="ctr" bIns="45700" lIns="91425" spcFirstLastPara="1" rIns="91425" wrap="square" tIns="45700">
            <a:spAutoFit/>
          </a:bodyPr>
          <a:lstStyle/>
          <a:p>
            <a:pPr indent="0" lvl="0" marL="0" marR="0" rtl="0" algn="l">
              <a:spcBef>
                <a:spcPts val="0"/>
              </a:spcBef>
              <a:spcAft>
                <a:spcPts val="0"/>
              </a:spcAft>
              <a:buNone/>
            </a:pPr>
            <a:r>
              <a:rPr b="1" lang="en-US" sz="1700">
                <a:latin typeface="Arial Black"/>
                <a:ea typeface="Arial Black"/>
                <a:cs typeface="Arial Black"/>
                <a:sym typeface="Arial Black"/>
              </a:rPr>
              <a:t>LinkedIn: </a:t>
            </a:r>
            <a:r>
              <a:rPr b="1" i="0" lang="en-US" sz="1700" u="none" cap="none" strike="noStrike">
                <a:solidFill>
                  <a:srgbClr val="000000"/>
                </a:solidFill>
                <a:latin typeface="Arial Black"/>
                <a:ea typeface="Arial Black"/>
                <a:cs typeface="Arial Black"/>
                <a:sym typeface="Arial Black"/>
              </a:rPr>
              <a:t>@</a:t>
            </a:r>
            <a:r>
              <a:rPr b="1" lang="en-US" sz="1700">
                <a:latin typeface="Arial Black"/>
                <a:ea typeface="Arial Black"/>
                <a:cs typeface="Arial Black"/>
                <a:sym typeface="Arial Black"/>
              </a:rPr>
              <a:t>Pearson</a:t>
            </a:r>
            <a:endParaRPr b="1" sz="1700"/>
          </a:p>
        </p:txBody>
      </p:sp>
      <p:sp>
        <p:nvSpPr>
          <p:cNvPr id="188" name="Google Shape;188;p3"/>
          <p:cNvSpPr txBox="1"/>
          <p:nvPr/>
        </p:nvSpPr>
        <p:spPr>
          <a:xfrm>
            <a:off x="4668911" y="5183325"/>
            <a:ext cx="3764700" cy="354000"/>
          </a:xfrm>
          <a:prstGeom prst="rect">
            <a:avLst/>
          </a:prstGeom>
          <a:solidFill>
            <a:srgbClr val="FFFFFF"/>
          </a:solidFill>
          <a:ln>
            <a:noFill/>
          </a:ln>
        </p:spPr>
        <p:txBody>
          <a:bodyPr anchorCtr="0" anchor="ctr" bIns="45700" lIns="91425" spcFirstLastPara="1" rIns="91425" wrap="square" tIns="45700">
            <a:spAutoFit/>
          </a:bodyPr>
          <a:lstStyle/>
          <a:p>
            <a:pPr indent="0" lvl="0" marL="0" marR="0" rtl="0" algn="l">
              <a:spcBef>
                <a:spcPts val="0"/>
              </a:spcBef>
              <a:spcAft>
                <a:spcPts val="0"/>
              </a:spcAft>
              <a:buNone/>
            </a:pPr>
            <a:r>
              <a:rPr b="1" lang="en-US" sz="1700">
                <a:latin typeface="Arial Black"/>
                <a:ea typeface="Arial Black"/>
                <a:cs typeface="Arial Black"/>
                <a:sym typeface="Arial Black"/>
              </a:rPr>
              <a:t>Facebook: </a:t>
            </a:r>
            <a:r>
              <a:rPr b="1" i="0" lang="en-US" sz="1700" u="none" cap="none" strike="noStrike">
                <a:solidFill>
                  <a:srgbClr val="000000"/>
                </a:solidFill>
                <a:latin typeface="Arial Black"/>
                <a:ea typeface="Arial Black"/>
                <a:cs typeface="Arial Black"/>
                <a:sym typeface="Arial Black"/>
              </a:rPr>
              <a:t>Pearsonpl</a:t>
            </a:r>
            <a:r>
              <a:rPr b="1" lang="en-US" sz="1700">
                <a:latin typeface="Arial Black"/>
                <a:ea typeface="Arial Black"/>
                <a:cs typeface="Arial Black"/>
                <a:sym typeface="Arial Black"/>
              </a:rPr>
              <a:t>c </a:t>
            </a:r>
            <a:endParaRPr b="1" sz="1700"/>
          </a:p>
        </p:txBody>
      </p:sp>
    </p:spTree>
  </p:cSld>
  <p:clrMapOvr>
    <a:masterClrMapping/>
  </p:clrMapOvr>
  <mc:AlternateContent>
    <mc:Choice Requires="p14">
      <p:transition spd="slow" p14:dur="700">
        <p:fade/>
      </p:transition>
    </mc:Choice>
    <mc:Fallback>
      <p:transition spd="slow">
        <p:fade/>
      </p:transition>
    </mc:Fallback>
  </mc:AlternateContent>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25" name="Shape 525"/>
        <p:cNvGrpSpPr/>
        <p:nvPr/>
      </p:nvGrpSpPr>
      <p:grpSpPr>
        <a:xfrm>
          <a:off x="0" y="0"/>
          <a:ext cx="0" cy="0"/>
          <a:chOff x="0" y="0"/>
          <a:chExt cx="0" cy="0"/>
        </a:xfrm>
      </p:grpSpPr>
      <p:pic>
        <p:nvPicPr>
          <p:cNvPr descr="A close-up of a grass field&#10;&#10;Description automatically generated" id="526" name="Google Shape;526;p30"/>
          <p:cNvPicPr preferRelativeResize="0"/>
          <p:nvPr/>
        </p:nvPicPr>
        <p:blipFill rotWithShape="1">
          <a:blip r:embed="rId3">
            <a:alphaModFix/>
          </a:blip>
          <a:srcRect b="0" l="0" r="0" t="58913"/>
          <a:stretch/>
        </p:blipFill>
        <p:spPr>
          <a:xfrm>
            <a:off x="-1" y="5321053"/>
            <a:ext cx="12188825" cy="1556792"/>
          </a:xfrm>
          <a:prstGeom prst="rect">
            <a:avLst/>
          </a:prstGeom>
          <a:noFill/>
          <a:ln>
            <a:noFill/>
          </a:ln>
        </p:spPr>
      </p:pic>
      <p:sp>
        <p:nvSpPr>
          <p:cNvPr id="527" name="Google Shape;527;p30"/>
          <p:cNvSpPr txBox="1"/>
          <p:nvPr/>
        </p:nvSpPr>
        <p:spPr>
          <a:xfrm>
            <a:off x="511277" y="328467"/>
            <a:ext cx="11169445" cy="671851"/>
          </a:xfrm>
          <a:prstGeom prst="rect">
            <a:avLst/>
          </a:prstGeom>
          <a:noFill/>
          <a:ln>
            <a:noFill/>
          </a:ln>
        </p:spPr>
        <p:txBody>
          <a:bodyPr anchorCtr="0" anchor="t" bIns="45700" lIns="91425" spcFirstLastPara="1" rIns="91425" wrap="square" tIns="45700">
            <a:spAutoFit/>
          </a:bodyPr>
          <a:lstStyle/>
          <a:p>
            <a:pPr indent="0" lvl="0" marL="0" marR="0" rtl="0" algn="l">
              <a:lnSpc>
                <a:spcPct val="150000"/>
              </a:lnSpc>
              <a:spcBef>
                <a:spcPts val="0"/>
              </a:spcBef>
              <a:spcAft>
                <a:spcPts val="0"/>
              </a:spcAft>
              <a:buClr>
                <a:srgbClr val="000000"/>
              </a:buClr>
              <a:buSzPts val="2800"/>
              <a:buFont typeface="Calibri"/>
              <a:buNone/>
            </a:pPr>
            <a:r>
              <a:rPr b="1" i="0" lang="en-US" sz="2800" u="none" cap="none" strike="noStrike">
                <a:solidFill>
                  <a:srgbClr val="000000"/>
                </a:solidFill>
                <a:latin typeface="Calibri"/>
                <a:ea typeface="Calibri"/>
                <a:cs typeface="Calibri"/>
                <a:sym typeface="Calibri"/>
              </a:rPr>
              <a:t>El cuestionario de la Copa del Mundo 2026</a:t>
            </a:r>
            <a:endParaRPr/>
          </a:p>
        </p:txBody>
      </p:sp>
      <p:sp>
        <p:nvSpPr>
          <p:cNvPr id="528" name="Google Shape;528;p30"/>
          <p:cNvSpPr txBox="1"/>
          <p:nvPr/>
        </p:nvSpPr>
        <p:spPr>
          <a:xfrm>
            <a:off x="1474840" y="1740332"/>
            <a:ext cx="10530348" cy="52322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2800"/>
              <a:buFont typeface="Calibri"/>
              <a:buNone/>
            </a:pPr>
            <a:r>
              <a:rPr b="1" i="0" lang="en-US" sz="2800" u="none" cap="none" strike="noStrike">
                <a:solidFill>
                  <a:srgbClr val="000000"/>
                </a:solidFill>
                <a:latin typeface="Calibri"/>
                <a:ea typeface="Calibri"/>
                <a:cs typeface="Calibri"/>
                <a:sym typeface="Calibri"/>
              </a:rPr>
              <a:t>¿Qué equipo ganó la Copa del Mundo 2022?</a:t>
            </a:r>
            <a:endParaRPr b="1" i="0" sz="2000" u="none" cap="none" strike="noStrike">
              <a:solidFill>
                <a:srgbClr val="000000"/>
              </a:solidFill>
              <a:latin typeface="Calibri"/>
              <a:ea typeface="Calibri"/>
              <a:cs typeface="Calibri"/>
              <a:sym typeface="Calibri"/>
            </a:endParaRPr>
          </a:p>
        </p:txBody>
      </p:sp>
      <p:sp>
        <p:nvSpPr>
          <p:cNvPr id="529" name="Google Shape;529;p30"/>
          <p:cNvSpPr txBox="1"/>
          <p:nvPr/>
        </p:nvSpPr>
        <p:spPr>
          <a:xfrm>
            <a:off x="1474840" y="1172067"/>
            <a:ext cx="10667998" cy="52322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2800"/>
              <a:buFont typeface="Calibri"/>
              <a:buNone/>
            </a:pPr>
            <a:r>
              <a:rPr b="1" i="0" lang="en-US" sz="2800" u="none" cap="none" strike="noStrike">
                <a:solidFill>
                  <a:srgbClr val="000000"/>
                </a:solidFill>
                <a:latin typeface="Calibri"/>
                <a:ea typeface="Calibri"/>
                <a:cs typeface="Calibri"/>
                <a:sym typeface="Calibri"/>
              </a:rPr>
              <a:t>Which team won the Men’s World Cup in 2022?</a:t>
            </a:r>
            <a:endParaRPr b="1" i="0" sz="2000" u="none" cap="none" strike="noStrike">
              <a:solidFill>
                <a:srgbClr val="000000"/>
              </a:solidFill>
              <a:latin typeface="Calibri"/>
              <a:ea typeface="Calibri"/>
              <a:cs typeface="Calibri"/>
              <a:sym typeface="Calibri"/>
            </a:endParaRPr>
          </a:p>
        </p:txBody>
      </p:sp>
      <p:pic>
        <p:nvPicPr>
          <p:cNvPr descr="Logo, company name&#10;&#10;Description automatically generated" id="530" name="Google Shape;530;p30"/>
          <p:cNvPicPr preferRelativeResize="0"/>
          <p:nvPr/>
        </p:nvPicPr>
        <p:blipFill rotWithShape="1">
          <a:blip r:embed="rId4">
            <a:alphaModFix/>
          </a:blip>
          <a:srcRect b="0" l="0" r="0" t="0"/>
          <a:stretch/>
        </p:blipFill>
        <p:spPr>
          <a:xfrm>
            <a:off x="511277" y="1150949"/>
            <a:ext cx="863834" cy="503903"/>
          </a:xfrm>
          <a:prstGeom prst="rect">
            <a:avLst/>
          </a:prstGeom>
          <a:noFill/>
          <a:ln>
            <a:noFill/>
          </a:ln>
        </p:spPr>
      </p:pic>
      <p:pic>
        <p:nvPicPr>
          <p:cNvPr id="531" name="Google Shape;531;p30"/>
          <p:cNvPicPr preferRelativeResize="0"/>
          <p:nvPr/>
        </p:nvPicPr>
        <p:blipFill rotWithShape="1">
          <a:blip r:embed="rId5">
            <a:alphaModFix/>
          </a:blip>
          <a:srcRect b="0" l="0" r="0" t="0"/>
          <a:stretch/>
        </p:blipFill>
        <p:spPr>
          <a:xfrm>
            <a:off x="515770" y="1719214"/>
            <a:ext cx="859342" cy="503903"/>
          </a:xfrm>
          <a:prstGeom prst="rect">
            <a:avLst/>
          </a:prstGeom>
          <a:noFill/>
          <a:ln>
            <a:noFill/>
          </a:ln>
        </p:spPr>
      </p:pic>
      <p:sp>
        <p:nvSpPr>
          <p:cNvPr id="532" name="Google Shape;532;p30"/>
          <p:cNvSpPr txBox="1"/>
          <p:nvPr/>
        </p:nvSpPr>
        <p:spPr>
          <a:xfrm>
            <a:off x="334298" y="2462521"/>
            <a:ext cx="11670890" cy="2645083"/>
          </a:xfrm>
          <a:prstGeom prst="rect">
            <a:avLst/>
          </a:prstGeom>
          <a:noFill/>
          <a:ln>
            <a:noFill/>
          </a:ln>
        </p:spPr>
        <p:txBody>
          <a:bodyPr anchorCtr="0" anchor="t" bIns="45700" lIns="91425" spcFirstLastPara="1" rIns="91425" wrap="square" tIns="45700">
            <a:spAutoFit/>
          </a:bodyPr>
          <a:lstStyle/>
          <a:p>
            <a:pPr indent="-342900" lvl="0" marL="342900" marR="0" rtl="0" algn="l">
              <a:lnSpc>
                <a:spcPct val="200000"/>
              </a:lnSpc>
              <a:spcBef>
                <a:spcPts val="0"/>
              </a:spcBef>
              <a:spcAft>
                <a:spcPts val="0"/>
              </a:spcAft>
              <a:buClr>
                <a:srgbClr val="000000"/>
              </a:buClr>
              <a:buSzPts val="2900"/>
              <a:buFont typeface="Calibri"/>
              <a:buAutoNum type="alphaUcParenR"/>
            </a:pPr>
            <a:r>
              <a:rPr b="1" i="0" lang="en-US" sz="2900" u="none" cap="none" strike="noStrike">
                <a:solidFill>
                  <a:srgbClr val="000000"/>
                </a:solidFill>
                <a:latin typeface="Calibri"/>
                <a:ea typeface="Calibri"/>
                <a:cs typeface="Calibri"/>
                <a:sym typeface="Calibri"/>
              </a:rPr>
              <a:t> Argentina.</a:t>
            </a:r>
            <a:endParaRPr b="0" i="1" sz="2900" u="none" cap="none" strike="noStrike">
              <a:solidFill>
                <a:srgbClr val="000000"/>
              </a:solidFill>
              <a:latin typeface="Calibri"/>
              <a:ea typeface="Calibri"/>
              <a:cs typeface="Calibri"/>
              <a:sym typeface="Calibri"/>
            </a:endParaRPr>
          </a:p>
          <a:p>
            <a:pPr indent="-342900" lvl="0" marL="342900" marR="0" rtl="0" algn="l">
              <a:lnSpc>
                <a:spcPct val="200000"/>
              </a:lnSpc>
              <a:spcBef>
                <a:spcPts val="0"/>
              </a:spcBef>
              <a:spcAft>
                <a:spcPts val="0"/>
              </a:spcAft>
              <a:buClr>
                <a:srgbClr val="000000"/>
              </a:buClr>
              <a:buSzPts val="2900"/>
              <a:buFont typeface="Calibri"/>
              <a:buAutoNum type="alphaUcParenR"/>
            </a:pPr>
            <a:r>
              <a:rPr b="1" i="0" lang="en-US" sz="2900" u="none" cap="none" strike="noStrike">
                <a:solidFill>
                  <a:srgbClr val="000000"/>
                </a:solidFill>
                <a:latin typeface="Calibri"/>
                <a:ea typeface="Calibri"/>
                <a:cs typeface="Calibri"/>
                <a:sym typeface="Calibri"/>
              </a:rPr>
              <a:t> España.</a:t>
            </a:r>
            <a:endParaRPr/>
          </a:p>
          <a:p>
            <a:pPr indent="-342900" lvl="0" marL="342900" marR="0" rtl="0" algn="l">
              <a:lnSpc>
                <a:spcPct val="200000"/>
              </a:lnSpc>
              <a:spcBef>
                <a:spcPts val="0"/>
              </a:spcBef>
              <a:spcAft>
                <a:spcPts val="0"/>
              </a:spcAft>
              <a:buClr>
                <a:srgbClr val="000000"/>
              </a:buClr>
              <a:buSzPts val="2900"/>
              <a:buFont typeface="Calibri"/>
              <a:buAutoNum type="alphaUcParenR"/>
            </a:pPr>
            <a:r>
              <a:rPr b="1" i="0" lang="en-US" sz="2900" u="none" cap="none" strike="noStrike">
                <a:solidFill>
                  <a:srgbClr val="000000"/>
                </a:solidFill>
                <a:latin typeface="Calibri"/>
                <a:ea typeface="Calibri"/>
                <a:cs typeface="Calibri"/>
                <a:sym typeface="Calibri"/>
              </a:rPr>
              <a:t> </a:t>
            </a:r>
            <a:r>
              <a:rPr b="1" lang="en-US" sz="2900">
                <a:solidFill>
                  <a:srgbClr val="000000"/>
                </a:solidFill>
                <a:latin typeface="Calibri"/>
                <a:ea typeface="Calibri"/>
                <a:cs typeface="Calibri"/>
                <a:sym typeface="Calibri"/>
              </a:rPr>
              <a:t>Francia</a:t>
            </a:r>
            <a:r>
              <a:rPr b="1" i="0" lang="en-US" sz="2900" u="none" cap="none" strike="noStrike">
                <a:solidFill>
                  <a:srgbClr val="000000"/>
                </a:solidFill>
                <a:latin typeface="Calibri"/>
                <a:ea typeface="Calibri"/>
                <a:cs typeface="Calibri"/>
                <a:sym typeface="Calibri"/>
              </a:rPr>
              <a:t>.</a:t>
            </a:r>
            <a:endParaRPr b="1" i="0" sz="2900" u="none" cap="none" strike="noStrike">
              <a:solidFill>
                <a:srgbClr val="000000"/>
              </a:solidFill>
              <a:latin typeface="Calibri"/>
              <a:ea typeface="Calibri"/>
              <a:cs typeface="Calibri"/>
              <a:sym typeface="Calibri"/>
            </a:endParaRPr>
          </a:p>
        </p:txBody>
      </p:sp>
      <p:sp>
        <p:nvSpPr>
          <p:cNvPr id="533" name="Google Shape;533;p30"/>
          <p:cNvSpPr txBox="1"/>
          <p:nvPr/>
        </p:nvSpPr>
        <p:spPr>
          <a:xfrm>
            <a:off x="11356257" y="90045"/>
            <a:ext cx="786581" cy="707886"/>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4000"/>
              <a:buFont typeface="Calibri"/>
              <a:buNone/>
            </a:pPr>
            <a:r>
              <a:rPr b="1" i="0" lang="en-US" sz="4000" u="none" cap="none" strike="noStrike">
                <a:solidFill>
                  <a:srgbClr val="000000"/>
                </a:solidFill>
                <a:latin typeface="Calibri"/>
                <a:ea typeface="Calibri"/>
                <a:cs typeface="Calibri"/>
                <a:sym typeface="Calibri"/>
              </a:rPr>
              <a:t>9</a:t>
            </a:r>
            <a:endParaRPr b="1" i="0" sz="4000" u="none" cap="none" strike="noStrike">
              <a:solidFill>
                <a:srgbClr val="000000"/>
              </a:solidFill>
              <a:latin typeface="Calibri"/>
              <a:ea typeface="Calibri"/>
              <a:cs typeface="Calibri"/>
              <a:sym typeface="Calibri"/>
            </a:endParaRPr>
          </a:p>
        </p:txBody>
      </p:sp>
      <p:sp>
        <p:nvSpPr>
          <p:cNvPr id="534" name="Google Shape;534;p30"/>
          <p:cNvSpPr/>
          <p:nvPr/>
        </p:nvSpPr>
        <p:spPr>
          <a:xfrm>
            <a:off x="334306" y="2391664"/>
            <a:ext cx="11444700" cy="672000"/>
          </a:xfrm>
          <a:prstGeom prst="rect">
            <a:avLst/>
          </a:prstGeom>
          <a:noFill/>
          <a:ln cap="flat" cmpd="sng" w="57150">
            <a:solidFill>
              <a:srgbClr val="FF0000"/>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532">
                                            <p:txEl>
                                              <p:pRg end="0" st="0"/>
                                            </p:txEl>
                                          </p:spTgt>
                                        </p:tgtEl>
                                        <p:attrNameLst>
                                          <p:attrName>style.visibility</p:attrName>
                                        </p:attrNameLst>
                                      </p:cBhvr>
                                      <p:to>
                                        <p:strVal val="visible"/>
                                      </p:to>
                                    </p:set>
                                    <p:anim calcmode="lin" valueType="num">
                                      <p:cBhvr additive="base">
                                        <p:cTn dur="500"/>
                                        <p:tgtEl>
                                          <p:spTgt spid="532">
                                            <p:txEl>
                                              <p:pRg end="0" st="0"/>
                                            </p:txEl>
                                          </p:spTgt>
                                        </p:tgtEl>
                                        <p:attrNameLst>
                                          <p:attrName>ppt_y</p:attrName>
                                        </p:attrNameLst>
                                      </p:cBhvr>
                                      <p:tavLst>
                                        <p:tav fmla="" tm="0">
                                          <p:val>
                                            <p:strVal val="#ppt_y+1"/>
                                          </p:val>
                                        </p:tav>
                                        <p:tav fmla="" tm="100000">
                                          <p:val>
                                            <p:strVal val="#ppt_y"/>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532">
                                            <p:txEl>
                                              <p:pRg end="1" st="1"/>
                                            </p:txEl>
                                          </p:spTgt>
                                        </p:tgtEl>
                                        <p:attrNameLst>
                                          <p:attrName>style.visibility</p:attrName>
                                        </p:attrNameLst>
                                      </p:cBhvr>
                                      <p:to>
                                        <p:strVal val="visible"/>
                                      </p:to>
                                    </p:set>
                                    <p:anim calcmode="lin" valueType="num">
                                      <p:cBhvr additive="base">
                                        <p:cTn dur="500"/>
                                        <p:tgtEl>
                                          <p:spTgt spid="532">
                                            <p:txEl>
                                              <p:pRg end="1" st="1"/>
                                            </p:txEl>
                                          </p:spTgt>
                                        </p:tgtEl>
                                        <p:attrNameLst>
                                          <p:attrName>ppt_y</p:attrName>
                                        </p:attrNameLst>
                                      </p:cBhvr>
                                      <p:tavLst>
                                        <p:tav fmla="" tm="0">
                                          <p:val>
                                            <p:strVal val="#ppt_y+1"/>
                                          </p:val>
                                        </p:tav>
                                        <p:tav fmla="" tm="100000">
                                          <p:val>
                                            <p:strVal val="#ppt_y"/>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532">
                                            <p:txEl>
                                              <p:pRg end="2" st="2"/>
                                            </p:txEl>
                                          </p:spTgt>
                                        </p:tgtEl>
                                        <p:attrNameLst>
                                          <p:attrName>style.visibility</p:attrName>
                                        </p:attrNameLst>
                                      </p:cBhvr>
                                      <p:to>
                                        <p:strVal val="visible"/>
                                      </p:to>
                                    </p:set>
                                    <p:anim calcmode="lin" valueType="num">
                                      <p:cBhvr additive="base">
                                        <p:cTn dur="500"/>
                                        <p:tgtEl>
                                          <p:spTgt spid="532">
                                            <p:txEl>
                                              <p:pRg end="2" st="2"/>
                                            </p:txEl>
                                          </p:spTgt>
                                        </p:tgtEl>
                                        <p:attrNameLst>
                                          <p:attrName>ppt_y</p:attrName>
                                        </p:attrNameLst>
                                      </p:cBhvr>
                                      <p:tavLst>
                                        <p:tav fmla="" tm="0">
                                          <p:val>
                                            <p:strVal val="#ppt_y+1"/>
                                          </p:val>
                                        </p:tav>
                                        <p:tav fmla="" tm="100000">
                                          <p:val>
                                            <p:strVal val="#ppt_y"/>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534"/>
                                        </p:tgtEl>
                                        <p:attrNameLst>
                                          <p:attrName>style.visibility</p:attrName>
                                        </p:attrNameLst>
                                      </p:cBhvr>
                                      <p:to>
                                        <p:strVal val="visible"/>
                                      </p:to>
                                    </p:set>
                                    <p:anim calcmode="lin" valueType="num">
                                      <p:cBhvr additive="base">
                                        <p:cTn dur="500"/>
                                        <p:tgtEl>
                                          <p:spTgt spid="534"/>
                                        </p:tgtEl>
                                        <p:attrNameLst>
                                          <p:attrName>ppt_y</p:attrName>
                                        </p:attrNameLst>
                                      </p:cBhvr>
                                      <p:tavLst>
                                        <p:tav fmla="" tm="0">
                                          <p:val>
                                            <p:strVal val="#ppt_y+1"/>
                                          </p:val>
                                        </p:tav>
                                        <p:tav fmla="" tm="100000">
                                          <p:val>
                                            <p:strVal val="#ppt_y"/>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529"/>
                                        </p:tgtEl>
                                        <p:attrNameLst>
                                          <p:attrName>style.visibility</p:attrName>
                                        </p:attrNameLst>
                                      </p:cBhvr>
                                      <p:to>
                                        <p:strVal val="visible"/>
                                      </p:to>
                                    </p:set>
                                    <p:animEffect filter="fade" transition="in">
                                      <p:cBhvr>
                                        <p:cTn dur="500"/>
                                        <p:tgtEl>
                                          <p:spTgt spid="529"/>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528"/>
                                        </p:tgtEl>
                                        <p:attrNameLst>
                                          <p:attrName>style.visibility</p:attrName>
                                        </p:attrNameLst>
                                      </p:cBhvr>
                                      <p:to>
                                        <p:strVal val="visible"/>
                                      </p:to>
                                    </p:set>
                                    <p:animEffect filter="fade" transition="in">
                                      <p:cBhvr>
                                        <p:cTn dur="500"/>
                                        <p:tgtEl>
                                          <p:spTgt spid="528"/>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39" name="Shape 539"/>
        <p:cNvGrpSpPr/>
        <p:nvPr/>
      </p:nvGrpSpPr>
      <p:grpSpPr>
        <a:xfrm>
          <a:off x="0" y="0"/>
          <a:ext cx="0" cy="0"/>
          <a:chOff x="0" y="0"/>
          <a:chExt cx="0" cy="0"/>
        </a:xfrm>
      </p:grpSpPr>
      <p:pic>
        <p:nvPicPr>
          <p:cNvPr descr="A close-up of a grass field&#10;&#10;Description automatically generated" id="540" name="Google Shape;540;p31"/>
          <p:cNvPicPr preferRelativeResize="0"/>
          <p:nvPr/>
        </p:nvPicPr>
        <p:blipFill rotWithShape="1">
          <a:blip r:embed="rId3">
            <a:alphaModFix/>
          </a:blip>
          <a:srcRect b="0" l="0" r="0" t="58913"/>
          <a:stretch/>
        </p:blipFill>
        <p:spPr>
          <a:xfrm>
            <a:off x="-1" y="5321053"/>
            <a:ext cx="12188825" cy="1556792"/>
          </a:xfrm>
          <a:prstGeom prst="rect">
            <a:avLst/>
          </a:prstGeom>
          <a:noFill/>
          <a:ln>
            <a:noFill/>
          </a:ln>
        </p:spPr>
      </p:pic>
      <p:sp>
        <p:nvSpPr>
          <p:cNvPr id="541" name="Google Shape;541;p31"/>
          <p:cNvSpPr txBox="1"/>
          <p:nvPr/>
        </p:nvSpPr>
        <p:spPr>
          <a:xfrm>
            <a:off x="511277" y="328467"/>
            <a:ext cx="11169445" cy="671851"/>
          </a:xfrm>
          <a:prstGeom prst="rect">
            <a:avLst/>
          </a:prstGeom>
          <a:noFill/>
          <a:ln>
            <a:noFill/>
          </a:ln>
        </p:spPr>
        <p:txBody>
          <a:bodyPr anchorCtr="0" anchor="t" bIns="45700" lIns="91425" spcFirstLastPara="1" rIns="91425" wrap="square" tIns="45700">
            <a:spAutoFit/>
          </a:bodyPr>
          <a:lstStyle/>
          <a:p>
            <a:pPr indent="0" lvl="0" marL="0" marR="0" rtl="0" algn="l">
              <a:lnSpc>
                <a:spcPct val="150000"/>
              </a:lnSpc>
              <a:spcBef>
                <a:spcPts val="0"/>
              </a:spcBef>
              <a:spcAft>
                <a:spcPts val="0"/>
              </a:spcAft>
              <a:buClr>
                <a:srgbClr val="000000"/>
              </a:buClr>
              <a:buSzPts val="2800"/>
              <a:buFont typeface="Calibri"/>
              <a:buNone/>
            </a:pPr>
            <a:r>
              <a:rPr b="1" i="0" lang="en-US" sz="2800" u="none" cap="none" strike="noStrike">
                <a:solidFill>
                  <a:srgbClr val="000000"/>
                </a:solidFill>
                <a:latin typeface="Calibri"/>
                <a:ea typeface="Calibri"/>
                <a:cs typeface="Calibri"/>
                <a:sym typeface="Calibri"/>
              </a:rPr>
              <a:t>El cuestionario de la Copa del Mundo 2026</a:t>
            </a:r>
            <a:endParaRPr/>
          </a:p>
        </p:txBody>
      </p:sp>
      <p:sp>
        <p:nvSpPr>
          <p:cNvPr id="542" name="Google Shape;542;p31"/>
          <p:cNvSpPr txBox="1"/>
          <p:nvPr/>
        </p:nvSpPr>
        <p:spPr>
          <a:xfrm>
            <a:off x="1474840" y="1740332"/>
            <a:ext cx="10530348" cy="52322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2800"/>
              <a:buFont typeface="Calibri"/>
              <a:buNone/>
            </a:pPr>
            <a:r>
              <a:rPr b="1" i="0" lang="en-US" sz="2800" u="none" cap="none" strike="noStrike">
                <a:solidFill>
                  <a:srgbClr val="000000"/>
                </a:solidFill>
                <a:latin typeface="Calibri"/>
                <a:ea typeface="Calibri"/>
                <a:cs typeface="Calibri"/>
                <a:sym typeface="Calibri"/>
              </a:rPr>
              <a:t>¿Dónde se juega la final?</a:t>
            </a:r>
            <a:endParaRPr b="1" i="0" sz="2000" u="none" cap="none" strike="noStrike">
              <a:solidFill>
                <a:srgbClr val="000000"/>
              </a:solidFill>
              <a:latin typeface="Calibri"/>
              <a:ea typeface="Calibri"/>
              <a:cs typeface="Calibri"/>
              <a:sym typeface="Calibri"/>
            </a:endParaRPr>
          </a:p>
        </p:txBody>
      </p:sp>
      <p:sp>
        <p:nvSpPr>
          <p:cNvPr id="543" name="Google Shape;543;p31"/>
          <p:cNvSpPr txBox="1"/>
          <p:nvPr/>
        </p:nvSpPr>
        <p:spPr>
          <a:xfrm>
            <a:off x="1474840" y="1172067"/>
            <a:ext cx="10667998" cy="52322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2800"/>
              <a:buFont typeface="Calibri"/>
              <a:buNone/>
            </a:pPr>
            <a:r>
              <a:rPr b="1" i="0" lang="en-US" sz="2800" u="none" cap="none" strike="noStrike">
                <a:solidFill>
                  <a:srgbClr val="000000"/>
                </a:solidFill>
                <a:latin typeface="Calibri"/>
                <a:ea typeface="Calibri"/>
                <a:cs typeface="Calibri"/>
                <a:sym typeface="Calibri"/>
              </a:rPr>
              <a:t>Where is the final taking place?</a:t>
            </a:r>
            <a:endParaRPr b="1" i="0" sz="2000" u="none" cap="none" strike="noStrike">
              <a:solidFill>
                <a:srgbClr val="000000"/>
              </a:solidFill>
              <a:latin typeface="Calibri"/>
              <a:ea typeface="Calibri"/>
              <a:cs typeface="Calibri"/>
              <a:sym typeface="Calibri"/>
            </a:endParaRPr>
          </a:p>
        </p:txBody>
      </p:sp>
      <p:pic>
        <p:nvPicPr>
          <p:cNvPr descr="Logo, company name&#10;&#10;Description automatically generated" id="544" name="Google Shape;544;p31"/>
          <p:cNvPicPr preferRelativeResize="0"/>
          <p:nvPr/>
        </p:nvPicPr>
        <p:blipFill rotWithShape="1">
          <a:blip r:embed="rId4">
            <a:alphaModFix/>
          </a:blip>
          <a:srcRect b="0" l="0" r="0" t="0"/>
          <a:stretch/>
        </p:blipFill>
        <p:spPr>
          <a:xfrm>
            <a:off x="511277" y="1150949"/>
            <a:ext cx="863834" cy="503903"/>
          </a:xfrm>
          <a:prstGeom prst="rect">
            <a:avLst/>
          </a:prstGeom>
          <a:noFill/>
          <a:ln>
            <a:noFill/>
          </a:ln>
        </p:spPr>
      </p:pic>
      <p:pic>
        <p:nvPicPr>
          <p:cNvPr id="545" name="Google Shape;545;p31"/>
          <p:cNvPicPr preferRelativeResize="0"/>
          <p:nvPr/>
        </p:nvPicPr>
        <p:blipFill rotWithShape="1">
          <a:blip r:embed="rId5">
            <a:alphaModFix/>
          </a:blip>
          <a:srcRect b="0" l="0" r="0" t="0"/>
          <a:stretch/>
        </p:blipFill>
        <p:spPr>
          <a:xfrm>
            <a:off x="515770" y="1719214"/>
            <a:ext cx="859342" cy="503903"/>
          </a:xfrm>
          <a:prstGeom prst="rect">
            <a:avLst/>
          </a:prstGeom>
          <a:noFill/>
          <a:ln>
            <a:noFill/>
          </a:ln>
        </p:spPr>
      </p:pic>
      <p:sp>
        <p:nvSpPr>
          <p:cNvPr id="546" name="Google Shape;546;p31"/>
          <p:cNvSpPr txBox="1"/>
          <p:nvPr/>
        </p:nvSpPr>
        <p:spPr>
          <a:xfrm>
            <a:off x="334298" y="2462521"/>
            <a:ext cx="11670890" cy="3537635"/>
          </a:xfrm>
          <a:prstGeom prst="rect">
            <a:avLst/>
          </a:prstGeom>
          <a:noFill/>
          <a:ln>
            <a:noFill/>
          </a:ln>
        </p:spPr>
        <p:txBody>
          <a:bodyPr anchorCtr="0" anchor="t" bIns="45700" lIns="91425" spcFirstLastPara="1" rIns="91425" wrap="square" tIns="45700">
            <a:spAutoFit/>
          </a:bodyPr>
          <a:lstStyle/>
          <a:p>
            <a:pPr indent="-342900" lvl="0" marL="342900" marR="0" rtl="0" algn="l">
              <a:lnSpc>
                <a:spcPct val="200000"/>
              </a:lnSpc>
              <a:spcBef>
                <a:spcPts val="0"/>
              </a:spcBef>
              <a:spcAft>
                <a:spcPts val="0"/>
              </a:spcAft>
              <a:buClr>
                <a:srgbClr val="000000"/>
              </a:buClr>
              <a:buSzPts val="2900"/>
              <a:buFont typeface="Calibri"/>
              <a:buAutoNum type="alphaUcParenR"/>
            </a:pPr>
            <a:r>
              <a:rPr b="1" i="0" lang="en-US" sz="2900" u="none" cap="none" strike="noStrike">
                <a:solidFill>
                  <a:srgbClr val="000000"/>
                </a:solidFill>
                <a:latin typeface="Calibri"/>
                <a:ea typeface="Calibri"/>
                <a:cs typeface="Calibri"/>
                <a:sym typeface="Calibri"/>
              </a:rPr>
              <a:t> La final se juega en Nueva Jersey.</a:t>
            </a:r>
            <a:endParaRPr b="0" i="1" sz="2900" u="none" cap="none" strike="noStrike">
              <a:solidFill>
                <a:srgbClr val="000000"/>
              </a:solidFill>
              <a:latin typeface="Calibri"/>
              <a:ea typeface="Calibri"/>
              <a:cs typeface="Calibri"/>
              <a:sym typeface="Calibri"/>
            </a:endParaRPr>
          </a:p>
          <a:p>
            <a:pPr indent="-342900" lvl="0" marL="342900" marR="0" rtl="0" algn="l">
              <a:lnSpc>
                <a:spcPct val="200000"/>
              </a:lnSpc>
              <a:spcBef>
                <a:spcPts val="0"/>
              </a:spcBef>
              <a:spcAft>
                <a:spcPts val="0"/>
              </a:spcAft>
              <a:buClr>
                <a:srgbClr val="000000"/>
              </a:buClr>
              <a:buSzPts val="2900"/>
              <a:buFont typeface="Calibri"/>
              <a:buAutoNum type="alphaUcParenR"/>
            </a:pPr>
            <a:r>
              <a:rPr b="1" i="0" lang="en-US" sz="2900" u="none" cap="none" strike="noStrike">
                <a:solidFill>
                  <a:srgbClr val="000000"/>
                </a:solidFill>
                <a:latin typeface="Calibri"/>
                <a:ea typeface="Calibri"/>
                <a:cs typeface="Calibri"/>
                <a:sym typeface="Calibri"/>
              </a:rPr>
              <a:t> La final se juega en la Ciudad de México.</a:t>
            </a:r>
            <a:endParaRPr b="0" i="1" sz="2900" u="none" cap="none" strike="noStrike">
              <a:solidFill>
                <a:srgbClr val="000000"/>
              </a:solidFill>
              <a:latin typeface="Calibri"/>
              <a:ea typeface="Calibri"/>
              <a:cs typeface="Calibri"/>
              <a:sym typeface="Calibri"/>
            </a:endParaRPr>
          </a:p>
          <a:p>
            <a:pPr indent="-342900" lvl="0" marL="342900" marR="0" rtl="0" algn="l">
              <a:lnSpc>
                <a:spcPct val="200000"/>
              </a:lnSpc>
              <a:spcBef>
                <a:spcPts val="0"/>
              </a:spcBef>
              <a:spcAft>
                <a:spcPts val="0"/>
              </a:spcAft>
              <a:buClr>
                <a:srgbClr val="000000"/>
              </a:buClr>
              <a:buSzPts val="2900"/>
              <a:buFont typeface="Calibri"/>
              <a:buAutoNum type="alphaUcParenR"/>
            </a:pPr>
            <a:r>
              <a:rPr b="1" i="0" lang="en-US" sz="2900" u="none" cap="none" strike="noStrike">
                <a:solidFill>
                  <a:srgbClr val="000000"/>
                </a:solidFill>
                <a:latin typeface="Calibri"/>
                <a:ea typeface="Calibri"/>
                <a:cs typeface="Calibri"/>
                <a:sym typeface="Calibri"/>
              </a:rPr>
              <a:t> La final se juega en Los Ángeles.</a:t>
            </a:r>
            <a:endParaRPr b="0" i="1" sz="2900" u="none" cap="none" strike="noStrike">
              <a:solidFill>
                <a:srgbClr val="000000"/>
              </a:solidFill>
              <a:latin typeface="Calibri"/>
              <a:ea typeface="Calibri"/>
              <a:cs typeface="Calibri"/>
              <a:sym typeface="Calibri"/>
            </a:endParaRPr>
          </a:p>
          <a:p>
            <a:pPr indent="0" lvl="0" marL="0" marR="0" rtl="0" algn="l">
              <a:lnSpc>
                <a:spcPct val="200000"/>
              </a:lnSpc>
              <a:spcBef>
                <a:spcPts val="0"/>
              </a:spcBef>
              <a:spcAft>
                <a:spcPts val="0"/>
              </a:spcAft>
              <a:buClr>
                <a:schemeClr val="dk1"/>
              </a:buClr>
              <a:buSzPts val="2900"/>
              <a:buFont typeface="Calibri"/>
              <a:buNone/>
            </a:pPr>
            <a:r>
              <a:t/>
            </a:r>
            <a:endParaRPr b="1" i="0" sz="2900" u="none" cap="none" strike="noStrike">
              <a:solidFill>
                <a:srgbClr val="000000"/>
              </a:solidFill>
              <a:latin typeface="Calibri"/>
              <a:ea typeface="Calibri"/>
              <a:cs typeface="Calibri"/>
              <a:sym typeface="Calibri"/>
            </a:endParaRPr>
          </a:p>
        </p:txBody>
      </p:sp>
      <p:sp>
        <p:nvSpPr>
          <p:cNvPr id="547" name="Google Shape;547;p31"/>
          <p:cNvSpPr txBox="1"/>
          <p:nvPr/>
        </p:nvSpPr>
        <p:spPr>
          <a:xfrm>
            <a:off x="11356257" y="90045"/>
            <a:ext cx="786581" cy="707886"/>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4000"/>
              <a:buFont typeface="Calibri"/>
              <a:buNone/>
            </a:pPr>
            <a:r>
              <a:rPr b="1" i="0" lang="en-US" sz="4000" u="none" cap="none" strike="noStrike">
                <a:solidFill>
                  <a:srgbClr val="000000"/>
                </a:solidFill>
                <a:latin typeface="Calibri"/>
                <a:ea typeface="Calibri"/>
                <a:cs typeface="Calibri"/>
                <a:sym typeface="Calibri"/>
              </a:rPr>
              <a:t>10</a:t>
            </a:r>
            <a:endParaRPr b="1" i="0" sz="4000" u="none" cap="none" strike="noStrike">
              <a:solidFill>
                <a:srgbClr val="000000"/>
              </a:solidFill>
              <a:latin typeface="Calibri"/>
              <a:ea typeface="Calibri"/>
              <a:cs typeface="Calibri"/>
              <a:sym typeface="Calibri"/>
            </a:endParaRPr>
          </a:p>
        </p:txBody>
      </p:sp>
      <p:sp>
        <p:nvSpPr>
          <p:cNvPr id="548" name="Google Shape;548;p31"/>
          <p:cNvSpPr/>
          <p:nvPr/>
        </p:nvSpPr>
        <p:spPr>
          <a:xfrm>
            <a:off x="334306" y="2374147"/>
            <a:ext cx="11444700" cy="672000"/>
          </a:xfrm>
          <a:prstGeom prst="rect">
            <a:avLst/>
          </a:prstGeom>
          <a:noFill/>
          <a:ln cap="flat" cmpd="sng" w="57150">
            <a:solidFill>
              <a:srgbClr val="FF0000"/>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546">
                                            <p:txEl>
                                              <p:pRg end="0" st="0"/>
                                            </p:txEl>
                                          </p:spTgt>
                                        </p:tgtEl>
                                        <p:attrNameLst>
                                          <p:attrName>style.visibility</p:attrName>
                                        </p:attrNameLst>
                                      </p:cBhvr>
                                      <p:to>
                                        <p:strVal val="visible"/>
                                      </p:to>
                                    </p:set>
                                    <p:anim calcmode="lin" valueType="num">
                                      <p:cBhvr additive="base">
                                        <p:cTn dur="500"/>
                                        <p:tgtEl>
                                          <p:spTgt spid="546">
                                            <p:txEl>
                                              <p:pRg end="0" st="0"/>
                                            </p:txEl>
                                          </p:spTgt>
                                        </p:tgtEl>
                                        <p:attrNameLst>
                                          <p:attrName>ppt_y</p:attrName>
                                        </p:attrNameLst>
                                      </p:cBhvr>
                                      <p:tavLst>
                                        <p:tav fmla="" tm="0">
                                          <p:val>
                                            <p:strVal val="#ppt_y+1"/>
                                          </p:val>
                                        </p:tav>
                                        <p:tav fmla="" tm="100000">
                                          <p:val>
                                            <p:strVal val="#ppt_y"/>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546">
                                            <p:txEl>
                                              <p:pRg end="1" st="1"/>
                                            </p:txEl>
                                          </p:spTgt>
                                        </p:tgtEl>
                                        <p:attrNameLst>
                                          <p:attrName>style.visibility</p:attrName>
                                        </p:attrNameLst>
                                      </p:cBhvr>
                                      <p:to>
                                        <p:strVal val="visible"/>
                                      </p:to>
                                    </p:set>
                                    <p:anim calcmode="lin" valueType="num">
                                      <p:cBhvr additive="base">
                                        <p:cTn dur="500"/>
                                        <p:tgtEl>
                                          <p:spTgt spid="546">
                                            <p:txEl>
                                              <p:pRg end="1" st="1"/>
                                            </p:txEl>
                                          </p:spTgt>
                                        </p:tgtEl>
                                        <p:attrNameLst>
                                          <p:attrName>ppt_y</p:attrName>
                                        </p:attrNameLst>
                                      </p:cBhvr>
                                      <p:tavLst>
                                        <p:tav fmla="" tm="0">
                                          <p:val>
                                            <p:strVal val="#ppt_y+1"/>
                                          </p:val>
                                        </p:tav>
                                        <p:tav fmla="" tm="100000">
                                          <p:val>
                                            <p:strVal val="#ppt_y"/>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546">
                                            <p:txEl>
                                              <p:pRg end="2" st="2"/>
                                            </p:txEl>
                                          </p:spTgt>
                                        </p:tgtEl>
                                        <p:attrNameLst>
                                          <p:attrName>style.visibility</p:attrName>
                                        </p:attrNameLst>
                                      </p:cBhvr>
                                      <p:to>
                                        <p:strVal val="visible"/>
                                      </p:to>
                                    </p:set>
                                    <p:anim calcmode="lin" valueType="num">
                                      <p:cBhvr additive="base">
                                        <p:cTn dur="500"/>
                                        <p:tgtEl>
                                          <p:spTgt spid="546">
                                            <p:txEl>
                                              <p:pRg end="2" st="2"/>
                                            </p:txEl>
                                          </p:spTgt>
                                        </p:tgtEl>
                                        <p:attrNameLst>
                                          <p:attrName>ppt_y</p:attrName>
                                        </p:attrNameLst>
                                      </p:cBhvr>
                                      <p:tavLst>
                                        <p:tav fmla="" tm="0">
                                          <p:val>
                                            <p:strVal val="#ppt_y+1"/>
                                          </p:val>
                                        </p:tav>
                                        <p:tav fmla="" tm="100000">
                                          <p:val>
                                            <p:strVal val="#ppt_y"/>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546">
                                            <p:txEl>
                                              <p:pRg end="3" st="3"/>
                                            </p:txEl>
                                          </p:spTgt>
                                        </p:tgtEl>
                                        <p:attrNameLst>
                                          <p:attrName>style.visibility</p:attrName>
                                        </p:attrNameLst>
                                      </p:cBhvr>
                                      <p:to>
                                        <p:strVal val="visible"/>
                                      </p:to>
                                    </p:set>
                                    <p:anim calcmode="lin" valueType="num">
                                      <p:cBhvr additive="base">
                                        <p:cTn dur="500"/>
                                        <p:tgtEl>
                                          <p:spTgt spid="546">
                                            <p:txEl>
                                              <p:pRg end="3" st="3"/>
                                            </p:txEl>
                                          </p:spTgt>
                                        </p:tgtEl>
                                        <p:attrNameLst>
                                          <p:attrName>ppt_y</p:attrName>
                                        </p:attrNameLst>
                                      </p:cBhvr>
                                      <p:tavLst>
                                        <p:tav fmla="" tm="0">
                                          <p:val>
                                            <p:strVal val="#ppt_y+1"/>
                                          </p:val>
                                        </p:tav>
                                        <p:tav fmla="" tm="100000">
                                          <p:val>
                                            <p:strVal val="#ppt_y"/>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548"/>
                                        </p:tgtEl>
                                        <p:attrNameLst>
                                          <p:attrName>style.visibility</p:attrName>
                                        </p:attrNameLst>
                                      </p:cBhvr>
                                      <p:to>
                                        <p:strVal val="visible"/>
                                      </p:to>
                                    </p:set>
                                    <p:anim calcmode="lin" valueType="num">
                                      <p:cBhvr additive="base">
                                        <p:cTn dur="500"/>
                                        <p:tgtEl>
                                          <p:spTgt spid="548"/>
                                        </p:tgtEl>
                                        <p:attrNameLst>
                                          <p:attrName>ppt_y</p:attrName>
                                        </p:attrNameLst>
                                      </p:cBhvr>
                                      <p:tavLst>
                                        <p:tav fmla="" tm="0">
                                          <p:val>
                                            <p:strVal val="#ppt_y+1"/>
                                          </p:val>
                                        </p:tav>
                                        <p:tav fmla="" tm="100000">
                                          <p:val>
                                            <p:strVal val="#ppt_y"/>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543"/>
                                        </p:tgtEl>
                                        <p:attrNameLst>
                                          <p:attrName>style.visibility</p:attrName>
                                        </p:attrNameLst>
                                      </p:cBhvr>
                                      <p:to>
                                        <p:strVal val="visible"/>
                                      </p:to>
                                    </p:set>
                                    <p:animEffect filter="fade" transition="in">
                                      <p:cBhvr>
                                        <p:cTn dur="500"/>
                                        <p:tgtEl>
                                          <p:spTgt spid="543"/>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542"/>
                                        </p:tgtEl>
                                        <p:attrNameLst>
                                          <p:attrName>style.visibility</p:attrName>
                                        </p:attrNameLst>
                                      </p:cBhvr>
                                      <p:to>
                                        <p:strVal val="visible"/>
                                      </p:to>
                                    </p:set>
                                    <p:animEffect filter="fade" transition="in">
                                      <p:cBhvr>
                                        <p:cTn dur="500"/>
                                        <p:tgtEl>
                                          <p:spTgt spid="542"/>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53" name="Shape 553"/>
        <p:cNvGrpSpPr/>
        <p:nvPr/>
      </p:nvGrpSpPr>
      <p:grpSpPr>
        <a:xfrm>
          <a:off x="0" y="0"/>
          <a:ext cx="0" cy="0"/>
          <a:chOff x="0" y="0"/>
          <a:chExt cx="0" cy="0"/>
        </a:xfrm>
      </p:grpSpPr>
      <p:pic>
        <p:nvPicPr>
          <p:cNvPr descr="A close-up of a grass field&#10;&#10;Description automatically generated" id="554" name="Google Shape;554;p32"/>
          <p:cNvPicPr preferRelativeResize="0"/>
          <p:nvPr/>
        </p:nvPicPr>
        <p:blipFill rotWithShape="1">
          <a:blip r:embed="rId3">
            <a:alphaModFix/>
          </a:blip>
          <a:srcRect b="0" l="0" r="0" t="58913"/>
          <a:stretch/>
        </p:blipFill>
        <p:spPr>
          <a:xfrm>
            <a:off x="-1" y="5321053"/>
            <a:ext cx="12188825" cy="1556792"/>
          </a:xfrm>
          <a:prstGeom prst="rect">
            <a:avLst/>
          </a:prstGeom>
          <a:noFill/>
          <a:ln>
            <a:noFill/>
          </a:ln>
        </p:spPr>
      </p:pic>
      <p:sp>
        <p:nvSpPr>
          <p:cNvPr id="555" name="Google Shape;555;p32"/>
          <p:cNvSpPr txBox="1"/>
          <p:nvPr/>
        </p:nvSpPr>
        <p:spPr>
          <a:xfrm>
            <a:off x="181671" y="16157"/>
            <a:ext cx="1732190" cy="671851"/>
          </a:xfrm>
          <a:prstGeom prst="rect">
            <a:avLst/>
          </a:prstGeom>
          <a:noFill/>
          <a:ln>
            <a:noFill/>
          </a:ln>
        </p:spPr>
        <p:txBody>
          <a:bodyPr anchorCtr="0" anchor="ctr" bIns="45700" lIns="91425" spcFirstLastPara="1" rIns="91425" wrap="square" tIns="45700">
            <a:spAutoFit/>
          </a:bodyPr>
          <a:lstStyle/>
          <a:p>
            <a:pPr indent="0" lvl="0" marL="0" marR="0" rtl="0" algn="l">
              <a:lnSpc>
                <a:spcPct val="150000"/>
              </a:lnSpc>
              <a:spcBef>
                <a:spcPts val="0"/>
              </a:spcBef>
              <a:spcAft>
                <a:spcPts val="0"/>
              </a:spcAft>
              <a:buNone/>
            </a:pPr>
            <a:r>
              <a:rPr b="1" lang="en-US" sz="2800">
                <a:solidFill>
                  <a:schemeClr val="dk1"/>
                </a:solidFill>
                <a:latin typeface="Calibri"/>
                <a:ea typeface="Calibri"/>
                <a:cs typeface="Calibri"/>
                <a:sym typeface="Calibri"/>
              </a:rPr>
              <a:t>¡Leamos!</a:t>
            </a:r>
            <a:endParaRPr/>
          </a:p>
        </p:txBody>
      </p:sp>
      <p:sp>
        <p:nvSpPr>
          <p:cNvPr id="556" name="Google Shape;556;p32"/>
          <p:cNvSpPr txBox="1"/>
          <p:nvPr/>
        </p:nvSpPr>
        <p:spPr>
          <a:xfrm>
            <a:off x="127450" y="769446"/>
            <a:ext cx="3759820" cy="2862322"/>
          </a:xfrm>
          <a:prstGeom prst="rect">
            <a:avLst/>
          </a:prstGeom>
          <a:solidFill>
            <a:srgbClr val="FFF2CC"/>
          </a:solidFill>
          <a:ln cap="flat" cmpd="sng" w="38100">
            <a:solidFill>
              <a:srgbClr val="EA2839"/>
            </a:solidFill>
            <a:prstDash val="solid"/>
            <a:round/>
            <a:headEnd len="sm" w="sm" type="none"/>
            <a:tailEnd len="sm" w="sm" type="none"/>
          </a:ln>
        </p:spPr>
        <p:txBody>
          <a:bodyPr anchorCtr="0" anchor="t" bIns="45700" lIns="91425" spcFirstLastPara="1" rIns="91425" wrap="square" tIns="45700">
            <a:spAutoFit/>
          </a:bodyPr>
          <a:lstStyle/>
          <a:p>
            <a:pPr indent="0" lvl="0" marL="0" marR="0" rtl="0" algn="l">
              <a:spcBef>
                <a:spcPts val="0"/>
              </a:spcBef>
              <a:spcAft>
                <a:spcPts val="0"/>
              </a:spcAft>
              <a:buNone/>
            </a:pPr>
            <a:r>
              <a:rPr lang="en-US" sz="2000">
                <a:solidFill>
                  <a:schemeClr val="dk1"/>
                </a:solidFill>
                <a:latin typeface="Calibri"/>
                <a:ea typeface="Calibri"/>
                <a:cs typeface="Calibri"/>
                <a:sym typeface="Calibri"/>
              </a:rPr>
              <a:t>Hóla, me llamo </a:t>
            </a:r>
            <a:r>
              <a:rPr b="1" lang="en-US" sz="2000">
                <a:solidFill>
                  <a:schemeClr val="dk1"/>
                </a:solidFill>
                <a:latin typeface="Calibri"/>
                <a:ea typeface="Calibri"/>
                <a:cs typeface="Calibri"/>
                <a:sym typeface="Calibri"/>
              </a:rPr>
              <a:t>Carlos</a:t>
            </a:r>
            <a:r>
              <a:rPr lang="en-US" sz="2000">
                <a:solidFill>
                  <a:schemeClr val="dk1"/>
                </a:solidFill>
                <a:latin typeface="Calibri"/>
                <a:ea typeface="Calibri"/>
                <a:cs typeface="Calibri"/>
                <a:sym typeface="Calibri"/>
              </a:rPr>
              <a:t> y tengo trece años. Soy de Colombia y me gusta mucho el fútbol. Creo que Brasil va a ganar la Copa del Mundo porque tiene jugadores fantásticos y marca muchos goles. Me gusta Francia también, pero pienso que Brasil es el mejor equipo este año.</a:t>
            </a:r>
            <a:endParaRPr sz="2000">
              <a:solidFill>
                <a:schemeClr val="dk1"/>
              </a:solidFill>
              <a:latin typeface="Calibri"/>
              <a:ea typeface="Calibri"/>
              <a:cs typeface="Calibri"/>
              <a:sym typeface="Calibri"/>
            </a:endParaRPr>
          </a:p>
        </p:txBody>
      </p:sp>
      <p:sp>
        <p:nvSpPr>
          <p:cNvPr id="557" name="Google Shape;557;p32"/>
          <p:cNvSpPr txBox="1"/>
          <p:nvPr/>
        </p:nvSpPr>
        <p:spPr>
          <a:xfrm>
            <a:off x="127450" y="3737669"/>
            <a:ext cx="3759820" cy="2862322"/>
          </a:xfrm>
          <a:prstGeom prst="rect">
            <a:avLst/>
          </a:prstGeom>
          <a:solidFill>
            <a:srgbClr val="FCE4E6"/>
          </a:solidFill>
          <a:ln cap="flat" cmpd="sng" w="38100">
            <a:solidFill>
              <a:srgbClr val="EA2839"/>
            </a:solidFill>
            <a:prstDash val="solid"/>
            <a:round/>
            <a:headEnd len="sm" w="sm" type="none"/>
            <a:tailEnd len="sm" w="sm" type="none"/>
          </a:ln>
        </p:spPr>
        <p:txBody>
          <a:bodyPr anchorCtr="0" anchor="t" bIns="45700" lIns="91425" spcFirstLastPara="1" rIns="91425" wrap="square" tIns="45700">
            <a:spAutoFit/>
          </a:bodyPr>
          <a:lstStyle/>
          <a:p>
            <a:pPr indent="0" lvl="0" marL="0" marR="0" rtl="0" algn="l">
              <a:spcBef>
                <a:spcPts val="0"/>
              </a:spcBef>
              <a:spcAft>
                <a:spcPts val="0"/>
              </a:spcAft>
              <a:buNone/>
            </a:pPr>
            <a:r>
              <a:rPr lang="en-US" sz="2000">
                <a:solidFill>
                  <a:schemeClr val="dk1"/>
                </a:solidFill>
                <a:latin typeface="Calibri"/>
                <a:ea typeface="Calibri"/>
                <a:cs typeface="Calibri"/>
                <a:sym typeface="Calibri"/>
              </a:rPr>
              <a:t>¡Buenos días! Me llamo </a:t>
            </a:r>
            <a:r>
              <a:rPr b="1" lang="en-US" sz="2000">
                <a:solidFill>
                  <a:schemeClr val="dk1"/>
                </a:solidFill>
                <a:latin typeface="Calibri"/>
                <a:ea typeface="Calibri"/>
                <a:cs typeface="Calibri"/>
                <a:sym typeface="Calibri"/>
              </a:rPr>
              <a:t>Javier</a:t>
            </a:r>
            <a:r>
              <a:rPr lang="en-US" sz="2000">
                <a:solidFill>
                  <a:schemeClr val="dk1"/>
                </a:solidFill>
                <a:latin typeface="Calibri"/>
                <a:ea typeface="Calibri"/>
                <a:cs typeface="Calibri"/>
                <a:sym typeface="Calibri"/>
              </a:rPr>
              <a:t> y soy estudiante. Me encanta la Copa del Mundo porque es muy emocionante. Creo que Francia va a ganar porque tiene jugadores rápidos con mucha experiencia. Me gusta Alemania, pero no pienso que va a ganar este año porque no marca muchos goles.</a:t>
            </a:r>
            <a:endParaRPr sz="2000">
              <a:solidFill>
                <a:schemeClr val="dk1"/>
              </a:solidFill>
              <a:latin typeface="Calibri"/>
              <a:ea typeface="Calibri"/>
              <a:cs typeface="Calibri"/>
              <a:sym typeface="Calibri"/>
            </a:endParaRPr>
          </a:p>
        </p:txBody>
      </p:sp>
      <p:sp>
        <p:nvSpPr>
          <p:cNvPr id="558" name="Google Shape;558;p32"/>
          <p:cNvSpPr txBox="1"/>
          <p:nvPr/>
        </p:nvSpPr>
        <p:spPr>
          <a:xfrm>
            <a:off x="3988409" y="769446"/>
            <a:ext cx="3919382" cy="2862322"/>
          </a:xfrm>
          <a:prstGeom prst="rect">
            <a:avLst/>
          </a:prstGeom>
          <a:solidFill>
            <a:srgbClr val="FCE4E6"/>
          </a:solidFill>
          <a:ln cap="flat" cmpd="sng" w="38100">
            <a:solidFill>
              <a:srgbClr val="EA2839"/>
            </a:solidFill>
            <a:prstDash val="solid"/>
            <a:round/>
            <a:headEnd len="sm" w="sm" type="none"/>
            <a:tailEnd len="sm" w="sm" type="none"/>
          </a:ln>
        </p:spPr>
        <p:txBody>
          <a:bodyPr anchorCtr="0" anchor="t" bIns="45700" lIns="91425" spcFirstLastPara="1" rIns="91425" wrap="square" tIns="45700">
            <a:spAutoFit/>
          </a:bodyPr>
          <a:lstStyle/>
          <a:p>
            <a:pPr indent="0" lvl="0" marL="0" marR="0" rtl="0" algn="l">
              <a:spcBef>
                <a:spcPts val="0"/>
              </a:spcBef>
              <a:spcAft>
                <a:spcPts val="0"/>
              </a:spcAft>
              <a:buNone/>
            </a:pPr>
            <a:r>
              <a:rPr lang="en-US" sz="2000">
                <a:solidFill>
                  <a:schemeClr val="dk1"/>
                </a:solidFill>
                <a:latin typeface="Calibri"/>
                <a:ea typeface="Calibri"/>
                <a:cs typeface="Calibri"/>
                <a:sym typeface="Calibri"/>
              </a:rPr>
              <a:t>Soy </a:t>
            </a:r>
            <a:r>
              <a:rPr b="1" lang="en-US" sz="2000">
                <a:solidFill>
                  <a:schemeClr val="dk1"/>
                </a:solidFill>
                <a:latin typeface="Calibri"/>
                <a:ea typeface="Calibri"/>
                <a:cs typeface="Calibri"/>
                <a:sym typeface="Calibri"/>
              </a:rPr>
              <a:t>Lucía</a:t>
            </a:r>
            <a:r>
              <a:rPr lang="en-US" sz="2000">
                <a:solidFill>
                  <a:schemeClr val="dk1"/>
                </a:solidFill>
                <a:latin typeface="Calibri"/>
                <a:ea typeface="Calibri"/>
                <a:cs typeface="Calibri"/>
                <a:sym typeface="Calibri"/>
              </a:rPr>
              <a:t> y tengo doce años. Vivo en Buenos Aires y veo todos los partidos con mi familia. Mi equipo favorito es Argentina, pero pienso que Inglaterra va a ganar la Copa del Mundo porque juega muy bien y tiene una defensa fuerte. Además, sus jugadores trabajan mucho en el campo.</a:t>
            </a:r>
            <a:endParaRPr sz="2000">
              <a:solidFill>
                <a:schemeClr val="dk1"/>
              </a:solidFill>
              <a:latin typeface="Calibri"/>
              <a:ea typeface="Calibri"/>
              <a:cs typeface="Calibri"/>
              <a:sym typeface="Calibri"/>
            </a:endParaRPr>
          </a:p>
        </p:txBody>
      </p:sp>
      <p:sp>
        <p:nvSpPr>
          <p:cNvPr id="559" name="Google Shape;559;p32"/>
          <p:cNvSpPr txBox="1"/>
          <p:nvPr/>
        </p:nvSpPr>
        <p:spPr>
          <a:xfrm>
            <a:off x="3988409" y="3737669"/>
            <a:ext cx="3919382" cy="2862322"/>
          </a:xfrm>
          <a:prstGeom prst="rect">
            <a:avLst/>
          </a:prstGeom>
          <a:solidFill>
            <a:srgbClr val="FFF2CC"/>
          </a:solidFill>
          <a:ln cap="flat" cmpd="sng" w="38100">
            <a:solidFill>
              <a:srgbClr val="EA2839"/>
            </a:solidFill>
            <a:prstDash val="solid"/>
            <a:round/>
            <a:headEnd len="sm" w="sm" type="none"/>
            <a:tailEnd len="sm" w="sm" type="none"/>
          </a:ln>
        </p:spPr>
        <p:txBody>
          <a:bodyPr anchorCtr="0" anchor="t" bIns="45700" lIns="91425" spcFirstLastPara="1" rIns="91425" wrap="square" tIns="45700">
            <a:spAutoFit/>
          </a:bodyPr>
          <a:lstStyle/>
          <a:p>
            <a:pPr indent="0" lvl="0" marL="0" marR="0" rtl="0" algn="l">
              <a:spcBef>
                <a:spcPts val="0"/>
              </a:spcBef>
              <a:spcAft>
                <a:spcPts val="0"/>
              </a:spcAft>
              <a:buNone/>
            </a:pPr>
            <a:r>
              <a:rPr lang="en-US" sz="2000">
                <a:solidFill>
                  <a:schemeClr val="dk1"/>
                </a:solidFill>
                <a:latin typeface="Calibri"/>
                <a:ea typeface="Calibri"/>
                <a:cs typeface="Calibri"/>
                <a:sym typeface="Calibri"/>
              </a:rPr>
              <a:t>¡Hóla! Soy </a:t>
            </a:r>
            <a:r>
              <a:rPr b="1" lang="en-US" sz="2000">
                <a:solidFill>
                  <a:schemeClr val="dk1"/>
                </a:solidFill>
                <a:latin typeface="Calibri"/>
                <a:ea typeface="Calibri"/>
                <a:cs typeface="Calibri"/>
                <a:sym typeface="Calibri"/>
              </a:rPr>
              <a:t>Ana</a:t>
            </a:r>
            <a:r>
              <a:rPr lang="en-US" sz="2000">
                <a:solidFill>
                  <a:schemeClr val="dk1"/>
                </a:solidFill>
                <a:latin typeface="Calibri"/>
                <a:ea typeface="Calibri"/>
                <a:cs typeface="Calibri"/>
                <a:sym typeface="Calibri"/>
              </a:rPr>
              <a:t> y tengo catorce años. Mi deporte favorito es el fútbol y juego en un equipo de mi colegio. Pienso que Argentina va a ganar la Copa del Mundo porque tiene un equipo excelente y muchos aficionados. Brasil es muy bueno también, pero Argentina juega mejor en los partidos importantes.</a:t>
            </a:r>
            <a:endParaRPr sz="2000">
              <a:solidFill>
                <a:schemeClr val="dk1"/>
              </a:solidFill>
              <a:latin typeface="Calibri"/>
              <a:ea typeface="Calibri"/>
              <a:cs typeface="Calibri"/>
              <a:sym typeface="Calibri"/>
            </a:endParaRPr>
          </a:p>
        </p:txBody>
      </p:sp>
      <p:sp>
        <p:nvSpPr>
          <p:cNvPr id="560" name="Google Shape;560;p32"/>
          <p:cNvSpPr txBox="1"/>
          <p:nvPr/>
        </p:nvSpPr>
        <p:spPr>
          <a:xfrm>
            <a:off x="8003240" y="769446"/>
            <a:ext cx="4090134" cy="5232202"/>
          </a:xfrm>
          <a:prstGeom prst="rect">
            <a:avLst/>
          </a:prstGeom>
          <a:solidFill>
            <a:srgbClr val="CCF0CC"/>
          </a:solidFill>
          <a:ln cap="flat" cmpd="sng" w="38100">
            <a:solidFill>
              <a:srgbClr val="EA2839"/>
            </a:solidFill>
            <a:prstDash val="solid"/>
            <a:round/>
            <a:headEnd len="sm" w="sm" type="none"/>
            <a:tailEnd len="sm" w="sm" type="none"/>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2800">
                <a:solidFill>
                  <a:schemeClr val="dk1"/>
                </a:solidFill>
                <a:latin typeface="Calibri"/>
                <a:ea typeface="Calibri"/>
                <a:cs typeface="Calibri"/>
                <a:sym typeface="Calibri"/>
              </a:rPr>
              <a:t>… va a ganar </a:t>
            </a:r>
            <a:r>
              <a:rPr lang="en-US" sz="2800">
                <a:solidFill>
                  <a:schemeClr val="dk1"/>
                </a:solidFill>
                <a:latin typeface="Calibri"/>
                <a:ea typeface="Calibri"/>
                <a:cs typeface="Calibri"/>
                <a:sym typeface="Calibri"/>
              </a:rPr>
              <a:t>= … will win</a:t>
            </a:r>
            <a:endParaRPr/>
          </a:p>
          <a:p>
            <a:pPr indent="0" lvl="0" marL="0" marR="0" rtl="0" algn="l">
              <a:spcBef>
                <a:spcPts val="0"/>
              </a:spcBef>
              <a:spcAft>
                <a:spcPts val="0"/>
              </a:spcAft>
              <a:buNone/>
            </a:pPr>
            <a:r>
              <a:rPr b="1" lang="en-US" sz="2800">
                <a:solidFill>
                  <a:schemeClr val="dk1"/>
                </a:solidFill>
                <a:latin typeface="Calibri"/>
                <a:ea typeface="Calibri"/>
                <a:cs typeface="Calibri"/>
                <a:sym typeface="Calibri"/>
              </a:rPr>
              <a:t>los jugadores</a:t>
            </a:r>
            <a:r>
              <a:rPr lang="en-US" sz="2800">
                <a:solidFill>
                  <a:schemeClr val="dk1"/>
                </a:solidFill>
                <a:latin typeface="Calibri"/>
                <a:ea typeface="Calibri"/>
                <a:cs typeface="Calibri"/>
                <a:sym typeface="Calibri"/>
              </a:rPr>
              <a:t> = the players</a:t>
            </a:r>
            <a:endParaRPr/>
          </a:p>
          <a:p>
            <a:pPr indent="0" lvl="0" marL="0" marR="0" rtl="0" algn="l">
              <a:spcBef>
                <a:spcPts val="0"/>
              </a:spcBef>
              <a:spcAft>
                <a:spcPts val="0"/>
              </a:spcAft>
              <a:buNone/>
            </a:pPr>
            <a:r>
              <a:rPr b="1" lang="en-US" sz="2600">
                <a:solidFill>
                  <a:schemeClr val="dk1"/>
                </a:solidFill>
                <a:latin typeface="Calibri"/>
                <a:ea typeface="Calibri"/>
                <a:cs typeface="Calibri"/>
                <a:sym typeface="Calibri"/>
              </a:rPr>
              <a:t>marcar goles</a:t>
            </a:r>
            <a:r>
              <a:rPr lang="en-US" sz="2600">
                <a:solidFill>
                  <a:schemeClr val="dk1"/>
                </a:solidFill>
                <a:latin typeface="Calibri"/>
                <a:ea typeface="Calibri"/>
                <a:cs typeface="Calibri"/>
                <a:sym typeface="Calibri"/>
              </a:rPr>
              <a:t> = to score goals</a:t>
            </a:r>
            <a:endParaRPr/>
          </a:p>
          <a:p>
            <a:pPr indent="0" lvl="0" marL="0" marR="0" rtl="0" algn="l">
              <a:spcBef>
                <a:spcPts val="0"/>
              </a:spcBef>
              <a:spcAft>
                <a:spcPts val="0"/>
              </a:spcAft>
              <a:buNone/>
            </a:pPr>
            <a:r>
              <a:rPr b="1" lang="en-US" sz="2800">
                <a:solidFill>
                  <a:schemeClr val="dk1"/>
                </a:solidFill>
                <a:latin typeface="Calibri"/>
                <a:ea typeface="Calibri"/>
                <a:cs typeface="Calibri"/>
                <a:sym typeface="Calibri"/>
              </a:rPr>
              <a:t>el equipo</a:t>
            </a:r>
            <a:r>
              <a:rPr lang="en-US" sz="2800">
                <a:solidFill>
                  <a:schemeClr val="dk1"/>
                </a:solidFill>
                <a:latin typeface="Calibri"/>
                <a:ea typeface="Calibri"/>
                <a:cs typeface="Calibri"/>
                <a:sym typeface="Calibri"/>
              </a:rPr>
              <a:t> = the team</a:t>
            </a:r>
            <a:endParaRPr/>
          </a:p>
          <a:p>
            <a:pPr indent="0" lvl="0" marL="0" marR="0" rtl="0" algn="l">
              <a:spcBef>
                <a:spcPts val="0"/>
              </a:spcBef>
              <a:spcAft>
                <a:spcPts val="0"/>
              </a:spcAft>
              <a:buNone/>
            </a:pPr>
            <a:r>
              <a:rPr b="1" lang="en-US" sz="2800">
                <a:solidFill>
                  <a:schemeClr val="dk1"/>
                </a:solidFill>
                <a:latin typeface="Calibri"/>
                <a:ea typeface="Calibri"/>
                <a:cs typeface="Calibri"/>
                <a:sym typeface="Calibri"/>
              </a:rPr>
              <a:t>el partido </a:t>
            </a:r>
            <a:r>
              <a:rPr lang="en-US" sz="2800">
                <a:solidFill>
                  <a:schemeClr val="dk1"/>
                </a:solidFill>
                <a:latin typeface="Calibri"/>
                <a:ea typeface="Calibri"/>
                <a:cs typeface="Calibri"/>
                <a:sym typeface="Calibri"/>
              </a:rPr>
              <a:t>= the match</a:t>
            </a:r>
            <a:endParaRPr/>
          </a:p>
          <a:p>
            <a:pPr indent="0" lvl="0" marL="0" marR="0" rtl="0" algn="l">
              <a:spcBef>
                <a:spcPts val="0"/>
              </a:spcBef>
              <a:spcAft>
                <a:spcPts val="0"/>
              </a:spcAft>
              <a:buNone/>
            </a:pPr>
            <a:r>
              <a:rPr b="1" lang="en-US" sz="2800">
                <a:solidFill>
                  <a:schemeClr val="dk1"/>
                </a:solidFill>
                <a:latin typeface="Calibri"/>
                <a:ea typeface="Calibri"/>
                <a:cs typeface="Calibri"/>
                <a:sym typeface="Calibri"/>
              </a:rPr>
              <a:t>la defensa </a:t>
            </a:r>
            <a:r>
              <a:rPr lang="en-US" sz="2800">
                <a:solidFill>
                  <a:schemeClr val="dk1"/>
                </a:solidFill>
                <a:latin typeface="Calibri"/>
                <a:ea typeface="Calibri"/>
                <a:cs typeface="Calibri"/>
                <a:sym typeface="Calibri"/>
              </a:rPr>
              <a:t>= the defence</a:t>
            </a:r>
            <a:endParaRPr/>
          </a:p>
          <a:p>
            <a:pPr indent="0" lvl="0" marL="0" marR="0" rtl="0" algn="l">
              <a:spcBef>
                <a:spcPts val="0"/>
              </a:spcBef>
              <a:spcAft>
                <a:spcPts val="0"/>
              </a:spcAft>
              <a:buNone/>
            </a:pPr>
            <a:r>
              <a:rPr b="1" lang="en-US" sz="2800">
                <a:solidFill>
                  <a:schemeClr val="dk1"/>
                </a:solidFill>
                <a:latin typeface="Calibri"/>
                <a:ea typeface="Calibri"/>
                <a:cs typeface="Calibri"/>
                <a:sym typeface="Calibri"/>
              </a:rPr>
              <a:t>fuerte</a:t>
            </a:r>
            <a:r>
              <a:rPr lang="en-US" sz="2800">
                <a:solidFill>
                  <a:schemeClr val="dk1"/>
                </a:solidFill>
                <a:latin typeface="Calibri"/>
                <a:ea typeface="Calibri"/>
                <a:cs typeface="Calibri"/>
                <a:sym typeface="Calibri"/>
              </a:rPr>
              <a:t> = strong</a:t>
            </a:r>
            <a:endParaRPr/>
          </a:p>
          <a:p>
            <a:pPr indent="0" lvl="0" marL="0" marR="0" rtl="0" algn="l">
              <a:spcBef>
                <a:spcPts val="0"/>
              </a:spcBef>
              <a:spcAft>
                <a:spcPts val="0"/>
              </a:spcAft>
              <a:buNone/>
            </a:pPr>
            <a:r>
              <a:rPr b="1" lang="en-US" sz="2800">
                <a:solidFill>
                  <a:schemeClr val="dk1"/>
                </a:solidFill>
                <a:latin typeface="Calibri"/>
                <a:ea typeface="Calibri"/>
                <a:cs typeface="Calibri"/>
                <a:sym typeface="Calibri"/>
              </a:rPr>
              <a:t>trabajar </a:t>
            </a:r>
            <a:r>
              <a:rPr lang="en-US" sz="2800">
                <a:solidFill>
                  <a:schemeClr val="dk1"/>
                </a:solidFill>
                <a:latin typeface="Calibri"/>
                <a:ea typeface="Calibri"/>
                <a:cs typeface="Calibri"/>
                <a:sym typeface="Calibri"/>
              </a:rPr>
              <a:t>= to work</a:t>
            </a:r>
            <a:endParaRPr b="1" sz="2800">
              <a:solidFill>
                <a:schemeClr val="dk1"/>
              </a:solidFill>
              <a:latin typeface="Calibri"/>
              <a:ea typeface="Calibri"/>
              <a:cs typeface="Calibri"/>
              <a:sym typeface="Calibri"/>
            </a:endParaRPr>
          </a:p>
          <a:p>
            <a:pPr indent="0" lvl="0" marL="0" marR="0" rtl="0" algn="l">
              <a:spcBef>
                <a:spcPts val="0"/>
              </a:spcBef>
              <a:spcAft>
                <a:spcPts val="0"/>
              </a:spcAft>
              <a:buNone/>
            </a:pPr>
            <a:r>
              <a:rPr b="1" lang="en-US" sz="2800">
                <a:solidFill>
                  <a:schemeClr val="dk1"/>
                </a:solidFill>
                <a:latin typeface="Calibri"/>
                <a:ea typeface="Calibri"/>
                <a:cs typeface="Calibri"/>
                <a:sym typeface="Calibri"/>
              </a:rPr>
              <a:t>el campo</a:t>
            </a:r>
            <a:r>
              <a:rPr lang="en-US" sz="2800">
                <a:solidFill>
                  <a:schemeClr val="dk1"/>
                </a:solidFill>
                <a:latin typeface="Calibri"/>
                <a:ea typeface="Calibri"/>
                <a:cs typeface="Calibri"/>
                <a:sym typeface="Calibri"/>
              </a:rPr>
              <a:t> = the pitch</a:t>
            </a:r>
            <a:endParaRPr/>
          </a:p>
          <a:p>
            <a:pPr indent="0" lvl="0" marL="0" marR="0" rtl="0" algn="l">
              <a:spcBef>
                <a:spcPts val="0"/>
              </a:spcBef>
              <a:spcAft>
                <a:spcPts val="0"/>
              </a:spcAft>
              <a:buNone/>
            </a:pPr>
            <a:r>
              <a:rPr b="1" lang="en-US" sz="2800">
                <a:solidFill>
                  <a:schemeClr val="dk1"/>
                </a:solidFill>
                <a:latin typeface="Calibri"/>
                <a:ea typeface="Calibri"/>
                <a:cs typeface="Calibri"/>
                <a:sym typeface="Calibri"/>
              </a:rPr>
              <a:t>estudiante</a:t>
            </a:r>
            <a:r>
              <a:rPr lang="en-US" sz="2800">
                <a:solidFill>
                  <a:schemeClr val="dk1"/>
                </a:solidFill>
                <a:latin typeface="Calibri"/>
                <a:ea typeface="Calibri"/>
                <a:cs typeface="Calibri"/>
                <a:sym typeface="Calibri"/>
              </a:rPr>
              <a:t> = student</a:t>
            </a:r>
            <a:endParaRPr/>
          </a:p>
          <a:p>
            <a:pPr indent="0" lvl="0" marL="0" marR="0" rtl="0" algn="l">
              <a:spcBef>
                <a:spcPts val="0"/>
              </a:spcBef>
              <a:spcAft>
                <a:spcPts val="0"/>
              </a:spcAft>
              <a:buNone/>
            </a:pPr>
            <a:r>
              <a:rPr b="1" lang="en-US" sz="2800">
                <a:solidFill>
                  <a:schemeClr val="dk1"/>
                </a:solidFill>
                <a:latin typeface="Calibri"/>
                <a:ea typeface="Calibri"/>
                <a:cs typeface="Calibri"/>
                <a:sym typeface="Calibri"/>
              </a:rPr>
              <a:t>emocionante</a:t>
            </a:r>
            <a:r>
              <a:rPr lang="en-US" sz="2800">
                <a:solidFill>
                  <a:schemeClr val="dk1"/>
                </a:solidFill>
                <a:latin typeface="Calibri"/>
                <a:ea typeface="Calibri"/>
                <a:cs typeface="Calibri"/>
                <a:sym typeface="Calibri"/>
              </a:rPr>
              <a:t> = exciting</a:t>
            </a:r>
            <a:endParaRPr/>
          </a:p>
          <a:p>
            <a:pPr indent="0" lvl="0" marL="0" marR="0" rtl="0" algn="l">
              <a:spcBef>
                <a:spcPts val="0"/>
              </a:spcBef>
              <a:spcAft>
                <a:spcPts val="0"/>
              </a:spcAft>
              <a:buNone/>
            </a:pPr>
            <a:r>
              <a:rPr b="1" lang="en-US" sz="2800">
                <a:solidFill>
                  <a:schemeClr val="dk1"/>
                </a:solidFill>
                <a:latin typeface="Calibri"/>
                <a:ea typeface="Calibri"/>
                <a:cs typeface="Calibri"/>
                <a:sym typeface="Calibri"/>
              </a:rPr>
              <a:t>los aficionados</a:t>
            </a:r>
            <a:r>
              <a:rPr lang="en-US" sz="2800">
                <a:solidFill>
                  <a:schemeClr val="dk1"/>
                </a:solidFill>
                <a:latin typeface="Calibri"/>
                <a:ea typeface="Calibri"/>
                <a:cs typeface="Calibri"/>
                <a:sym typeface="Calibri"/>
              </a:rPr>
              <a:t> = fans</a:t>
            </a:r>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555">
                                            <p:txEl>
                                              <p:pRg end="0" st="0"/>
                                            </p:txEl>
                                          </p:spTgt>
                                        </p:tgtEl>
                                        <p:attrNameLst>
                                          <p:attrName>style.visibility</p:attrName>
                                        </p:attrNameLst>
                                      </p:cBhvr>
                                      <p:to>
                                        <p:strVal val="visible"/>
                                      </p:to>
                                    </p:set>
                                    <p:anim calcmode="lin" valueType="num">
                                      <p:cBhvr additive="base">
                                        <p:cTn dur="500"/>
                                        <p:tgtEl>
                                          <p:spTgt spid="555">
                                            <p:txEl>
                                              <p:pRg end="0" st="0"/>
                                            </p:txEl>
                                          </p:spTgt>
                                        </p:tgtEl>
                                        <p:attrNameLst>
                                          <p:attrName>ppt_y</p:attrName>
                                        </p:attrNameLst>
                                      </p:cBhvr>
                                      <p:tavLst>
                                        <p:tav fmla="" tm="0">
                                          <p:val>
                                            <p:strVal val="#ppt_y+1"/>
                                          </p:val>
                                        </p:tav>
                                        <p:tav fmla="" tm="100000">
                                          <p:val>
                                            <p:strVal val="#ppt_y"/>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556">
                                            <p:txEl>
                                              <p:pRg end="0" st="0"/>
                                            </p:txEl>
                                          </p:spTgt>
                                        </p:tgtEl>
                                        <p:attrNameLst>
                                          <p:attrName>style.visibility</p:attrName>
                                        </p:attrNameLst>
                                      </p:cBhvr>
                                      <p:to>
                                        <p:strVal val="visible"/>
                                      </p:to>
                                    </p:set>
                                    <p:anim calcmode="lin" valueType="num">
                                      <p:cBhvr additive="base">
                                        <p:cTn dur="500"/>
                                        <p:tgtEl>
                                          <p:spTgt spid="556">
                                            <p:txEl>
                                              <p:pRg end="0" st="0"/>
                                            </p:txEl>
                                          </p:spTgt>
                                        </p:tgtEl>
                                        <p:attrNameLst>
                                          <p:attrName>ppt_y</p:attrName>
                                        </p:attrNameLst>
                                      </p:cBhvr>
                                      <p:tavLst>
                                        <p:tav fmla="" tm="0">
                                          <p:val>
                                            <p:strVal val="#ppt_y+1"/>
                                          </p:val>
                                        </p:tav>
                                        <p:tav fmla="" tm="100000">
                                          <p:val>
                                            <p:strVal val="#ppt_y"/>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557">
                                            <p:txEl>
                                              <p:pRg end="0" st="0"/>
                                            </p:txEl>
                                          </p:spTgt>
                                        </p:tgtEl>
                                        <p:attrNameLst>
                                          <p:attrName>style.visibility</p:attrName>
                                        </p:attrNameLst>
                                      </p:cBhvr>
                                      <p:to>
                                        <p:strVal val="visible"/>
                                      </p:to>
                                    </p:set>
                                    <p:anim calcmode="lin" valueType="num">
                                      <p:cBhvr additive="base">
                                        <p:cTn dur="500"/>
                                        <p:tgtEl>
                                          <p:spTgt spid="557">
                                            <p:txEl>
                                              <p:pRg end="0" st="0"/>
                                            </p:txEl>
                                          </p:spTgt>
                                        </p:tgtEl>
                                        <p:attrNameLst>
                                          <p:attrName>ppt_y</p:attrName>
                                        </p:attrNameLst>
                                      </p:cBhvr>
                                      <p:tavLst>
                                        <p:tav fmla="" tm="0">
                                          <p:val>
                                            <p:strVal val="#ppt_y+1"/>
                                          </p:val>
                                        </p:tav>
                                        <p:tav fmla="" tm="100000">
                                          <p:val>
                                            <p:strVal val="#ppt_y"/>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558">
                                            <p:txEl>
                                              <p:pRg end="0" st="0"/>
                                            </p:txEl>
                                          </p:spTgt>
                                        </p:tgtEl>
                                        <p:attrNameLst>
                                          <p:attrName>style.visibility</p:attrName>
                                        </p:attrNameLst>
                                      </p:cBhvr>
                                      <p:to>
                                        <p:strVal val="visible"/>
                                      </p:to>
                                    </p:set>
                                    <p:anim calcmode="lin" valueType="num">
                                      <p:cBhvr additive="base">
                                        <p:cTn dur="500"/>
                                        <p:tgtEl>
                                          <p:spTgt spid="558">
                                            <p:txEl>
                                              <p:pRg end="0" st="0"/>
                                            </p:txEl>
                                          </p:spTgt>
                                        </p:tgtEl>
                                        <p:attrNameLst>
                                          <p:attrName>ppt_y</p:attrName>
                                        </p:attrNameLst>
                                      </p:cBhvr>
                                      <p:tavLst>
                                        <p:tav fmla="" tm="0">
                                          <p:val>
                                            <p:strVal val="#ppt_y+1"/>
                                          </p:val>
                                        </p:tav>
                                        <p:tav fmla="" tm="100000">
                                          <p:val>
                                            <p:strVal val="#ppt_y"/>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559">
                                            <p:txEl>
                                              <p:pRg end="0" st="0"/>
                                            </p:txEl>
                                          </p:spTgt>
                                        </p:tgtEl>
                                        <p:attrNameLst>
                                          <p:attrName>style.visibility</p:attrName>
                                        </p:attrNameLst>
                                      </p:cBhvr>
                                      <p:to>
                                        <p:strVal val="visible"/>
                                      </p:to>
                                    </p:set>
                                    <p:anim calcmode="lin" valueType="num">
                                      <p:cBhvr additive="base">
                                        <p:cTn dur="500"/>
                                        <p:tgtEl>
                                          <p:spTgt spid="559">
                                            <p:txEl>
                                              <p:pRg end="0" st="0"/>
                                            </p:txEl>
                                          </p:spTgt>
                                        </p:tgtEl>
                                        <p:attrNameLst>
                                          <p:attrName>ppt_y</p:attrName>
                                        </p:attrNameLst>
                                      </p:cBhvr>
                                      <p:tavLst>
                                        <p:tav fmla="" tm="0">
                                          <p:val>
                                            <p:strVal val="#ppt_y+1"/>
                                          </p:val>
                                        </p:tav>
                                        <p:tav fmla="" tm="100000">
                                          <p:val>
                                            <p:strVal val="#ppt_y"/>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560">
                                            <p:txEl>
                                              <p:pRg end="0" st="0"/>
                                            </p:txEl>
                                          </p:spTgt>
                                        </p:tgtEl>
                                        <p:attrNameLst>
                                          <p:attrName>style.visibility</p:attrName>
                                        </p:attrNameLst>
                                      </p:cBhvr>
                                      <p:to>
                                        <p:strVal val="visible"/>
                                      </p:to>
                                    </p:set>
                                    <p:anim calcmode="lin" valueType="num">
                                      <p:cBhvr additive="base">
                                        <p:cTn dur="500"/>
                                        <p:tgtEl>
                                          <p:spTgt spid="560">
                                            <p:txEl>
                                              <p:pRg end="0" st="0"/>
                                            </p:txEl>
                                          </p:spTgt>
                                        </p:tgtEl>
                                        <p:attrNameLst>
                                          <p:attrName>ppt_y</p:attrName>
                                        </p:attrNameLst>
                                      </p:cBhvr>
                                      <p:tavLst>
                                        <p:tav fmla="" tm="0">
                                          <p:val>
                                            <p:strVal val="#ppt_y+1"/>
                                          </p:val>
                                        </p:tav>
                                        <p:tav fmla="" tm="100000">
                                          <p:val>
                                            <p:strVal val="#ppt_y"/>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560">
                                            <p:txEl>
                                              <p:pRg end="1" st="1"/>
                                            </p:txEl>
                                          </p:spTgt>
                                        </p:tgtEl>
                                        <p:attrNameLst>
                                          <p:attrName>style.visibility</p:attrName>
                                        </p:attrNameLst>
                                      </p:cBhvr>
                                      <p:to>
                                        <p:strVal val="visible"/>
                                      </p:to>
                                    </p:set>
                                    <p:anim calcmode="lin" valueType="num">
                                      <p:cBhvr additive="base">
                                        <p:cTn dur="500"/>
                                        <p:tgtEl>
                                          <p:spTgt spid="560">
                                            <p:txEl>
                                              <p:pRg end="1" st="1"/>
                                            </p:txEl>
                                          </p:spTgt>
                                        </p:tgtEl>
                                        <p:attrNameLst>
                                          <p:attrName>ppt_y</p:attrName>
                                        </p:attrNameLst>
                                      </p:cBhvr>
                                      <p:tavLst>
                                        <p:tav fmla="" tm="0">
                                          <p:val>
                                            <p:strVal val="#ppt_y+1"/>
                                          </p:val>
                                        </p:tav>
                                        <p:tav fmla="" tm="100000">
                                          <p:val>
                                            <p:strVal val="#ppt_y"/>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560">
                                            <p:txEl>
                                              <p:pRg end="2" st="2"/>
                                            </p:txEl>
                                          </p:spTgt>
                                        </p:tgtEl>
                                        <p:attrNameLst>
                                          <p:attrName>style.visibility</p:attrName>
                                        </p:attrNameLst>
                                      </p:cBhvr>
                                      <p:to>
                                        <p:strVal val="visible"/>
                                      </p:to>
                                    </p:set>
                                    <p:anim calcmode="lin" valueType="num">
                                      <p:cBhvr additive="base">
                                        <p:cTn dur="500"/>
                                        <p:tgtEl>
                                          <p:spTgt spid="560">
                                            <p:txEl>
                                              <p:pRg end="2" st="2"/>
                                            </p:txEl>
                                          </p:spTgt>
                                        </p:tgtEl>
                                        <p:attrNameLst>
                                          <p:attrName>ppt_y</p:attrName>
                                        </p:attrNameLst>
                                      </p:cBhvr>
                                      <p:tavLst>
                                        <p:tav fmla="" tm="0">
                                          <p:val>
                                            <p:strVal val="#ppt_y+1"/>
                                          </p:val>
                                        </p:tav>
                                        <p:tav fmla="" tm="100000">
                                          <p:val>
                                            <p:strVal val="#ppt_y"/>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560">
                                            <p:txEl>
                                              <p:pRg end="3" st="3"/>
                                            </p:txEl>
                                          </p:spTgt>
                                        </p:tgtEl>
                                        <p:attrNameLst>
                                          <p:attrName>style.visibility</p:attrName>
                                        </p:attrNameLst>
                                      </p:cBhvr>
                                      <p:to>
                                        <p:strVal val="visible"/>
                                      </p:to>
                                    </p:set>
                                    <p:anim calcmode="lin" valueType="num">
                                      <p:cBhvr additive="base">
                                        <p:cTn dur="500"/>
                                        <p:tgtEl>
                                          <p:spTgt spid="560">
                                            <p:txEl>
                                              <p:pRg end="3" st="3"/>
                                            </p:txEl>
                                          </p:spTgt>
                                        </p:tgtEl>
                                        <p:attrNameLst>
                                          <p:attrName>ppt_y</p:attrName>
                                        </p:attrNameLst>
                                      </p:cBhvr>
                                      <p:tavLst>
                                        <p:tav fmla="" tm="0">
                                          <p:val>
                                            <p:strVal val="#ppt_y+1"/>
                                          </p:val>
                                        </p:tav>
                                        <p:tav fmla="" tm="100000">
                                          <p:val>
                                            <p:strVal val="#ppt_y"/>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560">
                                            <p:txEl>
                                              <p:pRg end="4" st="4"/>
                                            </p:txEl>
                                          </p:spTgt>
                                        </p:tgtEl>
                                        <p:attrNameLst>
                                          <p:attrName>style.visibility</p:attrName>
                                        </p:attrNameLst>
                                      </p:cBhvr>
                                      <p:to>
                                        <p:strVal val="visible"/>
                                      </p:to>
                                    </p:set>
                                    <p:anim calcmode="lin" valueType="num">
                                      <p:cBhvr additive="base">
                                        <p:cTn dur="500"/>
                                        <p:tgtEl>
                                          <p:spTgt spid="560">
                                            <p:txEl>
                                              <p:pRg end="4" st="4"/>
                                            </p:txEl>
                                          </p:spTgt>
                                        </p:tgtEl>
                                        <p:attrNameLst>
                                          <p:attrName>ppt_y</p:attrName>
                                        </p:attrNameLst>
                                      </p:cBhvr>
                                      <p:tavLst>
                                        <p:tav fmla="" tm="0">
                                          <p:val>
                                            <p:strVal val="#ppt_y+1"/>
                                          </p:val>
                                        </p:tav>
                                        <p:tav fmla="" tm="100000">
                                          <p:val>
                                            <p:strVal val="#ppt_y"/>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560">
                                            <p:txEl>
                                              <p:pRg end="5" st="5"/>
                                            </p:txEl>
                                          </p:spTgt>
                                        </p:tgtEl>
                                        <p:attrNameLst>
                                          <p:attrName>style.visibility</p:attrName>
                                        </p:attrNameLst>
                                      </p:cBhvr>
                                      <p:to>
                                        <p:strVal val="visible"/>
                                      </p:to>
                                    </p:set>
                                    <p:anim calcmode="lin" valueType="num">
                                      <p:cBhvr additive="base">
                                        <p:cTn dur="500"/>
                                        <p:tgtEl>
                                          <p:spTgt spid="560">
                                            <p:txEl>
                                              <p:pRg end="5" st="5"/>
                                            </p:txEl>
                                          </p:spTgt>
                                        </p:tgtEl>
                                        <p:attrNameLst>
                                          <p:attrName>ppt_y</p:attrName>
                                        </p:attrNameLst>
                                      </p:cBhvr>
                                      <p:tavLst>
                                        <p:tav fmla="" tm="0">
                                          <p:val>
                                            <p:strVal val="#ppt_y+1"/>
                                          </p:val>
                                        </p:tav>
                                        <p:tav fmla="" tm="100000">
                                          <p:val>
                                            <p:strVal val="#ppt_y"/>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560">
                                            <p:txEl>
                                              <p:pRg end="6" st="6"/>
                                            </p:txEl>
                                          </p:spTgt>
                                        </p:tgtEl>
                                        <p:attrNameLst>
                                          <p:attrName>style.visibility</p:attrName>
                                        </p:attrNameLst>
                                      </p:cBhvr>
                                      <p:to>
                                        <p:strVal val="visible"/>
                                      </p:to>
                                    </p:set>
                                    <p:anim calcmode="lin" valueType="num">
                                      <p:cBhvr additive="base">
                                        <p:cTn dur="500"/>
                                        <p:tgtEl>
                                          <p:spTgt spid="560">
                                            <p:txEl>
                                              <p:pRg end="6" st="6"/>
                                            </p:txEl>
                                          </p:spTgt>
                                        </p:tgtEl>
                                        <p:attrNameLst>
                                          <p:attrName>ppt_y</p:attrName>
                                        </p:attrNameLst>
                                      </p:cBhvr>
                                      <p:tavLst>
                                        <p:tav fmla="" tm="0">
                                          <p:val>
                                            <p:strVal val="#ppt_y+1"/>
                                          </p:val>
                                        </p:tav>
                                        <p:tav fmla="" tm="100000">
                                          <p:val>
                                            <p:strVal val="#ppt_y"/>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560">
                                            <p:txEl>
                                              <p:pRg end="7" st="7"/>
                                            </p:txEl>
                                          </p:spTgt>
                                        </p:tgtEl>
                                        <p:attrNameLst>
                                          <p:attrName>style.visibility</p:attrName>
                                        </p:attrNameLst>
                                      </p:cBhvr>
                                      <p:to>
                                        <p:strVal val="visible"/>
                                      </p:to>
                                    </p:set>
                                    <p:anim calcmode="lin" valueType="num">
                                      <p:cBhvr additive="base">
                                        <p:cTn dur="500"/>
                                        <p:tgtEl>
                                          <p:spTgt spid="560">
                                            <p:txEl>
                                              <p:pRg end="7" st="7"/>
                                            </p:txEl>
                                          </p:spTgt>
                                        </p:tgtEl>
                                        <p:attrNameLst>
                                          <p:attrName>ppt_y</p:attrName>
                                        </p:attrNameLst>
                                      </p:cBhvr>
                                      <p:tavLst>
                                        <p:tav fmla="" tm="0">
                                          <p:val>
                                            <p:strVal val="#ppt_y+1"/>
                                          </p:val>
                                        </p:tav>
                                        <p:tav fmla="" tm="100000">
                                          <p:val>
                                            <p:strVal val="#ppt_y"/>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560">
                                            <p:txEl>
                                              <p:pRg end="8" st="8"/>
                                            </p:txEl>
                                          </p:spTgt>
                                        </p:tgtEl>
                                        <p:attrNameLst>
                                          <p:attrName>style.visibility</p:attrName>
                                        </p:attrNameLst>
                                      </p:cBhvr>
                                      <p:to>
                                        <p:strVal val="visible"/>
                                      </p:to>
                                    </p:set>
                                    <p:anim calcmode="lin" valueType="num">
                                      <p:cBhvr additive="base">
                                        <p:cTn dur="500"/>
                                        <p:tgtEl>
                                          <p:spTgt spid="560">
                                            <p:txEl>
                                              <p:pRg end="8" st="8"/>
                                            </p:txEl>
                                          </p:spTgt>
                                        </p:tgtEl>
                                        <p:attrNameLst>
                                          <p:attrName>ppt_y</p:attrName>
                                        </p:attrNameLst>
                                      </p:cBhvr>
                                      <p:tavLst>
                                        <p:tav fmla="" tm="0">
                                          <p:val>
                                            <p:strVal val="#ppt_y+1"/>
                                          </p:val>
                                        </p:tav>
                                        <p:tav fmla="" tm="100000">
                                          <p:val>
                                            <p:strVal val="#ppt_y"/>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560">
                                            <p:txEl>
                                              <p:pRg end="9" st="9"/>
                                            </p:txEl>
                                          </p:spTgt>
                                        </p:tgtEl>
                                        <p:attrNameLst>
                                          <p:attrName>style.visibility</p:attrName>
                                        </p:attrNameLst>
                                      </p:cBhvr>
                                      <p:to>
                                        <p:strVal val="visible"/>
                                      </p:to>
                                    </p:set>
                                    <p:anim calcmode="lin" valueType="num">
                                      <p:cBhvr additive="base">
                                        <p:cTn dur="500"/>
                                        <p:tgtEl>
                                          <p:spTgt spid="560">
                                            <p:txEl>
                                              <p:pRg end="9" st="9"/>
                                            </p:txEl>
                                          </p:spTgt>
                                        </p:tgtEl>
                                        <p:attrNameLst>
                                          <p:attrName>ppt_y</p:attrName>
                                        </p:attrNameLst>
                                      </p:cBhvr>
                                      <p:tavLst>
                                        <p:tav fmla="" tm="0">
                                          <p:val>
                                            <p:strVal val="#ppt_y+1"/>
                                          </p:val>
                                        </p:tav>
                                        <p:tav fmla="" tm="100000">
                                          <p:val>
                                            <p:strVal val="#ppt_y"/>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560">
                                            <p:txEl>
                                              <p:pRg end="10" st="10"/>
                                            </p:txEl>
                                          </p:spTgt>
                                        </p:tgtEl>
                                        <p:attrNameLst>
                                          <p:attrName>style.visibility</p:attrName>
                                        </p:attrNameLst>
                                      </p:cBhvr>
                                      <p:to>
                                        <p:strVal val="visible"/>
                                      </p:to>
                                    </p:set>
                                    <p:anim calcmode="lin" valueType="num">
                                      <p:cBhvr additive="base">
                                        <p:cTn dur="500"/>
                                        <p:tgtEl>
                                          <p:spTgt spid="560">
                                            <p:txEl>
                                              <p:pRg end="10" st="10"/>
                                            </p:txEl>
                                          </p:spTgt>
                                        </p:tgtEl>
                                        <p:attrNameLst>
                                          <p:attrName>ppt_y</p:attrName>
                                        </p:attrNameLst>
                                      </p:cBhvr>
                                      <p:tavLst>
                                        <p:tav fmla="" tm="0">
                                          <p:val>
                                            <p:strVal val="#ppt_y+1"/>
                                          </p:val>
                                        </p:tav>
                                        <p:tav fmla="" tm="100000">
                                          <p:val>
                                            <p:strVal val="#ppt_y"/>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560">
                                            <p:txEl>
                                              <p:pRg end="11" st="11"/>
                                            </p:txEl>
                                          </p:spTgt>
                                        </p:tgtEl>
                                        <p:attrNameLst>
                                          <p:attrName>style.visibility</p:attrName>
                                        </p:attrNameLst>
                                      </p:cBhvr>
                                      <p:to>
                                        <p:strVal val="visible"/>
                                      </p:to>
                                    </p:set>
                                    <p:anim calcmode="lin" valueType="num">
                                      <p:cBhvr additive="base">
                                        <p:cTn dur="500"/>
                                        <p:tgtEl>
                                          <p:spTgt spid="560">
                                            <p:txEl>
                                              <p:pRg end="11" st="11"/>
                                            </p:txEl>
                                          </p:spTgt>
                                        </p:tgtEl>
                                        <p:attrNameLst>
                                          <p:attrName>ppt_y</p:attrName>
                                        </p:attrNameLst>
                                      </p:cBhvr>
                                      <p:tavLst>
                                        <p:tav fmla="" tm="0">
                                          <p:val>
                                            <p:strVal val="#ppt_y+1"/>
                                          </p:val>
                                        </p:tav>
                                        <p:tav fmla="" tm="100000">
                                          <p:val>
                                            <p:strVal val="#ppt_y"/>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3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65" name="Shape 565"/>
        <p:cNvGrpSpPr/>
        <p:nvPr/>
      </p:nvGrpSpPr>
      <p:grpSpPr>
        <a:xfrm>
          <a:off x="0" y="0"/>
          <a:ext cx="0" cy="0"/>
          <a:chOff x="0" y="0"/>
          <a:chExt cx="0" cy="0"/>
        </a:xfrm>
      </p:grpSpPr>
      <p:pic>
        <p:nvPicPr>
          <p:cNvPr descr="A close-up of a grass field&#10;&#10;Description automatically generated" id="566" name="Google Shape;566;p33"/>
          <p:cNvPicPr preferRelativeResize="0"/>
          <p:nvPr/>
        </p:nvPicPr>
        <p:blipFill rotWithShape="1">
          <a:blip r:embed="rId3">
            <a:alphaModFix/>
          </a:blip>
          <a:srcRect b="0" l="0" r="0" t="58913"/>
          <a:stretch/>
        </p:blipFill>
        <p:spPr>
          <a:xfrm>
            <a:off x="-1" y="5321053"/>
            <a:ext cx="12188825" cy="1556792"/>
          </a:xfrm>
          <a:prstGeom prst="rect">
            <a:avLst/>
          </a:prstGeom>
          <a:noFill/>
          <a:ln>
            <a:noFill/>
          </a:ln>
        </p:spPr>
      </p:pic>
      <p:sp>
        <p:nvSpPr>
          <p:cNvPr id="567" name="Google Shape;567;p33"/>
          <p:cNvSpPr txBox="1"/>
          <p:nvPr/>
        </p:nvSpPr>
        <p:spPr>
          <a:xfrm>
            <a:off x="206478" y="178585"/>
            <a:ext cx="12083843" cy="5136471"/>
          </a:xfrm>
          <a:prstGeom prst="rect">
            <a:avLst/>
          </a:prstGeom>
          <a:noFill/>
          <a:ln>
            <a:noFill/>
          </a:ln>
        </p:spPr>
        <p:txBody>
          <a:bodyPr anchorCtr="0" anchor="t" bIns="45700" lIns="91425" spcFirstLastPara="1" rIns="91425" wrap="square" tIns="45700">
            <a:spAutoFit/>
          </a:bodyPr>
          <a:lstStyle/>
          <a:p>
            <a:pPr indent="0" lvl="0" marL="0" marR="0" rtl="0" algn="l">
              <a:lnSpc>
                <a:spcPct val="150000"/>
              </a:lnSpc>
              <a:spcBef>
                <a:spcPts val="0"/>
              </a:spcBef>
              <a:spcAft>
                <a:spcPts val="0"/>
              </a:spcAft>
              <a:buNone/>
            </a:pPr>
            <a:r>
              <a:rPr b="1" lang="en-US" sz="2800">
                <a:solidFill>
                  <a:schemeClr val="dk1"/>
                </a:solidFill>
                <a:latin typeface="Calibri"/>
                <a:ea typeface="Calibri"/>
                <a:cs typeface="Calibri"/>
                <a:sym typeface="Calibri"/>
              </a:rPr>
              <a:t>Read the texts and answer the questions:</a:t>
            </a:r>
            <a:endParaRPr/>
          </a:p>
          <a:p>
            <a:pPr indent="0" lvl="0" marL="0" marR="0" rtl="0" algn="l">
              <a:lnSpc>
                <a:spcPct val="150000"/>
              </a:lnSpc>
              <a:spcBef>
                <a:spcPts val="0"/>
              </a:spcBef>
              <a:spcAft>
                <a:spcPts val="0"/>
              </a:spcAft>
              <a:buNone/>
            </a:pPr>
            <a:r>
              <a:t/>
            </a:r>
            <a:endParaRPr b="1" sz="1100">
              <a:solidFill>
                <a:schemeClr val="dk1"/>
              </a:solidFill>
              <a:latin typeface="Calibri"/>
              <a:ea typeface="Calibri"/>
              <a:cs typeface="Calibri"/>
              <a:sym typeface="Calibri"/>
            </a:endParaRPr>
          </a:p>
          <a:p>
            <a:pPr indent="-514350" lvl="0" marL="514350" marR="0" rtl="0" algn="l">
              <a:lnSpc>
                <a:spcPct val="150000"/>
              </a:lnSpc>
              <a:spcBef>
                <a:spcPts val="0"/>
              </a:spcBef>
              <a:spcAft>
                <a:spcPts val="0"/>
              </a:spcAft>
              <a:buClr>
                <a:schemeClr val="dk1"/>
              </a:buClr>
              <a:buSzPts val="2400"/>
              <a:buFont typeface="Calibri"/>
              <a:buAutoNum type="arabicPeriod"/>
            </a:pPr>
            <a:r>
              <a:rPr lang="en-US" sz="2400">
                <a:solidFill>
                  <a:schemeClr val="dk1"/>
                </a:solidFill>
                <a:latin typeface="Calibri"/>
                <a:ea typeface="Calibri"/>
                <a:cs typeface="Calibri"/>
                <a:sym typeface="Calibri"/>
              </a:rPr>
              <a:t>Why does Carlos think Brazil will win the World Cup?</a:t>
            </a:r>
            <a:endParaRPr sz="2400">
              <a:solidFill>
                <a:schemeClr val="dk1"/>
              </a:solidFill>
              <a:latin typeface="Calibri"/>
              <a:ea typeface="Calibri"/>
              <a:cs typeface="Calibri"/>
              <a:sym typeface="Calibri"/>
            </a:endParaRPr>
          </a:p>
          <a:p>
            <a:pPr indent="-514350" lvl="0" marL="514350" marR="0" rtl="0" algn="l">
              <a:lnSpc>
                <a:spcPct val="150000"/>
              </a:lnSpc>
              <a:spcBef>
                <a:spcPts val="0"/>
              </a:spcBef>
              <a:spcAft>
                <a:spcPts val="0"/>
              </a:spcAft>
              <a:buClr>
                <a:schemeClr val="dk1"/>
              </a:buClr>
              <a:buSzPts val="2400"/>
              <a:buFont typeface="Calibri"/>
              <a:buAutoNum type="arabicPeriod"/>
            </a:pPr>
            <a:r>
              <a:rPr lang="en-US" sz="2400">
                <a:solidFill>
                  <a:schemeClr val="dk1"/>
                </a:solidFill>
                <a:latin typeface="Calibri"/>
                <a:ea typeface="Calibri"/>
                <a:cs typeface="Calibri"/>
                <a:sym typeface="Calibri"/>
              </a:rPr>
              <a:t>Who thinks England will win the World Cup?</a:t>
            </a:r>
            <a:endParaRPr sz="2400">
              <a:solidFill>
                <a:schemeClr val="dk1"/>
              </a:solidFill>
              <a:latin typeface="Calibri"/>
              <a:ea typeface="Calibri"/>
              <a:cs typeface="Calibri"/>
              <a:sym typeface="Calibri"/>
            </a:endParaRPr>
          </a:p>
          <a:p>
            <a:pPr indent="-514350" lvl="0" marL="514350" marR="0" rtl="0" algn="l">
              <a:lnSpc>
                <a:spcPct val="150000"/>
              </a:lnSpc>
              <a:spcBef>
                <a:spcPts val="0"/>
              </a:spcBef>
              <a:spcAft>
                <a:spcPts val="0"/>
              </a:spcAft>
              <a:buClr>
                <a:schemeClr val="dk1"/>
              </a:buClr>
              <a:buSzPts val="2400"/>
              <a:buFont typeface="Calibri"/>
              <a:buAutoNum type="arabicPeriod"/>
            </a:pPr>
            <a:r>
              <a:rPr lang="en-US" sz="2400">
                <a:solidFill>
                  <a:schemeClr val="dk1"/>
                </a:solidFill>
                <a:latin typeface="Calibri"/>
                <a:ea typeface="Calibri"/>
                <a:cs typeface="Calibri"/>
                <a:sym typeface="Calibri"/>
              </a:rPr>
              <a:t>Why does Javier love the World Cup?</a:t>
            </a:r>
            <a:endParaRPr sz="2400">
              <a:solidFill>
                <a:schemeClr val="dk1"/>
              </a:solidFill>
              <a:latin typeface="Calibri"/>
              <a:ea typeface="Calibri"/>
              <a:cs typeface="Calibri"/>
              <a:sym typeface="Calibri"/>
            </a:endParaRPr>
          </a:p>
          <a:p>
            <a:pPr indent="-514350" lvl="0" marL="514350" marR="0" rtl="0" algn="l">
              <a:lnSpc>
                <a:spcPct val="150000"/>
              </a:lnSpc>
              <a:spcBef>
                <a:spcPts val="0"/>
              </a:spcBef>
              <a:spcAft>
                <a:spcPts val="0"/>
              </a:spcAft>
              <a:buClr>
                <a:schemeClr val="dk1"/>
              </a:buClr>
              <a:buSzPts val="2400"/>
              <a:buFont typeface="Calibri"/>
              <a:buAutoNum type="arabicPeriod"/>
            </a:pPr>
            <a:r>
              <a:rPr lang="en-US" sz="2400">
                <a:solidFill>
                  <a:schemeClr val="dk1"/>
                </a:solidFill>
                <a:latin typeface="Calibri"/>
                <a:ea typeface="Calibri"/>
                <a:cs typeface="Calibri"/>
                <a:sym typeface="Calibri"/>
              </a:rPr>
              <a:t>Who does Ana think will win the World Cup?</a:t>
            </a:r>
            <a:endParaRPr sz="2400">
              <a:solidFill>
                <a:schemeClr val="dk1"/>
              </a:solidFill>
              <a:latin typeface="Calibri"/>
              <a:ea typeface="Calibri"/>
              <a:cs typeface="Calibri"/>
              <a:sym typeface="Calibri"/>
            </a:endParaRPr>
          </a:p>
          <a:p>
            <a:pPr indent="-514350" lvl="0" marL="514350" marR="0" rtl="0" algn="l">
              <a:lnSpc>
                <a:spcPct val="150000"/>
              </a:lnSpc>
              <a:spcBef>
                <a:spcPts val="0"/>
              </a:spcBef>
              <a:spcAft>
                <a:spcPts val="0"/>
              </a:spcAft>
              <a:buClr>
                <a:schemeClr val="dk1"/>
              </a:buClr>
              <a:buSzPts val="2400"/>
              <a:buFont typeface="Calibri"/>
              <a:buAutoNum type="arabicPeriod"/>
            </a:pPr>
            <a:r>
              <a:rPr lang="en-US" sz="2400">
                <a:solidFill>
                  <a:schemeClr val="dk1"/>
                </a:solidFill>
                <a:latin typeface="Calibri"/>
                <a:ea typeface="Calibri"/>
                <a:cs typeface="Calibri"/>
                <a:sym typeface="Calibri"/>
              </a:rPr>
              <a:t>According to Ana, what do Argentina do better than Brazil?</a:t>
            </a:r>
            <a:endParaRPr/>
          </a:p>
          <a:p>
            <a:pPr indent="0" lvl="0" marL="0" marR="0" rtl="0" algn="l">
              <a:lnSpc>
                <a:spcPct val="150000"/>
              </a:lnSpc>
              <a:spcBef>
                <a:spcPts val="0"/>
              </a:spcBef>
              <a:spcAft>
                <a:spcPts val="0"/>
              </a:spcAft>
              <a:buNone/>
            </a:pPr>
            <a:r>
              <a:t/>
            </a:r>
            <a:endParaRPr sz="1400">
              <a:solidFill>
                <a:schemeClr val="dk1"/>
              </a:solidFill>
              <a:latin typeface="Calibri"/>
              <a:ea typeface="Calibri"/>
              <a:cs typeface="Calibri"/>
              <a:sym typeface="Calibri"/>
            </a:endParaRPr>
          </a:p>
          <a:p>
            <a:pPr indent="0" lvl="0" marL="0" marR="0" rtl="0" algn="l">
              <a:lnSpc>
                <a:spcPct val="150000"/>
              </a:lnSpc>
              <a:spcBef>
                <a:spcPts val="0"/>
              </a:spcBef>
              <a:spcAft>
                <a:spcPts val="0"/>
              </a:spcAft>
              <a:buNone/>
            </a:pPr>
            <a:r>
              <a:rPr b="1" lang="en-US" sz="2400">
                <a:solidFill>
                  <a:schemeClr val="dk1"/>
                </a:solidFill>
                <a:latin typeface="Calibri"/>
                <a:ea typeface="Calibri"/>
                <a:cs typeface="Calibri"/>
                <a:sym typeface="Calibri"/>
              </a:rPr>
              <a:t>Extra Challenge 1:</a:t>
            </a:r>
            <a:r>
              <a:rPr lang="en-US" sz="2400">
                <a:solidFill>
                  <a:schemeClr val="dk1"/>
                </a:solidFill>
                <a:latin typeface="Calibri"/>
                <a:ea typeface="Calibri"/>
                <a:cs typeface="Calibri"/>
                <a:sym typeface="Calibri"/>
              </a:rPr>
              <a:t> Pick one text and translate it into English</a:t>
            </a:r>
            <a:endParaRPr/>
          </a:p>
          <a:p>
            <a:pPr indent="0" lvl="0" marL="0" marR="0" rtl="0" algn="l">
              <a:lnSpc>
                <a:spcPct val="150000"/>
              </a:lnSpc>
              <a:spcBef>
                <a:spcPts val="0"/>
              </a:spcBef>
              <a:spcAft>
                <a:spcPts val="0"/>
              </a:spcAft>
              <a:buNone/>
            </a:pPr>
            <a:r>
              <a:rPr b="1" lang="en-US" sz="2400">
                <a:solidFill>
                  <a:schemeClr val="dk1"/>
                </a:solidFill>
                <a:latin typeface="Calibri"/>
                <a:ea typeface="Calibri"/>
                <a:cs typeface="Calibri"/>
                <a:sym typeface="Calibri"/>
              </a:rPr>
              <a:t>Extra Challenge 2:</a:t>
            </a:r>
            <a:r>
              <a:rPr lang="en-US" sz="2400">
                <a:solidFill>
                  <a:schemeClr val="dk1"/>
                </a:solidFill>
                <a:latin typeface="Calibri"/>
                <a:ea typeface="Calibri"/>
                <a:cs typeface="Calibri"/>
                <a:sym typeface="Calibri"/>
              </a:rPr>
              <a:t> Write your own text in Spanish – who do you think will win the World Cup?</a:t>
            </a:r>
            <a:endParaRPr sz="2400">
              <a:solidFill>
                <a:schemeClr val="dk1"/>
              </a:solidFill>
              <a:latin typeface="Calibri"/>
              <a:ea typeface="Calibri"/>
              <a:cs typeface="Calibri"/>
              <a:sym typeface="Calibri"/>
            </a:endParaRPr>
          </a:p>
        </p:txBody>
      </p:sp>
      <p:sp>
        <p:nvSpPr>
          <p:cNvPr id="568" name="Google Shape;568;p33"/>
          <p:cNvSpPr txBox="1"/>
          <p:nvPr/>
        </p:nvSpPr>
        <p:spPr>
          <a:xfrm>
            <a:off x="7401566" y="892464"/>
            <a:ext cx="4679649" cy="830997"/>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2400">
                <a:solidFill>
                  <a:srgbClr val="FF0000"/>
                </a:solidFill>
                <a:latin typeface="Calibri"/>
                <a:ea typeface="Calibri"/>
                <a:cs typeface="Calibri"/>
                <a:sym typeface="Calibri"/>
              </a:rPr>
              <a:t>They have fantastic players and score lots of goals</a:t>
            </a:r>
            <a:endParaRPr b="1" sz="2400">
              <a:solidFill>
                <a:srgbClr val="FF0000"/>
              </a:solidFill>
              <a:latin typeface="Calibri"/>
              <a:ea typeface="Calibri"/>
              <a:cs typeface="Calibri"/>
              <a:sym typeface="Calibri"/>
            </a:endParaRPr>
          </a:p>
        </p:txBody>
      </p:sp>
      <p:sp>
        <p:nvSpPr>
          <p:cNvPr id="569" name="Google Shape;569;p33"/>
          <p:cNvSpPr txBox="1"/>
          <p:nvPr/>
        </p:nvSpPr>
        <p:spPr>
          <a:xfrm>
            <a:off x="6591439" y="1627885"/>
            <a:ext cx="4077900" cy="4617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2400">
                <a:solidFill>
                  <a:srgbClr val="FF0000"/>
                </a:solidFill>
                <a:latin typeface="Calibri"/>
                <a:ea typeface="Calibri"/>
                <a:cs typeface="Calibri"/>
                <a:sym typeface="Calibri"/>
              </a:rPr>
              <a:t>Lucía</a:t>
            </a:r>
            <a:endParaRPr b="1" sz="2400">
              <a:solidFill>
                <a:srgbClr val="FF0000"/>
              </a:solidFill>
              <a:latin typeface="Calibri"/>
              <a:ea typeface="Calibri"/>
              <a:cs typeface="Calibri"/>
              <a:sym typeface="Calibri"/>
            </a:endParaRPr>
          </a:p>
        </p:txBody>
      </p:sp>
      <p:sp>
        <p:nvSpPr>
          <p:cNvPr id="570" name="Google Shape;570;p33"/>
          <p:cNvSpPr txBox="1"/>
          <p:nvPr/>
        </p:nvSpPr>
        <p:spPr>
          <a:xfrm>
            <a:off x="5560295" y="2089568"/>
            <a:ext cx="4077900" cy="4617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2400">
                <a:solidFill>
                  <a:srgbClr val="FF0000"/>
                </a:solidFill>
                <a:latin typeface="Calibri"/>
                <a:ea typeface="Calibri"/>
                <a:cs typeface="Calibri"/>
                <a:sym typeface="Calibri"/>
              </a:rPr>
              <a:t>It’s very exciting</a:t>
            </a:r>
            <a:endParaRPr b="1" sz="2400">
              <a:solidFill>
                <a:srgbClr val="FF0000"/>
              </a:solidFill>
              <a:latin typeface="Calibri"/>
              <a:ea typeface="Calibri"/>
              <a:cs typeface="Calibri"/>
              <a:sym typeface="Calibri"/>
            </a:endParaRPr>
          </a:p>
        </p:txBody>
      </p:sp>
      <p:sp>
        <p:nvSpPr>
          <p:cNvPr id="571" name="Google Shape;571;p33"/>
          <p:cNvSpPr txBox="1"/>
          <p:nvPr/>
        </p:nvSpPr>
        <p:spPr>
          <a:xfrm>
            <a:off x="6453740" y="2652582"/>
            <a:ext cx="4802700" cy="4617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2400">
                <a:solidFill>
                  <a:srgbClr val="FF0000"/>
                </a:solidFill>
                <a:latin typeface="Calibri"/>
                <a:ea typeface="Calibri"/>
                <a:cs typeface="Calibri"/>
                <a:sym typeface="Calibri"/>
              </a:rPr>
              <a:t>Argentina</a:t>
            </a:r>
            <a:endParaRPr b="1" sz="2400">
              <a:solidFill>
                <a:srgbClr val="FF0000"/>
              </a:solidFill>
              <a:latin typeface="Calibri"/>
              <a:ea typeface="Calibri"/>
              <a:cs typeface="Calibri"/>
              <a:sym typeface="Calibri"/>
            </a:endParaRPr>
          </a:p>
        </p:txBody>
      </p:sp>
      <p:sp>
        <p:nvSpPr>
          <p:cNvPr id="572" name="Google Shape;572;p33"/>
          <p:cNvSpPr txBox="1"/>
          <p:nvPr/>
        </p:nvSpPr>
        <p:spPr>
          <a:xfrm>
            <a:off x="8212363" y="3106746"/>
            <a:ext cx="3868800" cy="8310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2400">
                <a:solidFill>
                  <a:srgbClr val="FF0000"/>
                </a:solidFill>
                <a:latin typeface="Calibri"/>
                <a:ea typeface="Calibri"/>
                <a:cs typeface="Calibri"/>
                <a:sym typeface="Calibri"/>
              </a:rPr>
              <a:t>Play better in the important matches</a:t>
            </a:r>
            <a:endParaRPr b="1" sz="2400">
              <a:solidFill>
                <a:srgbClr val="FF0000"/>
              </a:solidFill>
              <a:latin typeface="Calibri"/>
              <a:ea typeface="Calibri"/>
              <a:cs typeface="Calibri"/>
              <a:sym typeface="Calibri"/>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567">
                                            <p:txEl>
                                              <p:pRg end="0" st="0"/>
                                            </p:txEl>
                                          </p:spTgt>
                                        </p:tgtEl>
                                        <p:attrNameLst>
                                          <p:attrName>style.visibility</p:attrName>
                                        </p:attrNameLst>
                                      </p:cBhvr>
                                      <p:to>
                                        <p:strVal val="visible"/>
                                      </p:to>
                                    </p:set>
                                    <p:anim calcmode="lin" valueType="num">
                                      <p:cBhvr additive="base">
                                        <p:cTn dur="500"/>
                                        <p:tgtEl>
                                          <p:spTgt spid="567">
                                            <p:txEl>
                                              <p:pRg end="0" st="0"/>
                                            </p:txEl>
                                          </p:spTgt>
                                        </p:tgtEl>
                                        <p:attrNameLst>
                                          <p:attrName>ppt_y</p:attrName>
                                        </p:attrNameLst>
                                      </p:cBhvr>
                                      <p:tavLst>
                                        <p:tav fmla="" tm="0">
                                          <p:val>
                                            <p:strVal val="#ppt_y+1"/>
                                          </p:val>
                                        </p:tav>
                                        <p:tav fmla="" tm="100000">
                                          <p:val>
                                            <p:strVal val="#ppt_y"/>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567">
                                            <p:txEl>
                                              <p:pRg end="1" st="1"/>
                                            </p:txEl>
                                          </p:spTgt>
                                        </p:tgtEl>
                                        <p:attrNameLst>
                                          <p:attrName>style.visibility</p:attrName>
                                        </p:attrNameLst>
                                      </p:cBhvr>
                                      <p:to>
                                        <p:strVal val="visible"/>
                                      </p:to>
                                    </p:set>
                                    <p:anim calcmode="lin" valueType="num">
                                      <p:cBhvr additive="base">
                                        <p:cTn dur="500"/>
                                        <p:tgtEl>
                                          <p:spTgt spid="567">
                                            <p:txEl>
                                              <p:pRg end="1" st="1"/>
                                            </p:txEl>
                                          </p:spTgt>
                                        </p:tgtEl>
                                        <p:attrNameLst>
                                          <p:attrName>ppt_y</p:attrName>
                                        </p:attrNameLst>
                                      </p:cBhvr>
                                      <p:tavLst>
                                        <p:tav fmla="" tm="0">
                                          <p:val>
                                            <p:strVal val="#ppt_y+1"/>
                                          </p:val>
                                        </p:tav>
                                        <p:tav fmla="" tm="100000">
                                          <p:val>
                                            <p:strVal val="#ppt_y"/>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567">
                                            <p:txEl>
                                              <p:pRg end="2" st="2"/>
                                            </p:txEl>
                                          </p:spTgt>
                                        </p:tgtEl>
                                        <p:attrNameLst>
                                          <p:attrName>style.visibility</p:attrName>
                                        </p:attrNameLst>
                                      </p:cBhvr>
                                      <p:to>
                                        <p:strVal val="visible"/>
                                      </p:to>
                                    </p:set>
                                    <p:anim calcmode="lin" valueType="num">
                                      <p:cBhvr additive="base">
                                        <p:cTn dur="500"/>
                                        <p:tgtEl>
                                          <p:spTgt spid="567">
                                            <p:txEl>
                                              <p:pRg end="2" st="2"/>
                                            </p:txEl>
                                          </p:spTgt>
                                        </p:tgtEl>
                                        <p:attrNameLst>
                                          <p:attrName>ppt_y</p:attrName>
                                        </p:attrNameLst>
                                      </p:cBhvr>
                                      <p:tavLst>
                                        <p:tav fmla="" tm="0">
                                          <p:val>
                                            <p:strVal val="#ppt_y+1"/>
                                          </p:val>
                                        </p:tav>
                                        <p:tav fmla="" tm="100000">
                                          <p:val>
                                            <p:strVal val="#ppt_y"/>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567">
                                            <p:txEl>
                                              <p:pRg end="3" st="3"/>
                                            </p:txEl>
                                          </p:spTgt>
                                        </p:tgtEl>
                                        <p:attrNameLst>
                                          <p:attrName>style.visibility</p:attrName>
                                        </p:attrNameLst>
                                      </p:cBhvr>
                                      <p:to>
                                        <p:strVal val="visible"/>
                                      </p:to>
                                    </p:set>
                                    <p:anim calcmode="lin" valueType="num">
                                      <p:cBhvr additive="base">
                                        <p:cTn dur="500"/>
                                        <p:tgtEl>
                                          <p:spTgt spid="567">
                                            <p:txEl>
                                              <p:pRg end="3" st="3"/>
                                            </p:txEl>
                                          </p:spTgt>
                                        </p:tgtEl>
                                        <p:attrNameLst>
                                          <p:attrName>ppt_y</p:attrName>
                                        </p:attrNameLst>
                                      </p:cBhvr>
                                      <p:tavLst>
                                        <p:tav fmla="" tm="0">
                                          <p:val>
                                            <p:strVal val="#ppt_y+1"/>
                                          </p:val>
                                        </p:tav>
                                        <p:tav fmla="" tm="100000">
                                          <p:val>
                                            <p:strVal val="#ppt_y"/>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567">
                                            <p:txEl>
                                              <p:pRg end="4" st="4"/>
                                            </p:txEl>
                                          </p:spTgt>
                                        </p:tgtEl>
                                        <p:attrNameLst>
                                          <p:attrName>style.visibility</p:attrName>
                                        </p:attrNameLst>
                                      </p:cBhvr>
                                      <p:to>
                                        <p:strVal val="visible"/>
                                      </p:to>
                                    </p:set>
                                    <p:anim calcmode="lin" valueType="num">
                                      <p:cBhvr additive="base">
                                        <p:cTn dur="500"/>
                                        <p:tgtEl>
                                          <p:spTgt spid="567">
                                            <p:txEl>
                                              <p:pRg end="4" st="4"/>
                                            </p:txEl>
                                          </p:spTgt>
                                        </p:tgtEl>
                                        <p:attrNameLst>
                                          <p:attrName>ppt_y</p:attrName>
                                        </p:attrNameLst>
                                      </p:cBhvr>
                                      <p:tavLst>
                                        <p:tav fmla="" tm="0">
                                          <p:val>
                                            <p:strVal val="#ppt_y+1"/>
                                          </p:val>
                                        </p:tav>
                                        <p:tav fmla="" tm="100000">
                                          <p:val>
                                            <p:strVal val="#ppt_y"/>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567">
                                            <p:txEl>
                                              <p:pRg end="5" st="5"/>
                                            </p:txEl>
                                          </p:spTgt>
                                        </p:tgtEl>
                                        <p:attrNameLst>
                                          <p:attrName>style.visibility</p:attrName>
                                        </p:attrNameLst>
                                      </p:cBhvr>
                                      <p:to>
                                        <p:strVal val="visible"/>
                                      </p:to>
                                    </p:set>
                                    <p:anim calcmode="lin" valueType="num">
                                      <p:cBhvr additive="base">
                                        <p:cTn dur="500"/>
                                        <p:tgtEl>
                                          <p:spTgt spid="567">
                                            <p:txEl>
                                              <p:pRg end="5" st="5"/>
                                            </p:txEl>
                                          </p:spTgt>
                                        </p:tgtEl>
                                        <p:attrNameLst>
                                          <p:attrName>ppt_y</p:attrName>
                                        </p:attrNameLst>
                                      </p:cBhvr>
                                      <p:tavLst>
                                        <p:tav fmla="" tm="0">
                                          <p:val>
                                            <p:strVal val="#ppt_y+1"/>
                                          </p:val>
                                        </p:tav>
                                        <p:tav fmla="" tm="100000">
                                          <p:val>
                                            <p:strVal val="#ppt_y"/>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567">
                                            <p:txEl>
                                              <p:pRg end="6" st="6"/>
                                            </p:txEl>
                                          </p:spTgt>
                                        </p:tgtEl>
                                        <p:attrNameLst>
                                          <p:attrName>style.visibility</p:attrName>
                                        </p:attrNameLst>
                                      </p:cBhvr>
                                      <p:to>
                                        <p:strVal val="visible"/>
                                      </p:to>
                                    </p:set>
                                    <p:anim calcmode="lin" valueType="num">
                                      <p:cBhvr additive="base">
                                        <p:cTn dur="500"/>
                                        <p:tgtEl>
                                          <p:spTgt spid="567">
                                            <p:txEl>
                                              <p:pRg end="6" st="6"/>
                                            </p:txEl>
                                          </p:spTgt>
                                        </p:tgtEl>
                                        <p:attrNameLst>
                                          <p:attrName>ppt_y</p:attrName>
                                        </p:attrNameLst>
                                      </p:cBhvr>
                                      <p:tavLst>
                                        <p:tav fmla="" tm="0">
                                          <p:val>
                                            <p:strVal val="#ppt_y+1"/>
                                          </p:val>
                                        </p:tav>
                                        <p:tav fmla="" tm="100000">
                                          <p:val>
                                            <p:strVal val="#ppt_y"/>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567">
                                            <p:txEl>
                                              <p:pRg end="7" st="7"/>
                                            </p:txEl>
                                          </p:spTgt>
                                        </p:tgtEl>
                                        <p:attrNameLst>
                                          <p:attrName>style.visibility</p:attrName>
                                        </p:attrNameLst>
                                      </p:cBhvr>
                                      <p:to>
                                        <p:strVal val="visible"/>
                                      </p:to>
                                    </p:set>
                                    <p:anim calcmode="lin" valueType="num">
                                      <p:cBhvr additive="base">
                                        <p:cTn dur="500"/>
                                        <p:tgtEl>
                                          <p:spTgt spid="567">
                                            <p:txEl>
                                              <p:pRg end="7" st="7"/>
                                            </p:txEl>
                                          </p:spTgt>
                                        </p:tgtEl>
                                        <p:attrNameLst>
                                          <p:attrName>ppt_y</p:attrName>
                                        </p:attrNameLst>
                                      </p:cBhvr>
                                      <p:tavLst>
                                        <p:tav fmla="" tm="0">
                                          <p:val>
                                            <p:strVal val="#ppt_y+1"/>
                                          </p:val>
                                        </p:tav>
                                        <p:tav fmla="" tm="100000">
                                          <p:val>
                                            <p:strVal val="#ppt_y"/>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567">
                                            <p:txEl>
                                              <p:pRg end="8" st="8"/>
                                            </p:txEl>
                                          </p:spTgt>
                                        </p:tgtEl>
                                        <p:attrNameLst>
                                          <p:attrName>style.visibility</p:attrName>
                                        </p:attrNameLst>
                                      </p:cBhvr>
                                      <p:to>
                                        <p:strVal val="visible"/>
                                      </p:to>
                                    </p:set>
                                    <p:anim calcmode="lin" valueType="num">
                                      <p:cBhvr additive="base">
                                        <p:cTn dur="500"/>
                                        <p:tgtEl>
                                          <p:spTgt spid="567">
                                            <p:txEl>
                                              <p:pRg end="8" st="8"/>
                                            </p:txEl>
                                          </p:spTgt>
                                        </p:tgtEl>
                                        <p:attrNameLst>
                                          <p:attrName>ppt_y</p:attrName>
                                        </p:attrNameLst>
                                      </p:cBhvr>
                                      <p:tavLst>
                                        <p:tav fmla="" tm="0">
                                          <p:val>
                                            <p:strVal val="#ppt_y+1"/>
                                          </p:val>
                                        </p:tav>
                                        <p:tav fmla="" tm="100000">
                                          <p:val>
                                            <p:strVal val="#ppt_y"/>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567">
                                            <p:txEl>
                                              <p:pRg end="9" st="9"/>
                                            </p:txEl>
                                          </p:spTgt>
                                        </p:tgtEl>
                                        <p:attrNameLst>
                                          <p:attrName>style.visibility</p:attrName>
                                        </p:attrNameLst>
                                      </p:cBhvr>
                                      <p:to>
                                        <p:strVal val="visible"/>
                                      </p:to>
                                    </p:set>
                                    <p:anim calcmode="lin" valueType="num">
                                      <p:cBhvr additive="base">
                                        <p:cTn dur="500"/>
                                        <p:tgtEl>
                                          <p:spTgt spid="567">
                                            <p:txEl>
                                              <p:pRg end="9" st="9"/>
                                            </p:txEl>
                                          </p:spTgt>
                                        </p:tgtEl>
                                        <p:attrNameLst>
                                          <p:attrName>ppt_y</p:attrName>
                                        </p:attrNameLst>
                                      </p:cBhvr>
                                      <p:tavLst>
                                        <p:tav fmla="" tm="0">
                                          <p:val>
                                            <p:strVal val="#ppt_y+1"/>
                                          </p:val>
                                        </p:tav>
                                        <p:tav fmla="" tm="100000">
                                          <p:val>
                                            <p:strVal val="#ppt_y"/>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568"/>
                                        </p:tgtEl>
                                        <p:attrNameLst>
                                          <p:attrName>style.visibility</p:attrName>
                                        </p:attrNameLst>
                                      </p:cBhvr>
                                      <p:to>
                                        <p:strVal val="visible"/>
                                      </p:to>
                                    </p:set>
                                    <p:anim calcmode="lin" valueType="num">
                                      <p:cBhvr additive="base">
                                        <p:cTn dur="500"/>
                                        <p:tgtEl>
                                          <p:spTgt spid="568"/>
                                        </p:tgtEl>
                                        <p:attrNameLst>
                                          <p:attrName>ppt_y</p:attrName>
                                        </p:attrNameLst>
                                      </p:cBhvr>
                                      <p:tavLst>
                                        <p:tav fmla="" tm="0">
                                          <p:val>
                                            <p:strVal val="#ppt_y+1"/>
                                          </p:val>
                                        </p:tav>
                                        <p:tav fmla="" tm="100000">
                                          <p:val>
                                            <p:strVal val="#ppt_y"/>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569"/>
                                        </p:tgtEl>
                                        <p:attrNameLst>
                                          <p:attrName>style.visibility</p:attrName>
                                        </p:attrNameLst>
                                      </p:cBhvr>
                                      <p:to>
                                        <p:strVal val="visible"/>
                                      </p:to>
                                    </p:set>
                                    <p:anim calcmode="lin" valueType="num">
                                      <p:cBhvr additive="base">
                                        <p:cTn dur="500"/>
                                        <p:tgtEl>
                                          <p:spTgt spid="569"/>
                                        </p:tgtEl>
                                        <p:attrNameLst>
                                          <p:attrName>ppt_y</p:attrName>
                                        </p:attrNameLst>
                                      </p:cBhvr>
                                      <p:tavLst>
                                        <p:tav fmla="" tm="0">
                                          <p:val>
                                            <p:strVal val="#ppt_y+1"/>
                                          </p:val>
                                        </p:tav>
                                        <p:tav fmla="" tm="100000">
                                          <p:val>
                                            <p:strVal val="#ppt_y"/>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570"/>
                                        </p:tgtEl>
                                        <p:attrNameLst>
                                          <p:attrName>style.visibility</p:attrName>
                                        </p:attrNameLst>
                                      </p:cBhvr>
                                      <p:to>
                                        <p:strVal val="visible"/>
                                      </p:to>
                                    </p:set>
                                    <p:anim calcmode="lin" valueType="num">
                                      <p:cBhvr additive="base">
                                        <p:cTn dur="500"/>
                                        <p:tgtEl>
                                          <p:spTgt spid="570"/>
                                        </p:tgtEl>
                                        <p:attrNameLst>
                                          <p:attrName>ppt_y</p:attrName>
                                        </p:attrNameLst>
                                      </p:cBhvr>
                                      <p:tavLst>
                                        <p:tav fmla="" tm="0">
                                          <p:val>
                                            <p:strVal val="#ppt_y+1"/>
                                          </p:val>
                                        </p:tav>
                                        <p:tav fmla="" tm="100000">
                                          <p:val>
                                            <p:strVal val="#ppt_y"/>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571"/>
                                        </p:tgtEl>
                                        <p:attrNameLst>
                                          <p:attrName>style.visibility</p:attrName>
                                        </p:attrNameLst>
                                      </p:cBhvr>
                                      <p:to>
                                        <p:strVal val="visible"/>
                                      </p:to>
                                    </p:set>
                                    <p:anim calcmode="lin" valueType="num">
                                      <p:cBhvr additive="base">
                                        <p:cTn dur="500"/>
                                        <p:tgtEl>
                                          <p:spTgt spid="571"/>
                                        </p:tgtEl>
                                        <p:attrNameLst>
                                          <p:attrName>ppt_y</p:attrName>
                                        </p:attrNameLst>
                                      </p:cBhvr>
                                      <p:tavLst>
                                        <p:tav fmla="" tm="0">
                                          <p:val>
                                            <p:strVal val="#ppt_y+1"/>
                                          </p:val>
                                        </p:tav>
                                        <p:tav fmla="" tm="100000">
                                          <p:val>
                                            <p:strVal val="#ppt_y"/>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572"/>
                                        </p:tgtEl>
                                        <p:attrNameLst>
                                          <p:attrName>style.visibility</p:attrName>
                                        </p:attrNameLst>
                                      </p:cBhvr>
                                      <p:to>
                                        <p:strVal val="visible"/>
                                      </p:to>
                                    </p:set>
                                    <p:anim calcmode="lin" valueType="num">
                                      <p:cBhvr additive="base">
                                        <p:cTn dur="500"/>
                                        <p:tgtEl>
                                          <p:spTgt spid="572"/>
                                        </p:tgtEl>
                                        <p:attrNameLst>
                                          <p:attrName>ppt_y</p:attrName>
                                        </p:attrNameLst>
                                      </p:cBhvr>
                                      <p:tavLst>
                                        <p:tav fmla="" tm="0">
                                          <p:val>
                                            <p:strVal val="#ppt_y+1"/>
                                          </p:val>
                                        </p:tav>
                                        <p:tav fmla="" tm="100000">
                                          <p:val>
                                            <p:strVal val="#ppt_y"/>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3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77" name="Shape 577"/>
        <p:cNvGrpSpPr/>
        <p:nvPr/>
      </p:nvGrpSpPr>
      <p:grpSpPr>
        <a:xfrm>
          <a:off x="0" y="0"/>
          <a:ext cx="0" cy="0"/>
          <a:chOff x="0" y="0"/>
          <a:chExt cx="0" cy="0"/>
        </a:xfrm>
      </p:grpSpPr>
      <p:pic>
        <p:nvPicPr>
          <p:cNvPr descr="A close-up of a grass field&#10;&#10;Description automatically generated" id="578" name="Google Shape;578;p34"/>
          <p:cNvPicPr preferRelativeResize="0"/>
          <p:nvPr/>
        </p:nvPicPr>
        <p:blipFill rotWithShape="1">
          <a:blip r:embed="rId3">
            <a:alphaModFix/>
          </a:blip>
          <a:srcRect b="0" l="0" r="0" t="58913"/>
          <a:stretch/>
        </p:blipFill>
        <p:spPr>
          <a:xfrm>
            <a:off x="-1" y="5321053"/>
            <a:ext cx="12188825" cy="1556792"/>
          </a:xfrm>
          <a:prstGeom prst="rect">
            <a:avLst/>
          </a:prstGeom>
          <a:noFill/>
          <a:ln>
            <a:noFill/>
          </a:ln>
        </p:spPr>
      </p:pic>
      <p:sp>
        <p:nvSpPr>
          <p:cNvPr id="579" name="Google Shape;579;p34"/>
          <p:cNvSpPr txBox="1"/>
          <p:nvPr/>
        </p:nvSpPr>
        <p:spPr>
          <a:xfrm>
            <a:off x="511277" y="128020"/>
            <a:ext cx="11169445" cy="671851"/>
          </a:xfrm>
          <a:prstGeom prst="rect">
            <a:avLst/>
          </a:prstGeom>
          <a:noFill/>
          <a:ln>
            <a:noFill/>
          </a:ln>
        </p:spPr>
        <p:txBody>
          <a:bodyPr anchorCtr="0" anchor="t" bIns="45700" lIns="91425" spcFirstLastPara="1" rIns="91425" wrap="square" tIns="45700">
            <a:spAutoFit/>
          </a:bodyPr>
          <a:lstStyle/>
          <a:p>
            <a:pPr indent="0" lvl="0" marL="0" marR="0" rtl="0" algn="l">
              <a:lnSpc>
                <a:spcPct val="150000"/>
              </a:lnSpc>
              <a:spcBef>
                <a:spcPts val="0"/>
              </a:spcBef>
              <a:spcAft>
                <a:spcPts val="0"/>
              </a:spcAft>
              <a:buNone/>
            </a:pPr>
            <a:r>
              <a:rPr b="1" lang="en-US" sz="2800">
                <a:solidFill>
                  <a:schemeClr val="dk1"/>
                </a:solidFill>
                <a:latin typeface="Calibri"/>
                <a:ea typeface="Calibri"/>
                <a:cs typeface="Calibri"/>
                <a:sym typeface="Calibri"/>
              </a:rPr>
              <a:t>¿Qué va a pasar en el partido?</a:t>
            </a:r>
            <a:endParaRPr/>
          </a:p>
        </p:txBody>
      </p:sp>
      <p:sp>
        <p:nvSpPr>
          <p:cNvPr id="580" name="Google Shape;580;p34"/>
          <p:cNvSpPr txBox="1"/>
          <p:nvPr/>
        </p:nvSpPr>
        <p:spPr>
          <a:xfrm>
            <a:off x="511277" y="922210"/>
            <a:ext cx="11248104" cy="2805063"/>
          </a:xfrm>
          <a:prstGeom prst="rect">
            <a:avLst/>
          </a:prstGeom>
          <a:solidFill>
            <a:srgbClr val="FFF2CC"/>
          </a:solidFill>
          <a:ln cap="flat" cmpd="sng" w="38100">
            <a:solidFill>
              <a:srgbClr val="EA2839"/>
            </a:solidFill>
            <a:prstDash val="solid"/>
            <a:round/>
            <a:headEnd len="sm" w="sm" type="none"/>
            <a:tailEnd len="sm" w="sm" type="none"/>
          </a:ln>
        </p:spPr>
        <p:txBody>
          <a:bodyPr anchorCtr="0" anchor="t" bIns="45700" lIns="91425" spcFirstLastPara="1" rIns="91425" wrap="square" tIns="45700">
            <a:spAutoFit/>
          </a:bodyPr>
          <a:lstStyle/>
          <a:p>
            <a:pPr indent="0" lvl="0" marL="0" marR="0" rtl="0" algn="l">
              <a:lnSpc>
                <a:spcPct val="150000"/>
              </a:lnSpc>
              <a:spcBef>
                <a:spcPts val="0"/>
              </a:spcBef>
              <a:spcAft>
                <a:spcPts val="0"/>
              </a:spcAft>
              <a:buNone/>
            </a:pPr>
            <a:r>
              <a:rPr b="1" lang="en-US" sz="2400">
                <a:solidFill>
                  <a:schemeClr val="dk1"/>
                </a:solidFill>
                <a:latin typeface="Calibri"/>
                <a:ea typeface="Calibri"/>
                <a:cs typeface="Calibri"/>
                <a:sym typeface="Calibri"/>
              </a:rPr>
              <a:t>To give a prediction, you need to use the future tense:</a:t>
            </a:r>
            <a:endParaRPr/>
          </a:p>
          <a:p>
            <a:pPr indent="0" lvl="0" marL="0" marR="0" rtl="0" algn="l">
              <a:lnSpc>
                <a:spcPct val="150000"/>
              </a:lnSpc>
              <a:spcBef>
                <a:spcPts val="0"/>
              </a:spcBef>
              <a:spcAft>
                <a:spcPts val="0"/>
              </a:spcAft>
              <a:buNone/>
            </a:pPr>
            <a:r>
              <a:rPr b="1" lang="en-US" sz="2400" u="sng">
                <a:solidFill>
                  <a:schemeClr val="dk1"/>
                </a:solidFill>
                <a:latin typeface="Calibri"/>
                <a:ea typeface="Calibri"/>
                <a:cs typeface="Calibri"/>
                <a:sym typeface="Calibri"/>
              </a:rPr>
              <a:t>Por ejemplo:</a:t>
            </a:r>
            <a:endParaRPr/>
          </a:p>
          <a:p>
            <a:pPr indent="-342900" lvl="0" marL="342900" marR="0" rtl="0" algn="l">
              <a:lnSpc>
                <a:spcPct val="150000"/>
              </a:lnSpc>
              <a:spcBef>
                <a:spcPts val="0"/>
              </a:spcBef>
              <a:spcAft>
                <a:spcPts val="0"/>
              </a:spcAft>
              <a:buClr>
                <a:schemeClr val="dk1"/>
              </a:buClr>
              <a:buSzPts val="2400"/>
              <a:buFont typeface="Arial"/>
              <a:buChar char="•"/>
            </a:pPr>
            <a:r>
              <a:rPr b="1" lang="en-US" sz="2400">
                <a:solidFill>
                  <a:schemeClr val="dk1"/>
                </a:solidFill>
                <a:latin typeface="Calibri"/>
                <a:ea typeface="Calibri"/>
                <a:cs typeface="Calibri"/>
                <a:sym typeface="Calibri"/>
              </a:rPr>
              <a:t>Inglaterra </a:t>
            </a:r>
            <a:r>
              <a:rPr b="1" lang="en-US" sz="2400" u="sng">
                <a:solidFill>
                  <a:srgbClr val="FF0000"/>
                </a:solidFill>
                <a:latin typeface="Calibri"/>
                <a:ea typeface="Calibri"/>
                <a:cs typeface="Calibri"/>
                <a:sym typeface="Calibri"/>
              </a:rPr>
              <a:t>va a</a:t>
            </a:r>
            <a:r>
              <a:rPr b="1" lang="en-US" sz="2400">
                <a:solidFill>
                  <a:schemeClr val="dk1"/>
                </a:solidFill>
                <a:latin typeface="Calibri"/>
                <a:ea typeface="Calibri"/>
                <a:cs typeface="Calibri"/>
                <a:sym typeface="Calibri"/>
              </a:rPr>
              <a:t> ganar 2:1 = England is going to win 2-1</a:t>
            </a:r>
            <a:endParaRPr/>
          </a:p>
          <a:p>
            <a:pPr indent="-342900" lvl="0" marL="342900" marR="0" rtl="0" algn="l">
              <a:lnSpc>
                <a:spcPct val="150000"/>
              </a:lnSpc>
              <a:spcBef>
                <a:spcPts val="0"/>
              </a:spcBef>
              <a:spcAft>
                <a:spcPts val="0"/>
              </a:spcAft>
              <a:buClr>
                <a:schemeClr val="dk1"/>
              </a:buClr>
              <a:buSzPts val="2400"/>
              <a:buFont typeface="Arial"/>
              <a:buChar char="•"/>
            </a:pPr>
            <a:r>
              <a:rPr b="1" lang="en-US" sz="2400">
                <a:solidFill>
                  <a:schemeClr val="dk1"/>
                </a:solidFill>
                <a:latin typeface="Calibri"/>
                <a:ea typeface="Calibri"/>
                <a:cs typeface="Calibri"/>
                <a:sym typeface="Calibri"/>
              </a:rPr>
              <a:t>Inglaterra </a:t>
            </a:r>
            <a:r>
              <a:rPr b="1" lang="en-US" sz="2400" u="sng">
                <a:solidFill>
                  <a:srgbClr val="FF0000"/>
                </a:solidFill>
                <a:latin typeface="Calibri"/>
                <a:ea typeface="Calibri"/>
                <a:cs typeface="Calibri"/>
                <a:sym typeface="Calibri"/>
              </a:rPr>
              <a:t>va a</a:t>
            </a:r>
            <a:r>
              <a:rPr b="1" lang="en-US" sz="2400">
                <a:solidFill>
                  <a:schemeClr val="dk1"/>
                </a:solidFill>
                <a:latin typeface="Calibri"/>
                <a:ea typeface="Calibri"/>
                <a:cs typeface="Calibri"/>
                <a:sym typeface="Calibri"/>
              </a:rPr>
              <a:t> perder 4:1 = England is going to lose 4-1</a:t>
            </a:r>
            <a:endParaRPr/>
          </a:p>
          <a:p>
            <a:pPr indent="-342900" lvl="0" marL="342900" marR="0" rtl="0" algn="l">
              <a:lnSpc>
                <a:spcPct val="150000"/>
              </a:lnSpc>
              <a:spcBef>
                <a:spcPts val="0"/>
              </a:spcBef>
              <a:spcAft>
                <a:spcPts val="0"/>
              </a:spcAft>
              <a:buClr>
                <a:schemeClr val="dk1"/>
              </a:buClr>
              <a:buSzPts val="2400"/>
              <a:buFont typeface="Arial"/>
              <a:buChar char="•"/>
            </a:pPr>
            <a:r>
              <a:rPr b="1" lang="en-US" sz="2400">
                <a:solidFill>
                  <a:schemeClr val="dk1"/>
                </a:solidFill>
                <a:latin typeface="Calibri"/>
                <a:ea typeface="Calibri"/>
                <a:cs typeface="Calibri"/>
                <a:sym typeface="Calibri"/>
              </a:rPr>
              <a:t>Los equipos </a:t>
            </a:r>
            <a:r>
              <a:rPr b="1" lang="en-US" sz="2400" u="sng">
                <a:solidFill>
                  <a:srgbClr val="FF0000"/>
                </a:solidFill>
                <a:latin typeface="Calibri"/>
                <a:ea typeface="Calibri"/>
                <a:cs typeface="Calibri"/>
                <a:sym typeface="Calibri"/>
              </a:rPr>
              <a:t>van a</a:t>
            </a:r>
            <a:r>
              <a:rPr b="1" lang="en-US" sz="2400">
                <a:solidFill>
                  <a:schemeClr val="dk1"/>
                </a:solidFill>
                <a:latin typeface="Calibri"/>
                <a:ea typeface="Calibri"/>
                <a:cs typeface="Calibri"/>
                <a:sym typeface="Calibri"/>
              </a:rPr>
              <a:t> empatar el partido = The teams are going to draw the match</a:t>
            </a:r>
            <a:endParaRPr b="1" sz="2400">
              <a:solidFill>
                <a:schemeClr val="dk1"/>
              </a:solidFill>
              <a:latin typeface="Calibri"/>
              <a:ea typeface="Calibri"/>
              <a:cs typeface="Calibri"/>
              <a:sym typeface="Calibri"/>
            </a:endParaRPr>
          </a:p>
        </p:txBody>
      </p:sp>
      <p:sp>
        <p:nvSpPr>
          <p:cNvPr id="581" name="Google Shape;581;p34"/>
          <p:cNvSpPr txBox="1"/>
          <p:nvPr/>
        </p:nvSpPr>
        <p:spPr>
          <a:xfrm>
            <a:off x="265468" y="3868204"/>
            <a:ext cx="11779047" cy="1496500"/>
          </a:xfrm>
          <a:prstGeom prst="rect">
            <a:avLst/>
          </a:prstGeom>
          <a:noFill/>
          <a:ln>
            <a:noFill/>
          </a:ln>
        </p:spPr>
        <p:txBody>
          <a:bodyPr anchorCtr="0" anchor="t" bIns="45700" lIns="91425" spcFirstLastPara="1" rIns="91425" wrap="square" tIns="45700">
            <a:spAutoFit/>
          </a:bodyPr>
          <a:lstStyle/>
          <a:p>
            <a:pPr indent="-342900" lvl="0" marL="342900" marR="0" rtl="0" algn="l">
              <a:lnSpc>
                <a:spcPct val="150000"/>
              </a:lnSpc>
              <a:spcBef>
                <a:spcPts val="0"/>
              </a:spcBef>
              <a:spcAft>
                <a:spcPts val="0"/>
              </a:spcAft>
              <a:buClr>
                <a:schemeClr val="dk1"/>
              </a:buClr>
              <a:buSzPts val="2100"/>
              <a:buFont typeface="Arial"/>
              <a:buChar char="•"/>
            </a:pPr>
            <a:r>
              <a:rPr lang="en-US" sz="2100">
                <a:solidFill>
                  <a:schemeClr val="dk1"/>
                </a:solidFill>
                <a:latin typeface="Calibri"/>
                <a:ea typeface="Calibri"/>
                <a:cs typeface="Calibri"/>
                <a:sym typeface="Calibri"/>
              </a:rPr>
              <a:t>Write your prediction for a World Cup 2026 match! Try to start with </a:t>
            </a:r>
            <a:r>
              <a:rPr b="1" lang="en-US" sz="2100">
                <a:solidFill>
                  <a:schemeClr val="dk1"/>
                </a:solidFill>
                <a:latin typeface="Calibri"/>
                <a:ea typeface="Calibri"/>
                <a:cs typeface="Calibri"/>
                <a:sym typeface="Calibri"/>
              </a:rPr>
              <a:t>“Creo que…” </a:t>
            </a:r>
            <a:r>
              <a:rPr i="1" lang="en-US" sz="2100">
                <a:solidFill>
                  <a:srgbClr val="FF0000"/>
                </a:solidFill>
                <a:latin typeface="Calibri"/>
                <a:ea typeface="Calibri"/>
                <a:cs typeface="Calibri"/>
                <a:sym typeface="Calibri"/>
              </a:rPr>
              <a:t>(I believe that…)</a:t>
            </a:r>
            <a:endParaRPr/>
          </a:p>
          <a:p>
            <a:pPr indent="0" lvl="1" marL="457200" marR="0" rtl="0" algn="l">
              <a:lnSpc>
                <a:spcPct val="150000"/>
              </a:lnSpc>
              <a:spcBef>
                <a:spcPts val="0"/>
              </a:spcBef>
              <a:spcAft>
                <a:spcPts val="0"/>
              </a:spcAft>
              <a:buNone/>
            </a:pPr>
            <a:r>
              <a:rPr b="1" i="1" lang="en-US" sz="2100" u="none" cap="none" strike="noStrike">
                <a:solidFill>
                  <a:schemeClr val="dk1"/>
                </a:solidFill>
                <a:latin typeface="Calibri"/>
                <a:ea typeface="Calibri"/>
                <a:cs typeface="Calibri"/>
                <a:sym typeface="Calibri"/>
              </a:rPr>
              <a:t>Creo que</a:t>
            </a:r>
            <a:r>
              <a:rPr b="0" i="1" lang="en-US" sz="2100" u="none" cap="none" strike="noStrike">
                <a:solidFill>
                  <a:schemeClr val="dk1"/>
                </a:solidFill>
                <a:latin typeface="Calibri"/>
                <a:ea typeface="Calibri"/>
                <a:cs typeface="Calibri"/>
                <a:sym typeface="Calibri"/>
              </a:rPr>
              <a:t> Inglaterra va a ganar 2-1 = </a:t>
            </a:r>
            <a:r>
              <a:rPr b="1" i="1" lang="en-US" sz="2100" u="none" cap="none" strike="noStrike">
                <a:solidFill>
                  <a:srgbClr val="FF0000"/>
                </a:solidFill>
                <a:latin typeface="Calibri"/>
                <a:ea typeface="Calibri"/>
                <a:cs typeface="Calibri"/>
                <a:sym typeface="Calibri"/>
              </a:rPr>
              <a:t>I think</a:t>
            </a:r>
            <a:r>
              <a:rPr b="0" i="1" lang="en-US" sz="2100" u="none" cap="none" strike="noStrike">
                <a:solidFill>
                  <a:srgbClr val="FF0000"/>
                </a:solidFill>
                <a:latin typeface="Calibri"/>
                <a:ea typeface="Calibri"/>
                <a:cs typeface="Calibri"/>
                <a:sym typeface="Calibri"/>
              </a:rPr>
              <a:t> England is going to win 2-1.</a:t>
            </a:r>
            <a:endParaRPr b="0" i="1" sz="2100" u="none" cap="none" strike="noStrike">
              <a:solidFill>
                <a:schemeClr val="dk1"/>
              </a:solidFill>
              <a:latin typeface="Calibri"/>
              <a:ea typeface="Calibri"/>
              <a:cs typeface="Calibri"/>
              <a:sym typeface="Calibri"/>
            </a:endParaRPr>
          </a:p>
          <a:p>
            <a:pPr indent="-342900" lvl="0" marL="342900" marR="0" rtl="0" algn="l">
              <a:lnSpc>
                <a:spcPct val="150000"/>
              </a:lnSpc>
              <a:spcBef>
                <a:spcPts val="0"/>
              </a:spcBef>
              <a:spcAft>
                <a:spcPts val="0"/>
              </a:spcAft>
              <a:buClr>
                <a:schemeClr val="dk1"/>
              </a:buClr>
              <a:buSzPts val="2100"/>
              <a:buFont typeface="Arial"/>
              <a:buChar char="•"/>
            </a:pPr>
            <a:r>
              <a:rPr lang="en-US" sz="2100">
                <a:solidFill>
                  <a:schemeClr val="dk1"/>
                </a:solidFill>
                <a:latin typeface="Calibri"/>
                <a:ea typeface="Calibri"/>
                <a:cs typeface="Calibri"/>
                <a:sym typeface="Calibri"/>
              </a:rPr>
              <a:t>Share your prediction with your class, and remember to check if your prediction was correct!</a:t>
            </a:r>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579">
                                            <p:txEl>
                                              <p:pRg end="0" st="0"/>
                                            </p:txEl>
                                          </p:spTgt>
                                        </p:tgtEl>
                                        <p:attrNameLst>
                                          <p:attrName>style.visibility</p:attrName>
                                        </p:attrNameLst>
                                      </p:cBhvr>
                                      <p:to>
                                        <p:strVal val="visible"/>
                                      </p:to>
                                    </p:set>
                                    <p:anim calcmode="lin" valueType="num">
                                      <p:cBhvr additive="base">
                                        <p:cTn dur="500"/>
                                        <p:tgtEl>
                                          <p:spTgt spid="579">
                                            <p:txEl>
                                              <p:pRg end="0" st="0"/>
                                            </p:txEl>
                                          </p:spTgt>
                                        </p:tgtEl>
                                        <p:attrNameLst>
                                          <p:attrName>ppt_y</p:attrName>
                                        </p:attrNameLst>
                                      </p:cBhvr>
                                      <p:tavLst>
                                        <p:tav fmla="" tm="0">
                                          <p:val>
                                            <p:strVal val="#ppt_y+1"/>
                                          </p:val>
                                        </p:tav>
                                        <p:tav fmla="" tm="100000">
                                          <p:val>
                                            <p:strVal val="#ppt_y"/>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580">
                                            <p:txEl>
                                              <p:pRg end="0" st="0"/>
                                            </p:txEl>
                                          </p:spTgt>
                                        </p:tgtEl>
                                        <p:attrNameLst>
                                          <p:attrName>style.visibility</p:attrName>
                                        </p:attrNameLst>
                                      </p:cBhvr>
                                      <p:to>
                                        <p:strVal val="visible"/>
                                      </p:to>
                                    </p:set>
                                    <p:anim calcmode="lin" valueType="num">
                                      <p:cBhvr additive="base">
                                        <p:cTn dur="500"/>
                                        <p:tgtEl>
                                          <p:spTgt spid="580">
                                            <p:txEl>
                                              <p:pRg end="0" st="0"/>
                                            </p:txEl>
                                          </p:spTgt>
                                        </p:tgtEl>
                                        <p:attrNameLst>
                                          <p:attrName>ppt_y</p:attrName>
                                        </p:attrNameLst>
                                      </p:cBhvr>
                                      <p:tavLst>
                                        <p:tav fmla="" tm="0">
                                          <p:val>
                                            <p:strVal val="#ppt_y+1"/>
                                          </p:val>
                                        </p:tav>
                                        <p:tav fmla="" tm="100000">
                                          <p:val>
                                            <p:strVal val="#ppt_y"/>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580">
                                            <p:txEl>
                                              <p:pRg end="1" st="1"/>
                                            </p:txEl>
                                          </p:spTgt>
                                        </p:tgtEl>
                                        <p:attrNameLst>
                                          <p:attrName>style.visibility</p:attrName>
                                        </p:attrNameLst>
                                      </p:cBhvr>
                                      <p:to>
                                        <p:strVal val="visible"/>
                                      </p:to>
                                    </p:set>
                                    <p:anim calcmode="lin" valueType="num">
                                      <p:cBhvr additive="base">
                                        <p:cTn dur="500"/>
                                        <p:tgtEl>
                                          <p:spTgt spid="580">
                                            <p:txEl>
                                              <p:pRg end="1" st="1"/>
                                            </p:txEl>
                                          </p:spTgt>
                                        </p:tgtEl>
                                        <p:attrNameLst>
                                          <p:attrName>ppt_y</p:attrName>
                                        </p:attrNameLst>
                                      </p:cBhvr>
                                      <p:tavLst>
                                        <p:tav fmla="" tm="0">
                                          <p:val>
                                            <p:strVal val="#ppt_y+1"/>
                                          </p:val>
                                        </p:tav>
                                        <p:tav fmla="" tm="100000">
                                          <p:val>
                                            <p:strVal val="#ppt_y"/>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580">
                                            <p:txEl>
                                              <p:pRg end="2" st="2"/>
                                            </p:txEl>
                                          </p:spTgt>
                                        </p:tgtEl>
                                        <p:attrNameLst>
                                          <p:attrName>style.visibility</p:attrName>
                                        </p:attrNameLst>
                                      </p:cBhvr>
                                      <p:to>
                                        <p:strVal val="visible"/>
                                      </p:to>
                                    </p:set>
                                    <p:anim calcmode="lin" valueType="num">
                                      <p:cBhvr additive="base">
                                        <p:cTn dur="500"/>
                                        <p:tgtEl>
                                          <p:spTgt spid="580">
                                            <p:txEl>
                                              <p:pRg end="2" st="2"/>
                                            </p:txEl>
                                          </p:spTgt>
                                        </p:tgtEl>
                                        <p:attrNameLst>
                                          <p:attrName>ppt_y</p:attrName>
                                        </p:attrNameLst>
                                      </p:cBhvr>
                                      <p:tavLst>
                                        <p:tav fmla="" tm="0">
                                          <p:val>
                                            <p:strVal val="#ppt_y+1"/>
                                          </p:val>
                                        </p:tav>
                                        <p:tav fmla="" tm="100000">
                                          <p:val>
                                            <p:strVal val="#ppt_y"/>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580">
                                            <p:txEl>
                                              <p:pRg end="3" st="3"/>
                                            </p:txEl>
                                          </p:spTgt>
                                        </p:tgtEl>
                                        <p:attrNameLst>
                                          <p:attrName>style.visibility</p:attrName>
                                        </p:attrNameLst>
                                      </p:cBhvr>
                                      <p:to>
                                        <p:strVal val="visible"/>
                                      </p:to>
                                    </p:set>
                                    <p:anim calcmode="lin" valueType="num">
                                      <p:cBhvr additive="base">
                                        <p:cTn dur="500"/>
                                        <p:tgtEl>
                                          <p:spTgt spid="580">
                                            <p:txEl>
                                              <p:pRg end="3" st="3"/>
                                            </p:txEl>
                                          </p:spTgt>
                                        </p:tgtEl>
                                        <p:attrNameLst>
                                          <p:attrName>ppt_y</p:attrName>
                                        </p:attrNameLst>
                                      </p:cBhvr>
                                      <p:tavLst>
                                        <p:tav fmla="" tm="0">
                                          <p:val>
                                            <p:strVal val="#ppt_y+1"/>
                                          </p:val>
                                        </p:tav>
                                        <p:tav fmla="" tm="100000">
                                          <p:val>
                                            <p:strVal val="#ppt_y"/>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580">
                                            <p:txEl>
                                              <p:pRg end="4" st="4"/>
                                            </p:txEl>
                                          </p:spTgt>
                                        </p:tgtEl>
                                        <p:attrNameLst>
                                          <p:attrName>style.visibility</p:attrName>
                                        </p:attrNameLst>
                                      </p:cBhvr>
                                      <p:to>
                                        <p:strVal val="visible"/>
                                      </p:to>
                                    </p:set>
                                    <p:anim calcmode="lin" valueType="num">
                                      <p:cBhvr additive="base">
                                        <p:cTn dur="500"/>
                                        <p:tgtEl>
                                          <p:spTgt spid="580">
                                            <p:txEl>
                                              <p:pRg end="4" st="4"/>
                                            </p:txEl>
                                          </p:spTgt>
                                        </p:tgtEl>
                                        <p:attrNameLst>
                                          <p:attrName>ppt_y</p:attrName>
                                        </p:attrNameLst>
                                      </p:cBhvr>
                                      <p:tavLst>
                                        <p:tav fmla="" tm="0">
                                          <p:val>
                                            <p:strVal val="#ppt_y+1"/>
                                          </p:val>
                                        </p:tav>
                                        <p:tav fmla="" tm="100000">
                                          <p:val>
                                            <p:strVal val="#ppt_y"/>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581">
                                            <p:txEl>
                                              <p:pRg end="0" st="0"/>
                                            </p:txEl>
                                          </p:spTgt>
                                        </p:tgtEl>
                                        <p:attrNameLst>
                                          <p:attrName>style.visibility</p:attrName>
                                        </p:attrNameLst>
                                      </p:cBhvr>
                                      <p:to>
                                        <p:strVal val="visible"/>
                                      </p:to>
                                    </p:set>
                                    <p:anim calcmode="lin" valueType="num">
                                      <p:cBhvr additive="base">
                                        <p:cTn dur="500"/>
                                        <p:tgtEl>
                                          <p:spTgt spid="581">
                                            <p:txEl>
                                              <p:pRg end="0" st="0"/>
                                            </p:txEl>
                                          </p:spTgt>
                                        </p:tgtEl>
                                        <p:attrNameLst>
                                          <p:attrName>ppt_y</p:attrName>
                                        </p:attrNameLst>
                                      </p:cBhvr>
                                      <p:tavLst>
                                        <p:tav fmla="" tm="0">
                                          <p:val>
                                            <p:strVal val="#ppt_y+1"/>
                                          </p:val>
                                        </p:tav>
                                        <p:tav fmla="" tm="100000">
                                          <p:val>
                                            <p:strVal val="#ppt_y"/>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581">
                                            <p:txEl>
                                              <p:pRg end="1" st="1"/>
                                            </p:txEl>
                                          </p:spTgt>
                                        </p:tgtEl>
                                        <p:attrNameLst>
                                          <p:attrName>style.visibility</p:attrName>
                                        </p:attrNameLst>
                                      </p:cBhvr>
                                      <p:to>
                                        <p:strVal val="visible"/>
                                      </p:to>
                                    </p:set>
                                    <p:anim calcmode="lin" valueType="num">
                                      <p:cBhvr additive="base">
                                        <p:cTn dur="500"/>
                                        <p:tgtEl>
                                          <p:spTgt spid="581">
                                            <p:txEl>
                                              <p:pRg end="1" st="1"/>
                                            </p:txEl>
                                          </p:spTgt>
                                        </p:tgtEl>
                                        <p:attrNameLst>
                                          <p:attrName>ppt_y</p:attrName>
                                        </p:attrNameLst>
                                      </p:cBhvr>
                                      <p:tavLst>
                                        <p:tav fmla="" tm="0">
                                          <p:val>
                                            <p:strVal val="#ppt_y+1"/>
                                          </p:val>
                                        </p:tav>
                                        <p:tav fmla="" tm="100000">
                                          <p:val>
                                            <p:strVal val="#ppt_y"/>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581">
                                            <p:txEl>
                                              <p:pRg end="2" st="2"/>
                                            </p:txEl>
                                          </p:spTgt>
                                        </p:tgtEl>
                                        <p:attrNameLst>
                                          <p:attrName>style.visibility</p:attrName>
                                        </p:attrNameLst>
                                      </p:cBhvr>
                                      <p:to>
                                        <p:strVal val="visible"/>
                                      </p:to>
                                    </p:set>
                                    <p:anim calcmode="lin" valueType="num">
                                      <p:cBhvr additive="base">
                                        <p:cTn dur="500"/>
                                        <p:tgtEl>
                                          <p:spTgt spid="581">
                                            <p:txEl>
                                              <p:pRg end="2" st="2"/>
                                            </p:txEl>
                                          </p:spTgt>
                                        </p:tgtEl>
                                        <p:attrNameLst>
                                          <p:attrName>ppt_y</p:attrName>
                                        </p:attrNameLst>
                                      </p:cBhvr>
                                      <p:tavLst>
                                        <p:tav fmla="" tm="0">
                                          <p:val>
                                            <p:strVal val="#ppt_y+1"/>
                                          </p:val>
                                        </p:tav>
                                        <p:tav fmla="" tm="100000">
                                          <p:val>
                                            <p:strVal val="#ppt_y"/>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192" name="Shape 192"/>
        <p:cNvGrpSpPr/>
        <p:nvPr/>
      </p:nvGrpSpPr>
      <p:grpSpPr>
        <a:xfrm>
          <a:off x="0" y="0"/>
          <a:ext cx="0" cy="0"/>
          <a:chOff x="0" y="0"/>
          <a:chExt cx="0" cy="0"/>
        </a:xfrm>
      </p:grpSpPr>
      <p:pic>
        <p:nvPicPr>
          <p:cNvPr descr="A close-up of a grass field&#10;&#10;Description automatically generated" id="193" name="Google Shape;193;p4"/>
          <p:cNvPicPr preferRelativeResize="0"/>
          <p:nvPr/>
        </p:nvPicPr>
        <p:blipFill rotWithShape="1">
          <a:blip r:embed="rId3">
            <a:alphaModFix/>
          </a:blip>
          <a:srcRect b="0" l="0" r="0" t="58913"/>
          <a:stretch/>
        </p:blipFill>
        <p:spPr>
          <a:xfrm>
            <a:off x="-1" y="5321053"/>
            <a:ext cx="12188825" cy="1556792"/>
          </a:xfrm>
          <a:prstGeom prst="rect">
            <a:avLst/>
          </a:prstGeom>
          <a:noFill/>
          <a:ln>
            <a:noFill/>
          </a:ln>
        </p:spPr>
      </p:pic>
      <p:graphicFrame>
        <p:nvGraphicFramePr>
          <p:cNvPr id="194" name="Google Shape;194;p4"/>
          <p:cNvGraphicFramePr/>
          <p:nvPr/>
        </p:nvGraphicFramePr>
        <p:xfrm>
          <a:off x="361881" y="1987164"/>
          <a:ext cx="3000000" cy="3000000"/>
        </p:xfrm>
        <a:graphic>
          <a:graphicData uri="http://schemas.openxmlformats.org/drawingml/2006/table">
            <a:tbl>
              <a:tblPr>
                <a:noFill/>
                <a:tableStyleId>{FD7B58DE-80B3-48F2-B148-5D9C7C5AF0D1}</a:tableStyleId>
              </a:tblPr>
              <a:tblGrid>
                <a:gridCol w="419375"/>
                <a:gridCol w="3076025"/>
                <a:gridCol w="2242425"/>
              </a:tblGrid>
              <a:tr h="445200">
                <a:tc>
                  <a:txBody>
                    <a:bodyPr/>
                    <a:lstStyle/>
                    <a:p>
                      <a:pPr indent="0" lvl="0" marL="0" marR="0" rtl="0" algn="l">
                        <a:lnSpc>
                          <a:spcPct val="100000"/>
                        </a:lnSpc>
                        <a:spcBef>
                          <a:spcPts val="0"/>
                        </a:spcBef>
                        <a:spcAft>
                          <a:spcPts val="0"/>
                        </a:spcAft>
                        <a:buClr>
                          <a:schemeClr val="lt1"/>
                        </a:buClr>
                        <a:buSzPts val="2400"/>
                        <a:buFont typeface="Arial"/>
                        <a:buNone/>
                      </a:pPr>
                      <a:r>
                        <a:rPr lang="en-US" sz="1900" u="none" cap="none" strike="noStrike">
                          <a:solidFill>
                            <a:schemeClr val="lt1"/>
                          </a:solidFill>
                        </a:rPr>
                        <a:t>1</a:t>
                      </a:r>
                      <a:endParaRPr sz="1900"/>
                    </a:p>
                  </a:txBody>
                  <a:tcPr marT="45725" marB="45725" marR="91450" marL="9145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000000"/>
                    </a:solidFill>
                  </a:tcPr>
                </a:tc>
                <a:tc>
                  <a:txBody>
                    <a:bodyPr/>
                    <a:lstStyle/>
                    <a:p>
                      <a:pPr indent="0" lvl="0" marL="0" marR="0" rtl="0" algn="l">
                        <a:lnSpc>
                          <a:spcPct val="100000"/>
                        </a:lnSpc>
                        <a:spcBef>
                          <a:spcPts val="0"/>
                        </a:spcBef>
                        <a:spcAft>
                          <a:spcPts val="0"/>
                        </a:spcAft>
                        <a:buClr>
                          <a:schemeClr val="dk1"/>
                        </a:buClr>
                        <a:buSzPts val="2400"/>
                        <a:buFont typeface="Arial"/>
                        <a:buNone/>
                      </a:pPr>
                      <a:r>
                        <a:rPr lang="en-US" sz="1800" u="none" cap="none" strike="noStrike"/>
                        <a:t>P A E Ñ S A E</a:t>
                      </a:r>
                      <a:endParaRPr sz="1800"/>
                    </a:p>
                  </a:txBody>
                  <a:tcPr marT="45725" marB="45725" marR="91450" marL="9145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chemeClr val="dk1"/>
                        </a:buClr>
                        <a:buSzPts val="2400"/>
                        <a:buFont typeface="Arial"/>
                        <a:buNone/>
                      </a:pPr>
                      <a:r>
                        <a:rPr b="1" lang="en-US" sz="1800" u="none" cap="none" strike="noStrike"/>
                        <a:t>ESPAÑA</a:t>
                      </a:r>
                      <a:endParaRPr b="1" sz="1800" u="none" cap="none" strike="noStrike"/>
                    </a:p>
                  </a:txBody>
                  <a:tcPr marT="45725" marB="45725" marR="91450" marL="9145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r>
              <a:tr h="370850">
                <a:tc>
                  <a:txBody>
                    <a:bodyPr/>
                    <a:lstStyle/>
                    <a:p>
                      <a:pPr indent="0" lvl="0" marL="0" marR="0" rtl="0" algn="l">
                        <a:lnSpc>
                          <a:spcPct val="100000"/>
                        </a:lnSpc>
                        <a:spcBef>
                          <a:spcPts val="0"/>
                        </a:spcBef>
                        <a:spcAft>
                          <a:spcPts val="0"/>
                        </a:spcAft>
                        <a:buClr>
                          <a:schemeClr val="lt1"/>
                        </a:buClr>
                        <a:buSzPts val="2400"/>
                        <a:buFont typeface="Arial"/>
                        <a:buNone/>
                      </a:pPr>
                      <a:r>
                        <a:rPr lang="en-US" sz="1900" u="none" cap="none" strike="noStrike">
                          <a:solidFill>
                            <a:schemeClr val="lt1"/>
                          </a:solidFill>
                        </a:rPr>
                        <a:t>2</a:t>
                      </a:r>
                      <a:endParaRPr sz="1900"/>
                    </a:p>
                  </a:txBody>
                  <a:tcPr marT="45725" marB="45725" marR="91450" marL="9145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000000"/>
                    </a:solidFill>
                  </a:tcPr>
                </a:tc>
                <a:tc>
                  <a:txBody>
                    <a:bodyPr/>
                    <a:lstStyle/>
                    <a:p>
                      <a:pPr indent="0" lvl="0" marL="0" marR="0" rtl="0" algn="l">
                        <a:lnSpc>
                          <a:spcPct val="100000"/>
                        </a:lnSpc>
                        <a:spcBef>
                          <a:spcPts val="0"/>
                        </a:spcBef>
                        <a:spcAft>
                          <a:spcPts val="0"/>
                        </a:spcAft>
                        <a:buClr>
                          <a:schemeClr val="dk1"/>
                        </a:buClr>
                        <a:buSzPts val="2400"/>
                        <a:buFont typeface="Arial"/>
                        <a:buNone/>
                      </a:pPr>
                      <a:r>
                        <a:rPr lang="en-US" sz="1800" u="none" cap="none" strike="noStrike"/>
                        <a:t>T N G I A R E N A</a:t>
                      </a:r>
                      <a:endParaRPr sz="1800"/>
                    </a:p>
                  </a:txBody>
                  <a:tcPr marT="45725" marB="45725" marR="91450" marL="9145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marR="0" rtl="0" algn="l">
                        <a:spcBef>
                          <a:spcPts val="0"/>
                        </a:spcBef>
                        <a:spcAft>
                          <a:spcPts val="0"/>
                        </a:spcAft>
                        <a:buNone/>
                      </a:pPr>
                      <a:r>
                        <a:rPr b="1" lang="en-US" sz="1800" u="none" cap="none" strike="noStrike"/>
                        <a:t>ARGENTINA</a:t>
                      </a:r>
                      <a:endParaRPr b="1" sz="1800"/>
                    </a:p>
                  </a:txBody>
                  <a:tcPr marT="45725" marB="45725" marR="91450" marL="9145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r>
              <a:tr h="370850">
                <a:tc>
                  <a:txBody>
                    <a:bodyPr/>
                    <a:lstStyle/>
                    <a:p>
                      <a:pPr indent="0" lvl="0" marL="0" marR="0" rtl="0" algn="l">
                        <a:lnSpc>
                          <a:spcPct val="100000"/>
                        </a:lnSpc>
                        <a:spcBef>
                          <a:spcPts val="0"/>
                        </a:spcBef>
                        <a:spcAft>
                          <a:spcPts val="0"/>
                        </a:spcAft>
                        <a:buClr>
                          <a:schemeClr val="lt1"/>
                        </a:buClr>
                        <a:buSzPts val="2400"/>
                        <a:buFont typeface="Arial"/>
                        <a:buNone/>
                      </a:pPr>
                      <a:r>
                        <a:rPr lang="en-US" sz="1900">
                          <a:solidFill>
                            <a:schemeClr val="lt1"/>
                          </a:solidFill>
                        </a:rPr>
                        <a:t>3</a:t>
                      </a:r>
                      <a:endParaRPr sz="1900"/>
                    </a:p>
                  </a:txBody>
                  <a:tcPr marT="45725" marB="45725" marR="91450" marL="9145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000000"/>
                    </a:solidFill>
                  </a:tcPr>
                </a:tc>
                <a:tc>
                  <a:txBody>
                    <a:bodyPr/>
                    <a:lstStyle/>
                    <a:p>
                      <a:pPr indent="0" lvl="0" marL="0" marR="0" rtl="0" algn="l">
                        <a:lnSpc>
                          <a:spcPct val="100000"/>
                        </a:lnSpc>
                        <a:spcBef>
                          <a:spcPts val="0"/>
                        </a:spcBef>
                        <a:spcAft>
                          <a:spcPts val="0"/>
                        </a:spcAft>
                        <a:buClr>
                          <a:schemeClr val="dk1"/>
                        </a:buClr>
                        <a:buSzPts val="2400"/>
                        <a:buFont typeface="Arial"/>
                        <a:buNone/>
                      </a:pPr>
                      <a:r>
                        <a:rPr lang="en-US" sz="1800"/>
                        <a:t>I C A R N A F</a:t>
                      </a:r>
                      <a:endParaRPr sz="1800"/>
                    </a:p>
                  </a:txBody>
                  <a:tcPr marT="45725" marB="45725" marR="91450" marL="9145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marR="0" rtl="0" algn="l">
                        <a:spcBef>
                          <a:spcPts val="0"/>
                        </a:spcBef>
                        <a:spcAft>
                          <a:spcPts val="0"/>
                        </a:spcAft>
                        <a:buNone/>
                      </a:pPr>
                      <a:r>
                        <a:rPr b="1" lang="en-US" sz="1800"/>
                        <a:t>FRANCIA</a:t>
                      </a:r>
                      <a:endParaRPr b="1" sz="1800"/>
                    </a:p>
                  </a:txBody>
                  <a:tcPr marT="45725" marB="45725" marR="91450" marL="9145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r>
              <a:tr h="370850">
                <a:tc>
                  <a:txBody>
                    <a:bodyPr/>
                    <a:lstStyle/>
                    <a:p>
                      <a:pPr indent="0" lvl="0" marL="0" marR="0" rtl="0" algn="l">
                        <a:lnSpc>
                          <a:spcPct val="100000"/>
                        </a:lnSpc>
                        <a:spcBef>
                          <a:spcPts val="0"/>
                        </a:spcBef>
                        <a:spcAft>
                          <a:spcPts val="0"/>
                        </a:spcAft>
                        <a:buClr>
                          <a:schemeClr val="lt1"/>
                        </a:buClr>
                        <a:buSzPts val="2400"/>
                        <a:buFont typeface="Arial"/>
                        <a:buNone/>
                      </a:pPr>
                      <a:r>
                        <a:rPr lang="en-US" sz="1900">
                          <a:solidFill>
                            <a:schemeClr val="lt1"/>
                          </a:solidFill>
                        </a:rPr>
                        <a:t>4</a:t>
                      </a:r>
                      <a:endParaRPr sz="1900"/>
                    </a:p>
                  </a:txBody>
                  <a:tcPr marT="45725" marB="45725" marR="91450" marL="9145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000000"/>
                    </a:solidFill>
                  </a:tcPr>
                </a:tc>
                <a:tc>
                  <a:txBody>
                    <a:bodyPr/>
                    <a:lstStyle/>
                    <a:p>
                      <a:pPr indent="0" lvl="0" marL="0" marR="0" rtl="0" algn="l">
                        <a:lnSpc>
                          <a:spcPct val="100000"/>
                        </a:lnSpc>
                        <a:spcBef>
                          <a:spcPts val="0"/>
                        </a:spcBef>
                        <a:spcAft>
                          <a:spcPts val="0"/>
                        </a:spcAft>
                        <a:buClr>
                          <a:schemeClr val="dk1"/>
                        </a:buClr>
                        <a:buSzPts val="2400"/>
                        <a:buFont typeface="Arial"/>
                        <a:buNone/>
                      </a:pPr>
                      <a:r>
                        <a:rPr lang="en-US" sz="1800"/>
                        <a:t>L M I A E A N A</a:t>
                      </a:r>
                      <a:endParaRPr sz="1800"/>
                    </a:p>
                  </a:txBody>
                  <a:tcPr marT="45725" marB="45725" marR="91450" marL="9145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marR="0" rtl="0" algn="l">
                        <a:spcBef>
                          <a:spcPts val="0"/>
                        </a:spcBef>
                        <a:spcAft>
                          <a:spcPts val="0"/>
                        </a:spcAft>
                        <a:buNone/>
                      </a:pPr>
                      <a:r>
                        <a:rPr b="1" lang="en-US" sz="1800"/>
                        <a:t>ALEMANIA</a:t>
                      </a:r>
                      <a:endParaRPr b="1" sz="1800"/>
                    </a:p>
                  </a:txBody>
                  <a:tcPr marT="45725" marB="45725" marR="91450" marL="9145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r>
              <a:tr h="370850">
                <a:tc>
                  <a:txBody>
                    <a:bodyPr/>
                    <a:lstStyle/>
                    <a:p>
                      <a:pPr indent="0" lvl="0" marL="0" marR="0" rtl="0" algn="l">
                        <a:lnSpc>
                          <a:spcPct val="100000"/>
                        </a:lnSpc>
                        <a:spcBef>
                          <a:spcPts val="0"/>
                        </a:spcBef>
                        <a:spcAft>
                          <a:spcPts val="0"/>
                        </a:spcAft>
                        <a:buClr>
                          <a:schemeClr val="lt1"/>
                        </a:buClr>
                        <a:buSzPts val="2400"/>
                        <a:buFont typeface="Arial"/>
                        <a:buNone/>
                      </a:pPr>
                      <a:r>
                        <a:rPr lang="en-US" sz="1900">
                          <a:solidFill>
                            <a:schemeClr val="lt1"/>
                          </a:solidFill>
                        </a:rPr>
                        <a:t>5</a:t>
                      </a:r>
                      <a:endParaRPr sz="1900"/>
                    </a:p>
                  </a:txBody>
                  <a:tcPr marT="45725" marB="45725" marR="91450" marL="9145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000000"/>
                    </a:solidFill>
                  </a:tcPr>
                </a:tc>
                <a:tc>
                  <a:txBody>
                    <a:bodyPr/>
                    <a:lstStyle/>
                    <a:p>
                      <a:pPr indent="0" lvl="0" marL="0" marR="0" rtl="0" algn="l">
                        <a:lnSpc>
                          <a:spcPct val="100000"/>
                        </a:lnSpc>
                        <a:spcBef>
                          <a:spcPts val="0"/>
                        </a:spcBef>
                        <a:spcAft>
                          <a:spcPts val="0"/>
                        </a:spcAft>
                        <a:buClr>
                          <a:schemeClr val="dk1"/>
                        </a:buClr>
                        <a:buSzPts val="2200"/>
                        <a:buFont typeface="Arial"/>
                        <a:buNone/>
                      </a:pPr>
                      <a:r>
                        <a:rPr lang="en-US" sz="1800"/>
                        <a:t>B A R A I A     A S U I A D T</a:t>
                      </a:r>
                      <a:endParaRPr sz="1800"/>
                    </a:p>
                  </a:txBody>
                  <a:tcPr marT="45725" marB="45725" marR="91450" marL="9145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marR="0" rtl="0" algn="l">
                        <a:spcBef>
                          <a:spcPts val="0"/>
                        </a:spcBef>
                        <a:spcAft>
                          <a:spcPts val="0"/>
                        </a:spcAft>
                        <a:buNone/>
                      </a:pPr>
                      <a:r>
                        <a:rPr b="1" lang="en-US" sz="1800"/>
                        <a:t>ARABIA SAUDITA</a:t>
                      </a:r>
                      <a:endParaRPr b="1" sz="1800"/>
                    </a:p>
                  </a:txBody>
                  <a:tcPr marT="45725" marB="45725" marR="91450" marL="9145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r>
              <a:tr h="370850">
                <a:tc>
                  <a:txBody>
                    <a:bodyPr/>
                    <a:lstStyle/>
                    <a:p>
                      <a:pPr indent="0" lvl="0" marL="0" marR="0" rtl="0" algn="l">
                        <a:lnSpc>
                          <a:spcPct val="100000"/>
                        </a:lnSpc>
                        <a:spcBef>
                          <a:spcPts val="0"/>
                        </a:spcBef>
                        <a:spcAft>
                          <a:spcPts val="0"/>
                        </a:spcAft>
                        <a:buClr>
                          <a:schemeClr val="lt1"/>
                        </a:buClr>
                        <a:buSzPts val="2400"/>
                        <a:buFont typeface="Arial"/>
                        <a:buNone/>
                      </a:pPr>
                      <a:r>
                        <a:rPr lang="en-US" sz="1900">
                          <a:solidFill>
                            <a:schemeClr val="lt1"/>
                          </a:solidFill>
                        </a:rPr>
                        <a:t>6</a:t>
                      </a:r>
                      <a:endParaRPr sz="1900"/>
                    </a:p>
                  </a:txBody>
                  <a:tcPr marT="45725" marB="45725" marR="91450" marL="9145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000000"/>
                    </a:solidFill>
                  </a:tcPr>
                </a:tc>
                <a:tc>
                  <a:txBody>
                    <a:bodyPr/>
                    <a:lstStyle/>
                    <a:p>
                      <a:pPr indent="0" lvl="0" marL="0" marR="0" rtl="0" algn="l">
                        <a:lnSpc>
                          <a:spcPct val="100000"/>
                        </a:lnSpc>
                        <a:spcBef>
                          <a:spcPts val="0"/>
                        </a:spcBef>
                        <a:spcAft>
                          <a:spcPts val="0"/>
                        </a:spcAft>
                        <a:buClr>
                          <a:schemeClr val="dk1"/>
                        </a:buClr>
                        <a:buSzPts val="2400"/>
                        <a:buFont typeface="Arial"/>
                        <a:buNone/>
                      </a:pPr>
                      <a:r>
                        <a:rPr lang="en-US" sz="1800"/>
                        <a:t>R U M E R S O A C</a:t>
                      </a:r>
                      <a:endParaRPr sz="1800"/>
                    </a:p>
                  </a:txBody>
                  <a:tcPr marT="45725" marB="45725" marR="91450" marL="9145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marR="0" rtl="0" algn="l">
                        <a:spcBef>
                          <a:spcPts val="0"/>
                        </a:spcBef>
                        <a:spcAft>
                          <a:spcPts val="0"/>
                        </a:spcAft>
                        <a:buNone/>
                      </a:pPr>
                      <a:r>
                        <a:rPr b="1" lang="en-US" sz="1800"/>
                        <a:t>MARRUECOS</a:t>
                      </a:r>
                      <a:endParaRPr b="1" sz="1800"/>
                    </a:p>
                  </a:txBody>
                  <a:tcPr marT="45725" marB="45725" marR="91450" marL="9145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r>
            </a:tbl>
          </a:graphicData>
        </a:graphic>
      </p:graphicFrame>
      <p:graphicFrame>
        <p:nvGraphicFramePr>
          <p:cNvPr id="195" name="Google Shape;195;p4"/>
          <p:cNvGraphicFramePr/>
          <p:nvPr/>
        </p:nvGraphicFramePr>
        <p:xfrm>
          <a:off x="7085192" y="1992941"/>
          <a:ext cx="3000000" cy="3000000"/>
        </p:xfrm>
        <a:graphic>
          <a:graphicData uri="http://schemas.openxmlformats.org/drawingml/2006/table">
            <a:tbl>
              <a:tblPr>
                <a:noFill/>
                <a:tableStyleId>{FD7B58DE-80B3-48F2-B148-5D9C7C5AF0D1}</a:tableStyleId>
              </a:tblPr>
              <a:tblGrid>
                <a:gridCol w="2307725"/>
                <a:gridCol w="2307725"/>
              </a:tblGrid>
              <a:tr h="370850">
                <a:tc>
                  <a:txBody>
                    <a:bodyPr/>
                    <a:lstStyle/>
                    <a:p>
                      <a:pPr indent="0" lvl="0" marL="0" marR="0" rtl="0" algn="ctr">
                        <a:spcBef>
                          <a:spcPts val="0"/>
                        </a:spcBef>
                        <a:spcAft>
                          <a:spcPts val="0"/>
                        </a:spcAft>
                        <a:buNone/>
                      </a:pPr>
                      <a:r>
                        <a:rPr b="1" lang="en-US" sz="1799">
                          <a:solidFill>
                            <a:schemeClr val="dk1"/>
                          </a:solidFill>
                        </a:rPr>
                        <a:t>ARGENTINA</a:t>
                      </a:r>
                      <a:endParaRPr b="1" sz="1799">
                        <a:solidFill>
                          <a:schemeClr val="dk1"/>
                        </a:solidFill>
                      </a:endParaRPr>
                    </a:p>
                  </a:txBody>
                  <a:tcPr marT="45725" marB="45725" marR="91450" marL="91450">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rgbClr val="E7E6E6"/>
                    </a:solidFill>
                  </a:tcPr>
                </a:tc>
                <a:tc>
                  <a:txBody>
                    <a:bodyPr/>
                    <a:lstStyle/>
                    <a:p>
                      <a:pPr indent="0" lvl="0" marL="0" marR="0" rtl="0" algn="ctr">
                        <a:spcBef>
                          <a:spcPts val="0"/>
                        </a:spcBef>
                        <a:spcAft>
                          <a:spcPts val="0"/>
                        </a:spcAft>
                        <a:buNone/>
                      </a:pPr>
                      <a:r>
                        <a:rPr b="1" lang="en-US" sz="1799">
                          <a:solidFill>
                            <a:schemeClr val="dk1"/>
                          </a:solidFill>
                        </a:rPr>
                        <a:t>MARREUCOS</a:t>
                      </a:r>
                      <a:endParaRPr b="1" sz="1799">
                        <a:solidFill>
                          <a:schemeClr val="dk1"/>
                        </a:solidFill>
                      </a:endParaRPr>
                    </a:p>
                  </a:txBody>
                  <a:tcPr marT="45725" marB="45725" marR="91450" marL="91450">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rgbClr val="E7E6E6"/>
                    </a:solidFill>
                  </a:tcPr>
                </a:tc>
              </a:tr>
              <a:tr h="370850">
                <a:tc>
                  <a:txBody>
                    <a:bodyPr/>
                    <a:lstStyle/>
                    <a:p>
                      <a:pPr indent="0" lvl="0" marL="0" marR="0" rtl="0" algn="ctr">
                        <a:spcBef>
                          <a:spcPts val="0"/>
                        </a:spcBef>
                        <a:spcAft>
                          <a:spcPts val="0"/>
                        </a:spcAft>
                        <a:buNone/>
                      </a:pPr>
                      <a:r>
                        <a:rPr b="1" lang="en-US" sz="1799">
                          <a:solidFill>
                            <a:schemeClr val="dk1"/>
                          </a:solidFill>
                        </a:rPr>
                        <a:t>FRANCIA</a:t>
                      </a:r>
                      <a:endParaRPr sz="1799"/>
                    </a:p>
                  </a:txBody>
                  <a:tcPr marT="45725" marB="45725" marR="91450" marL="91450">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rgbClr val="E7E6E6"/>
                    </a:solidFill>
                  </a:tcPr>
                </a:tc>
                <a:tc>
                  <a:txBody>
                    <a:bodyPr/>
                    <a:lstStyle/>
                    <a:p>
                      <a:pPr indent="0" lvl="0" marL="0" marR="0" rtl="0" algn="ctr">
                        <a:spcBef>
                          <a:spcPts val="0"/>
                        </a:spcBef>
                        <a:spcAft>
                          <a:spcPts val="0"/>
                        </a:spcAft>
                        <a:buNone/>
                      </a:pPr>
                      <a:r>
                        <a:rPr b="1" lang="en-US" sz="1799">
                          <a:solidFill>
                            <a:schemeClr val="dk1"/>
                          </a:solidFill>
                        </a:rPr>
                        <a:t>ALEMANIA</a:t>
                      </a:r>
                      <a:endParaRPr sz="1799"/>
                    </a:p>
                  </a:txBody>
                  <a:tcPr marT="45725" marB="45725" marR="91450" marL="91450">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rgbClr val="E7E6E6"/>
                    </a:solidFill>
                  </a:tcPr>
                </a:tc>
              </a:tr>
              <a:tr h="370850">
                <a:tc>
                  <a:txBody>
                    <a:bodyPr/>
                    <a:lstStyle/>
                    <a:p>
                      <a:pPr indent="0" lvl="0" marL="0" marR="0" rtl="0" algn="ctr">
                        <a:spcBef>
                          <a:spcPts val="0"/>
                        </a:spcBef>
                        <a:spcAft>
                          <a:spcPts val="0"/>
                        </a:spcAft>
                        <a:buNone/>
                      </a:pPr>
                      <a:r>
                        <a:rPr b="1" lang="en-US" sz="1799">
                          <a:solidFill>
                            <a:schemeClr val="dk1"/>
                          </a:solidFill>
                        </a:rPr>
                        <a:t>ARABIA SAUDITA</a:t>
                      </a:r>
                      <a:endParaRPr b="1" sz="1799">
                        <a:solidFill>
                          <a:schemeClr val="dk1"/>
                        </a:solidFill>
                      </a:endParaRPr>
                    </a:p>
                  </a:txBody>
                  <a:tcPr marT="45725" marB="45725" marR="91450" marL="91450">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rgbClr val="E7E6E6"/>
                    </a:solidFill>
                  </a:tcPr>
                </a:tc>
                <a:tc>
                  <a:txBody>
                    <a:bodyPr/>
                    <a:lstStyle/>
                    <a:p>
                      <a:pPr indent="0" lvl="0" marL="0" marR="0" rtl="0" algn="ctr">
                        <a:spcBef>
                          <a:spcPts val="0"/>
                        </a:spcBef>
                        <a:spcAft>
                          <a:spcPts val="0"/>
                        </a:spcAft>
                        <a:buNone/>
                      </a:pPr>
                      <a:r>
                        <a:rPr b="1" lang="en-US" sz="1799">
                          <a:solidFill>
                            <a:schemeClr val="dk1"/>
                          </a:solidFill>
                        </a:rPr>
                        <a:t>ESPAÑA</a:t>
                      </a:r>
                      <a:endParaRPr b="1" sz="1799">
                        <a:solidFill>
                          <a:schemeClr val="dk1"/>
                        </a:solidFill>
                      </a:endParaRPr>
                    </a:p>
                  </a:txBody>
                  <a:tcPr marT="45725" marB="45725" marR="91450" marL="91450">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rgbClr val="E7E6E6"/>
                    </a:solidFill>
                  </a:tcPr>
                </a:tc>
              </a:tr>
            </a:tbl>
          </a:graphicData>
        </a:graphic>
      </p:graphicFrame>
      <p:sp>
        <p:nvSpPr>
          <p:cNvPr id="196" name="Google Shape;196;p4"/>
          <p:cNvSpPr txBox="1"/>
          <p:nvPr/>
        </p:nvSpPr>
        <p:spPr>
          <a:xfrm>
            <a:off x="7005195" y="144116"/>
            <a:ext cx="5034116" cy="461665"/>
          </a:xfrm>
          <a:prstGeom prst="rect">
            <a:avLst/>
          </a:prstGeom>
          <a:noFill/>
          <a:ln>
            <a:noFill/>
          </a:ln>
        </p:spPr>
        <p:txBody>
          <a:bodyPr anchorCtr="0" anchor="t" bIns="45700" lIns="91425" spcFirstLastPara="1" rIns="91425" wrap="square" tIns="45700">
            <a:spAutoFit/>
          </a:bodyPr>
          <a:lstStyle/>
          <a:p>
            <a:pPr indent="0" lvl="0" marL="0" marR="0" rtl="0" algn="r">
              <a:spcBef>
                <a:spcPts val="0"/>
              </a:spcBef>
              <a:spcAft>
                <a:spcPts val="0"/>
              </a:spcAft>
              <a:buNone/>
            </a:pPr>
            <a:r>
              <a:rPr b="1" lang="en-US" sz="2400" u="sng">
                <a:solidFill>
                  <a:srgbClr val="000000"/>
                </a:solidFill>
                <a:latin typeface="Calibri"/>
                <a:ea typeface="Calibri"/>
                <a:cs typeface="Calibri"/>
                <a:sym typeface="Calibri"/>
              </a:rPr>
              <a:t>Fecha</a:t>
            </a:r>
            <a:endParaRPr b="1" sz="2400" u="sng">
              <a:solidFill>
                <a:srgbClr val="000000"/>
              </a:solidFill>
              <a:latin typeface="Calibri"/>
              <a:ea typeface="Calibri"/>
              <a:cs typeface="Calibri"/>
              <a:sym typeface="Calibri"/>
            </a:endParaRPr>
          </a:p>
        </p:txBody>
      </p:sp>
      <p:sp>
        <p:nvSpPr>
          <p:cNvPr id="197" name="Google Shape;197;p4"/>
          <p:cNvSpPr txBox="1"/>
          <p:nvPr/>
        </p:nvSpPr>
        <p:spPr>
          <a:xfrm>
            <a:off x="152688" y="144116"/>
            <a:ext cx="6981409" cy="461665"/>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2400" u="sng">
                <a:solidFill>
                  <a:srgbClr val="000000"/>
                </a:solidFill>
                <a:latin typeface="Calibri"/>
                <a:ea typeface="Calibri"/>
                <a:cs typeface="Calibri"/>
                <a:sym typeface="Calibri"/>
              </a:rPr>
              <a:t>La Copa del Mundo 2026</a:t>
            </a:r>
            <a:endParaRPr b="1" sz="2400" u="sng">
              <a:solidFill>
                <a:srgbClr val="000000"/>
              </a:solidFill>
              <a:latin typeface="Calibri"/>
              <a:ea typeface="Calibri"/>
              <a:cs typeface="Calibri"/>
              <a:sym typeface="Calibri"/>
            </a:endParaRPr>
          </a:p>
        </p:txBody>
      </p:sp>
      <p:sp>
        <p:nvSpPr>
          <p:cNvPr id="198" name="Google Shape;198;p4"/>
          <p:cNvSpPr txBox="1"/>
          <p:nvPr/>
        </p:nvSpPr>
        <p:spPr>
          <a:xfrm>
            <a:off x="252248" y="534835"/>
            <a:ext cx="11705141" cy="1384995"/>
          </a:xfrm>
          <a:prstGeom prst="rect">
            <a:avLst/>
          </a:prstGeom>
          <a:noFill/>
          <a:ln>
            <a:noFill/>
          </a:ln>
        </p:spPr>
        <p:txBody>
          <a:bodyPr anchorCtr="0" anchor="t" bIns="45700" lIns="91425" spcFirstLastPara="1" rIns="91425" wrap="square" tIns="45700">
            <a:spAutoFit/>
          </a:bodyPr>
          <a:lstStyle/>
          <a:p>
            <a:pPr indent="0" lvl="0" marL="0" marR="0" rtl="0" algn="l">
              <a:lnSpc>
                <a:spcPct val="150000"/>
              </a:lnSpc>
              <a:spcBef>
                <a:spcPts val="0"/>
              </a:spcBef>
              <a:spcAft>
                <a:spcPts val="0"/>
              </a:spcAft>
              <a:buNone/>
            </a:pPr>
            <a:r>
              <a:rPr b="1" lang="en-US" sz="2400">
                <a:solidFill>
                  <a:srgbClr val="000000"/>
                </a:solidFill>
                <a:latin typeface="Calibri"/>
                <a:ea typeface="Calibri"/>
                <a:cs typeface="Calibri"/>
                <a:sym typeface="Calibri"/>
              </a:rPr>
              <a:t>Starter:</a:t>
            </a:r>
            <a:endParaRPr/>
          </a:p>
          <a:p>
            <a:pPr indent="0" lvl="0" marL="0" marR="0" rtl="0" algn="l">
              <a:spcBef>
                <a:spcPts val="0"/>
              </a:spcBef>
              <a:spcAft>
                <a:spcPts val="0"/>
              </a:spcAft>
              <a:buNone/>
            </a:pPr>
            <a:r>
              <a:rPr lang="en-US" sz="2400">
                <a:solidFill>
                  <a:srgbClr val="000000"/>
                </a:solidFill>
                <a:latin typeface="Calibri"/>
                <a:ea typeface="Calibri"/>
                <a:cs typeface="Calibri"/>
                <a:sym typeface="Calibri"/>
              </a:rPr>
              <a:t>Unscramble the following words to find some of the countries competing at the World Cup. Click the Question Mark for a clue!</a:t>
            </a:r>
            <a:endParaRPr/>
          </a:p>
        </p:txBody>
      </p:sp>
      <p:sp>
        <p:nvSpPr>
          <p:cNvPr id="199" name="Google Shape;199;p4"/>
          <p:cNvSpPr txBox="1"/>
          <p:nvPr/>
        </p:nvSpPr>
        <p:spPr>
          <a:xfrm>
            <a:off x="6791093" y="3353037"/>
            <a:ext cx="5247249" cy="1200329"/>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2400" u="sng">
                <a:solidFill>
                  <a:srgbClr val="000000"/>
                </a:solidFill>
                <a:latin typeface="Calibri"/>
                <a:ea typeface="Calibri"/>
                <a:cs typeface="Calibri"/>
                <a:sym typeface="Calibri"/>
              </a:rPr>
              <a:t>EXTENSION:</a:t>
            </a:r>
            <a:endParaRPr b="1" sz="2400">
              <a:solidFill>
                <a:srgbClr val="000000"/>
              </a:solidFill>
              <a:latin typeface="Calibri"/>
              <a:ea typeface="Calibri"/>
              <a:cs typeface="Calibri"/>
              <a:sym typeface="Calibri"/>
            </a:endParaRPr>
          </a:p>
          <a:p>
            <a:pPr indent="0" lvl="0" marL="0" marR="0" rtl="0" algn="l">
              <a:spcBef>
                <a:spcPts val="0"/>
              </a:spcBef>
              <a:spcAft>
                <a:spcPts val="0"/>
              </a:spcAft>
              <a:buNone/>
            </a:pPr>
            <a:r>
              <a:rPr lang="en-US" sz="2400">
                <a:solidFill>
                  <a:srgbClr val="000000"/>
                </a:solidFill>
                <a:latin typeface="Calibri"/>
                <a:ea typeface="Calibri"/>
                <a:cs typeface="Calibri"/>
                <a:sym typeface="Calibri"/>
              </a:rPr>
              <a:t>Choose 3 other countries and scramble their spellings for a partner to solve.</a:t>
            </a:r>
            <a:endParaRPr sz="1800">
              <a:solidFill>
                <a:srgbClr val="000000"/>
              </a:solidFill>
              <a:latin typeface="Calibri"/>
              <a:ea typeface="Calibri"/>
              <a:cs typeface="Calibri"/>
              <a:sym typeface="Calibri"/>
            </a:endParaRPr>
          </a:p>
        </p:txBody>
      </p:sp>
      <p:sp>
        <p:nvSpPr>
          <p:cNvPr id="200" name="Google Shape;200;p4"/>
          <p:cNvSpPr/>
          <p:nvPr/>
        </p:nvSpPr>
        <p:spPr>
          <a:xfrm>
            <a:off x="6156727" y="3956376"/>
            <a:ext cx="335100" cy="324600"/>
          </a:xfrm>
          <a:custGeom>
            <a:rect b="b" l="l" r="r" t="t"/>
            <a:pathLst>
              <a:path extrusionOk="0" h="120000" w="120000">
                <a:moveTo>
                  <a:pt x="0" y="0"/>
                </a:moveTo>
                <a:lnTo>
                  <a:pt x="120000" y="0"/>
                </a:lnTo>
                <a:lnTo>
                  <a:pt x="120000" y="120000"/>
                </a:lnTo>
                <a:lnTo>
                  <a:pt x="0" y="120000"/>
                </a:lnTo>
                <a:close/>
                <a:moveTo>
                  <a:pt x="35091" y="40714"/>
                </a:moveTo>
                <a:cubicBezTo>
                  <a:pt x="35091" y="26513"/>
                  <a:pt x="46243" y="15000"/>
                  <a:pt x="60000" y="15000"/>
                </a:cubicBezTo>
                <a:cubicBezTo>
                  <a:pt x="73757" y="15000"/>
                  <a:pt x="84909" y="26513"/>
                  <a:pt x="84909" y="40714"/>
                </a:cubicBezTo>
                <a:cubicBezTo>
                  <a:pt x="84909" y="51365"/>
                  <a:pt x="79333" y="60000"/>
                  <a:pt x="72454" y="60000"/>
                </a:cubicBezTo>
                <a:cubicBezTo>
                  <a:pt x="69015" y="60000"/>
                  <a:pt x="66227" y="64317"/>
                  <a:pt x="66227" y="69643"/>
                </a:cubicBezTo>
                <a:lnTo>
                  <a:pt x="66227" y="82500"/>
                </a:lnTo>
                <a:lnTo>
                  <a:pt x="53773" y="82500"/>
                </a:lnTo>
                <a:lnTo>
                  <a:pt x="53773" y="69643"/>
                </a:lnTo>
                <a:cubicBezTo>
                  <a:pt x="53773" y="58992"/>
                  <a:pt x="59349" y="50357"/>
                  <a:pt x="66227" y="50357"/>
                </a:cubicBezTo>
                <a:cubicBezTo>
                  <a:pt x="69666" y="50357"/>
                  <a:pt x="72454" y="46040"/>
                  <a:pt x="72454" y="40714"/>
                </a:cubicBezTo>
                <a:cubicBezTo>
                  <a:pt x="72454" y="33613"/>
                  <a:pt x="66878" y="27857"/>
                  <a:pt x="60000" y="27857"/>
                </a:cubicBezTo>
                <a:cubicBezTo>
                  <a:pt x="53122" y="27857"/>
                  <a:pt x="47546" y="33613"/>
                  <a:pt x="47546" y="40714"/>
                </a:cubicBezTo>
                <a:close/>
                <a:moveTo>
                  <a:pt x="60000" y="85714"/>
                </a:moveTo>
                <a:cubicBezTo>
                  <a:pt x="65159" y="85714"/>
                  <a:pt x="69341" y="90032"/>
                  <a:pt x="69341" y="95357"/>
                </a:cubicBezTo>
                <a:cubicBezTo>
                  <a:pt x="69341" y="100683"/>
                  <a:pt x="65159" y="105000"/>
                  <a:pt x="60000" y="105000"/>
                </a:cubicBezTo>
                <a:cubicBezTo>
                  <a:pt x="54841" y="105000"/>
                  <a:pt x="50659" y="100683"/>
                  <a:pt x="50659" y="95357"/>
                </a:cubicBezTo>
                <a:cubicBezTo>
                  <a:pt x="50659" y="90032"/>
                  <a:pt x="54841" y="85714"/>
                  <a:pt x="60000" y="85714"/>
                </a:cubicBezTo>
                <a:close/>
              </a:path>
              <a:path extrusionOk="0" fill="darken" h="120000" w="120000">
                <a:moveTo>
                  <a:pt x="35091" y="40714"/>
                </a:moveTo>
                <a:cubicBezTo>
                  <a:pt x="35091" y="26513"/>
                  <a:pt x="46243" y="15000"/>
                  <a:pt x="60000" y="15000"/>
                </a:cubicBezTo>
                <a:cubicBezTo>
                  <a:pt x="73757" y="15000"/>
                  <a:pt x="84909" y="26513"/>
                  <a:pt x="84909" y="40714"/>
                </a:cubicBezTo>
                <a:cubicBezTo>
                  <a:pt x="84909" y="51365"/>
                  <a:pt x="79333" y="60000"/>
                  <a:pt x="72454" y="60000"/>
                </a:cubicBezTo>
                <a:cubicBezTo>
                  <a:pt x="69015" y="60000"/>
                  <a:pt x="66227" y="64317"/>
                  <a:pt x="66227" y="69643"/>
                </a:cubicBezTo>
                <a:lnTo>
                  <a:pt x="66227" y="82500"/>
                </a:lnTo>
                <a:lnTo>
                  <a:pt x="53773" y="82500"/>
                </a:lnTo>
                <a:lnTo>
                  <a:pt x="53773" y="69643"/>
                </a:lnTo>
                <a:cubicBezTo>
                  <a:pt x="53773" y="58992"/>
                  <a:pt x="59349" y="50357"/>
                  <a:pt x="66227" y="50357"/>
                </a:cubicBezTo>
                <a:cubicBezTo>
                  <a:pt x="69666" y="50357"/>
                  <a:pt x="72454" y="46040"/>
                  <a:pt x="72454" y="40714"/>
                </a:cubicBezTo>
                <a:cubicBezTo>
                  <a:pt x="72454" y="33613"/>
                  <a:pt x="66878" y="27857"/>
                  <a:pt x="60000" y="27857"/>
                </a:cubicBezTo>
                <a:cubicBezTo>
                  <a:pt x="53122" y="27857"/>
                  <a:pt x="47546" y="33613"/>
                  <a:pt x="47546" y="40714"/>
                </a:cubicBezTo>
                <a:close/>
                <a:moveTo>
                  <a:pt x="60000" y="85714"/>
                </a:moveTo>
                <a:cubicBezTo>
                  <a:pt x="65159" y="85714"/>
                  <a:pt x="69341" y="90032"/>
                  <a:pt x="69341" y="95357"/>
                </a:cubicBezTo>
                <a:cubicBezTo>
                  <a:pt x="69341" y="100683"/>
                  <a:pt x="65159" y="105000"/>
                  <a:pt x="60000" y="105000"/>
                </a:cubicBezTo>
                <a:cubicBezTo>
                  <a:pt x="54841" y="105000"/>
                  <a:pt x="50659" y="100683"/>
                  <a:pt x="50659" y="95357"/>
                </a:cubicBezTo>
                <a:cubicBezTo>
                  <a:pt x="50659" y="90032"/>
                  <a:pt x="54841" y="85714"/>
                  <a:pt x="60000" y="85714"/>
                </a:cubicBezTo>
                <a:close/>
              </a:path>
              <a:path extrusionOk="0" fill="none" h="120000" w="120000">
                <a:moveTo>
                  <a:pt x="35091" y="40714"/>
                </a:moveTo>
                <a:cubicBezTo>
                  <a:pt x="35091" y="26513"/>
                  <a:pt x="46243" y="15000"/>
                  <a:pt x="60000" y="15000"/>
                </a:cubicBezTo>
                <a:cubicBezTo>
                  <a:pt x="73757" y="15000"/>
                  <a:pt x="84909" y="26513"/>
                  <a:pt x="84909" y="40714"/>
                </a:cubicBezTo>
                <a:cubicBezTo>
                  <a:pt x="84909" y="51365"/>
                  <a:pt x="79333" y="60000"/>
                  <a:pt x="72454" y="60000"/>
                </a:cubicBezTo>
                <a:cubicBezTo>
                  <a:pt x="69015" y="60000"/>
                  <a:pt x="66227" y="64317"/>
                  <a:pt x="66227" y="69643"/>
                </a:cubicBezTo>
                <a:lnTo>
                  <a:pt x="66227" y="82500"/>
                </a:lnTo>
                <a:lnTo>
                  <a:pt x="53773" y="82500"/>
                </a:lnTo>
                <a:lnTo>
                  <a:pt x="53773" y="69643"/>
                </a:lnTo>
                <a:cubicBezTo>
                  <a:pt x="53773" y="58992"/>
                  <a:pt x="59349" y="50357"/>
                  <a:pt x="66227" y="50357"/>
                </a:cubicBezTo>
                <a:cubicBezTo>
                  <a:pt x="69666" y="50357"/>
                  <a:pt x="72454" y="46040"/>
                  <a:pt x="72454" y="40714"/>
                </a:cubicBezTo>
                <a:cubicBezTo>
                  <a:pt x="72454" y="33613"/>
                  <a:pt x="66878" y="27857"/>
                  <a:pt x="60000" y="27857"/>
                </a:cubicBezTo>
                <a:cubicBezTo>
                  <a:pt x="53122" y="27857"/>
                  <a:pt x="47546" y="33613"/>
                  <a:pt x="47546" y="40714"/>
                </a:cubicBezTo>
                <a:close/>
                <a:moveTo>
                  <a:pt x="60000" y="85714"/>
                </a:moveTo>
                <a:cubicBezTo>
                  <a:pt x="65159" y="85714"/>
                  <a:pt x="69341" y="90032"/>
                  <a:pt x="69341" y="95357"/>
                </a:cubicBezTo>
                <a:cubicBezTo>
                  <a:pt x="69341" y="100683"/>
                  <a:pt x="65159" y="105000"/>
                  <a:pt x="60000" y="105000"/>
                </a:cubicBezTo>
                <a:cubicBezTo>
                  <a:pt x="54841" y="105000"/>
                  <a:pt x="50659" y="100683"/>
                  <a:pt x="50659" y="95357"/>
                </a:cubicBezTo>
                <a:cubicBezTo>
                  <a:pt x="50659" y="90032"/>
                  <a:pt x="54841" y="85714"/>
                  <a:pt x="60000" y="85714"/>
                </a:cubicBezTo>
                <a:close/>
              </a:path>
              <a:path extrusionOk="0" fill="none" h="120000" w="120000">
                <a:moveTo>
                  <a:pt x="0" y="0"/>
                </a:moveTo>
                <a:lnTo>
                  <a:pt x="120000" y="0"/>
                </a:lnTo>
                <a:lnTo>
                  <a:pt x="120000" y="120000"/>
                </a:lnTo>
                <a:lnTo>
                  <a:pt x="0" y="120000"/>
                </a:lnTo>
                <a:close/>
              </a:path>
            </a:pathLst>
          </a:custGeom>
          <a:solidFill>
            <a:srgbClr val="FECB00"/>
          </a:solidFill>
          <a:ln cap="flat" cmpd="sng" w="12700">
            <a:solidFill>
              <a:srgbClr val="264159"/>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dk1"/>
              </a:buClr>
              <a:buSzPts val="1800"/>
              <a:buFont typeface="Arial"/>
              <a:buNone/>
            </a:pPr>
            <a:r>
              <a:t/>
            </a:r>
            <a:endParaRPr b="0" i="0" sz="1800" u="none" cap="none" strike="noStrike">
              <a:solidFill>
                <a:srgbClr val="FFFFFF"/>
              </a:solidFill>
              <a:latin typeface="Calibri"/>
              <a:ea typeface="Calibri"/>
              <a:cs typeface="Calibri"/>
              <a:sym typeface="Calibri"/>
            </a:endParaRPr>
          </a:p>
        </p:txBody>
      </p:sp>
      <p:grpSp>
        <p:nvGrpSpPr>
          <p:cNvPr id="201" name="Google Shape;201;p4"/>
          <p:cNvGrpSpPr/>
          <p:nvPr/>
        </p:nvGrpSpPr>
        <p:grpSpPr>
          <a:xfrm>
            <a:off x="3764061" y="4984312"/>
            <a:ext cx="1024958" cy="1464522"/>
            <a:chOff x="2325556" y="4900232"/>
            <a:chExt cx="1024958" cy="1464522"/>
          </a:xfrm>
        </p:grpSpPr>
        <p:sp>
          <p:nvSpPr>
            <p:cNvPr id="202" name="Google Shape;202;p4"/>
            <p:cNvSpPr/>
            <p:nvPr/>
          </p:nvSpPr>
          <p:spPr>
            <a:xfrm>
              <a:off x="2325557" y="4900232"/>
              <a:ext cx="1024957" cy="1024957"/>
            </a:xfrm>
            <a:prstGeom prst="ellipse">
              <a:avLst/>
            </a:prstGeom>
            <a:blipFill rotWithShape="1">
              <a:blip r:embed="rId4">
                <a:alphaModFix/>
              </a:blip>
              <a:stretch>
                <a:fillRect b="0" l="0" r="0" t="0"/>
              </a:stretch>
            </a:blipFill>
            <a:ln cap="flat" cmpd="sng" w="12700">
              <a:solidFill>
                <a:srgbClr val="000000"/>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dk1"/>
                </a:buClr>
                <a:buSzPts val="1800"/>
                <a:buFont typeface="Arial"/>
                <a:buNone/>
              </a:pPr>
              <a:r>
                <a:t/>
              </a:r>
              <a:endParaRPr b="0" i="0" sz="1800" u="none" cap="none" strike="noStrike">
                <a:solidFill>
                  <a:srgbClr val="FFFFFF"/>
                </a:solidFill>
                <a:latin typeface="Calibri"/>
                <a:ea typeface="Calibri"/>
                <a:cs typeface="Calibri"/>
                <a:sym typeface="Calibri"/>
              </a:endParaRPr>
            </a:p>
          </p:txBody>
        </p:sp>
        <p:sp>
          <p:nvSpPr>
            <p:cNvPr id="203" name="Google Shape;203;p4"/>
            <p:cNvSpPr txBox="1"/>
            <p:nvPr/>
          </p:nvSpPr>
          <p:spPr>
            <a:xfrm>
              <a:off x="2325556" y="5995422"/>
              <a:ext cx="1024957" cy="369332"/>
            </a:xfrm>
            <a:prstGeom prst="rect">
              <a:avLst/>
            </a:prstGeom>
            <a:solidFill>
              <a:schemeClr val="lt1"/>
            </a:solidFill>
            <a:ln cap="flat" cmpd="sng" w="9525">
              <a:solidFill>
                <a:schemeClr val="dk1"/>
              </a:solidFill>
              <a:prstDash val="solid"/>
              <a:round/>
              <a:headEnd len="sm" w="sm" type="none"/>
              <a:tailEnd len="sm" w="sm" type="none"/>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1800"/>
                <a:buFont typeface="Calibri"/>
                <a:buNone/>
              </a:pPr>
              <a:r>
                <a:rPr b="1" i="0" lang="en-US" sz="1800" u="none" cap="none" strike="noStrike">
                  <a:solidFill>
                    <a:srgbClr val="000000"/>
                  </a:solidFill>
                  <a:latin typeface="Calibri"/>
                  <a:ea typeface="Calibri"/>
                  <a:cs typeface="Calibri"/>
                  <a:sym typeface="Calibri"/>
                </a:rPr>
                <a:t>Clue 1</a:t>
              </a:r>
              <a:endParaRPr b="1" i="0" sz="1800" u="none" cap="none" strike="noStrike">
                <a:solidFill>
                  <a:srgbClr val="000000"/>
                </a:solidFill>
                <a:latin typeface="Calibri"/>
                <a:ea typeface="Calibri"/>
                <a:cs typeface="Calibri"/>
                <a:sym typeface="Calibri"/>
              </a:endParaRPr>
            </a:p>
          </p:txBody>
        </p:sp>
      </p:grpSp>
      <p:grpSp>
        <p:nvGrpSpPr>
          <p:cNvPr id="204" name="Google Shape;204;p4"/>
          <p:cNvGrpSpPr/>
          <p:nvPr/>
        </p:nvGrpSpPr>
        <p:grpSpPr>
          <a:xfrm>
            <a:off x="5186623" y="4984312"/>
            <a:ext cx="1024957" cy="1464522"/>
            <a:chOff x="3748118" y="4900232"/>
            <a:chExt cx="1024957" cy="1464522"/>
          </a:xfrm>
        </p:grpSpPr>
        <p:sp>
          <p:nvSpPr>
            <p:cNvPr id="205" name="Google Shape;205;p4"/>
            <p:cNvSpPr/>
            <p:nvPr/>
          </p:nvSpPr>
          <p:spPr>
            <a:xfrm>
              <a:off x="3748118" y="4900232"/>
              <a:ext cx="1024957" cy="1024957"/>
            </a:xfrm>
            <a:prstGeom prst="ellipse">
              <a:avLst/>
            </a:prstGeom>
            <a:blipFill rotWithShape="1">
              <a:blip r:embed="rId5">
                <a:alphaModFix/>
              </a:blip>
              <a:stretch>
                <a:fillRect b="0" l="0" r="0" t="0"/>
              </a:stretch>
            </a:blipFill>
            <a:ln cap="flat" cmpd="sng" w="12700">
              <a:solidFill>
                <a:srgbClr val="000000"/>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dk1"/>
                </a:buClr>
                <a:buSzPts val="1800"/>
                <a:buFont typeface="Arial"/>
                <a:buNone/>
              </a:pPr>
              <a:r>
                <a:t/>
              </a:r>
              <a:endParaRPr b="0" i="0" sz="1800" u="none" cap="none" strike="noStrike">
                <a:solidFill>
                  <a:srgbClr val="FFFFFF"/>
                </a:solidFill>
                <a:latin typeface="Calibri"/>
                <a:ea typeface="Calibri"/>
                <a:cs typeface="Calibri"/>
                <a:sym typeface="Calibri"/>
              </a:endParaRPr>
            </a:p>
          </p:txBody>
        </p:sp>
        <p:sp>
          <p:nvSpPr>
            <p:cNvPr id="206" name="Google Shape;206;p4"/>
            <p:cNvSpPr txBox="1"/>
            <p:nvPr/>
          </p:nvSpPr>
          <p:spPr>
            <a:xfrm>
              <a:off x="3748118" y="5995422"/>
              <a:ext cx="1024957" cy="369332"/>
            </a:xfrm>
            <a:prstGeom prst="rect">
              <a:avLst/>
            </a:prstGeom>
            <a:solidFill>
              <a:schemeClr val="lt1"/>
            </a:solidFill>
            <a:ln cap="flat" cmpd="sng" w="9525">
              <a:solidFill>
                <a:schemeClr val="dk1"/>
              </a:solidFill>
              <a:prstDash val="solid"/>
              <a:round/>
              <a:headEnd len="sm" w="sm" type="none"/>
              <a:tailEnd len="sm" w="sm" type="none"/>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1800"/>
                <a:buFont typeface="Calibri"/>
                <a:buNone/>
              </a:pPr>
              <a:r>
                <a:rPr b="1" i="0" lang="en-US" sz="1800" u="none" cap="none" strike="noStrike">
                  <a:solidFill>
                    <a:srgbClr val="000000"/>
                  </a:solidFill>
                  <a:latin typeface="Calibri"/>
                  <a:ea typeface="Calibri"/>
                  <a:cs typeface="Calibri"/>
                  <a:sym typeface="Calibri"/>
                </a:rPr>
                <a:t>Clue 2</a:t>
              </a:r>
              <a:endParaRPr b="1" i="0" sz="1800" u="none" cap="none" strike="noStrike">
                <a:solidFill>
                  <a:srgbClr val="000000"/>
                </a:solidFill>
                <a:latin typeface="Calibri"/>
                <a:ea typeface="Calibri"/>
                <a:cs typeface="Calibri"/>
                <a:sym typeface="Calibri"/>
              </a:endParaRPr>
            </a:p>
          </p:txBody>
        </p:sp>
      </p:grpSp>
      <p:grpSp>
        <p:nvGrpSpPr>
          <p:cNvPr id="207" name="Google Shape;207;p4"/>
          <p:cNvGrpSpPr/>
          <p:nvPr/>
        </p:nvGrpSpPr>
        <p:grpSpPr>
          <a:xfrm>
            <a:off x="6609184" y="4984312"/>
            <a:ext cx="1024957" cy="1464522"/>
            <a:chOff x="5170679" y="4900232"/>
            <a:chExt cx="1024957" cy="1464522"/>
          </a:xfrm>
        </p:grpSpPr>
        <p:sp>
          <p:nvSpPr>
            <p:cNvPr id="208" name="Google Shape;208;p4"/>
            <p:cNvSpPr/>
            <p:nvPr/>
          </p:nvSpPr>
          <p:spPr>
            <a:xfrm>
              <a:off x="5170679" y="4900232"/>
              <a:ext cx="1024957" cy="1024957"/>
            </a:xfrm>
            <a:prstGeom prst="ellipse">
              <a:avLst/>
            </a:prstGeom>
            <a:blipFill rotWithShape="1">
              <a:blip r:embed="rId6">
                <a:alphaModFix/>
              </a:blip>
              <a:stretch>
                <a:fillRect b="0" l="0" r="0" t="0"/>
              </a:stretch>
            </a:blipFill>
            <a:ln cap="flat" cmpd="sng" w="12700">
              <a:solidFill>
                <a:srgbClr val="000000"/>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dk1"/>
                </a:buClr>
                <a:buSzPts val="1800"/>
                <a:buFont typeface="Arial"/>
                <a:buNone/>
              </a:pPr>
              <a:r>
                <a:t/>
              </a:r>
              <a:endParaRPr b="0" i="0" sz="1800" u="none" cap="none" strike="noStrike">
                <a:solidFill>
                  <a:srgbClr val="FFFFFF"/>
                </a:solidFill>
                <a:latin typeface="Calibri"/>
                <a:ea typeface="Calibri"/>
                <a:cs typeface="Calibri"/>
                <a:sym typeface="Calibri"/>
              </a:endParaRPr>
            </a:p>
          </p:txBody>
        </p:sp>
        <p:sp>
          <p:nvSpPr>
            <p:cNvPr id="209" name="Google Shape;209;p4"/>
            <p:cNvSpPr txBox="1"/>
            <p:nvPr/>
          </p:nvSpPr>
          <p:spPr>
            <a:xfrm>
              <a:off x="5170679" y="5995422"/>
              <a:ext cx="1024957" cy="369332"/>
            </a:xfrm>
            <a:prstGeom prst="rect">
              <a:avLst/>
            </a:prstGeom>
            <a:solidFill>
              <a:schemeClr val="lt1"/>
            </a:solidFill>
            <a:ln cap="flat" cmpd="sng" w="9525">
              <a:solidFill>
                <a:schemeClr val="dk1"/>
              </a:solidFill>
              <a:prstDash val="solid"/>
              <a:round/>
              <a:headEnd len="sm" w="sm" type="none"/>
              <a:tailEnd len="sm" w="sm" type="none"/>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1800"/>
                <a:buFont typeface="Calibri"/>
                <a:buNone/>
              </a:pPr>
              <a:r>
                <a:rPr b="1" i="0" lang="en-US" sz="1800" u="none" cap="none" strike="noStrike">
                  <a:solidFill>
                    <a:srgbClr val="000000"/>
                  </a:solidFill>
                  <a:latin typeface="Calibri"/>
                  <a:ea typeface="Calibri"/>
                  <a:cs typeface="Calibri"/>
                  <a:sym typeface="Calibri"/>
                </a:rPr>
                <a:t>Clue 3</a:t>
              </a:r>
              <a:endParaRPr b="1" i="0" sz="1800" u="none" cap="none" strike="noStrike">
                <a:solidFill>
                  <a:srgbClr val="000000"/>
                </a:solidFill>
                <a:latin typeface="Calibri"/>
                <a:ea typeface="Calibri"/>
                <a:cs typeface="Calibri"/>
                <a:sym typeface="Calibri"/>
              </a:endParaRPr>
            </a:p>
          </p:txBody>
        </p:sp>
      </p:grpSp>
      <p:grpSp>
        <p:nvGrpSpPr>
          <p:cNvPr id="210" name="Google Shape;210;p4"/>
          <p:cNvGrpSpPr/>
          <p:nvPr/>
        </p:nvGrpSpPr>
        <p:grpSpPr>
          <a:xfrm>
            <a:off x="8031744" y="4986753"/>
            <a:ext cx="1024958" cy="1462081"/>
            <a:chOff x="6593239" y="4902673"/>
            <a:chExt cx="1024958" cy="1462081"/>
          </a:xfrm>
        </p:grpSpPr>
        <p:sp>
          <p:nvSpPr>
            <p:cNvPr id="211" name="Google Shape;211;p4"/>
            <p:cNvSpPr/>
            <p:nvPr/>
          </p:nvSpPr>
          <p:spPr>
            <a:xfrm>
              <a:off x="6593240" y="4902673"/>
              <a:ext cx="1024957" cy="1024957"/>
            </a:xfrm>
            <a:prstGeom prst="ellipse">
              <a:avLst/>
            </a:prstGeom>
            <a:blipFill rotWithShape="1">
              <a:blip r:embed="rId7">
                <a:alphaModFix/>
              </a:blip>
              <a:stretch>
                <a:fillRect b="0" l="0" r="0" t="0"/>
              </a:stretch>
            </a:blipFill>
            <a:ln cap="flat" cmpd="sng" w="12700">
              <a:solidFill>
                <a:srgbClr val="000000"/>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dk1"/>
                </a:buClr>
                <a:buSzPts val="1800"/>
                <a:buFont typeface="Arial"/>
                <a:buNone/>
              </a:pPr>
              <a:r>
                <a:t/>
              </a:r>
              <a:endParaRPr b="0" i="0" sz="1800" u="none" cap="none" strike="noStrike">
                <a:solidFill>
                  <a:srgbClr val="FFFFFF"/>
                </a:solidFill>
                <a:latin typeface="Calibri"/>
                <a:ea typeface="Calibri"/>
                <a:cs typeface="Calibri"/>
                <a:sym typeface="Calibri"/>
              </a:endParaRPr>
            </a:p>
          </p:txBody>
        </p:sp>
        <p:sp>
          <p:nvSpPr>
            <p:cNvPr id="212" name="Google Shape;212;p4"/>
            <p:cNvSpPr txBox="1"/>
            <p:nvPr/>
          </p:nvSpPr>
          <p:spPr>
            <a:xfrm>
              <a:off x="6593239" y="5995422"/>
              <a:ext cx="1024957" cy="369332"/>
            </a:xfrm>
            <a:prstGeom prst="rect">
              <a:avLst/>
            </a:prstGeom>
            <a:solidFill>
              <a:schemeClr val="lt1"/>
            </a:solidFill>
            <a:ln cap="flat" cmpd="sng" w="9525">
              <a:solidFill>
                <a:schemeClr val="dk1"/>
              </a:solidFill>
              <a:prstDash val="solid"/>
              <a:round/>
              <a:headEnd len="sm" w="sm" type="none"/>
              <a:tailEnd len="sm" w="sm" type="none"/>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1800"/>
                <a:buFont typeface="Calibri"/>
                <a:buNone/>
              </a:pPr>
              <a:r>
                <a:rPr b="1" i="0" lang="en-US" sz="1800" u="none" cap="none" strike="noStrike">
                  <a:solidFill>
                    <a:srgbClr val="000000"/>
                  </a:solidFill>
                  <a:latin typeface="Calibri"/>
                  <a:ea typeface="Calibri"/>
                  <a:cs typeface="Calibri"/>
                  <a:sym typeface="Calibri"/>
                </a:rPr>
                <a:t>Clue 4</a:t>
              </a:r>
              <a:endParaRPr b="1" i="0" sz="1800" u="none" cap="none" strike="noStrike">
                <a:solidFill>
                  <a:srgbClr val="000000"/>
                </a:solidFill>
                <a:latin typeface="Calibri"/>
                <a:ea typeface="Calibri"/>
                <a:cs typeface="Calibri"/>
                <a:sym typeface="Calibri"/>
              </a:endParaRPr>
            </a:p>
          </p:txBody>
        </p:sp>
      </p:grpSp>
      <p:grpSp>
        <p:nvGrpSpPr>
          <p:cNvPr id="213" name="Google Shape;213;p4"/>
          <p:cNvGrpSpPr/>
          <p:nvPr/>
        </p:nvGrpSpPr>
        <p:grpSpPr>
          <a:xfrm>
            <a:off x="9454306" y="4986753"/>
            <a:ext cx="1024957" cy="1462081"/>
            <a:chOff x="8015801" y="4902673"/>
            <a:chExt cx="1024957" cy="1462081"/>
          </a:xfrm>
        </p:grpSpPr>
        <p:sp>
          <p:nvSpPr>
            <p:cNvPr id="214" name="Google Shape;214;p4"/>
            <p:cNvSpPr/>
            <p:nvPr/>
          </p:nvSpPr>
          <p:spPr>
            <a:xfrm>
              <a:off x="8015801" y="4902673"/>
              <a:ext cx="1024957" cy="1024957"/>
            </a:xfrm>
            <a:prstGeom prst="ellipse">
              <a:avLst/>
            </a:prstGeom>
            <a:blipFill rotWithShape="1">
              <a:blip r:embed="rId8">
                <a:alphaModFix/>
              </a:blip>
              <a:stretch>
                <a:fillRect b="0" l="0" r="0" t="0"/>
              </a:stretch>
            </a:blipFill>
            <a:ln cap="flat" cmpd="sng" w="12700">
              <a:solidFill>
                <a:srgbClr val="000000"/>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dk1"/>
                </a:buClr>
                <a:buSzPts val="1800"/>
                <a:buFont typeface="Arial"/>
                <a:buNone/>
              </a:pPr>
              <a:r>
                <a:t/>
              </a:r>
              <a:endParaRPr b="0" i="0" sz="1800" u="none" cap="none" strike="noStrike">
                <a:solidFill>
                  <a:srgbClr val="FFFFFF"/>
                </a:solidFill>
                <a:latin typeface="Calibri"/>
                <a:ea typeface="Calibri"/>
                <a:cs typeface="Calibri"/>
                <a:sym typeface="Calibri"/>
              </a:endParaRPr>
            </a:p>
          </p:txBody>
        </p:sp>
        <p:sp>
          <p:nvSpPr>
            <p:cNvPr id="215" name="Google Shape;215;p4"/>
            <p:cNvSpPr txBox="1"/>
            <p:nvPr/>
          </p:nvSpPr>
          <p:spPr>
            <a:xfrm>
              <a:off x="8015801" y="5995422"/>
              <a:ext cx="1024957" cy="369332"/>
            </a:xfrm>
            <a:prstGeom prst="rect">
              <a:avLst/>
            </a:prstGeom>
            <a:solidFill>
              <a:schemeClr val="lt1"/>
            </a:solidFill>
            <a:ln cap="flat" cmpd="sng" w="9525">
              <a:solidFill>
                <a:schemeClr val="dk1"/>
              </a:solidFill>
              <a:prstDash val="solid"/>
              <a:round/>
              <a:headEnd len="sm" w="sm" type="none"/>
              <a:tailEnd len="sm" w="sm" type="none"/>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1800"/>
                <a:buFont typeface="Calibri"/>
                <a:buNone/>
              </a:pPr>
              <a:r>
                <a:rPr b="1" i="0" lang="en-US" sz="1800" u="none" cap="none" strike="noStrike">
                  <a:solidFill>
                    <a:srgbClr val="000000"/>
                  </a:solidFill>
                  <a:latin typeface="Calibri"/>
                  <a:ea typeface="Calibri"/>
                  <a:cs typeface="Calibri"/>
                  <a:sym typeface="Calibri"/>
                </a:rPr>
                <a:t>Clue 5</a:t>
              </a:r>
              <a:endParaRPr b="1" i="0" sz="1800" u="none" cap="none" strike="noStrike">
                <a:solidFill>
                  <a:srgbClr val="000000"/>
                </a:solidFill>
                <a:latin typeface="Calibri"/>
                <a:ea typeface="Calibri"/>
                <a:cs typeface="Calibri"/>
                <a:sym typeface="Calibri"/>
              </a:endParaRPr>
            </a:p>
          </p:txBody>
        </p:sp>
      </p:grpSp>
      <p:grpSp>
        <p:nvGrpSpPr>
          <p:cNvPr id="216" name="Google Shape;216;p4"/>
          <p:cNvGrpSpPr/>
          <p:nvPr/>
        </p:nvGrpSpPr>
        <p:grpSpPr>
          <a:xfrm>
            <a:off x="10876867" y="4986753"/>
            <a:ext cx="1024957" cy="1462081"/>
            <a:chOff x="9438362" y="4902673"/>
            <a:chExt cx="1024957" cy="1462081"/>
          </a:xfrm>
        </p:grpSpPr>
        <p:sp>
          <p:nvSpPr>
            <p:cNvPr id="217" name="Google Shape;217;p4"/>
            <p:cNvSpPr/>
            <p:nvPr/>
          </p:nvSpPr>
          <p:spPr>
            <a:xfrm>
              <a:off x="9438362" y="4902673"/>
              <a:ext cx="1024957" cy="1024957"/>
            </a:xfrm>
            <a:prstGeom prst="ellipse">
              <a:avLst/>
            </a:prstGeom>
            <a:blipFill rotWithShape="1">
              <a:blip r:embed="rId9">
                <a:alphaModFix/>
              </a:blip>
              <a:stretch>
                <a:fillRect b="0" l="-28311" r="-28311" t="0"/>
              </a:stretch>
            </a:blipFill>
            <a:ln cap="flat" cmpd="sng" w="12700">
              <a:solidFill>
                <a:srgbClr val="000000"/>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dk1"/>
                </a:buClr>
                <a:buSzPts val="1800"/>
                <a:buFont typeface="Arial"/>
                <a:buNone/>
              </a:pPr>
              <a:r>
                <a:t/>
              </a:r>
              <a:endParaRPr b="0" i="0" sz="1800" u="none" cap="none" strike="noStrike">
                <a:solidFill>
                  <a:srgbClr val="FFFFFF"/>
                </a:solidFill>
                <a:latin typeface="Calibri"/>
                <a:ea typeface="Calibri"/>
                <a:cs typeface="Calibri"/>
                <a:sym typeface="Calibri"/>
              </a:endParaRPr>
            </a:p>
          </p:txBody>
        </p:sp>
        <p:sp>
          <p:nvSpPr>
            <p:cNvPr id="218" name="Google Shape;218;p4"/>
            <p:cNvSpPr txBox="1"/>
            <p:nvPr/>
          </p:nvSpPr>
          <p:spPr>
            <a:xfrm>
              <a:off x="9438362" y="5995422"/>
              <a:ext cx="1024957" cy="369332"/>
            </a:xfrm>
            <a:prstGeom prst="rect">
              <a:avLst/>
            </a:prstGeom>
            <a:solidFill>
              <a:schemeClr val="lt1"/>
            </a:solidFill>
            <a:ln cap="flat" cmpd="sng" w="9525">
              <a:solidFill>
                <a:schemeClr val="dk1"/>
              </a:solidFill>
              <a:prstDash val="solid"/>
              <a:round/>
              <a:headEnd len="sm" w="sm" type="none"/>
              <a:tailEnd len="sm" w="sm" type="none"/>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1800"/>
                <a:buFont typeface="Calibri"/>
                <a:buNone/>
              </a:pPr>
              <a:r>
                <a:rPr b="1" i="0" lang="en-US" sz="1800" u="none" cap="none" strike="noStrike">
                  <a:solidFill>
                    <a:srgbClr val="000000"/>
                  </a:solidFill>
                  <a:latin typeface="Calibri"/>
                  <a:ea typeface="Calibri"/>
                  <a:cs typeface="Calibri"/>
                  <a:sym typeface="Calibri"/>
                </a:rPr>
                <a:t>Clue 6</a:t>
              </a:r>
              <a:endParaRPr b="1" i="0" sz="1800" u="none" cap="none" strike="noStrike">
                <a:solidFill>
                  <a:srgbClr val="000000"/>
                </a:solidFill>
                <a:latin typeface="Calibri"/>
                <a:ea typeface="Calibri"/>
                <a:cs typeface="Calibri"/>
                <a:sym typeface="Calibri"/>
              </a:endParaRPr>
            </a:p>
          </p:txBody>
        </p:sp>
      </p:grpSp>
      <p:grpSp>
        <p:nvGrpSpPr>
          <p:cNvPr id="219" name="Google Shape;219;p4"/>
          <p:cNvGrpSpPr/>
          <p:nvPr/>
        </p:nvGrpSpPr>
        <p:grpSpPr>
          <a:xfrm>
            <a:off x="6791092" y="1951732"/>
            <a:ext cx="5166297" cy="1267235"/>
            <a:chOff x="7141385" y="1864956"/>
            <a:chExt cx="4816005" cy="1267235"/>
          </a:xfrm>
        </p:grpSpPr>
        <p:sp>
          <p:nvSpPr>
            <p:cNvPr id="220" name="Google Shape;220;p4"/>
            <p:cNvSpPr txBox="1"/>
            <p:nvPr/>
          </p:nvSpPr>
          <p:spPr>
            <a:xfrm>
              <a:off x="7141385" y="1864956"/>
              <a:ext cx="4816005" cy="1200329"/>
            </a:xfrm>
            <a:prstGeom prst="rect">
              <a:avLst/>
            </a:prstGeom>
            <a:solidFill>
              <a:srgbClr val="34B233"/>
            </a:solid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chemeClr val="dk1"/>
                </a:buClr>
                <a:buSzPts val="1800"/>
                <a:buFont typeface="Arial"/>
                <a:buNone/>
              </a:pPr>
              <a:r>
                <a:t/>
              </a:r>
              <a:endParaRPr b="1" i="0" sz="1800" u="none" cap="none" strike="noStrike">
                <a:solidFill>
                  <a:srgbClr val="FFFFFF"/>
                </a:solidFill>
                <a:latin typeface="Calibri"/>
                <a:ea typeface="Calibri"/>
                <a:cs typeface="Calibri"/>
                <a:sym typeface="Calibri"/>
              </a:endParaRPr>
            </a:p>
            <a:p>
              <a:pPr indent="0" lvl="0" marL="0" marR="0" rtl="0" algn="ctr">
                <a:lnSpc>
                  <a:spcPct val="100000"/>
                </a:lnSpc>
                <a:spcBef>
                  <a:spcPts val="0"/>
                </a:spcBef>
                <a:spcAft>
                  <a:spcPts val="0"/>
                </a:spcAft>
                <a:buClr>
                  <a:srgbClr val="FFFFFF"/>
                </a:buClr>
                <a:buSzPts val="1800"/>
                <a:buFont typeface="Calibri"/>
                <a:buNone/>
              </a:pPr>
              <a:r>
                <a:rPr b="1" i="0" lang="en-US" sz="1800" u="none" cap="none" strike="noStrike">
                  <a:solidFill>
                    <a:srgbClr val="FFFFFF"/>
                  </a:solidFill>
                  <a:latin typeface="Calibri"/>
                  <a:ea typeface="Calibri"/>
                  <a:cs typeface="Calibri"/>
                  <a:sym typeface="Calibri"/>
                </a:rPr>
                <a:t>DON’T KNOW THE COUNTRIES IN SPANISH?</a:t>
              </a:r>
              <a:endParaRPr/>
            </a:p>
            <a:p>
              <a:pPr indent="0" lvl="0" marL="0" marR="0" rtl="0" algn="ctr">
                <a:lnSpc>
                  <a:spcPct val="100000"/>
                </a:lnSpc>
                <a:spcBef>
                  <a:spcPts val="0"/>
                </a:spcBef>
                <a:spcAft>
                  <a:spcPts val="0"/>
                </a:spcAft>
                <a:buClr>
                  <a:srgbClr val="FFFFFF"/>
                </a:buClr>
                <a:buSzPts val="1800"/>
                <a:buFont typeface="Calibri"/>
                <a:buNone/>
              </a:pPr>
              <a:r>
                <a:rPr b="1" i="0" lang="en-US" sz="1800" u="none" cap="none" strike="noStrike">
                  <a:solidFill>
                    <a:srgbClr val="FFFFFF"/>
                  </a:solidFill>
                  <a:latin typeface="Calibri"/>
                  <a:ea typeface="Calibri"/>
                  <a:cs typeface="Calibri"/>
                  <a:sym typeface="Calibri"/>
                </a:rPr>
                <a:t>CLICK TO REVEAL THE POSSIBLE ANSWERS!</a:t>
              </a:r>
              <a:endParaRPr/>
            </a:p>
            <a:p>
              <a:pPr indent="0" lvl="0" marL="0" marR="0" rtl="0" algn="l">
                <a:lnSpc>
                  <a:spcPct val="100000"/>
                </a:lnSpc>
                <a:spcBef>
                  <a:spcPts val="0"/>
                </a:spcBef>
                <a:spcAft>
                  <a:spcPts val="0"/>
                </a:spcAft>
                <a:buClr>
                  <a:schemeClr val="dk1"/>
                </a:buClr>
                <a:buSzPts val="1800"/>
                <a:buFont typeface="Arial"/>
                <a:buNone/>
              </a:pPr>
              <a:r>
                <a:t/>
              </a:r>
              <a:endParaRPr b="1" i="0" sz="1800" u="none" cap="none" strike="noStrike">
                <a:solidFill>
                  <a:srgbClr val="FFFFFF"/>
                </a:solidFill>
                <a:latin typeface="Calibri"/>
                <a:ea typeface="Calibri"/>
                <a:cs typeface="Calibri"/>
                <a:sym typeface="Calibri"/>
              </a:endParaRPr>
            </a:p>
          </p:txBody>
        </p:sp>
        <p:sp>
          <p:nvSpPr>
            <p:cNvPr id="221" name="Google Shape;221;p4"/>
            <p:cNvSpPr/>
            <p:nvPr/>
          </p:nvSpPr>
          <p:spPr>
            <a:xfrm>
              <a:off x="7194643" y="1902656"/>
              <a:ext cx="4707553" cy="1229535"/>
            </a:xfrm>
            <a:prstGeom prst="rect">
              <a:avLst/>
            </a:prstGeom>
            <a:no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dk1"/>
                </a:buClr>
                <a:buSzPts val="1800"/>
                <a:buFont typeface="Arial"/>
                <a:buNone/>
              </a:pPr>
              <a:r>
                <a:t/>
              </a:r>
              <a:endParaRPr b="0" i="0" sz="1800" u="none" cap="none" strike="noStrike">
                <a:solidFill>
                  <a:srgbClr val="FFFFFF"/>
                </a:solidFill>
                <a:latin typeface="Calibri"/>
                <a:ea typeface="Calibri"/>
                <a:cs typeface="Calibri"/>
                <a:sym typeface="Calibri"/>
              </a:endParaRPr>
            </a:p>
          </p:txBody>
        </p:sp>
      </p:grpSp>
      <p:sp>
        <p:nvSpPr>
          <p:cNvPr id="222" name="Google Shape;222;p4"/>
          <p:cNvSpPr/>
          <p:nvPr/>
        </p:nvSpPr>
        <p:spPr>
          <a:xfrm>
            <a:off x="6156727" y="3562874"/>
            <a:ext cx="335100" cy="324600"/>
          </a:xfrm>
          <a:custGeom>
            <a:rect b="b" l="l" r="r" t="t"/>
            <a:pathLst>
              <a:path extrusionOk="0" h="120000" w="120000">
                <a:moveTo>
                  <a:pt x="0" y="0"/>
                </a:moveTo>
                <a:lnTo>
                  <a:pt x="120000" y="0"/>
                </a:lnTo>
                <a:lnTo>
                  <a:pt x="120000" y="120000"/>
                </a:lnTo>
                <a:lnTo>
                  <a:pt x="0" y="120000"/>
                </a:lnTo>
                <a:close/>
                <a:moveTo>
                  <a:pt x="35091" y="40714"/>
                </a:moveTo>
                <a:cubicBezTo>
                  <a:pt x="35091" y="26513"/>
                  <a:pt x="46243" y="15000"/>
                  <a:pt x="60000" y="15000"/>
                </a:cubicBezTo>
                <a:cubicBezTo>
                  <a:pt x="73757" y="15000"/>
                  <a:pt x="84909" y="26513"/>
                  <a:pt x="84909" y="40714"/>
                </a:cubicBezTo>
                <a:cubicBezTo>
                  <a:pt x="84909" y="51365"/>
                  <a:pt x="79333" y="60000"/>
                  <a:pt x="72454" y="60000"/>
                </a:cubicBezTo>
                <a:cubicBezTo>
                  <a:pt x="69015" y="60000"/>
                  <a:pt x="66227" y="64317"/>
                  <a:pt x="66227" y="69643"/>
                </a:cubicBezTo>
                <a:lnTo>
                  <a:pt x="66227" y="82500"/>
                </a:lnTo>
                <a:lnTo>
                  <a:pt x="53773" y="82500"/>
                </a:lnTo>
                <a:lnTo>
                  <a:pt x="53773" y="69643"/>
                </a:lnTo>
                <a:cubicBezTo>
                  <a:pt x="53773" y="58992"/>
                  <a:pt x="59349" y="50357"/>
                  <a:pt x="66227" y="50357"/>
                </a:cubicBezTo>
                <a:cubicBezTo>
                  <a:pt x="69666" y="50357"/>
                  <a:pt x="72454" y="46040"/>
                  <a:pt x="72454" y="40714"/>
                </a:cubicBezTo>
                <a:cubicBezTo>
                  <a:pt x="72454" y="33613"/>
                  <a:pt x="66878" y="27857"/>
                  <a:pt x="60000" y="27857"/>
                </a:cubicBezTo>
                <a:cubicBezTo>
                  <a:pt x="53122" y="27857"/>
                  <a:pt x="47546" y="33613"/>
                  <a:pt x="47546" y="40714"/>
                </a:cubicBezTo>
                <a:close/>
                <a:moveTo>
                  <a:pt x="60000" y="85714"/>
                </a:moveTo>
                <a:cubicBezTo>
                  <a:pt x="65159" y="85714"/>
                  <a:pt x="69341" y="90032"/>
                  <a:pt x="69341" y="95357"/>
                </a:cubicBezTo>
                <a:cubicBezTo>
                  <a:pt x="69341" y="100683"/>
                  <a:pt x="65159" y="105000"/>
                  <a:pt x="60000" y="105000"/>
                </a:cubicBezTo>
                <a:cubicBezTo>
                  <a:pt x="54841" y="105000"/>
                  <a:pt x="50659" y="100683"/>
                  <a:pt x="50659" y="95357"/>
                </a:cubicBezTo>
                <a:cubicBezTo>
                  <a:pt x="50659" y="90032"/>
                  <a:pt x="54841" y="85714"/>
                  <a:pt x="60000" y="85714"/>
                </a:cubicBezTo>
                <a:close/>
              </a:path>
              <a:path extrusionOk="0" fill="darken" h="120000" w="120000">
                <a:moveTo>
                  <a:pt x="35091" y="40714"/>
                </a:moveTo>
                <a:cubicBezTo>
                  <a:pt x="35091" y="26513"/>
                  <a:pt x="46243" y="15000"/>
                  <a:pt x="60000" y="15000"/>
                </a:cubicBezTo>
                <a:cubicBezTo>
                  <a:pt x="73757" y="15000"/>
                  <a:pt x="84909" y="26513"/>
                  <a:pt x="84909" y="40714"/>
                </a:cubicBezTo>
                <a:cubicBezTo>
                  <a:pt x="84909" y="51365"/>
                  <a:pt x="79333" y="60000"/>
                  <a:pt x="72454" y="60000"/>
                </a:cubicBezTo>
                <a:cubicBezTo>
                  <a:pt x="69015" y="60000"/>
                  <a:pt x="66227" y="64317"/>
                  <a:pt x="66227" y="69643"/>
                </a:cubicBezTo>
                <a:lnTo>
                  <a:pt x="66227" y="82500"/>
                </a:lnTo>
                <a:lnTo>
                  <a:pt x="53773" y="82500"/>
                </a:lnTo>
                <a:lnTo>
                  <a:pt x="53773" y="69643"/>
                </a:lnTo>
                <a:cubicBezTo>
                  <a:pt x="53773" y="58992"/>
                  <a:pt x="59349" y="50357"/>
                  <a:pt x="66227" y="50357"/>
                </a:cubicBezTo>
                <a:cubicBezTo>
                  <a:pt x="69666" y="50357"/>
                  <a:pt x="72454" y="46040"/>
                  <a:pt x="72454" y="40714"/>
                </a:cubicBezTo>
                <a:cubicBezTo>
                  <a:pt x="72454" y="33613"/>
                  <a:pt x="66878" y="27857"/>
                  <a:pt x="60000" y="27857"/>
                </a:cubicBezTo>
                <a:cubicBezTo>
                  <a:pt x="53122" y="27857"/>
                  <a:pt x="47546" y="33613"/>
                  <a:pt x="47546" y="40714"/>
                </a:cubicBezTo>
                <a:close/>
                <a:moveTo>
                  <a:pt x="60000" y="85714"/>
                </a:moveTo>
                <a:cubicBezTo>
                  <a:pt x="65159" y="85714"/>
                  <a:pt x="69341" y="90032"/>
                  <a:pt x="69341" y="95357"/>
                </a:cubicBezTo>
                <a:cubicBezTo>
                  <a:pt x="69341" y="100683"/>
                  <a:pt x="65159" y="105000"/>
                  <a:pt x="60000" y="105000"/>
                </a:cubicBezTo>
                <a:cubicBezTo>
                  <a:pt x="54841" y="105000"/>
                  <a:pt x="50659" y="100683"/>
                  <a:pt x="50659" y="95357"/>
                </a:cubicBezTo>
                <a:cubicBezTo>
                  <a:pt x="50659" y="90032"/>
                  <a:pt x="54841" y="85714"/>
                  <a:pt x="60000" y="85714"/>
                </a:cubicBezTo>
                <a:close/>
              </a:path>
              <a:path extrusionOk="0" fill="none" h="120000" w="120000">
                <a:moveTo>
                  <a:pt x="35091" y="40714"/>
                </a:moveTo>
                <a:cubicBezTo>
                  <a:pt x="35091" y="26513"/>
                  <a:pt x="46243" y="15000"/>
                  <a:pt x="60000" y="15000"/>
                </a:cubicBezTo>
                <a:cubicBezTo>
                  <a:pt x="73757" y="15000"/>
                  <a:pt x="84909" y="26513"/>
                  <a:pt x="84909" y="40714"/>
                </a:cubicBezTo>
                <a:cubicBezTo>
                  <a:pt x="84909" y="51365"/>
                  <a:pt x="79333" y="60000"/>
                  <a:pt x="72454" y="60000"/>
                </a:cubicBezTo>
                <a:cubicBezTo>
                  <a:pt x="69015" y="60000"/>
                  <a:pt x="66227" y="64317"/>
                  <a:pt x="66227" y="69643"/>
                </a:cubicBezTo>
                <a:lnTo>
                  <a:pt x="66227" y="82500"/>
                </a:lnTo>
                <a:lnTo>
                  <a:pt x="53773" y="82500"/>
                </a:lnTo>
                <a:lnTo>
                  <a:pt x="53773" y="69643"/>
                </a:lnTo>
                <a:cubicBezTo>
                  <a:pt x="53773" y="58992"/>
                  <a:pt x="59349" y="50357"/>
                  <a:pt x="66227" y="50357"/>
                </a:cubicBezTo>
                <a:cubicBezTo>
                  <a:pt x="69666" y="50357"/>
                  <a:pt x="72454" y="46040"/>
                  <a:pt x="72454" y="40714"/>
                </a:cubicBezTo>
                <a:cubicBezTo>
                  <a:pt x="72454" y="33613"/>
                  <a:pt x="66878" y="27857"/>
                  <a:pt x="60000" y="27857"/>
                </a:cubicBezTo>
                <a:cubicBezTo>
                  <a:pt x="53122" y="27857"/>
                  <a:pt x="47546" y="33613"/>
                  <a:pt x="47546" y="40714"/>
                </a:cubicBezTo>
                <a:close/>
                <a:moveTo>
                  <a:pt x="60000" y="85714"/>
                </a:moveTo>
                <a:cubicBezTo>
                  <a:pt x="65159" y="85714"/>
                  <a:pt x="69341" y="90032"/>
                  <a:pt x="69341" y="95357"/>
                </a:cubicBezTo>
                <a:cubicBezTo>
                  <a:pt x="69341" y="100683"/>
                  <a:pt x="65159" y="105000"/>
                  <a:pt x="60000" y="105000"/>
                </a:cubicBezTo>
                <a:cubicBezTo>
                  <a:pt x="54841" y="105000"/>
                  <a:pt x="50659" y="100683"/>
                  <a:pt x="50659" y="95357"/>
                </a:cubicBezTo>
                <a:cubicBezTo>
                  <a:pt x="50659" y="90032"/>
                  <a:pt x="54841" y="85714"/>
                  <a:pt x="60000" y="85714"/>
                </a:cubicBezTo>
                <a:close/>
              </a:path>
              <a:path extrusionOk="0" fill="none" h="120000" w="120000">
                <a:moveTo>
                  <a:pt x="0" y="0"/>
                </a:moveTo>
                <a:lnTo>
                  <a:pt x="120000" y="0"/>
                </a:lnTo>
                <a:lnTo>
                  <a:pt x="120000" y="120000"/>
                </a:lnTo>
                <a:lnTo>
                  <a:pt x="0" y="120000"/>
                </a:lnTo>
                <a:close/>
              </a:path>
            </a:pathLst>
          </a:custGeom>
          <a:solidFill>
            <a:srgbClr val="FECB00"/>
          </a:solidFill>
          <a:ln cap="flat" cmpd="sng" w="12700">
            <a:solidFill>
              <a:srgbClr val="264159"/>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dk1"/>
              </a:buClr>
              <a:buSzPts val="1800"/>
              <a:buFont typeface="Arial"/>
              <a:buNone/>
            </a:pPr>
            <a:r>
              <a:t/>
            </a:r>
            <a:endParaRPr b="0" i="0" sz="1800" u="none" cap="none" strike="noStrike">
              <a:solidFill>
                <a:srgbClr val="FFFFFF"/>
              </a:solidFill>
              <a:latin typeface="Calibri"/>
              <a:ea typeface="Calibri"/>
              <a:cs typeface="Calibri"/>
              <a:sym typeface="Calibri"/>
            </a:endParaRPr>
          </a:p>
        </p:txBody>
      </p:sp>
      <p:sp>
        <p:nvSpPr>
          <p:cNvPr id="223" name="Google Shape;223;p4"/>
          <p:cNvSpPr/>
          <p:nvPr/>
        </p:nvSpPr>
        <p:spPr>
          <a:xfrm>
            <a:off x="6156727" y="2084313"/>
            <a:ext cx="335100" cy="324600"/>
          </a:xfrm>
          <a:custGeom>
            <a:rect b="b" l="l" r="r" t="t"/>
            <a:pathLst>
              <a:path extrusionOk="0" h="120000" w="120000">
                <a:moveTo>
                  <a:pt x="0" y="0"/>
                </a:moveTo>
                <a:lnTo>
                  <a:pt x="120000" y="0"/>
                </a:lnTo>
                <a:lnTo>
                  <a:pt x="120000" y="120000"/>
                </a:lnTo>
                <a:lnTo>
                  <a:pt x="0" y="120000"/>
                </a:lnTo>
                <a:close/>
                <a:moveTo>
                  <a:pt x="35091" y="40714"/>
                </a:moveTo>
                <a:cubicBezTo>
                  <a:pt x="35091" y="26513"/>
                  <a:pt x="46243" y="15000"/>
                  <a:pt x="60000" y="15000"/>
                </a:cubicBezTo>
                <a:cubicBezTo>
                  <a:pt x="73757" y="15000"/>
                  <a:pt x="84909" y="26513"/>
                  <a:pt x="84909" y="40714"/>
                </a:cubicBezTo>
                <a:cubicBezTo>
                  <a:pt x="84909" y="51365"/>
                  <a:pt x="79333" y="60000"/>
                  <a:pt x="72454" y="60000"/>
                </a:cubicBezTo>
                <a:cubicBezTo>
                  <a:pt x="69015" y="60000"/>
                  <a:pt x="66227" y="64317"/>
                  <a:pt x="66227" y="69643"/>
                </a:cubicBezTo>
                <a:lnTo>
                  <a:pt x="66227" y="82500"/>
                </a:lnTo>
                <a:lnTo>
                  <a:pt x="53773" y="82500"/>
                </a:lnTo>
                <a:lnTo>
                  <a:pt x="53773" y="69643"/>
                </a:lnTo>
                <a:cubicBezTo>
                  <a:pt x="53773" y="58992"/>
                  <a:pt x="59349" y="50357"/>
                  <a:pt x="66227" y="50357"/>
                </a:cubicBezTo>
                <a:cubicBezTo>
                  <a:pt x="69666" y="50357"/>
                  <a:pt x="72454" y="46040"/>
                  <a:pt x="72454" y="40714"/>
                </a:cubicBezTo>
                <a:cubicBezTo>
                  <a:pt x="72454" y="33613"/>
                  <a:pt x="66878" y="27857"/>
                  <a:pt x="60000" y="27857"/>
                </a:cubicBezTo>
                <a:cubicBezTo>
                  <a:pt x="53122" y="27857"/>
                  <a:pt x="47546" y="33613"/>
                  <a:pt x="47546" y="40714"/>
                </a:cubicBezTo>
                <a:close/>
                <a:moveTo>
                  <a:pt x="60000" y="85714"/>
                </a:moveTo>
                <a:cubicBezTo>
                  <a:pt x="65159" y="85714"/>
                  <a:pt x="69341" y="90032"/>
                  <a:pt x="69341" y="95357"/>
                </a:cubicBezTo>
                <a:cubicBezTo>
                  <a:pt x="69341" y="100683"/>
                  <a:pt x="65159" y="105000"/>
                  <a:pt x="60000" y="105000"/>
                </a:cubicBezTo>
                <a:cubicBezTo>
                  <a:pt x="54841" y="105000"/>
                  <a:pt x="50659" y="100683"/>
                  <a:pt x="50659" y="95357"/>
                </a:cubicBezTo>
                <a:cubicBezTo>
                  <a:pt x="50659" y="90032"/>
                  <a:pt x="54841" y="85714"/>
                  <a:pt x="60000" y="85714"/>
                </a:cubicBezTo>
                <a:close/>
              </a:path>
              <a:path extrusionOk="0" fill="darken" h="120000" w="120000">
                <a:moveTo>
                  <a:pt x="35091" y="40714"/>
                </a:moveTo>
                <a:cubicBezTo>
                  <a:pt x="35091" y="26513"/>
                  <a:pt x="46243" y="15000"/>
                  <a:pt x="60000" y="15000"/>
                </a:cubicBezTo>
                <a:cubicBezTo>
                  <a:pt x="73757" y="15000"/>
                  <a:pt x="84909" y="26513"/>
                  <a:pt x="84909" y="40714"/>
                </a:cubicBezTo>
                <a:cubicBezTo>
                  <a:pt x="84909" y="51365"/>
                  <a:pt x="79333" y="60000"/>
                  <a:pt x="72454" y="60000"/>
                </a:cubicBezTo>
                <a:cubicBezTo>
                  <a:pt x="69015" y="60000"/>
                  <a:pt x="66227" y="64317"/>
                  <a:pt x="66227" y="69643"/>
                </a:cubicBezTo>
                <a:lnTo>
                  <a:pt x="66227" y="82500"/>
                </a:lnTo>
                <a:lnTo>
                  <a:pt x="53773" y="82500"/>
                </a:lnTo>
                <a:lnTo>
                  <a:pt x="53773" y="69643"/>
                </a:lnTo>
                <a:cubicBezTo>
                  <a:pt x="53773" y="58992"/>
                  <a:pt x="59349" y="50357"/>
                  <a:pt x="66227" y="50357"/>
                </a:cubicBezTo>
                <a:cubicBezTo>
                  <a:pt x="69666" y="50357"/>
                  <a:pt x="72454" y="46040"/>
                  <a:pt x="72454" y="40714"/>
                </a:cubicBezTo>
                <a:cubicBezTo>
                  <a:pt x="72454" y="33613"/>
                  <a:pt x="66878" y="27857"/>
                  <a:pt x="60000" y="27857"/>
                </a:cubicBezTo>
                <a:cubicBezTo>
                  <a:pt x="53122" y="27857"/>
                  <a:pt x="47546" y="33613"/>
                  <a:pt x="47546" y="40714"/>
                </a:cubicBezTo>
                <a:close/>
                <a:moveTo>
                  <a:pt x="60000" y="85714"/>
                </a:moveTo>
                <a:cubicBezTo>
                  <a:pt x="65159" y="85714"/>
                  <a:pt x="69341" y="90032"/>
                  <a:pt x="69341" y="95357"/>
                </a:cubicBezTo>
                <a:cubicBezTo>
                  <a:pt x="69341" y="100683"/>
                  <a:pt x="65159" y="105000"/>
                  <a:pt x="60000" y="105000"/>
                </a:cubicBezTo>
                <a:cubicBezTo>
                  <a:pt x="54841" y="105000"/>
                  <a:pt x="50659" y="100683"/>
                  <a:pt x="50659" y="95357"/>
                </a:cubicBezTo>
                <a:cubicBezTo>
                  <a:pt x="50659" y="90032"/>
                  <a:pt x="54841" y="85714"/>
                  <a:pt x="60000" y="85714"/>
                </a:cubicBezTo>
                <a:close/>
              </a:path>
              <a:path extrusionOk="0" fill="none" h="120000" w="120000">
                <a:moveTo>
                  <a:pt x="35091" y="40714"/>
                </a:moveTo>
                <a:cubicBezTo>
                  <a:pt x="35091" y="26513"/>
                  <a:pt x="46243" y="15000"/>
                  <a:pt x="60000" y="15000"/>
                </a:cubicBezTo>
                <a:cubicBezTo>
                  <a:pt x="73757" y="15000"/>
                  <a:pt x="84909" y="26513"/>
                  <a:pt x="84909" y="40714"/>
                </a:cubicBezTo>
                <a:cubicBezTo>
                  <a:pt x="84909" y="51365"/>
                  <a:pt x="79333" y="60000"/>
                  <a:pt x="72454" y="60000"/>
                </a:cubicBezTo>
                <a:cubicBezTo>
                  <a:pt x="69015" y="60000"/>
                  <a:pt x="66227" y="64317"/>
                  <a:pt x="66227" y="69643"/>
                </a:cubicBezTo>
                <a:lnTo>
                  <a:pt x="66227" y="82500"/>
                </a:lnTo>
                <a:lnTo>
                  <a:pt x="53773" y="82500"/>
                </a:lnTo>
                <a:lnTo>
                  <a:pt x="53773" y="69643"/>
                </a:lnTo>
                <a:cubicBezTo>
                  <a:pt x="53773" y="58992"/>
                  <a:pt x="59349" y="50357"/>
                  <a:pt x="66227" y="50357"/>
                </a:cubicBezTo>
                <a:cubicBezTo>
                  <a:pt x="69666" y="50357"/>
                  <a:pt x="72454" y="46040"/>
                  <a:pt x="72454" y="40714"/>
                </a:cubicBezTo>
                <a:cubicBezTo>
                  <a:pt x="72454" y="33613"/>
                  <a:pt x="66878" y="27857"/>
                  <a:pt x="60000" y="27857"/>
                </a:cubicBezTo>
                <a:cubicBezTo>
                  <a:pt x="53122" y="27857"/>
                  <a:pt x="47546" y="33613"/>
                  <a:pt x="47546" y="40714"/>
                </a:cubicBezTo>
                <a:close/>
                <a:moveTo>
                  <a:pt x="60000" y="85714"/>
                </a:moveTo>
                <a:cubicBezTo>
                  <a:pt x="65159" y="85714"/>
                  <a:pt x="69341" y="90032"/>
                  <a:pt x="69341" y="95357"/>
                </a:cubicBezTo>
                <a:cubicBezTo>
                  <a:pt x="69341" y="100683"/>
                  <a:pt x="65159" y="105000"/>
                  <a:pt x="60000" y="105000"/>
                </a:cubicBezTo>
                <a:cubicBezTo>
                  <a:pt x="54841" y="105000"/>
                  <a:pt x="50659" y="100683"/>
                  <a:pt x="50659" y="95357"/>
                </a:cubicBezTo>
                <a:cubicBezTo>
                  <a:pt x="50659" y="90032"/>
                  <a:pt x="54841" y="85714"/>
                  <a:pt x="60000" y="85714"/>
                </a:cubicBezTo>
                <a:close/>
              </a:path>
              <a:path extrusionOk="0" fill="none" h="120000" w="120000">
                <a:moveTo>
                  <a:pt x="0" y="0"/>
                </a:moveTo>
                <a:lnTo>
                  <a:pt x="120000" y="0"/>
                </a:lnTo>
                <a:lnTo>
                  <a:pt x="120000" y="120000"/>
                </a:lnTo>
                <a:lnTo>
                  <a:pt x="0" y="120000"/>
                </a:lnTo>
                <a:close/>
              </a:path>
            </a:pathLst>
          </a:custGeom>
          <a:solidFill>
            <a:srgbClr val="FECB00"/>
          </a:solidFill>
          <a:ln cap="flat" cmpd="sng" w="12700">
            <a:solidFill>
              <a:srgbClr val="264159"/>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dk1"/>
              </a:buClr>
              <a:buSzPts val="1800"/>
              <a:buFont typeface="Arial"/>
              <a:buNone/>
            </a:pPr>
            <a:r>
              <a:t/>
            </a:r>
            <a:endParaRPr b="0" i="0" sz="1800" u="none" cap="none" strike="noStrike">
              <a:solidFill>
                <a:srgbClr val="FFFFFF"/>
              </a:solidFill>
              <a:latin typeface="Calibri"/>
              <a:ea typeface="Calibri"/>
              <a:cs typeface="Calibri"/>
              <a:sym typeface="Calibri"/>
            </a:endParaRPr>
          </a:p>
        </p:txBody>
      </p:sp>
      <p:sp>
        <p:nvSpPr>
          <p:cNvPr id="224" name="Google Shape;224;p4"/>
          <p:cNvSpPr/>
          <p:nvPr/>
        </p:nvSpPr>
        <p:spPr>
          <a:xfrm>
            <a:off x="6156727" y="2453851"/>
            <a:ext cx="335100" cy="324600"/>
          </a:xfrm>
          <a:custGeom>
            <a:rect b="b" l="l" r="r" t="t"/>
            <a:pathLst>
              <a:path extrusionOk="0" h="120000" w="120000">
                <a:moveTo>
                  <a:pt x="0" y="0"/>
                </a:moveTo>
                <a:lnTo>
                  <a:pt x="120000" y="0"/>
                </a:lnTo>
                <a:lnTo>
                  <a:pt x="120000" y="120000"/>
                </a:lnTo>
                <a:lnTo>
                  <a:pt x="0" y="120000"/>
                </a:lnTo>
                <a:close/>
                <a:moveTo>
                  <a:pt x="35091" y="40714"/>
                </a:moveTo>
                <a:cubicBezTo>
                  <a:pt x="35091" y="26513"/>
                  <a:pt x="46243" y="15000"/>
                  <a:pt x="60000" y="15000"/>
                </a:cubicBezTo>
                <a:cubicBezTo>
                  <a:pt x="73757" y="15000"/>
                  <a:pt x="84909" y="26513"/>
                  <a:pt x="84909" y="40714"/>
                </a:cubicBezTo>
                <a:cubicBezTo>
                  <a:pt x="84909" y="51365"/>
                  <a:pt x="79333" y="60000"/>
                  <a:pt x="72454" y="60000"/>
                </a:cubicBezTo>
                <a:cubicBezTo>
                  <a:pt x="69015" y="60000"/>
                  <a:pt x="66227" y="64317"/>
                  <a:pt x="66227" y="69643"/>
                </a:cubicBezTo>
                <a:lnTo>
                  <a:pt x="66227" y="82500"/>
                </a:lnTo>
                <a:lnTo>
                  <a:pt x="53773" y="82500"/>
                </a:lnTo>
                <a:lnTo>
                  <a:pt x="53773" y="69643"/>
                </a:lnTo>
                <a:cubicBezTo>
                  <a:pt x="53773" y="58992"/>
                  <a:pt x="59349" y="50357"/>
                  <a:pt x="66227" y="50357"/>
                </a:cubicBezTo>
                <a:cubicBezTo>
                  <a:pt x="69666" y="50357"/>
                  <a:pt x="72454" y="46040"/>
                  <a:pt x="72454" y="40714"/>
                </a:cubicBezTo>
                <a:cubicBezTo>
                  <a:pt x="72454" y="33613"/>
                  <a:pt x="66878" y="27857"/>
                  <a:pt x="60000" y="27857"/>
                </a:cubicBezTo>
                <a:cubicBezTo>
                  <a:pt x="53122" y="27857"/>
                  <a:pt x="47546" y="33613"/>
                  <a:pt x="47546" y="40714"/>
                </a:cubicBezTo>
                <a:close/>
                <a:moveTo>
                  <a:pt x="60000" y="85714"/>
                </a:moveTo>
                <a:cubicBezTo>
                  <a:pt x="65159" y="85714"/>
                  <a:pt x="69341" y="90032"/>
                  <a:pt x="69341" y="95357"/>
                </a:cubicBezTo>
                <a:cubicBezTo>
                  <a:pt x="69341" y="100683"/>
                  <a:pt x="65159" y="105000"/>
                  <a:pt x="60000" y="105000"/>
                </a:cubicBezTo>
                <a:cubicBezTo>
                  <a:pt x="54841" y="105000"/>
                  <a:pt x="50659" y="100683"/>
                  <a:pt x="50659" y="95357"/>
                </a:cubicBezTo>
                <a:cubicBezTo>
                  <a:pt x="50659" y="90032"/>
                  <a:pt x="54841" y="85714"/>
                  <a:pt x="60000" y="85714"/>
                </a:cubicBezTo>
                <a:close/>
              </a:path>
              <a:path extrusionOk="0" fill="darken" h="120000" w="120000">
                <a:moveTo>
                  <a:pt x="35091" y="40714"/>
                </a:moveTo>
                <a:cubicBezTo>
                  <a:pt x="35091" y="26513"/>
                  <a:pt x="46243" y="15000"/>
                  <a:pt x="60000" y="15000"/>
                </a:cubicBezTo>
                <a:cubicBezTo>
                  <a:pt x="73757" y="15000"/>
                  <a:pt x="84909" y="26513"/>
                  <a:pt x="84909" y="40714"/>
                </a:cubicBezTo>
                <a:cubicBezTo>
                  <a:pt x="84909" y="51365"/>
                  <a:pt x="79333" y="60000"/>
                  <a:pt x="72454" y="60000"/>
                </a:cubicBezTo>
                <a:cubicBezTo>
                  <a:pt x="69015" y="60000"/>
                  <a:pt x="66227" y="64317"/>
                  <a:pt x="66227" y="69643"/>
                </a:cubicBezTo>
                <a:lnTo>
                  <a:pt x="66227" y="82500"/>
                </a:lnTo>
                <a:lnTo>
                  <a:pt x="53773" y="82500"/>
                </a:lnTo>
                <a:lnTo>
                  <a:pt x="53773" y="69643"/>
                </a:lnTo>
                <a:cubicBezTo>
                  <a:pt x="53773" y="58992"/>
                  <a:pt x="59349" y="50357"/>
                  <a:pt x="66227" y="50357"/>
                </a:cubicBezTo>
                <a:cubicBezTo>
                  <a:pt x="69666" y="50357"/>
                  <a:pt x="72454" y="46040"/>
                  <a:pt x="72454" y="40714"/>
                </a:cubicBezTo>
                <a:cubicBezTo>
                  <a:pt x="72454" y="33613"/>
                  <a:pt x="66878" y="27857"/>
                  <a:pt x="60000" y="27857"/>
                </a:cubicBezTo>
                <a:cubicBezTo>
                  <a:pt x="53122" y="27857"/>
                  <a:pt x="47546" y="33613"/>
                  <a:pt x="47546" y="40714"/>
                </a:cubicBezTo>
                <a:close/>
                <a:moveTo>
                  <a:pt x="60000" y="85714"/>
                </a:moveTo>
                <a:cubicBezTo>
                  <a:pt x="65159" y="85714"/>
                  <a:pt x="69341" y="90032"/>
                  <a:pt x="69341" y="95357"/>
                </a:cubicBezTo>
                <a:cubicBezTo>
                  <a:pt x="69341" y="100683"/>
                  <a:pt x="65159" y="105000"/>
                  <a:pt x="60000" y="105000"/>
                </a:cubicBezTo>
                <a:cubicBezTo>
                  <a:pt x="54841" y="105000"/>
                  <a:pt x="50659" y="100683"/>
                  <a:pt x="50659" y="95357"/>
                </a:cubicBezTo>
                <a:cubicBezTo>
                  <a:pt x="50659" y="90032"/>
                  <a:pt x="54841" y="85714"/>
                  <a:pt x="60000" y="85714"/>
                </a:cubicBezTo>
                <a:close/>
              </a:path>
              <a:path extrusionOk="0" fill="none" h="120000" w="120000">
                <a:moveTo>
                  <a:pt x="35091" y="40714"/>
                </a:moveTo>
                <a:cubicBezTo>
                  <a:pt x="35091" y="26513"/>
                  <a:pt x="46243" y="15000"/>
                  <a:pt x="60000" y="15000"/>
                </a:cubicBezTo>
                <a:cubicBezTo>
                  <a:pt x="73757" y="15000"/>
                  <a:pt x="84909" y="26513"/>
                  <a:pt x="84909" y="40714"/>
                </a:cubicBezTo>
                <a:cubicBezTo>
                  <a:pt x="84909" y="51365"/>
                  <a:pt x="79333" y="60000"/>
                  <a:pt x="72454" y="60000"/>
                </a:cubicBezTo>
                <a:cubicBezTo>
                  <a:pt x="69015" y="60000"/>
                  <a:pt x="66227" y="64317"/>
                  <a:pt x="66227" y="69643"/>
                </a:cubicBezTo>
                <a:lnTo>
                  <a:pt x="66227" y="82500"/>
                </a:lnTo>
                <a:lnTo>
                  <a:pt x="53773" y="82500"/>
                </a:lnTo>
                <a:lnTo>
                  <a:pt x="53773" y="69643"/>
                </a:lnTo>
                <a:cubicBezTo>
                  <a:pt x="53773" y="58992"/>
                  <a:pt x="59349" y="50357"/>
                  <a:pt x="66227" y="50357"/>
                </a:cubicBezTo>
                <a:cubicBezTo>
                  <a:pt x="69666" y="50357"/>
                  <a:pt x="72454" y="46040"/>
                  <a:pt x="72454" y="40714"/>
                </a:cubicBezTo>
                <a:cubicBezTo>
                  <a:pt x="72454" y="33613"/>
                  <a:pt x="66878" y="27857"/>
                  <a:pt x="60000" y="27857"/>
                </a:cubicBezTo>
                <a:cubicBezTo>
                  <a:pt x="53122" y="27857"/>
                  <a:pt x="47546" y="33613"/>
                  <a:pt x="47546" y="40714"/>
                </a:cubicBezTo>
                <a:close/>
                <a:moveTo>
                  <a:pt x="60000" y="85714"/>
                </a:moveTo>
                <a:cubicBezTo>
                  <a:pt x="65159" y="85714"/>
                  <a:pt x="69341" y="90032"/>
                  <a:pt x="69341" y="95357"/>
                </a:cubicBezTo>
                <a:cubicBezTo>
                  <a:pt x="69341" y="100683"/>
                  <a:pt x="65159" y="105000"/>
                  <a:pt x="60000" y="105000"/>
                </a:cubicBezTo>
                <a:cubicBezTo>
                  <a:pt x="54841" y="105000"/>
                  <a:pt x="50659" y="100683"/>
                  <a:pt x="50659" y="95357"/>
                </a:cubicBezTo>
                <a:cubicBezTo>
                  <a:pt x="50659" y="90032"/>
                  <a:pt x="54841" y="85714"/>
                  <a:pt x="60000" y="85714"/>
                </a:cubicBezTo>
                <a:close/>
              </a:path>
              <a:path extrusionOk="0" fill="none" h="120000" w="120000">
                <a:moveTo>
                  <a:pt x="0" y="0"/>
                </a:moveTo>
                <a:lnTo>
                  <a:pt x="120000" y="0"/>
                </a:lnTo>
                <a:lnTo>
                  <a:pt x="120000" y="120000"/>
                </a:lnTo>
                <a:lnTo>
                  <a:pt x="0" y="120000"/>
                </a:lnTo>
                <a:close/>
              </a:path>
            </a:pathLst>
          </a:custGeom>
          <a:solidFill>
            <a:srgbClr val="FECB00"/>
          </a:solidFill>
          <a:ln cap="flat" cmpd="sng" w="12700">
            <a:solidFill>
              <a:srgbClr val="264159"/>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dk1"/>
              </a:buClr>
              <a:buSzPts val="1800"/>
              <a:buFont typeface="Arial"/>
              <a:buNone/>
            </a:pPr>
            <a:r>
              <a:t/>
            </a:r>
            <a:endParaRPr b="0" i="0" sz="1800" u="none" cap="none" strike="noStrike">
              <a:solidFill>
                <a:srgbClr val="FFFFFF"/>
              </a:solidFill>
              <a:latin typeface="Calibri"/>
              <a:ea typeface="Calibri"/>
              <a:cs typeface="Calibri"/>
              <a:sym typeface="Calibri"/>
            </a:endParaRPr>
          </a:p>
        </p:txBody>
      </p:sp>
      <p:sp>
        <p:nvSpPr>
          <p:cNvPr id="225" name="Google Shape;225;p4"/>
          <p:cNvSpPr/>
          <p:nvPr/>
        </p:nvSpPr>
        <p:spPr>
          <a:xfrm>
            <a:off x="6156727" y="2823376"/>
            <a:ext cx="335100" cy="324600"/>
          </a:xfrm>
          <a:custGeom>
            <a:rect b="b" l="l" r="r" t="t"/>
            <a:pathLst>
              <a:path extrusionOk="0" h="120000" w="120000">
                <a:moveTo>
                  <a:pt x="0" y="0"/>
                </a:moveTo>
                <a:lnTo>
                  <a:pt x="120000" y="0"/>
                </a:lnTo>
                <a:lnTo>
                  <a:pt x="120000" y="120000"/>
                </a:lnTo>
                <a:lnTo>
                  <a:pt x="0" y="120000"/>
                </a:lnTo>
                <a:close/>
                <a:moveTo>
                  <a:pt x="35091" y="40714"/>
                </a:moveTo>
                <a:cubicBezTo>
                  <a:pt x="35091" y="26513"/>
                  <a:pt x="46243" y="15000"/>
                  <a:pt x="60000" y="15000"/>
                </a:cubicBezTo>
                <a:cubicBezTo>
                  <a:pt x="73757" y="15000"/>
                  <a:pt x="84909" y="26513"/>
                  <a:pt x="84909" y="40714"/>
                </a:cubicBezTo>
                <a:cubicBezTo>
                  <a:pt x="84909" y="51365"/>
                  <a:pt x="79333" y="60000"/>
                  <a:pt x="72454" y="60000"/>
                </a:cubicBezTo>
                <a:cubicBezTo>
                  <a:pt x="69015" y="60000"/>
                  <a:pt x="66227" y="64317"/>
                  <a:pt x="66227" y="69643"/>
                </a:cubicBezTo>
                <a:lnTo>
                  <a:pt x="66227" y="82500"/>
                </a:lnTo>
                <a:lnTo>
                  <a:pt x="53773" y="82500"/>
                </a:lnTo>
                <a:lnTo>
                  <a:pt x="53773" y="69643"/>
                </a:lnTo>
                <a:cubicBezTo>
                  <a:pt x="53773" y="58992"/>
                  <a:pt x="59349" y="50357"/>
                  <a:pt x="66227" y="50357"/>
                </a:cubicBezTo>
                <a:cubicBezTo>
                  <a:pt x="69666" y="50357"/>
                  <a:pt x="72454" y="46040"/>
                  <a:pt x="72454" y="40714"/>
                </a:cubicBezTo>
                <a:cubicBezTo>
                  <a:pt x="72454" y="33613"/>
                  <a:pt x="66878" y="27857"/>
                  <a:pt x="60000" y="27857"/>
                </a:cubicBezTo>
                <a:cubicBezTo>
                  <a:pt x="53122" y="27857"/>
                  <a:pt x="47546" y="33613"/>
                  <a:pt x="47546" y="40714"/>
                </a:cubicBezTo>
                <a:close/>
                <a:moveTo>
                  <a:pt x="60000" y="85714"/>
                </a:moveTo>
                <a:cubicBezTo>
                  <a:pt x="65159" y="85714"/>
                  <a:pt x="69341" y="90032"/>
                  <a:pt x="69341" y="95357"/>
                </a:cubicBezTo>
                <a:cubicBezTo>
                  <a:pt x="69341" y="100683"/>
                  <a:pt x="65159" y="105000"/>
                  <a:pt x="60000" y="105000"/>
                </a:cubicBezTo>
                <a:cubicBezTo>
                  <a:pt x="54841" y="105000"/>
                  <a:pt x="50659" y="100683"/>
                  <a:pt x="50659" y="95357"/>
                </a:cubicBezTo>
                <a:cubicBezTo>
                  <a:pt x="50659" y="90032"/>
                  <a:pt x="54841" y="85714"/>
                  <a:pt x="60000" y="85714"/>
                </a:cubicBezTo>
                <a:close/>
              </a:path>
              <a:path extrusionOk="0" fill="darken" h="120000" w="120000">
                <a:moveTo>
                  <a:pt x="35091" y="40714"/>
                </a:moveTo>
                <a:cubicBezTo>
                  <a:pt x="35091" y="26513"/>
                  <a:pt x="46243" y="15000"/>
                  <a:pt x="60000" y="15000"/>
                </a:cubicBezTo>
                <a:cubicBezTo>
                  <a:pt x="73757" y="15000"/>
                  <a:pt x="84909" y="26513"/>
                  <a:pt x="84909" y="40714"/>
                </a:cubicBezTo>
                <a:cubicBezTo>
                  <a:pt x="84909" y="51365"/>
                  <a:pt x="79333" y="60000"/>
                  <a:pt x="72454" y="60000"/>
                </a:cubicBezTo>
                <a:cubicBezTo>
                  <a:pt x="69015" y="60000"/>
                  <a:pt x="66227" y="64317"/>
                  <a:pt x="66227" y="69643"/>
                </a:cubicBezTo>
                <a:lnTo>
                  <a:pt x="66227" y="82500"/>
                </a:lnTo>
                <a:lnTo>
                  <a:pt x="53773" y="82500"/>
                </a:lnTo>
                <a:lnTo>
                  <a:pt x="53773" y="69643"/>
                </a:lnTo>
                <a:cubicBezTo>
                  <a:pt x="53773" y="58992"/>
                  <a:pt x="59349" y="50357"/>
                  <a:pt x="66227" y="50357"/>
                </a:cubicBezTo>
                <a:cubicBezTo>
                  <a:pt x="69666" y="50357"/>
                  <a:pt x="72454" y="46040"/>
                  <a:pt x="72454" y="40714"/>
                </a:cubicBezTo>
                <a:cubicBezTo>
                  <a:pt x="72454" y="33613"/>
                  <a:pt x="66878" y="27857"/>
                  <a:pt x="60000" y="27857"/>
                </a:cubicBezTo>
                <a:cubicBezTo>
                  <a:pt x="53122" y="27857"/>
                  <a:pt x="47546" y="33613"/>
                  <a:pt x="47546" y="40714"/>
                </a:cubicBezTo>
                <a:close/>
                <a:moveTo>
                  <a:pt x="60000" y="85714"/>
                </a:moveTo>
                <a:cubicBezTo>
                  <a:pt x="65159" y="85714"/>
                  <a:pt x="69341" y="90032"/>
                  <a:pt x="69341" y="95357"/>
                </a:cubicBezTo>
                <a:cubicBezTo>
                  <a:pt x="69341" y="100683"/>
                  <a:pt x="65159" y="105000"/>
                  <a:pt x="60000" y="105000"/>
                </a:cubicBezTo>
                <a:cubicBezTo>
                  <a:pt x="54841" y="105000"/>
                  <a:pt x="50659" y="100683"/>
                  <a:pt x="50659" y="95357"/>
                </a:cubicBezTo>
                <a:cubicBezTo>
                  <a:pt x="50659" y="90032"/>
                  <a:pt x="54841" y="85714"/>
                  <a:pt x="60000" y="85714"/>
                </a:cubicBezTo>
                <a:close/>
              </a:path>
              <a:path extrusionOk="0" fill="none" h="120000" w="120000">
                <a:moveTo>
                  <a:pt x="35091" y="40714"/>
                </a:moveTo>
                <a:cubicBezTo>
                  <a:pt x="35091" y="26513"/>
                  <a:pt x="46243" y="15000"/>
                  <a:pt x="60000" y="15000"/>
                </a:cubicBezTo>
                <a:cubicBezTo>
                  <a:pt x="73757" y="15000"/>
                  <a:pt x="84909" y="26513"/>
                  <a:pt x="84909" y="40714"/>
                </a:cubicBezTo>
                <a:cubicBezTo>
                  <a:pt x="84909" y="51365"/>
                  <a:pt x="79333" y="60000"/>
                  <a:pt x="72454" y="60000"/>
                </a:cubicBezTo>
                <a:cubicBezTo>
                  <a:pt x="69015" y="60000"/>
                  <a:pt x="66227" y="64317"/>
                  <a:pt x="66227" y="69643"/>
                </a:cubicBezTo>
                <a:lnTo>
                  <a:pt x="66227" y="82500"/>
                </a:lnTo>
                <a:lnTo>
                  <a:pt x="53773" y="82500"/>
                </a:lnTo>
                <a:lnTo>
                  <a:pt x="53773" y="69643"/>
                </a:lnTo>
                <a:cubicBezTo>
                  <a:pt x="53773" y="58992"/>
                  <a:pt x="59349" y="50357"/>
                  <a:pt x="66227" y="50357"/>
                </a:cubicBezTo>
                <a:cubicBezTo>
                  <a:pt x="69666" y="50357"/>
                  <a:pt x="72454" y="46040"/>
                  <a:pt x="72454" y="40714"/>
                </a:cubicBezTo>
                <a:cubicBezTo>
                  <a:pt x="72454" y="33613"/>
                  <a:pt x="66878" y="27857"/>
                  <a:pt x="60000" y="27857"/>
                </a:cubicBezTo>
                <a:cubicBezTo>
                  <a:pt x="53122" y="27857"/>
                  <a:pt x="47546" y="33613"/>
                  <a:pt x="47546" y="40714"/>
                </a:cubicBezTo>
                <a:close/>
                <a:moveTo>
                  <a:pt x="60000" y="85714"/>
                </a:moveTo>
                <a:cubicBezTo>
                  <a:pt x="65159" y="85714"/>
                  <a:pt x="69341" y="90032"/>
                  <a:pt x="69341" y="95357"/>
                </a:cubicBezTo>
                <a:cubicBezTo>
                  <a:pt x="69341" y="100683"/>
                  <a:pt x="65159" y="105000"/>
                  <a:pt x="60000" y="105000"/>
                </a:cubicBezTo>
                <a:cubicBezTo>
                  <a:pt x="54841" y="105000"/>
                  <a:pt x="50659" y="100683"/>
                  <a:pt x="50659" y="95357"/>
                </a:cubicBezTo>
                <a:cubicBezTo>
                  <a:pt x="50659" y="90032"/>
                  <a:pt x="54841" y="85714"/>
                  <a:pt x="60000" y="85714"/>
                </a:cubicBezTo>
                <a:close/>
              </a:path>
              <a:path extrusionOk="0" fill="none" h="120000" w="120000">
                <a:moveTo>
                  <a:pt x="0" y="0"/>
                </a:moveTo>
                <a:lnTo>
                  <a:pt x="120000" y="0"/>
                </a:lnTo>
                <a:lnTo>
                  <a:pt x="120000" y="120000"/>
                </a:lnTo>
                <a:lnTo>
                  <a:pt x="0" y="120000"/>
                </a:lnTo>
                <a:close/>
              </a:path>
            </a:pathLst>
          </a:custGeom>
          <a:solidFill>
            <a:srgbClr val="FECB00"/>
          </a:solidFill>
          <a:ln cap="flat" cmpd="sng" w="12700">
            <a:solidFill>
              <a:srgbClr val="264159"/>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dk1"/>
              </a:buClr>
              <a:buSzPts val="1800"/>
              <a:buFont typeface="Arial"/>
              <a:buNone/>
            </a:pPr>
            <a:r>
              <a:t/>
            </a:r>
            <a:endParaRPr b="0" i="0" sz="1800" u="none" cap="none" strike="noStrike">
              <a:solidFill>
                <a:srgbClr val="FFFFFF"/>
              </a:solidFill>
              <a:latin typeface="Calibri"/>
              <a:ea typeface="Calibri"/>
              <a:cs typeface="Calibri"/>
              <a:sym typeface="Calibri"/>
            </a:endParaRPr>
          </a:p>
        </p:txBody>
      </p:sp>
      <p:sp>
        <p:nvSpPr>
          <p:cNvPr id="226" name="Google Shape;226;p4"/>
          <p:cNvSpPr/>
          <p:nvPr/>
        </p:nvSpPr>
        <p:spPr>
          <a:xfrm>
            <a:off x="6156727" y="3193338"/>
            <a:ext cx="335100" cy="324600"/>
          </a:xfrm>
          <a:custGeom>
            <a:rect b="b" l="l" r="r" t="t"/>
            <a:pathLst>
              <a:path extrusionOk="0" h="120000" w="120000">
                <a:moveTo>
                  <a:pt x="0" y="0"/>
                </a:moveTo>
                <a:lnTo>
                  <a:pt x="120000" y="0"/>
                </a:lnTo>
                <a:lnTo>
                  <a:pt x="120000" y="120000"/>
                </a:lnTo>
                <a:lnTo>
                  <a:pt x="0" y="120000"/>
                </a:lnTo>
                <a:close/>
                <a:moveTo>
                  <a:pt x="35091" y="40714"/>
                </a:moveTo>
                <a:cubicBezTo>
                  <a:pt x="35091" y="26513"/>
                  <a:pt x="46243" y="15000"/>
                  <a:pt x="60000" y="15000"/>
                </a:cubicBezTo>
                <a:cubicBezTo>
                  <a:pt x="73757" y="15000"/>
                  <a:pt x="84909" y="26513"/>
                  <a:pt x="84909" y="40714"/>
                </a:cubicBezTo>
                <a:cubicBezTo>
                  <a:pt x="84909" y="51365"/>
                  <a:pt x="79333" y="60000"/>
                  <a:pt x="72454" y="60000"/>
                </a:cubicBezTo>
                <a:cubicBezTo>
                  <a:pt x="69015" y="60000"/>
                  <a:pt x="66227" y="64317"/>
                  <a:pt x="66227" y="69643"/>
                </a:cubicBezTo>
                <a:lnTo>
                  <a:pt x="66227" y="82500"/>
                </a:lnTo>
                <a:lnTo>
                  <a:pt x="53773" y="82500"/>
                </a:lnTo>
                <a:lnTo>
                  <a:pt x="53773" y="69643"/>
                </a:lnTo>
                <a:cubicBezTo>
                  <a:pt x="53773" y="58992"/>
                  <a:pt x="59349" y="50357"/>
                  <a:pt x="66227" y="50357"/>
                </a:cubicBezTo>
                <a:cubicBezTo>
                  <a:pt x="69666" y="50357"/>
                  <a:pt x="72454" y="46040"/>
                  <a:pt x="72454" y="40714"/>
                </a:cubicBezTo>
                <a:cubicBezTo>
                  <a:pt x="72454" y="33613"/>
                  <a:pt x="66878" y="27857"/>
                  <a:pt x="60000" y="27857"/>
                </a:cubicBezTo>
                <a:cubicBezTo>
                  <a:pt x="53122" y="27857"/>
                  <a:pt x="47546" y="33613"/>
                  <a:pt x="47546" y="40714"/>
                </a:cubicBezTo>
                <a:close/>
                <a:moveTo>
                  <a:pt x="60000" y="85714"/>
                </a:moveTo>
                <a:cubicBezTo>
                  <a:pt x="65159" y="85714"/>
                  <a:pt x="69341" y="90032"/>
                  <a:pt x="69341" y="95357"/>
                </a:cubicBezTo>
                <a:cubicBezTo>
                  <a:pt x="69341" y="100683"/>
                  <a:pt x="65159" y="105000"/>
                  <a:pt x="60000" y="105000"/>
                </a:cubicBezTo>
                <a:cubicBezTo>
                  <a:pt x="54841" y="105000"/>
                  <a:pt x="50659" y="100683"/>
                  <a:pt x="50659" y="95357"/>
                </a:cubicBezTo>
                <a:cubicBezTo>
                  <a:pt x="50659" y="90032"/>
                  <a:pt x="54841" y="85714"/>
                  <a:pt x="60000" y="85714"/>
                </a:cubicBezTo>
                <a:close/>
              </a:path>
              <a:path extrusionOk="0" fill="darken" h="120000" w="120000">
                <a:moveTo>
                  <a:pt x="35091" y="40714"/>
                </a:moveTo>
                <a:cubicBezTo>
                  <a:pt x="35091" y="26513"/>
                  <a:pt x="46243" y="15000"/>
                  <a:pt x="60000" y="15000"/>
                </a:cubicBezTo>
                <a:cubicBezTo>
                  <a:pt x="73757" y="15000"/>
                  <a:pt x="84909" y="26513"/>
                  <a:pt x="84909" y="40714"/>
                </a:cubicBezTo>
                <a:cubicBezTo>
                  <a:pt x="84909" y="51365"/>
                  <a:pt x="79333" y="60000"/>
                  <a:pt x="72454" y="60000"/>
                </a:cubicBezTo>
                <a:cubicBezTo>
                  <a:pt x="69015" y="60000"/>
                  <a:pt x="66227" y="64317"/>
                  <a:pt x="66227" y="69643"/>
                </a:cubicBezTo>
                <a:lnTo>
                  <a:pt x="66227" y="82500"/>
                </a:lnTo>
                <a:lnTo>
                  <a:pt x="53773" y="82500"/>
                </a:lnTo>
                <a:lnTo>
                  <a:pt x="53773" y="69643"/>
                </a:lnTo>
                <a:cubicBezTo>
                  <a:pt x="53773" y="58992"/>
                  <a:pt x="59349" y="50357"/>
                  <a:pt x="66227" y="50357"/>
                </a:cubicBezTo>
                <a:cubicBezTo>
                  <a:pt x="69666" y="50357"/>
                  <a:pt x="72454" y="46040"/>
                  <a:pt x="72454" y="40714"/>
                </a:cubicBezTo>
                <a:cubicBezTo>
                  <a:pt x="72454" y="33613"/>
                  <a:pt x="66878" y="27857"/>
                  <a:pt x="60000" y="27857"/>
                </a:cubicBezTo>
                <a:cubicBezTo>
                  <a:pt x="53122" y="27857"/>
                  <a:pt x="47546" y="33613"/>
                  <a:pt x="47546" y="40714"/>
                </a:cubicBezTo>
                <a:close/>
                <a:moveTo>
                  <a:pt x="60000" y="85714"/>
                </a:moveTo>
                <a:cubicBezTo>
                  <a:pt x="65159" y="85714"/>
                  <a:pt x="69341" y="90032"/>
                  <a:pt x="69341" y="95357"/>
                </a:cubicBezTo>
                <a:cubicBezTo>
                  <a:pt x="69341" y="100683"/>
                  <a:pt x="65159" y="105000"/>
                  <a:pt x="60000" y="105000"/>
                </a:cubicBezTo>
                <a:cubicBezTo>
                  <a:pt x="54841" y="105000"/>
                  <a:pt x="50659" y="100683"/>
                  <a:pt x="50659" y="95357"/>
                </a:cubicBezTo>
                <a:cubicBezTo>
                  <a:pt x="50659" y="90032"/>
                  <a:pt x="54841" y="85714"/>
                  <a:pt x="60000" y="85714"/>
                </a:cubicBezTo>
                <a:close/>
              </a:path>
              <a:path extrusionOk="0" fill="none" h="120000" w="120000">
                <a:moveTo>
                  <a:pt x="35091" y="40714"/>
                </a:moveTo>
                <a:cubicBezTo>
                  <a:pt x="35091" y="26513"/>
                  <a:pt x="46243" y="15000"/>
                  <a:pt x="60000" y="15000"/>
                </a:cubicBezTo>
                <a:cubicBezTo>
                  <a:pt x="73757" y="15000"/>
                  <a:pt x="84909" y="26513"/>
                  <a:pt x="84909" y="40714"/>
                </a:cubicBezTo>
                <a:cubicBezTo>
                  <a:pt x="84909" y="51365"/>
                  <a:pt x="79333" y="60000"/>
                  <a:pt x="72454" y="60000"/>
                </a:cubicBezTo>
                <a:cubicBezTo>
                  <a:pt x="69015" y="60000"/>
                  <a:pt x="66227" y="64317"/>
                  <a:pt x="66227" y="69643"/>
                </a:cubicBezTo>
                <a:lnTo>
                  <a:pt x="66227" y="82500"/>
                </a:lnTo>
                <a:lnTo>
                  <a:pt x="53773" y="82500"/>
                </a:lnTo>
                <a:lnTo>
                  <a:pt x="53773" y="69643"/>
                </a:lnTo>
                <a:cubicBezTo>
                  <a:pt x="53773" y="58992"/>
                  <a:pt x="59349" y="50357"/>
                  <a:pt x="66227" y="50357"/>
                </a:cubicBezTo>
                <a:cubicBezTo>
                  <a:pt x="69666" y="50357"/>
                  <a:pt x="72454" y="46040"/>
                  <a:pt x="72454" y="40714"/>
                </a:cubicBezTo>
                <a:cubicBezTo>
                  <a:pt x="72454" y="33613"/>
                  <a:pt x="66878" y="27857"/>
                  <a:pt x="60000" y="27857"/>
                </a:cubicBezTo>
                <a:cubicBezTo>
                  <a:pt x="53122" y="27857"/>
                  <a:pt x="47546" y="33613"/>
                  <a:pt x="47546" y="40714"/>
                </a:cubicBezTo>
                <a:close/>
                <a:moveTo>
                  <a:pt x="60000" y="85714"/>
                </a:moveTo>
                <a:cubicBezTo>
                  <a:pt x="65159" y="85714"/>
                  <a:pt x="69341" y="90032"/>
                  <a:pt x="69341" y="95357"/>
                </a:cubicBezTo>
                <a:cubicBezTo>
                  <a:pt x="69341" y="100683"/>
                  <a:pt x="65159" y="105000"/>
                  <a:pt x="60000" y="105000"/>
                </a:cubicBezTo>
                <a:cubicBezTo>
                  <a:pt x="54841" y="105000"/>
                  <a:pt x="50659" y="100683"/>
                  <a:pt x="50659" y="95357"/>
                </a:cubicBezTo>
                <a:cubicBezTo>
                  <a:pt x="50659" y="90032"/>
                  <a:pt x="54841" y="85714"/>
                  <a:pt x="60000" y="85714"/>
                </a:cubicBezTo>
                <a:close/>
              </a:path>
              <a:path extrusionOk="0" fill="none" h="120000" w="120000">
                <a:moveTo>
                  <a:pt x="0" y="0"/>
                </a:moveTo>
                <a:lnTo>
                  <a:pt x="120000" y="0"/>
                </a:lnTo>
                <a:lnTo>
                  <a:pt x="120000" y="120000"/>
                </a:lnTo>
                <a:lnTo>
                  <a:pt x="0" y="120000"/>
                </a:lnTo>
                <a:close/>
              </a:path>
            </a:pathLst>
          </a:custGeom>
          <a:solidFill>
            <a:srgbClr val="FECB00"/>
          </a:solidFill>
          <a:ln cap="flat" cmpd="sng" w="12700">
            <a:solidFill>
              <a:srgbClr val="264159"/>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dk1"/>
              </a:buClr>
              <a:buSzPts val="1800"/>
              <a:buFont typeface="Arial"/>
              <a:buNone/>
            </a:pPr>
            <a:r>
              <a:t/>
            </a:r>
            <a:endParaRPr b="0" i="0" sz="1800" u="none" cap="none" strike="noStrike">
              <a:solidFill>
                <a:srgbClr val="FFFFFF"/>
              </a:solidFill>
              <a:latin typeface="Calibri"/>
              <a:ea typeface="Calibri"/>
              <a:cs typeface="Calibri"/>
              <a:sym typeface="Calibri"/>
            </a:endParaRPr>
          </a:p>
        </p:txBody>
      </p:sp>
    </p:spTree>
  </p:cSld>
  <p:clrMapOvr>
    <a:masterClrMapping/>
  </p:clrMapOvr>
  <mc:AlternateContent>
    <mc:Choice Requires="p14">
      <p:transition spd="slow" p14:dur="700">
        <p:fade/>
      </p:transition>
    </mc:Choice>
    <mc:Fallback>
      <p:transition spd="slow">
        <p:fade/>
      </p:transition>
    </mc:Fallback>
  </mc:AlternateContent>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199"/>
                                        </p:tgtEl>
                                        <p:attrNameLst>
                                          <p:attrName>style.visibility</p:attrName>
                                        </p:attrNameLst>
                                      </p:cBhvr>
                                      <p:to>
                                        <p:strVal val="visible"/>
                                      </p:to>
                                    </p:set>
                                    <p:anim calcmode="lin" valueType="num">
                                      <p:cBhvr additive="base">
                                        <p:cTn dur="500"/>
                                        <p:tgtEl>
                                          <p:spTgt spid="199"/>
                                        </p:tgtEl>
                                        <p:attrNameLst>
                                          <p:attrName>ppt_y</p:attrName>
                                        </p:attrNameLst>
                                      </p:cBhvr>
                                      <p:tavLst>
                                        <p:tav fmla="" tm="0">
                                          <p:val>
                                            <p:strVal val="#ppt_y+1"/>
                                          </p:val>
                                        </p:tav>
                                        <p:tav fmla="" tm="100000">
                                          <p:val>
                                            <p:strVal val="#ppt_y"/>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xit" presetID="10" presetSubtype="0">
                                  <p:stCondLst>
                                    <p:cond delay="0"/>
                                  </p:stCondLst>
                                  <p:childTnLst>
                                    <p:animEffect filter="fade" transition="out">
                                      <p:cBhvr>
                                        <p:cTn dur="500"/>
                                        <p:tgtEl>
                                          <p:spTgt spid="219"/>
                                        </p:tgtEl>
                                      </p:cBhvr>
                                    </p:animEffect>
                                    <p:set>
                                      <p:cBhvr>
                                        <p:cTn dur="1" fill="hold">
                                          <p:stCondLst>
                                            <p:cond delay="500"/>
                                          </p:stCondLst>
                                        </p:cTn>
                                        <p:tgtEl>
                                          <p:spTgt spid="219"/>
                                        </p:tgtEl>
                                        <p:attrNameLst>
                                          <p:attrName>style.visibility</p:attrName>
                                        </p:attrNameLst>
                                      </p:cBhvr>
                                      <p:to>
                                        <p:strVal val="hidden"/>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01"/>
                                        </p:tgtEl>
                                        <p:attrNameLst>
                                          <p:attrName>style.visibility</p:attrName>
                                        </p:attrNameLst>
                                      </p:cBhvr>
                                      <p:to>
                                        <p:strVal val="visible"/>
                                      </p:to>
                                    </p:set>
                                    <p:animEffect filter="fade" transition="in">
                                      <p:cBhvr>
                                        <p:cTn dur="500"/>
                                        <p:tgtEl>
                                          <p:spTgt spid="201"/>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04"/>
                                        </p:tgtEl>
                                        <p:attrNameLst>
                                          <p:attrName>style.visibility</p:attrName>
                                        </p:attrNameLst>
                                      </p:cBhvr>
                                      <p:to>
                                        <p:strVal val="visible"/>
                                      </p:to>
                                    </p:set>
                                    <p:animEffect filter="fade" transition="in">
                                      <p:cBhvr>
                                        <p:cTn dur="500"/>
                                        <p:tgtEl>
                                          <p:spTgt spid="204"/>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07"/>
                                        </p:tgtEl>
                                        <p:attrNameLst>
                                          <p:attrName>style.visibility</p:attrName>
                                        </p:attrNameLst>
                                      </p:cBhvr>
                                      <p:to>
                                        <p:strVal val="visible"/>
                                      </p:to>
                                    </p:set>
                                    <p:animEffect filter="fade" transition="in">
                                      <p:cBhvr>
                                        <p:cTn dur="500"/>
                                        <p:tgtEl>
                                          <p:spTgt spid="207"/>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10"/>
                                        </p:tgtEl>
                                        <p:attrNameLst>
                                          <p:attrName>style.visibility</p:attrName>
                                        </p:attrNameLst>
                                      </p:cBhvr>
                                      <p:to>
                                        <p:strVal val="visible"/>
                                      </p:to>
                                    </p:set>
                                    <p:animEffect filter="fade" transition="in">
                                      <p:cBhvr>
                                        <p:cTn dur="500"/>
                                        <p:tgtEl>
                                          <p:spTgt spid="210"/>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13"/>
                                        </p:tgtEl>
                                        <p:attrNameLst>
                                          <p:attrName>style.visibility</p:attrName>
                                        </p:attrNameLst>
                                      </p:cBhvr>
                                      <p:to>
                                        <p:strVal val="visible"/>
                                      </p:to>
                                    </p:set>
                                    <p:animEffect filter="fade" transition="in">
                                      <p:cBhvr>
                                        <p:cTn dur="500"/>
                                        <p:tgtEl>
                                          <p:spTgt spid="213"/>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16"/>
                                        </p:tgtEl>
                                        <p:attrNameLst>
                                          <p:attrName>style.visibility</p:attrName>
                                        </p:attrNameLst>
                                      </p:cBhvr>
                                      <p:to>
                                        <p:strVal val="visible"/>
                                      </p:to>
                                    </p:set>
                                    <p:animEffect filter="fade" transition="in">
                                      <p:cBhvr>
                                        <p:cTn dur="500"/>
                                        <p:tgtEl>
                                          <p:spTgt spid="216"/>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0">
  <p:cSld>
    <p:bg>
      <p:bgPr>
        <a:solidFill>
          <a:schemeClr val="lt1"/>
        </a:solidFill>
      </p:bgPr>
    </p:bg>
    <p:spTree>
      <p:nvGrpSpPr>
        <p:cNvPr id="230" name="Shape 230"/>
        <p:cNvGrpSpPr/>
        <p:nvPr/>
      </p:nvGrpSpPr>
      <p:grpSpPr>
        <a:xfrm>
          <a:off x="0" y="0"/>
          <a:ext cx="0" cy="0"/>
          <a:chOff x="0" y="0"/>
          <a:chExt cx="0" cy="0"/>
        </a:xfrm>
      </p:grpSpPr>
      <p:pic>
        <p:nvPicPr>
          <p:cNvPr descr="A close-up of a grass field&#10;&#10;Description automatically generated" id="231" name="Google Shape;231;p5"/>
          <p:cNvPicPr preferRelativeResize="0"/>
          <p:nvPr/>
        </p:nvPicPr>
        <p:blipFill rotWithShape="1">
          <a:blip r:embed="rId3">
            <a:alphaModFix/>
          </a:blip>
          <a:srcRect b="0" l="0" r="0" t="58913"/>
          <a:stretch/>
        </p:blipFill>
        <p:spPr>
          <a:xfrm>
            <a:off x="-1" y="5321053"/>
            <a:ext cx="12188825" cy="1556792"/>
          </a:xfrm>
          <a:prstGeom prst="rect">
            <a:avLst/>
          </a:prstGeom>
          <a:noFill/>
          <a:ln>
            <a:noFill/>
          </a:ln>
        </p:spPr>
      </p:pic>
      <p:sp>
        <p:nvSpPr>
          <p:cNvPr id="232" name="Google Shape;232;p5"/>
          <p:cNvSpPr txBox="1"/>
          <p:nvPr/>
        </p:nvSpPr>
        <p:spPr>
          <a:xfrm>
            <a:off x="713678" y="1291428"/>
            <a:ext cx="10721238" cy="3293209"/>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2600">
                <a:solidFill>
                  <a:schemeClr val="dk1"/>
                </a:solidFill>
                <a:latin typeface="Calibri"/>
                <a:ea typeface="Calibri"/>
                <a:cs typeface="Calibri"/>
                <a:sym typeface="Calibri"/>
              </a:rPr>
              <a:t>Conti-style games:</a:t>
            </a:r>
            <a:endParaRPr/>
          </a:p>
          <a:p>
            <a:pPr indent="0" lvl="0" marL="0" marR="0" rtl="0" algn="l">
              <a:spcBef>
                <a:spcPts val="0"/>
              </a:spcBef>
              <a:spcAft>
                <a:spcPts val="0"/>
              </a:spcAft>
              <a:buNone/>
            </a:pPr>
            <a:r>
              <a:t/>
            </a:r>
            <a:endParaRPr sz="2600">
              <a:solidFill>
                <a:schemeClr val="dk1"/>
              </a:solidFill>
              <a:latin typeface="Calibri"/>
              <a:ea typeface="Calibri"/>
              <a:cs typeface="Calibri"/>
              <a:sym typeface="Calibri"/>
            </a:endParaRPr>
          </a:p>
          <a:p>
            <a:pPr indent="-457200" lvl="0" marL="457200" marR="0" rtl="0" algn="l">
              <a:spcBef>
                <a:spcPts val="0"/>
              </a:spcBef>
              <a:spcAft>
                <a:spcPts val="0"/>
              </a:spcAft>
              <a:buClr>
                <a:schemeClr val="dk1"/>
              </a:buClr>
              <a:buSzPts val="2600"/>
              <a:buFont typeface="Arial"/>
              <a:buChar char="•"/>
            </a:pPr>
            <a:r>
              <a:rPr lang="en-US" sz="2600">
                <a:solidFill>
                  <a:schemeClr val="dk1"/>
                </a:solidFill>
                <a:latin typeface="Calibri"/>
                <a:ea typeface="Calibri"/>
                <a:cs typeface="Calibri"/>
                <a:sym typeface="Calibri"/>
              </a:rPr>
              <a:t>Interactive activities to reinforce existing vocabulary (e.g. colours, simple verbs, countries) and introduce new vocabulary (e.g. new verbs, football terms)</a:t>
            </a:r>
            <a:endParaRPr/>
          </a:p>
          <a:p>
            <a:pPr indent="-457200" lvl="0" marL="457200" marR="0" rtl="0" algn="l">
              <a:spcBef>
                <a:spcPts val="0"/>
              </a:spcBef>
              <a:spcAft>
                <a:spcPts val="0"/>
              </a:spcAft>
              <a:buClr>
                <a:schemeClr val="dk1"/>
              </a:buClr>
              <a:buSzPts val="2600"/>
              <a:buFont typeface="Arial"/>
              <a:buChar char="•"/>
            </a:pPr>
            <a:r>
              <a:rPr lang="en-US" sz="2600">
                <a:solidFill>
                  <a:schemeClr val="dk1"/>
                </a:solidFill>
                <a:latin typeface="Calibri"/>
                <a:ea typeface="Calibri"/>
                <a:cs typeface="Calibri"/>
                <a:sym typeface="Calibri"/>
              </a:rPr>
              <a:t>All in present tense – adaptable to include other tenses</a:t>
            </a:r>
            <a:endParaRPr/>
          </a:p>
          <a:p>
            <a:pPr indent="-457200" lvl="0" marL="457200" marR="0" rtl="0" algn="l">
              <a:spcBef>
                <a:spcPts val="0"/>
              </a:spcBef>
              <a:spcAft>
                <a:spcPts val="0"/>
              </a:spcAft>
              <a:buClr>
                <a:schemeClr val="dk1"/>
              </a:buClr>
              <a:buSzPts val="2600"/>
              <a:buFont typeface="Arial"/>
              <a:buChar char="•"/>
            </a:pPr>
            <a:r>
              <a:rPr lang="en-US" sz="2600">
                <a:solidFill>
                  <a:schemeClr val="dk1"/>
                </a:solidFill>
                <a:latin typeface="Calibri"/>
                <a:ea typeface="Calibri"/>
                <a:cs typeface="Calibri"/>
                <a:sym typeface="Calibri"/>
              </a:rPr>
              <a:t>Whole class/group/pair activities</a:t>
            </a:r>
            <a:endParaRPr/>
          </a:p>
          <a:p>
            <a:pPr indent="-457200" lvl="0" marL="457200" marR="0" rtl="0" algn="l">
              <a:spcBef>
                <a:spcPts val="0"/>
              </a:spcBef>
              <a:spcAft>
                <a:spcPts val="0"/>
              </a:spcAft>
              <a:buClr>
                <a:schemeClr val="dk1"/>
              </a:buClr>
              <a:buSzPts val="2600"/>
              <a:buFont typeface="Arial"/>
              <a:buChar char="•"/>
            </a:pPr>
            <a:r>
              <a:rPr lang="en-US" sz="2600">
                <a:solidFill>
                  <a:schemeClr val="dk1"/>
                </a:solidFill>
                <a:latin typeface="Calibri"/>
                <a:ea typeface="Calibri"/>
                <a:cs typeface="Calibri"/>
                <a:sym typeface="Calibri"/>
              </a:rPr>
              <a:t>Adapt as necessary</a:t>
            </a:r>
            <a:endParaRPr sz="2600">
              <a:solidFill>
                <a:schemeClr val="dk1"/>
              </a:solidFill>
              <a:latin typeface="Calibri"/>
              <a:ea typeface="Calibri"/>
              <a:cs typeface="Calibri"/>
              <a:sym typeface="Calibri"/>
            </a:endParaRPr>
          </a:p>
        </p:txBody>
      </p:sp>
    </p:spTree>
  </p:cSld>
  <p:clrMapOvr>
    <a:masterClrMapping/>
  </p:clrMapOvr>
  <mc:AlternateContent>
    <mc:Choice Requires="p14">
      <p:transition spd="slow" p14:dur="700">
        <p:fade/>
      </p:transition>
    </mc:Choice>
    <mc:Fallback>
      <p:transition spd="slow">
        <p:fade/>
      </p:transition>
    </mc:Fallback>
  </mc:AlternateContent>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37" name="Shape 237"/>
        <p:cNvGrpSpPr/>
        <p:nvPr/>
      </p:nvGrpSpPr>
      <p:grpSpPr>
        <a:xfrm>
          <a:off x="0" y="0"/>
          <a:ext cx="0" cy="0"/>
          <a:chOff x="0" y="0"/>
          <a:chExt cx="0" cy="0"/>
        </a:xfrm>
      </p:grpSpPr>
      <p:pic>
        <p:nvPicPr>
          <p:cNvPr descr="A close-up of a grass field&#10;&#10;Description automatically generated" id="238" name="Google Shape;238;p6"/>
          <p:cNvPicPr preferRelativeResize="0"/>
          <p:nvPr/>
        </p:nvPicPr>
        <p:blipFill rotWithShape="1">
          <a:blip r:embed="rId3">
            <a:alphaModFix/>
          </a:blip>
          <a:srcRect b="0" l="0" r="0" t="58913"/>
          <a:stretch/>
        </p:blipFill>
        <p:spPr>
          <a:xfrm>
            <a:off x="-1" y="5321053"/>
            <a:ext cx="12188825" cy="1556792"/>
          </a:xfrm>
          <a:prstGeom prst="rect">
            <a:avLst/>
          </a:prstGeom>
          <a:noFill/>
          <a:ln>
            <a:noFill/>
          </a:ln>
        </p:spPr>
      </p:pic>
      <p:sp>
        <p:nvSpPr>
          <p:cNvPr id="239" name="Google Shape;239;p6"/>
          <p:cNvSpPr txBox="1"/>
          <p:nvPr/>
        </p:nvSpPr>
        <p:spPr>
          <a:xfrm>
            <a:off x="1317522" y="1070712"/>
            <a:ext cx="10117394" cy="4439677"/>
          </a:xfrm>
          <a:prstGeom prst="rect">
            <a:avLst/>
          </a:prstGeom>
          <a:noFill/>
          <a:ln>
            <a:noFill/>
          </a:ln>
        </p:spPr>
        <p:txBody>
          <a:bodyPr anchorCtr="0" anchor="t" bIns="45700" lIns="91425" spcFirstLastPara="1" rIns="91425" wrap="square" tIns="45700">
            <a:spAutoFit/>
          </a:bodyPr>
          <a:lstStyle/>
          <a:p>
            <a:pPr indent="-514350" lvl="0" marL="514350" marR="0" rtl="0" algn="l">
              <a:spcBef>
                <a:spcPts val="0"/>
              </a:spcBef>
              <a:spcAft>
                <a:spcPts val="0"/>
              </a:spcAft>
              <a:buClr>
                <a:srgbClr val="000000"/>
              </a:buClr>
              <a:buSzPts val="2600"/>
              <a:buFont typeface="Calibri"/>
              <a:buAutoNum type="arabicPeriod"/>
            </a:pPr>
            <a:r>
              <a:rPr lang="en-US" sz="2600">
                <a:solidFill>
                  <a:srgbClr val="000000"/>
                </a:solidFill>
                <a:latin typeface="Calibri"/>
                <a:ea typeface="Calibri"/>
                <a:cs typeface="Calibri"/>
                <a:sym typeface="Calibri"/>
              </a:rPr>
              <a:t>Alemania gana el partido 2-1.</a:t>
            </a:r>
            <a:endParaRPr/>
          </a:p>
          <a:p>
            <a:pPr indent="-514350" lvl="0" marL="514350" marR="0" rtl="0" algn="l">
              <a:spcBef>
                <a:spcPts val="300"/>
              </a:spcBef>
              <a:spcAft>
                <a:spcPts val="0"/>
              </a:spcAft>
              <a:buClr>
                <a:srgbClr val="000000"/>
              </a:buClr>
              <a:buSzPts val="2600"/>
              <a:buFont typeface="Calibri"/>
              <a:buAutoNum type="arabicPeriod"/>
            </a:pPr>
            <a:r>
              <a:rPr lang="en-US" sz="2600">
                <a:solidFill>
                  <a:srgbClr val="000000"/>
                </a:solidFill>
                <a:latin typeface="Calibri"/>
                <a:ea typeface="Calibri"/>
                <a:cs typeface="Calibri"/>
                <a:sym typeface="Calibri"/>
              </a:rPr>
              <a:t>Lionel Messi marca tres goles.</a:t>
            </a:r>
            <a:endParaRPr/>
          </a:p>
          <a:p>
            <a:pPr indent="-514350" lvl="0" marL="514350" marR="0" rtl="0" algn="l">
              <a:spcBef>
                <a:spcPts val="300"/>
              </a:spcBef>
              <a:spcAft>
                <a:spcPts val="0"/>
              </a:spcAft>
              <a:buClr>
                <a:srgbClr val="000000"/>
              </a:buClr>
              <a:buSzPts val="2600"/>
              <a:buFont typeface="Calibri"/>
              <a:buAutoNum type="arabicPeriod"/>
            </a:pPr>
            <a:r>
              <a:rPr lang="en-US" sz="2600">
                <a:solidFill>
                  <a:srgbClr val="000000"/>
                </a:solidFill>
                <a:latin typeface="Calibri"/>
                <a:ea typeface="Calibri"/>
                <a:cs typeface="Calibri"/>
                <a:sym typeface="Calibri"/>
              </a:rPr>
              <a:t>Bruno Fernandes recibe una tarjeta amarilla.</a:t>
            </a:r>
            <a:endParaRPr/>
          </a:p>
          <a:p>
            <a:pPr indent="-514350" lvl="0" marL="514350" marR="0" rtl="0" algn="l">
              <a:spcBef>
                <a:spcPts val="300"/>
              </a:spcBef>
              <a:spcAft>
                <a:spcPts val="0"/>
              </a:spcAft>
              <a:buClr>
                <a:srgbClr val="000000"/>
              </a:buClr>
              <a:buSzPts val="2600"/>
              <a:buFont typeface="Calibri"/>
              <a:buAutoNum type="arabicPeriod"/>
            </a:pPr>
            <a:r>
              <a:rPr lang="en-US" sz="2600">
                <a:solidFill>
                  <a:srgbClr val="000000"/>
                </a:solidFill>
                <a:latin typeface="Calibri"/>
                <a:ea typeface="Calibri"/>
                <a:cs typeface="Calibri"/>
                <a:sym typeface="Calibri"/>
              </a:rPr>
              <a:t>Turquía pierde el partido 1-0.</a:t>
            </a:r>
            <a:endParaRPr/>
          </a:p>
          <a:p>
            <a:pPr indent="-514350" lvl="0" marL="514350" marR="0" rtl="0" algn="l">
              <a:spcBef>
                <a:spcPts val="300"/>
              </a:spcBef>
              <a:spcAft>
                <a:spcPts val="0"/>
              </a:spcAft>
              <a:buClr>
                <a:srgbClr val="000000"/>
              </a:buClr>
              <a:buSzPts val="2600"/>
              <a:buFont typeface="Calibri"/>
              <a:buAutoNum type="arabicPeriod"/>
            </a:pPr>
            <a:r>
              <a:rPr lang="en-US" sz="2600">
                <a:solidFill>
                  <a:srgbClr val="000000"/>
                </a:solidFill>
                <a:latin typeface="Calibri"/>
                <a:ea typeface="Calibri"/>
                <a:cs typeface="Calibri"/>
                <a:sym typeface="Calibri"/>
              </a:rPr>
              <a:t>Escocia juega el domingo.</a:t>
            </a:r>
            <a:endParaRPr/>
          </a:p>
          <a:p>
            <a:pPr indent="-514350" lvl="0" marL="514350" marR="0" rtl="0" algn="l">
              <a:spcBef>
                <a:spcPts val="300"/>
              </a:spcBef>
              <a:spcAft>
                <a:spcPts val="0"/>
              </a:spcAft>
              <a:buClr>
                <a:srgbClr val="000000"/>
              </a:buClr>
              <a:buSzPts val="2600"/>
              <a:buFont typeface="Calibri"/>
              <a:buAutoNum type="arabicPeriod"/>
            </a:pPr>
            <a:r>
              <a:rPr lang="en-US" sz="2600">
                <a:solidFill>
                  <a:srgbClr val="000000"/>
                </a:solidFill>
                <a:latin typeface="Calibri"/>
                <a:ea typeface="Calibri"/>
                <a:cs typeface="Calibri"/>
                <a:sym typeface="Calibri"/>
              </a:rPr>
              <a:t>Virgil van Dijk recibe una tarjeta roja.</a:t>
            </a:r>
            <a:endParaRPr/>
          </a:p>
          <a:p>
            <a:pPr indent="-514350" lvl="0" marL="514350" marR="0" rtl="0" algn="l">
              <a:spcBef>
                <a:spcPts val="300"/>
              </a:spcBef>
              <a:spcAft>
                <a:spcPts val="0"/>
              </a:spcAft>
              <a:buClr>
                <a:srgbClr val="000000"/>
              </a:buClr>
              <a:buSzPts val="2600"/>
              <a:buFont typeface="Calibri"/>
              <a:buAutoNum type="arabicPeriod"/>
            </a:pPr>
            <a:r>
              <a:rPr lang="en-US" sz="2600">
                <a:solidFill>
                  <a:srgbClr val="000000"/>
                </a:solidFill>
                <a:latin typeface="Calibri"/>
                <a:ea typeface="Calibri"/>
                <a:cs typeface="Calibri"/>
                <a:sym typeface="Calibri"/>
              </a:rPr>
              <a:t>Corea del Sur pierde el partido 4-2.</a:t>
            </a:r>
            <a:endParaRPr/>
          </a:p>
          <a:p>
            <a:pPr indent="-514350" lvl="0" marL="514350" marR="0" rtl="0" algn="l">
              <a:spcBef>
                <a:spcPts val="300"/>
              </a:spcBef>
              <a:spcAft>
                <a:spcPts val="0"/>
              </a:spcAft>
              <a:buClr>
                <a:srgbClr val="000000"/>
              </a:buClr>
              <a:buSzPts val="2600"/>
              <a:buFont typeface="Calibri"/>
              <a:buAutoNum type="arabicPeriod"/>
            </a:pPr>
            <a:r>
              <a:rPr lang="en-US" sz="2600">
                <a:solidFill>
                  <a:srgbClr val="000000"/>
                </a:solidFill>
                <a:latin typeface="Calibri"/>
                <a:ea typeface="Calibri"/>
                <a:cs typeface="Calibri"/>
                <a:sym typeface="Calibri"/>
              </a:rPr>
              <a:t>Lamine Yamal marca un gol.</a:t>
            </a:r>
            <a:endParaRPr/>
          </a:p>
          <a:p>
            <a:pPr indent="-514350" lvl="0" marL="514350" marR="0" rtl="0" algn="l">
              <a:spcBef>
                <a:spcPts val="300"/>
              </a:spcBef>
              <a:spcAft>
                <a:spcPts val="0"/>
              </a:spcAft>
              <a:buClr>
                <a:srgbClr val="000000"/>
              </a:buClr>
              <a:buSzPts val="2600"/>
              <a:buFont typeface="Calibri"/>
              <a:buAutoNum type="arabicPeriod"/>
            </a:pPr>
            <a:r>
              <a:rPr lang="en-US" sz="2600">
                <a:solidFill>
                  <a:srgbClr val="000000"/>
                </a:solidFill>
                <a:latin typeface="Calibri"/>
                <a:ea typeface="Calibri"/>
                <a:cs typeface="Calibri"/>
                <a:sym typeface="Calibri"/>
              </a:rPr>
              <a:t>Francia gana el partido 5-3.</a:t>
            </a:r>
            <a:endParaRPr/>
          </a:p>
          <a:p>
            <a:pPr indent="-514350" lvl="0" marL="514350" marR="0" rtl="0" algn="l">
              <a:spcBef>
                <a:spcPts val="300"/>
              </a:spcBef>
              <a:spcAft>
                <a:spcPts val="0"/>
              </a:spcAft>
              <a:buClr>
                <a:srgbClr val="000000"/>
              </a:buClr>
              <a:buSzPts val="2600"/>
              <a:buFont typeface="Calibri"/>
              <a:buAutoNum type="arabicPeriod"/>
            </a:pPr>
            <a:r>
              <a:rPr lang="en-US" sz="2600">
                <a:solidFill>
                  <a:srgbClr val="000000"/>
                </a:solidFill>
                <a:latin typeface="Calibri"/>
                <a:ea typeface="Calibri"/>
                <a:cs typeface="Calibri"/>
                <a:sym typeface="Calibri"/>
              </a:rPr>
              <a:t>Mi jugador favorito es Vinícius Junior.</a:t>
            </a:r>
            <a:endParaRPr sz="2600">
              <a:solidFill>
                <a:srgbClr val="000000"/>
              </a:solidFill>
              <a:latin typeface="Calibri"/>
              <a:ea typeface="Calibri"/>
              <a:cs typeface="Calibri"/>
              <a:sym typeface="Calibri"/>
            </a:endParaRPr>
          </a:p>
        </p:txBody>
      </p:sp>
      <p:sp>
        <p:nvSpPr>
          <p:cNvPr id="240" name="Google Shape;240;p6"/>
          <p:cNvSpPr txBox="1"/>
          <p:nvPr/>
        </p:nvSpPr>
        <p:spPr>
          <a:xfrm>
            <a:off x="3052631" y="260439"/>
            <a:ext cx="6083559" cy="769441"/>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n-US" sz="4400">
                <a:solidFill>
                  <a:srgbClr val="000000"/>
                </a:solidFill>
                <a:latin typeface="Calibri"/>
                <a:ea typeface="Calibri"/>
                <a:cs typeface="Calibri"/>
                <a:sym typeface="Calibri"/>
              </a:rPr>
              <a:t>WHICH SENTENCE?</a:t>
            </a:r>
            <a:endParaRPr b="1" sz="4400">
              <a:solidFill>
                <a:srgbClr val="000000"/>
              </a:solidFill>
              <a:latin typeface="Calibri"/>
              <a:ea typeface="Calibri"/>
              <a:cs typeface="Calibri"/>
              <a:sym typeface="Calibri"/>
            </a:endParaRPr>
          </a:p>
        </p:txBody>
      </p:sp>
    </p:spTree>
  </p:cSld>
  <p:clrMapOvr>
    <a:masterClrMapping/>
  </p:clrMapOvr>
  <mc:AlternateContent>
    <mc:Choice Requires="p14">
      <p:transition spd="slow" p14:dur="700">
        <p:fade/>
      </p:transition>
    </mc:Choice>
    <mc:Fallback>
      <p:transition spd="slow">
        <p:fade/>
      </p:transition>
    </mc:Fallback>
  </mc:AlternateContent>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45" name="Shape 245"/>
        <p:cNvGrpSpPr/>
        <p:nvPr/>
      </p:nvGrpSpPr>
      <p:grpSpPr>
        <a:xfrm>
          <a:off x="0" y="0"/>
          <a:ext cx="0" cy="0"/>
          <a:chOff x="0" y="0"/>
          <a:chExt cx="0" cy="0"/>
        </a:xfrm>
      </p:grpSpPr>
      <p:pic>
        <p:nvPicPr>
          <p:cNvPr descr="A close-up of a grass field&#10;&#10;Description automatically generated" id="246" name="Google Shape;246;p7"/>
          <p:cNvPicPr preferRelativeResize="0"/>
          <p:nvPr/>
        </p:nvPicPr>
        <p:blipFill rotWithShape="1">
          <a:blip r:embed="rId3">
            <a:alphaModFix/>
          </a:blip>
          <a:srcRect b="0" l="0" r="0" t="58913"/>
          <a:stretch/>
        </p:blipFill>
        <p:spPr>
          <a:xfrm>
            <a:off x="-1" y="5321053"/>
            <a:ext cx="12188825" cy="1556792"/>
          </a:xfrm>
          <a:prstGeom prst="rect">
            <a:avLst/>
          </a:prstGeom>
          <a:noFill/>
          <a:ln>
            <a:noFill/>
          </a:ln>
        </p:spPr>
      </p:pic>
      <p:sp>
        <p:nvSpPr>
          <p:cNvPr id="247" name="Google Shape;247;p7"/>
          <p:cNvSpPr txBox="1"/>
          <p:nvPr/>
        </p:nvSpPr>
        <p:spPr>
          <a:xfrm>
            <a:off x="1317522" y="1070712"/>
            <a:ext cx="10117394" cy="4439677"/>
          </a:xfrm>
          <a:prstGeom prst="rect">
            <a:avLst/>
          </a:prstGeom>
          <a:noFill/>
          <a:ln>
            <a:noFill/>
          </a:ln>
        </p:spPr>
        <p:txBody>
          <a:bodyPr anchorCtr="0" anchor="t" bIns="45700" lIns="91425" spcFirstLastPara="1" rIns="91425" wrap="square" tIns="45700">
            <a:spAutoFit/>
          </a:bodyPr>
          <a:lstStyle/>
          <a:p>
            <a:pPr indent="-514350" lvl="0" marL="514350" marR="0" rtl="0" algn="l">
              <a:spcBef>
                <a:spcPts val="0"/>
              </a:spcBef>
              <a:spcAft>
                <a:spcPts val="0"/>
              </a:spcAft>
              <a:buClr>
                <a:srgbClr val="000000"/>
              </a:buClr>
              <a:buSzPts val="2600"/>
              <a:buFont typeface="Calibri"/>
              <a:buAutoNum type="arabicPeriod"/>
            </a:pPr>
            <a:r>
              <a:rPr lang="en-US" sz="2600">
                <a:solidFill>
                  <a:srgbClr val="000000"/>
                </a:solidFill>
                <a:latin typeface="Calibri"/>
                <a:ea typeface="Calibri"/>
                <a:cs typeface="Calibri"/>
                <a:sym typeface="Calibri"/>
              </a:rPr>
              <a:t>Alemania gana el partido 2-1.</a:t>
            </a:r>
            <a:endParaRPr/>
          </a:p>
          <a:p>
            <a:pPr indent="-514350" lvl="0" marL="514350" marR="0" rtl="0" algn="l">
              <a:spcBef>
                <a:spcPts val="300"/>
              </a:spcBef>
              <a:spcAft>
                <a:spcPts val="0"/>
              </a:spcAft>
              <a:buClr>
                <a:srgbClr val="000000"/>
              </a:buClr>
              <a:buSzPts val="2600"/>
              <a:buFont typeface="Calibri"/>
              <a:buAutoNum type="arabicPeriod"/>
            </a:pPr>
            <a:r>
              <a:rPr lang="en-US" sz="2600">
                <a:solidFill>
                  <a:srgbClr val="000000"/>
                </a:solidFill>
                <a:latin typeface="Calibri"/>
                <a:ea typeface="Calibri"/>
                <a:cs typeface="Calibri"/>
                <a:sym typeface="Calibri"/>
              </a:rPr>
              <a:t>Lionel Messi marca tres goles.</a:t>
            </a:r>
            <a:endParaRPr/>
          </a:p>
          <a:p>
            <a:pPr indent="-514350" lvl="0" marL="514350" marR="0" rtl="0" algn="l">
              <a:spcBef>
                <a:spcPts val="300"/>
              </a:spcBef>
              <a:spcAft>
                <a:spcPts val="0"/>
              </a:spcAft>
              <a:buClr>
                <a:srgbClr val="000000"/>
              </a:buClr>
              <a:buSzPts val="2600"/>
              <a:buFont typeface="Calibri"/>
              <a:buAutoNum type="arabicPeriod"/>
            </a:pPr>
            <a:r>
              <a:rPr lang="en-US" sz="2600">
                <a:solidFill>
                  <a:srgbClr val="000000"/>
                </a:solidFill>
                <a:latin typeface="Calibri"/>
                <a:ea typeface="Calibri"/>
                <a:cs typeface="Calibri"/>
                <a:sym typeface="Calibri"/>
              </a:rPr>
              <a:t>Bruno Fernandes recibe una tarjeta amarilla.</a:t>
            </a:r>
            <a:endParaRPr/>
          </a:p>
          <a:p>
            <a:pPr indent="-514350" lvl="0" marL="514350" marR="0" rtl="0" algn="l">
              <a:spcBef>
                <a:spcPts val="300"/>
              </a:spcBef>
              <a:spcAft>
                <a:spcPts val="0"/>
              </a:spcAft>
              <a:buClr>
                <a:srgbClr val="000000"/>
              </a:buClr>
              <a:buSzPts val="2600"/>
              <a:buFont typeface="Calibri"/>
              <a:buAutoNum type="arabicPeriod"/>
            </a:pPr>
            <a:r>
              <a:rPr lang="en-US" sz="2600">
                <a:solidFill>
                  <a:srgbClr val="000000"/>
                </a:solidFill>
                <a:latin typeface="Calibri"/>
                <a:ea typeface="Calibri"/>
                <a:cs typeface="Calibri"/>
                <a:sym typeface="Calibri"/>
              </a:rPr>
              <a:t>Turquía pierde el partido 1-0.</a:t>
            </a:r>
            <a:endParaRPr/>
          </a:p>
          <a:p>
            <a:pPr indent="-514350" lvl="0" marL="514350" marR="0" rtl="0" algn="l">
              <a:spcBef>
                <a:spcPts val="300"/>
              </a:spcBef>
              <a:spcAft>
                <a:spcPts val="0"/>
              </a:spcAft>
              <a:buClr>
                <a:srgbClr val="000000"/>
              </a:buClr>
              <a:buSzPts val="2600"/>
              <a:buFont typeface="Calibri"/>
              <a:buAutoNum type="arabicPeriod"/>
            </a:pPr>
            <a:r>
              <a:rPr lang="en-US" sz="2600">
                <a:solidFill>
                  <a:srgbClr val="000000"/>
                </a:solidFill>
                <a:latin typeface="Calibri"/>
                <a:ea typeface="Calibri"/>
                <a:cs typeface="Calibri"/>
                <a:sym typeface="Calibri"/>
              </a:rPr>
              <a:t>Escocia juega el domingo.</a:t>
            </a:r>
            <a:endParaRPr/>
          </a:p>
          <a:p>
            <a:pPr indent="-514350" lvl="0" marL="514350" marR="0" rtl="0" algn="l">
              <a:spcBef>
                <a:spcPts val="300"/>
              </a:spcBef>
              <a:spcAft>
                <a:spcPts val="0"/>
              </a:spcAft>
              <a:buClr>
                <a:srgbClr val="000000"/>
              </a:buClr>
              <a:buSzPts val="2600"/>
              <a:buFont typeface="Calibri"/>
              <a:buAutoNum type="arabicPeriod"/>
            </a:pPr>
            <a:r>
              <a:rPr lang="en-US" sz="2600">
                <a:solidFill>
                  <a:srgbClr val="000000"/>
                </a:solidFill>
                <a:latin typeface="Calibri"/>
                <a:ea typeface="Calibri"/>
                <a:cs typeface="Calibri"/>
                <a:sym typeface="Calibri"/>
              </a:rPr>
              <a:t>Virgil van Dijk recibe una tarjeta roja.</a:t>
            </a:r>
            <a:endParaRPr/>
          </a:p>
          <a:p>
            <a:pPr indent="-514350" lvl="0" marL="514350" marR="0" rtl="0" algn="l">
              <a:spcBef>
                <a:spcPts val="300"/>
              </a:spcBef>
              <a:spcAft>
                <a:spcPts val="0"/>
              </a:spcAft>
              <a:buClr>
                <a:srgbClr val="000000"/>
              </a:buClr>
              <a:buSzPts val="2600"/>
              <a:buFont typeface="Calibri"/>
              <a:buAutoNum type="arabicPeriod"/>
            </a:pPr>
            <a:r>
              <a:rPr lang="en-US" sz="2600">
                <a:solidFill>
                  <a:srgbClr val="000000"/>
                </a:solidFill>
                <a:latin typeface="Calibri"/>
                <a:ea typeface="Calibri"/>
                <a:cs typeface="Calibri"/>
                <a:sym typeface="Calibri"/>
              </a:rPr>
              <a:t>Corea del Sur pierde el partido 4-2.</a:t>
            </a:r>
            <a:endParaRPr/>
          </a:p>
          <a:p>
            <a:pPr indent="-514350" lvl="0" marL="514350" marR="0" rtl="0" algn="l">
              <a:spcBef>
                <a:spcPts val="300"/>
              </a:spcBef>
              <a:spcAft>
                <a:spcPts val="0"/>
              </a:spcAft>
              <a:buClr>
                <a:srgbClr val="000000"/>
              </a:buClr>
              <a:buSzPts val="2600"/>
              <a:buFont typeface="Calibri"/>
              <a:buAutoNum type="arabicPeriod"/>
            </a:pPr>
            <a:r>
              <a:rPr lang="en-US" sz="2600">
                <a:solidFill>
                  <a:srgbClr val="000000"/>
                </a:solidFill>
                <a:latin typeface="Calibri"/>
                <a:ea typeface="Calibri"/>
                <a:cs typeface="Calibri"/>
                <a:sym typeface="Calibri"/>
              </a:rPr>
              <a:t>Lamine Yamal marca un gol.</a:t>
            </a:r>
            <a:endParaRPr/>
          </a:p>
          <a:p>
            <a:pPr indent="-514350" lvl="0" marL="514350" marR="0" rtl="0" algn="l">
              <a:spcBef>
                <a:spcPts val="300"/>
              </a:spcBef>
              <a:spcAft>
                <a:spcPts val="0"/>
              </a:spcAft>
              <a:buClr>
                <a:srgbClr val="000000"/>
              </a:buClr>
              <a:buSzPts val="2600"/>
              <a:buFont typeface="Calibri"/>
              <a:buAutoNum type="arabicPeriod"/>
            </a:pPr>
            <a:r>
              <a:rPr lang="en-US" sz="2600">
                <a:solidFill>
                  <a:srgbClr val="000000"/>
                </a:solidFill>
                <a:latin typeface="Calibri"/>
                <a:ea typeface="Calibri"/>
                <a:cs typeface="Calibri"/>
                <a:sym typeface="Calibri"/>
              </a:rPr>
              <a:t>Francia gana el partido 5-3.</a:t>
            </a:r>
            <a:endParaRPr/>
          </a:p>
          <a:p>
            <a:pPr indent="-514350" lvl="0" marL="514350" marR="0" rtl="0" algn="l">
              <a:spcBef>
                <a:spcPts val="300"/>
              </a:spcBef>
              <a:spcAft>
                <a:spcPts val="0"/>
              </a:spcAft>
              <a:buClr>
                <a:srgbClr val="000000"/>
              </a:buClr>
              <a:buSzPts val="2600"/>
              <a:buFont typeface="Calibri"/>
              <a:buAutoNum type="arabicPeriod"/>
            </a:pPr>
            <a:r>
              <a:rPr lang="en-US" sz="2600">
                <a:solidFill>
                  <a:srgbClr val="000000"/>
                </a:solidFill>
                <a:latin typeface="Calibri"/>
                <a:ea typeface="Calibri"/>
                <a:cs typeface="Calibri"/>
                <a:sym typeface="Calibri"/>
              </a:rPr>
              <a:t>Mi jugador favorito es Vinícius Junior.</a:t>
            </a:r>
            <a:endParaRPr sz="2600">
              <a:solidFill>
                <a:srgbClr val="000000"/>
              </a:solidFill>
              <a:latin typeface="Calibri"/>
              <a:ea typeface="Calibri"/>
              <a:cs typeface="Calibri"/>
              <a:sym typeface="Calibri"/>
            </a:endParaRPr>
          </a:p>
        </p:txBody>
      </p:sp>
      <p:sp>
        <p:nvSpPr>
          <p:cNvPr id="248" name="Google Shape;248;p7"/>
          <p:cNvSpPr txBox="1"/>
          <p:nvPr/>
        </p:nvSpPr>
        <p:spPr>
          <a:xfrm>
            <a:off x="3052631" y="260439"/>
            <a:ext cx="6083559" cy="769441"/>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n-US" sz="4400">
                <a:solidFill>
                  <a:srgbClr val="000000"/>
                </a:solidFill>
                <a:latin typeface="Calibri"/>
                <a:ea typeface="Calibri"/>
                <a:cs typeface="Calibri"/>
                <a:sym typeface="Calibri"/>
              </a:rPr>
              <a:t>MIND READER</a:t>
            </a:r>
            <a:endParaRPr b="1" sz="4400">
              <a:solidFill>
                <a:srgbClr val="000000"/>
              </a:solidFill>
              <a:latin typeface="Calibri"/>
              <a:ea typeface="Calibri"/>
              <a:cs typeface="Calibri"/>
              <a:sym typeface="Calibri"/>
            </a:endParaRPr>
          </a:p>
        </p:txBody>
      </p:sp>
    </p:spTree>
  </p:cSld>
  <p:clrMapOvr>
    <a:masterClrMapping/>
  </p:clrMapOvr>
  <mc:AlternateContent>
    <mc:Choice Requires="p14">
      <p:transition spd="slow" p14:dur="700">
        <p:fade/>
      </p:transition>
    </mc:Choice>
    <mc:Fallback>
      <p:transition spd="slow">
        <p:fade/>
      </p:transition>
    </mc:Fallback>
  </mc:AlternateContent>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53" name="Shape 253"/>
        <p:cNvGrpSpPr/>
        <p:nvPr/>
      </p:nvGrpSpPr>
      <p:grpSpPr>
        <a:xfrm>
          <a:off x="0" y="0"/>
          <a:ext cx="0" cy="0"/>
          <a:chOff x="0" y="0"/>
          <a:chExt cx="0" cy="0"/>
        </a:xfrm>
      </p:grpSpPr>
      <p:pic>
        <p:nvPicPr>
          <p:cNvPr descr="A close-up of a grass field&#10;&#10;Description automatically generated" id="254" name="Google Shape;254;p8"/>
          <p:cNvPicPr preferRelativeResize="0"/>
          <p:nvPr/>
        </p:nvPicPr>
        <p:blipFill rotWithShape="1">
          <a:blip r:embed="rId3">
            <a:alphaModFix/>
          </a:blip>
          <a:srcRect b="0" l="0" r="0" t="58913"/>
          <a:stretch/>
        </p:blipFill>
        <p:spPr>
          <a:xfrm>
            <a:off x="-1" y="5321053"/>
            <a:ext cx="12188825" cy="1556792"/>
          </a:xfrm>
          <a:prstGeom prst="rect">
            <a:avLst/>
          </a:prstGeom>
          <a:noFill/>
          <a:ln>
            <a:noFill/>
          </a:ln>
        </p:spPr>
      </p:pic>
      <p:sp>
        <p:nvSpPr>
          <p:cNvPr id="255" name="Google Shape;255;p8"/>
          <p:cNvSpPr txBox="1"/>
          <p:nvPr/>
        </p:nvSpPr>
        <p:spPr>
          <a:xfrm>
            <a:off x="1317522" y="1070712"/>
            <a:ext cx="10117394" cy="4439677"/>
          </a:xfrm>
          <a:prstGeom prst="rect">
            <a:avLst/>
          </a:prstGeom>
          <a:noFill/>
          <a:ln>
            <a:noFill/>
          </a:ln>
        </p:spPr>
        <p:txBody>
          <a:bodyPr anchorCtr="0" anchor="t" bIns="45700" lIns="91425" spcFirstLastPara="1" rIns="91425" wrap="square" tIns="45700">
            <a:spAutoFit/>
          </a:bodyPr>
          <a:lstStyle/>
          <a:p>
            <a:pPr indent="-514350" lvl="0" marL="514350" marR="0" rtl="0" algn="l">
              <a:spcBef>
                <a:spcPts val="0"/>
              </a:spcBef>
              <a:spcAft>
                <a:spcPts val="0"/>
              </a:spcAft>
              <a:buClr>
                <a:srgbClr val="000000"/>
              </a:buClr>
              <a:buSzPts val="2600"/>
              <a:buFont typeface="Calibri"/>
              <a:buAutoNum type="arabicPeriod"/>
            </a:pPr>
            <a:r>
              <a:rPr lang="en-US" sz="2600">
                <a:solidFill>
                  <a:srgbClr val="000000"/>
                </a:solidFill>
                <a:latin typeface="Calibri"/>
                <a:ea typeface="Calibri"/>
                <a:cs typeface="Calibri"/>
                <a:sym typeface="Calibri"/>
              </a:rPr>
              <a:t>Alemania gana el partido 2-1.</a:t>
            </a:r>
            <a:endParaRPr/>
          </a:p>
          <a:p>
            <a:pPr indent="-514350" lvl="0" marL="514350" marR="0" rtl="0" algn="l">
              <a:spcBef>
                <a:spcPts val="300"/>
              </a:spcBef>
              <a:spcAft>
                <a:spcPts val="0"/>
              </a:spcAft>
              <a:buClr>
                <a:srgbClr val="000000"/>
              </a:buClr>
              <a:buSzPts val="2600"/>
              <a:buFont typeface="Calibri"/>
              <a:buAutoNum type="arabicPeriod"/>
            </a:pPr>
            <a:r>
              <a:rPr lang="en-US" sz="2600">
                <a:solidFill>
                  <a:srgbClr val="000000"/>
                </a:solidFill>
                <a:latin typeface="Calibri"/>
                <a:ea typeface="Calibri"/>
                <a:cs typeface="Calibri"/>
                <a:sym typeface="Calibri"/>
              </a:rPr>
              <a:t>Lionel Messi marca tres goles.</a:t>
            </a:r>
            <a:endParaRPr/>
          </a:p>
          <a:p>
            <a:pPr indent="-514350" lvl="0" marL="514350" marR="0" rtl="0" algn="l">
              <a:spcBef>
                <a:spcPts val="300"/>
              </a:spcBef>
              <a:spcAft>
                <a:spcPts val="0"/>
              </a:spcAft>
              <a:buClr>
                <a:srgbClr val="000000"/>
              </a:buClr>
              <a:buSzPts val="2600"/>
              <a:buFont typeface="Calibri"/>
              <a:buAutoNum type="arabicPeriod"/>
            </a:pPr>
            <a:r>
              <a:rPr lang="en-US" sz="2600">
                <a:solidFill>
                  <a:srgbClr val="000000"/>
                </a:solidFill>
                <a:latin typeface="Calibri"/>
                <a:ea typeface="Calibri"/>
                <a:cs typeface="Calibri"/>
                <a:sym typeface="Calibri"/>
              </a:rPr>
              <a:t>Bruno Fernandes recibe una tarjeta amarilla.</a:t>
            </a:r>
            <a:endParaRPr/>
          </a:p>
          <a:p>
            <a:pPr indent="-514350" lvl="0" marL="514350" marR="0" rtl="0" algn="l">
              <a:spcBef>
                <a:spcPts val="300"/>
              </a:spcBef>
              <a:spcAft>
                <a:spcPts val="0"/>
              </a:spcAft>
              <a:buClr>
                <a:srgbClr val="000000"/>
              </a:buClr>
              <a:buSzPts val="2600"/>
              <a:buFont typeface="Calibri"/>
              <a:buAutoNum type="arabicPeriod"/>
            </a:pPr>
            <a:r>
              <a:rPr lang="en-US" sz="2600">
                <a:solidFill>
                  <a:srgbClr val="000000"/>
                </a:solidFill>
                <a:latin typeface="Calibri"/>
                <a:ea typeface="Calibri"/>
                <a:cs typeface="Calibri"/>
                <a:sym typeface="Calibri"/>
              </a:rPr>
              <a:t>Turquía pierde el partido 1-0.</a:t>
            </a:r>
            <a:endParaRPr/>
          </a:p>
          <a:p>
            <a:pPr indent="-514350" lvl="0" marL="514350" marR="0" rtl="0" algn="l">
              <a:spcBef>
                <a:spcPts val="300"/>
              </a:spcBef>
              <a:spcAft>
                <a:spcPts val="0"/>
              </a:spcAft>
              <a:buClr>
                <a:srgbClr val="000000"/>
              </a:buClr>
              <a:buSzPts val="2600"/>
              <a:buFont typeface="Calibri"/>
              <a:buAutoNum type="arabicPeriod"/>
            </a:pPr>
            <a:r>
              <a:rPr lang="en-US" sz="2600">
                <a:solidFill>
                  <a:srgbClr val="000000"/>
                </a:solidFill>
                <a:latin typeface="Calibri"/>
                <a:ea typeface="Calibri"/>
                <a:cs typeface="Calibri"/>
                <a:sym typeface="Calibri"/>
              </a:rPr>
              <a:t>Escocia juega el domingo.</a:t>
            </a:r>
            <a:endParaRPr/>
          </a:p>
          <a:p>
            <a:pPr indent="-514350" lvl="0" marL="514350" marR="0" rtl="0" algn="l">
              <a:spcBef>
                <a:spcPts val="300"/>
              </a:spcBef>
              <a:spcAft>
                <a:spcPts val="0"/>
              </a:spcAft>
              <a:buClr>
                <a:srgbClr val="000000"/>
              </a:buClr>
              <a:buSzPts val="2600"/>
              <a:buFont typeface="Calibri"/>
              <a:buAutoNum type="arabicPeriod"/>
            </a:pPr>
            <a:r>
              <a:rPr lang="en-US" sz="2600">
                <a:solidFill>
                  <a:srgbClr val="000000"/>
                </a:solidFill>
                <a:latin typeface="Calibri"/>
                <a:ea typeface="Calibri"/>
                <a:cs typeface="Calibri"/>
                <a:sym typeface="Calibri"/>
              </a:rPr>
              <a:t>Virgil van Dijk recibe una tarjeta roja.</a:t>
            </a:r>
            <a:endParaRPr/>
          </a:p>
          <a:p>
            <a:pPr indent="-514350" lvl="0" marL="514350" marR="0" rtl="0" algn="l">
              <a:spcBef>
                <a:spcPts val="300"/>
              </a:spcBef>
              <a:spcAft>
                <a:spcPts val="0"/>
              </a:spcAft>
              <a:buClr>
                <a:srgbClr val="000000"/>
              </a:buClr>
              <a:buSzPts val="2600"/>
              <a:buFont typeface="Calibri"/>
              <a:buAutoNum type="arabicPeriod"/>
            </a:pPr>
            <a:r>
              <a:rPr lang="en-US" sz="2600">
                <a:solidFill>
                  <a:srgbClr val="000000"/>
                </a:solidFill>
                <a:latin typeface="Calibri"/>
                <a:ea typeface="Calibri"/>
                <a:cs typeface="Calibri"/>
                <a:sym typeface="Calibri"/>
              </a:rPr>
              <a:t>Corea del Sur pierde el partido 4-2.</a:t>
            </a:r>
            <a:endParaRPr/>
          </a:p>
          <a:p>
            <a:pPr indent="-514350" lvl="0" marL="514350" marR="0" rtl="0" algn="l">
              <a:spcBef>
                <a:spcPts val="300"/>
              </a:spcBef>
              <a:spcAft>
                <a:spcPts val="0"/>
              </a:spcAft>
              <a:buClr>
                <a:srgbClr val="000000"/>
              </a:buClr>
              <a:buSzPts val="2600"/>
              <a:buFont typeface="Calibri"/>
              <a:buAutoNum type="arabicPeriod"/>
            </a:pPr>
            <a:r>
              <a:rPr lang="en-US" sz="2600">
                <a:solidFill>
                  <a:srgbClr val="000000"/>
                </a:solidFill>
                <a:latin typeface="Calibri"/>
                <a:ea typeface="Calibri"/>
                <a:cs typeface="Calibri"/>
                <a:sym typeface="Calibri"/>
              </a:rPr>
              <a:t>Lamine Yamal marca un gol.</a:t>
            </a:r>
            <a:endParaRPr/>
          </a:p>
          <a:p>
            <a:pPr indent="-514350" lvl="0" marL="514350" marR="0" rtl="0" algn="l">
              <a:spcBef>
                <a:spcPts val="300"/>
              </a:spcBef>
              <a:spcAft>
                <a:spcPts val="0"/>
              </a:spcAft>
              <a:buClr>
                <a:srgbClr val="000000"/>
              </a:buClr>
              <a:buSzPts val="2600"/>
              <a:buFont typeface="Calibri"/>
              <a:buAutoNum type="arabicPeriod"/>
            </a:pPr>
            <a:r>
              <a:rPr lang="en-US" sz="2600">
                <a:solidFill>
                  <a:srgbClr val="000000"/>
                </a:solidFill>
                <a:latin typeface="Calibri"/>
                <a:ea typeface="Calibri"/>
                <a:cs typeface="Calibri"/>
                <a:sym typeface="Calibri"/>
              </a:rPr>
              <a:t>Francia gana el partido 5-3.</a:t>
            </a:r>
            <a:endParaRPr/>
          </a:p>
          <a:p>
            <a:pPr indent="-514350" lvl="0" marL="514350" marR="0" rtl="0" algn="l">
              <a:spcBef>
                <a:spcPts val="300"/>
              </a:spcBef>
              <a:spcAft>
                <a:spcPts val="0"/>
              </a:spcAft>
              <a:buClr>
                <a:srgbClr val="000000"/>
              </a:buClr>
              <a:buSzPts val="2600"/>
              <a:buFont typeface="Calibri"/>
              <a:buAutoNum type="arabicPeriod"/>
            </a:pPr>
            <a:r>
              <a:rPr lang="en-US" sz="2600">
                <a:solidFill>
                  <a:srgbClr val="000000"/>
                </a:solidFill>
                <a:latin typeface="Calibri"/>
                <a:ea typeface="Calibri"/>
                <a:cs typeface="Calibri"/>
                <a:sym typeface="Calibri"/>
              </a:rPr>
              <a:t>Mi jugador favorito es Vinícius Junior.</a:t>
            </a:r>
            <a:endParaRPr sz="2600">
              <a:solidFill>
                <a:srgbClr val="000000"/>
              </a:solidFill>
              <a:latin typeface="Calibri"/>
              <a:ea typeface="Calibri"/>
              <a:cs typeface="Calibri"/>
              <a:sym typeface="Calibri"/>
            </a:endParaRPr>
          </a:p>
        </p:txBody>
      </p:sp>
      <p:sp>
        <p:nvSpPr>
          <p:cNvPr id="256" name="Google Shape;256;p8"/>
          <p:cNvSpPr txBox="1"/>
          <p:nvPr/>
        </p:nvSpPr>
        <p:spPr>
          <a:xfrm>
            <a:off x="3052631" y="260439"/>
            <a:ext cx="6083559" cy="769441"/>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n-US" sz="4400">
                <a:solidFill>
                  <a:srgbClr val="000000"/>
                </a:solidFill>
                <a:latin typeface="Calibri"/>
                <a:ea typeface="Calibri"/>
                <a:cs typeface="Calibri"/>
                <a:sym typeface="Calibri"/>
              </a:rPr>
              <a:t>LOTTO</a:t>
            </a:r>
            <a:endParaRPr b="1" sz="4400">
              <a:solidFill>
                <a:srgbClr val="000000"/>
              </a:solidFill>
              <a:latin typeface="Calibri"/>
              <a:ea typeface="Calibri"/>
              <a:cs typeface="Calibri"/>
              <a:sym typeface="Calibri"/>
            </a:endParaRPr>
          </a:p>
        </p:txBody>
      </p:sp>
    </p:spTree>
  </p:cSld>
  <p:clrMapOvr>
    <a:masterClrMapping/>
  </p:clrMapOvr>
  <mc:AlternateContent>
    <mc:Choice Requires="p14">
      <p:transition spd="slow" p14:dur="700">
        <p:fade/>
      </p:transition>
    </mc:Choice>
    <mc:Fallback>
      <p:transition spd="slow">
        <p:fade/>
      </p:transition>
    </mc:Fallback>
  </mc:AlternateContent>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61" name="Shape 261"/>
        <p:cNvGrpSpPr/>
        <p:nvPr/>
      </p:nvGrpSpPr>
      <p:grpSpPr>
        <a:xfrm>
          <a:off x="0" y="0"/>
          <a:ext cx="0" cy="0"/>
          <a:chOff x="0" y="0"/>
          <a:chExt cx="0" cy="0"/>
        </a:xfrm>
      </p:grpSpPr>
      <p:pic>
        <p:nvPicPr>
          <p:cNvPr descr="A close-up of a grass field&#10;&#10;Description automatically generated" id="262" name="Google Shape;262;p9"/>
          <p:cNvPicPr preferRelativeResize="0"/>
          <p:nvPr/>
        </p:nvPicPr>
        <p:blipFill rotWithShape="1">
          <a:blip r:embed="rId3">
            <a:alphaModFix/>
          </a:blip>
          <a:srcRect b="0" l="0" r="0" t="58913"/>
          <a:stretch/>
        </p:blipFill>
        <p:spPr>
          <a:xfrm>
            <a:off x="-1" y="5321053"/>
            <a:ext cx="12188825" cy="1556792"/>
          </a:xfrm>
          <a:prstGeom prst="rect">
            <a:avLst/>
          </a:prstGeom>
          <a:noFill/>
          <a:ln>
            <a:noFill/>
          </a:ln>
        </p:spPr>
      </p:pic>
      <p:sp>
        <p:nvSpPr>
          <p:cNvPr id="263" name="Google Shape;263;p9"/>
          <p:cNvSpPr txBox="1"/>
          <p:nvPr/>
        </p:nvSpPr>
        <p:spPr>
          <a:xfrm>
            <a:off x="1317522" y="1070712"/>
            <a:ext cx="10117394" cy="4439677"/>
          </a:xfrm>
          <a:prstGeom prst="rect">
            <a:avLst/>
          </a:prstGeom>
          <a:noFill/>
          <a:ln>
            <a:noFill/>
          </a:ln>
        </p:spPr>
        <p:txBody>
          <a:bodyPr anchorCtr="0" anchor="t" bIns="45700" lIns="91425" spcFirstLastPara="1" rIns="91425" wrap="square" tIns="45700">
            <a:spAutoFit/>
          </a:bodyPr>
          <a:lstStyle/>
          <a:p>
            <a:pPr indent="-514350" lvl="0" marL="514350" marR="0" rtl="0" algn="l">
              <a:spcBef>
                <a:spcPts val="0"/>
              </a:spcBef>
              <a:spcAft>
                <a:spcPts val="0"/>
              </a:spcAft>
              <a:buClr>
                <a:srgbClr val="000000"/>
              </a:buClr>
              <a:buSzPts val="2600"/>
              <a:buFont typeface="Calibri"/>
              <a:buAutoNum type="arabicPeriod"/>
            </a:pPr>
            <a:r>
              <a:rPr lang="en-US" sz="2600">
                <a:solidFill>
                  <a:srgbClr val="000000"/>
                </a:solidFill>
                <a:latin typeface="Calibri"/>
                <a:ea typeface="Calibri"/>
                <a:cs typeface="Calibri"/>
                <a:sym typeface="Calibri"/>
              </a:rPr>
              <a:t>Alemania gana el partido 2-1.</a:t>
            </a:r>
            <a:endParaRPr/>
          </a:p>
          <a:p>
            <a:pPr indent="-514350" lvl="0" marL="514350" marR="0" rtl="0" algn="l">
              <a:spcBef>
                <a:spcPts val="300"/>
              </a:spcBef>
              <a:spcAft>
                <a:spcPts val="0"/>
              </a:spcAft>
              <a:buClr>
                <a:srgbClr val="000000"/>
              </a:buClr>
              <a:buSzPts val="2600"/>
              <a:buFont typeface="Calibri"/>
              <a:buAutoNum type="arabicPeriod"/>
            </a:pPr>
            <a:r>
              <a:rPr lang="en-US" sz="2600">
                <a:solidFill>
                  <a:srgbClr val="000000"/>
                </a:solidFill>
                <a:latin typeface="Calibri"/>
                <a:ea typeface="Calibri"/>
                <a:cs typeface="Calibri"/>
                <a:sym typeface="Calibri"/>
              </a:rPr>
              <a:t>Lionel Messi marca tres goles.</a:t>
            </a:r>
            <a:endParaRPr/>
          </a:p>
          <a:p>
            <a:pPr indent="-514350" lvl="0" marL="514350" marR="0" rtl="0" algn="l">
              <a:spcBef>
                <a:spcPts val="300"/>
              </a:spcBef>
              <a:spcAft>
                <a:spcPts val="0"/>
              </a:spcAft>
              <a:buClr>
                <a:srgbClr val="000000"/>
              </a:buClr>
              <a:buSzPts val="2600"/>
              <a:buFont typeface="Calibri"/>
              <a:buAutoNum type="arabicPeriod"/>
            </a:pPr>
            <a:r>
              <a:rPr lang="en-US" sz="2600">
                <a:solidFill>
                  <a:srgbClr val="000000"/>
                </a:solidFill>
                <a:latin typeface="Calibri"/>
                <a:ea typeface="Calibri"/>
                <a:cs typeface="Calibri"/>
                <a:sym typeface="Calibri"/>
              </a:rPr>
              <a:t>Bruno Fernandes recibe una tarjeta amarilla.</a:t>
            </a:r>
            <a:endParaRPr/>
          </a:p>
          <a:p>
            <a:pPr indent="-514350" lvl="0" marL="514350" marR="0" rtl="0" algn="l">
              <a:spcBef>
                <a:spcPts val="300"/>
              </a:spcBef>
              <a:spcAft>
                <a:spcPts val="0"/>
              </a:spcAft>
              <a:buClr>
                <a:srgbClr val="000000"/>
              </a:buClr>
              <a:buSzPts val="2600"/>
              <a:buFont typeface="Calibri"/>
              <a:buAutoNum type="arabicPeriod"/>
            </a:pPr>
            <a:r>
              <a:rPr lang="en-US" sz="2600">
                <a:solidFill>
                  <a:srgbClr val="000000"/>
                </a:solidFill>
                <a:latin typeface="Calibri"/>
                <a:ea typeface="Calibri"/>
                <a:cs typeface="Calibri"/>
                <a:sym typeface="Calibri"/>
              </a:rPr>
              <a:t>Turquía pierde el partido 1-0.</a:t>
            </a:r>
            <a:endParaRPr/>
          </a:p>
          <a:p>
            <a:pPr indent="-514350" lvl="0" marL="514350" marR="0" rtl="0" algn="l">
              <a:spcBef>
                <a:spcPts val="300"/>
              </a:spcBef>
              <a:spcAft>
                <a:spcPts val="0"/>
              </a:spcAft>
              <a:buClr>
                <a:srgbClr val="000000"/>
              </a:buClr>
              <a:buSzPts val="2600"/>
              <a:buFont typeface="Calibri"/>
              <a:buAutoNum type="arabicPeriod"/>
            </a:pPr>
            <a:r>
              <a:rPr lang="en-US" sz="2600">
                <a:solidFill>
                  <a:srgbClr val="000000"/>
                </a:solidFill>
                <a:latin typeface="Calibri"/>
                <a:ea typeface="Calibri"/>
                <a:cs typeface="Calibri"/>
                <a:sym typeface="Calibri"/>
              </a:rPr>
              <a:t>Escocia juega el domingo.</a:t>
            </a:r>
            <a:endParaRPr/>
          </a:p>
          <a:p>
            <a:pPr indent="-514350" lvl="0" marL="514350" marR="0" rtl="0" algn="l">
              <a:spcBef>
                <a:spcPts val="300"/>
              </a:spcBef>
              <a:spcAft>
                <a:spcPts val="0"/>
              </a:spcAft>
              <a:buClr>
                <a:srgbClr val="000000"/>
              </a:buClr>
              <a:buSzPts val="2600"/>
              <a:buFont typeface="Calibri"/>
              <a:buAutoNum type="arabicPeriod"/>
            </a:pPr>
            <a:r>
              <a:rPr lang="en-US" sz="2600">
                <a:solidFill>
                  <a:srgbClr val="000000"/>
                </a:solidFill>
                <a:latin typeface="Calibri"/>
                <a:ea typeface="Calibri"/>
                <a:cs typeface="Calibri"/>
                <a:sym typeface="Calibri"/>
              </a:rPr>
              <a:t>Virgil van Dijk recibe una tarjeta roja.</a:t>
            </a:r>
            <a:endParaRPr/>
          </a:p>
          <a:p>
            <a:pPr indent="-514350" lvl="0" marL="514350" marR="0" rtl="0" algn="l">
              <a:spcBef>
                <a:spcPts val="300"/>
              </a:spcBef>
              <a:spcAft>
                <a:spcPts val="0"/>
              </a:spcAft>
              <a:buClr>
                <a:srgbClr val="000000"/>
              </a:buClr>
              <a:buSzPts val="2600"/>
              <a:buFont typeface="Calibri"/>
              <a:buAutoNum type="arabicPeriod"/>
            </a:pPr>
            <a:r>
              <a:rPr lang="en-US" sz="2600">
                <a:solidFill>
                  <a:srgbClr val="000000"/>
                </a:solidFill>
                <a:latin typeface="Calibri"/>
                <a:ea typeface="Calibri"/>
                <a:cs typeface="Calibri"/>
                <a:sym typeface="Calibri"/>
              </a:rPr>
              <a:t>Corea del Sur pierde el partido 4-2.</a:t>
            </a:r>
            <a:endParaRPr/>
          </a:p>
          <a:p>
            <a:pPr indent="-514350" lvl="0" marL="514350" marR="0" rtl="0" algn="l">
              <a:spcBef>
                <a:spcPts val="300"/>
              </a:spcBef>
              <a:spcAft>
                <a:spcPts val="0"/>
              </a:spcAft>
              <a:buClr>
                <a:srgbClr val="000000"/>
              </a:buClr>
              <a:buSzPts val="2600"/>
              <a:buFont typeface="Calibri"/>
              <a:buAutoNum type="arabicPeriod"/>
            </a:pPr>
            <a:r>
              <a:rPr lang="en-US" sz="2600">
                <a:solidFill>
                  <a:srgbClr val="000000"/>
                </a:solidFill>
                <a:latin typeface="Calibri"/>
                <a:ea typeface="Calibri"/>
                <a:cs typeface="Calibri"/>
                <a:sym typeface="Calibri"/>
              </a:rPr>
              <a:t>Lamine Yamal marca un gol.</a:t>
            </a:r>
            <a:endParaRPr/>
          </a:p>
          <a:p>
            <a:pPr indent="-514350" lvl="0" marL="514350" marR="0" rtl="0" algn="l">
              <a:spcBef>
                <a:spcPts val="300"/>
              </a:spcBef>
              <a:spcAft>
                <a:spcPts val="0"/>
              </a:spcAft>
              <a:buClr>
                <a:srgbClr val="000000"/>
              </a:buClr>
              <a:buSzPts val="2600"/>
              <a:buFont typeface="Calibri"/>
              <a:buAutoNum type="arabicPeriod"/>
            </a:pPr>
            <a:r>
              <a:rPr lang="en-US" sz="2600">
                <a:solidFill>
                  <a:srgbClr val="000000"/>
                </a:solidFill>
                <a:latin typeface="Calibri"/>
                <a:ea typeface="Calibri"/>
                <a:cs typeface="Calibri"/>
                <a:sym typeface="Calibri"/>
              </a:rPr>
              <a:t>Francia gana el partido 5-3.</a:t>
            </a:r>
            <a:endParaRPr/>
          </a:p>
          <a:p>
            <a:pPr indent="-514350" lvl="0" marL="514350" marR="0" rtl="0" algn="l">
              <a:spcBef>
                <a:spcPts val="300"/>
              </a:spcBef>
              <a:spcAft>
                <a:spcPts val="0"/>
              </a:spcAft>
              <a:buClr>
                <a:srgbClr val="000000"/>
              </a:buClr>
              <a:buSzPts val="2600"/>
              <a:buFont typeface="Calibri"/>
              <a:buAutoNum type="arabicPeriod"/>
            </a:pPr>
            <a:r>
              <a:rPr lang="en-US" sz="2600">
                <a:solidFill>
                  <a:srgbClr val="000000"/>
                </a:solidFill>
                <a:latin typeface="Calibri"/>
                <a:ea typeface="Calibri"/>
                <a:cs typeface="Calibri"/>
                <a:sym typeface="Calibri"/>
              </a:rPr>
              <a:t>Mi jugador favorito es Vinícius Junior.</a:t>
            </a:r>
            <a:endParaRPr sz="2600">
              <a:solidFill>
                <a:srgbClr val="000000"/>
              </a:solidFill>
              <a:latin typeface="Calibri"/>
              <a:ea typeface="Calibri"/>
              <a:cs typeface="Calibri"/>
              <a:sym typeface="Calibri"/>
            </a:endParaRPr>
          </a:p>
        </p:txBody>
      </p:sp>
      <p:sp>
        <p:nvSpPr>
          <p:cNvPr id="264" name="Google Shape;264;p9"/>
          <p:cNvSpPr txBox="1"/>
          <p:nvPr/>
        </p:nvSpPr>
        <p:spPr>
          <a:xfrm>
            <a:off x="3052631" y="260439"/>
            <a:ext cx="6083559" cy="769441"/>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n-US" sz="4400">
                <a:solidFill>
                  <a:srgbClr val="000000"/>
                </a:solidFill>
                <a:latin typeface="Calibri"/>
                <a:ea typeface="Calibri"/>
                <a:cs typeface="Calibri"/>
                <a:sym typeface="Calibri"/>
              </a:rPr>
              <a:t>1 v 1</a:t>
            </a:r>
            <a:endParaRPr b="1" sz="4400">
              <a:solidFill>
                <a:srgbClr val="000000"/>
              </a:solidFill>
              <a:latin typeface="Calibri"/>
              <a:ea typeface="Calibri"/>
              <a:cs typeface="Calibri"/>
              <a:sym typeface="Calibri"/>
            </a:endParaRPr>
          </a:p>
        </p:txBody>
      </p:sp>
    </p:spTree>
  </p:cSld>
  <p:clrMapOvr>
    <a:masterClrMapping/>
  </p:clrMapOvr>
  <mc:AlternateContent>
    <mc:Choice Requires="p14">
      <p:transition spd="slow" p14:dur="700">
        <p:fade/>
      </p:transition>
    </mc:Choice>
    <mc:Fallback>
      <p:transition spd="slow">
        <p:fade/>
      </p:transition>
    </mc:Fallback>
  </mc:AlternateContent>
</p:sld>
</file>

<file path=ppt/theme/theme1.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xmlns:r="http://schemas.openxmlformats.org/officeDocument/2006/relationships" name="1_Office Theme">
  <a:themeElements>
    <a:clrScheme name="Office">
      <a:dk1>
        <a:srgbClr val="000000"/>
      </a:dk1>
      <a:lt1>
        <a:srgbClr val="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2021-05-06T11:51:23Z</dcterms:created>
  <dc:creator>Stephanie Gardner</dc:creator>
</cp:coreProperties>
</file>