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60"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embeddedFontLst>
    <p:embeddedFont>
      <p:font typeface="Open Sans" panose="020B0604020202020204" charset="0"/>
      <p:regular r:id="rId12"/>
      <p:bold r:id="rId13"/>
      <p:italic r:id="rId14"/>
      <p:boldItalic r:id="rId15"/>
    </p:embeddedFont>
    <p:embeddedFont>
      <p:font typeface="Rockwell" panose="02060603020205020403" pitchFamily="18" charset="0"/>
      <p:regular r:id="rId16"/>
      <p:bold r:id="rId17"/>
      <p:italic r:id="rId18"/>
      <p:boldItalic r:id="rId19"/>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66FF"/>
    <a:srgbClr val="D75797"/>
    <a:srgbClr val="DE50AF"/>
    <a:srgbClr val="CC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BE712304-C0AC-4862-AB17-D032B480834F}">
  <a:tblStyle styleId="{BE712304-C0AC-4862-AB17-D032B480834F}" styleName="Table_0">
    <a:wholeTbl>
      <a:tcTxStyle b="off" i="off">
        <a:font>
          <a:latin typeface="Rockwell"/>
          <a:ea typeface="Rockwell"/>
          <a:cs typeface="Rockwell"/>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F7E8E7"/>
          </a:solidFill>
        </a:fill>
      </a:tcStyle>
    </a:wholeTbl>
    <a:band1H>
      <a:tcTxStyle/>
      <a:tcStyle>
        <a:tcBdr/>
        <a:fill>
          <a:solidFill>
            <a:srgbClr val="EFCECA"/>
          </a:solidFill>
        </a:fill>
      </a:tcStyle>
    </a:band1H>
    <a:band2H>
      <a:tcTxStyle/>
      <a:tcStyle>
        <a:tcBdr/>
      </a:tcStyle>
    </a:band2H>
    <a:band1V>
      <a:tcTxStyle/>
      <a:tcStyle>
        <a:tcBdr/>
        <a:fill>
          <a:solidFill>
            <a:srgbClr val="EFCECA"/>
          </a:solidFill>
        </a:fill>
      </a:tcStyle>
    </a:band1V>
    <a:band2V>
      <a:tcTxStyle/>
      <a:tcStyle>
        <a:tcBdr/>
      </a:tcStyle>
    </a:band2V>
    <a:lastCol>
      <a:tcTxStyle b="on" i="off">
        <a:font>
          <a:latin typeface="Rockwell"/>
          <a:ea typeface="Rockwell"/>
          <a:cs typeface="Rockwell"/>
        </a:font>
        <a:schemeClr val="lt1"/>
      </a:tcTxStyle>
      <a:tcStyle>
        <a:tcBdr/>
        <a:fill>
          <a:solidFill>
            <a:schemeClr val="accent1"/>
          </a:solidFill>
        </a:fill>
      </a:tcStyle>
    </a:lastCol>
    <a:firstCol>
      <a:tcTxStyle b="on" i="off">
        <a:font>
          <a:latin typeface="Rockwell"/>
          <a:ea typeface="Rockwell"/>
          <a:cs typeface="Rockwell"/>
        </a:font>
        <a:schemeClr val="lt1"/>
      </a:tcTxStyle>
      <a:tcStyle>
        <a:tcBdr/>
        <a:fill>
          <a:solidFill>
            <a:schemeClr val="accent1"/>
          </a:solidFill>
        </a:fill>
      </a:tcStyle>
    </a:firstCol>
    <a:lastRow>
      <a:tcTxStyle b="on" i="off">
        <a:font>
          <a:latin typeface="Rockwell"/>
          <a:ea typeface="Rockwell"/>
          <a:cs typeface="Rockwell"/>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Rockwell"/>
          <a:ea typeface="Rockwell"/>
          <a:cs typeface="Rockwell"/>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4" d="100"/>
          <a:sy n="104" d="100"/>
        </p:scale>
        <p:origin x="114" y="2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2.fntdata"/><Relationship Id="rId18" Type="http://schemas.openxmlformats.org/officeDocument/2006/relationships/font" Target="fonts/font7.fntdata"/><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font" Target="fonts/font1.fntdata"/><Relationship Id="rId17" Type="http://schemas.openxmlformats.org/officeDocument/2006/relationships/font" Target="fonts/font6.fntdata"/><Relationship Id="rId2" Type="http://schemas.openxmlformats.org/officeDocument/2006/relationships/slide" Target="slides/slide1.xml"/><Relationship Id="rId16" Type="http://schemas.openxmlformats.org/officeDocument/2006/relationships/font" Target="fonts/font5.fntdata"/><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font" Target="fonts/font4.fntdata"/><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font" Target="fonts/font8.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3.fntdata"/><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1143225" y="685800"/>
            <a:ext cx="4572225"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Shape 4"/>
          <p:cNvSpPr txBox="1">
            <a:spLocks noGrp="1"/>
          </p:cNvSpPr>
          <p:nvPr>
            <p:ph type="body" idx="1"/>
          </p:nvPr>
        </p:nvSpPr>
        <p:spPr>
          <a:xfrm>
            <a:off x="685800" y="4343400"/>
            <a:ext cx="5486399" cy="4114800"/>
          </a:xfrm>
          <a:prstGeom prst="rect">
            <a:avLst/>
          </a:prstGeom>
          <a:noFill/>
          <a:ln>
            <a:noFill/>
          </a:ln>
        </p:spPr>
        <p:txBody>
          <a:bodyPr spcFirstLastPara="1" wrap="square" lIns="91425" tIns="91425" rIns="91425" bIns="91425" anchor="t" anchorCtr="0"/>
          <a:lstStyle>
            <a:lvl1pPr marL="457200" marR="0" lvl="0" indent="-298450" algn="l" rtl="0">
              <a:spcBef>
                <a:spcPts val="0"/>
              </a:spcBef>
              <a:spcAft>
                <a:spcPts val="0"/>
              </a:spcAft>
              <a:buClr>
                <a:schemeClr val="dk1"/>
              </a:buClr>
              <a:buSzPts val="1100"/>
              <a:buFont typeface="Arial"/>
              <a:buChar char="●"/>
              <a:defRPr sz="1100" b="0" i="0" u="none" strike="noStrike" cap="none">
                <a:solidFill>
                  <a:schemeClr val="dk1"/>
                </a:solidFill>
                <a:latin typeface="Arial"/>
                <a:ea typeface="Arial"/>
                <a:cs typeface="Arial"/>
                <a:sym typeface="Arial"/>
              </a:defRPr>
            </a:lvl1pPr>
            <a:lvl2pPr marL="914400" marR="0" lvl="1" indent="-298450" algn="l" rtl="0">
              <a:spcBef>
                <a:spcPts val="0"/>
              </a:spcBef>
              <a:spcAft>
                <a:spcPts val="0"/>
              </a:spcAft>
              <a:buClr>
                <a:schemeClr val="dk1"/>
              </a:buClr>
              <a:buSzPts val="1100"/>
              <a:buFont typeface="Arial"/>
              <a:buChar char="○"/>
              <a:defRPr sz="1100" b="0" i="0" u="none" strike="noStrike" cap="none">
                <a:solidFill>
                  <a:schemeClr val="dk1"/>
                </a:solidFill>
                <a:latin typeface="Arial"/>
                <a:ea typeface="Arial"/>
                <a:cs typeface="Arial"/>
                <a:sym typeface="Arial"/>
              </a:defRPr>
            </a:lvl2pPr>
            <a:lvl3pPr marL="1371600" marR="0" lvl="2" indent="-298450" algn="l" rtl="0">
              <a:spcBef>
                <a:spcPts val="0"/>
              </a:spcBef>
              <a:spcAft>
                <a:spcPts val="0"/>
              </a:spcAft>
              <a:buClr>
                <a:schemeClr val="dk1"/>
              </a:buClr>
              <a:buSzPts val="1100"/>
              <a:buFont typeface="Arial"/>
              <a:buChar char="■"/>
              <a:defRPr sz="1100" b="0" i="0" u="none" strike="noStrike" cap="none">
                <a:solidFill>
                  <a:schemeClr val="dk1"/>
                </a:solidFill>
                <a:latin typeface="Arial"/>
                <a:ea typeface="Arial"/>
                <a:cs typeface="Arial"/>
                <a:sym typeface="Arial"/>
              </a:defRPr>
            </a:lvl3pPr>
            <a:lvl4pPr marL="1828800" marR="0" lvl="3" indent="-298450" algn="l" rtl="0">
              <a:spcBef>
                <a:spcPts val="0"/>
              </a:spcBef>
              <a:spcAft>
                <a:spcPts val="0"/>
              </a:spcAft>
              <a:buClr>
                <a:schemeClr val="dk1"/>
              </a:buClr>
              <a:buSzPts val="1100"/>
              <a:buFont typeface="Arial"/>
              <a:buChar char="●"/>
              <a:defRPr sz="1100" b="0" i="0" u="none" strike="noStrike" cap="none">
                <a:solidFill>
                  <a:schemeClr val="dk1"/>
                </a:solidFill>
                <a:latin typeface="Arial"/>
                <a:ea typeface="Arial"/>
                <a:cs typeface="Arial"/>
                <a:sym typeface="Arial"/>
              </a:defRPr>
            </a:lvl4pPr>
            <a:lvl5pPr marL="2286000" marR="0" lvl="4" indent="-298450" algn="l" rtl="0">
              <a:spcBef>
                <a:spcPts val="0"/>
              </a:spcBef>
              <a:spcAft>
                <a:spcPts val="0"/>
              </a:spcAft>
              <a:buClr>
                <a:schemeClr val="dk1"/>
              </a:buClr>
              <a:buSzPts val="1100"/>
              <a:buFont typeface="Arial"/>
              <a:buChar char="○"/>
              <a:defRPr sz="1100" b="0" i="0" u="none" strike="noStrike" cap="none">
                <a:solidFill>
                  <a:schemeClr val="dk1"/>
                </a:solidFill>
                <a:latin typeface="Arial"/>
                <a:ea typeface="Arial"/>
                <a:cs typeface="Arial"/>
                <a:sym typeface="Arial"/>
              </a:defRPr>
            </a:lvl5pPr>
            <a:lvl6pPr marL="2743200" marR="0" lvl="5" indent="-298450" algn="l" rtl="0">
              <a:spcBef>
                <a:spcPts val="0"/>
              </a:spcBef>
              <a:spcAft>
                <a:spcPts val="0"/>
              </a:spcAft>
              <a:buClr>
                <a:schemeClr val="dk1"/>
              </a:buClr>
              <a:buSzPts val="1100"/>
              <a:buFont typeface="Arial"/>
              <a:buChar char="■"/>
              <a:defRPr sz="1100" b="0" i="0" u="none" strike="noStrike" cap="none">
                <a:solidFill>
                  <a:schemeClr val="dk1"/>
                </a:solidFill>
                <a:latin typeface="Arial"/>
                <a:ea typeface="Arial"/>
                <a:cs typeface="Arial"/>
                <a:sym typeface="Arial"/>
              </a:defRPr>
            </a:lvl6pPr>
            <a:lvl7pPr marL="3200400" marR="0" lvl="6" indent="-298450" algn="l" rtl="0">
              <a:spcBef>
                <a:spcPts val="0"/>
              </a:spcBef>
              <a:spcAft>
                <a:spcPts val="0"/>
              </a:spcAft>
              <a:buClr>
                <a:schemeClr val="dk1"/>
              </a:buClr>
              <a:buSzPts val="1100"/>
              <a:buFont typeface="Arial"/>
              <a:buChar char="●"/>
              <a:defRPr sz="1100" b="0" i="0" u="none" strike="noStrike" cap="none">
                <a:solidFill>
                  <a:schemeClr val="dk1"/>
                </a:solidFill>
                <a:latin typeface="Arial"/>
                <a:ea typeface="Arial"/>
                <a:cs typeface="Arial"/>
                <a:sym typeface="Arial"/>
              </a:defRPr>
            </a:lvl7pPr>
            <a:lvl8pPr marL="3657600" marR="0" lvl="7" indent="-298450" algn="l" rtl="0">
              <a:spcBef>
                <a:spcPts val="0"/>
              </a:spcBef>
              <a:spcAft>
                <a:spcPts val="0"/>
              </a:spcAft>
              <a:buClr>
                <a:schemeClr val="dk1"/>
              </a:buClr>
              <a:buSzPts val="1100"/>
              <a:buFont typeface="Arial"/>
              <a:buChar char="○"/>
              <a:defRPr sz="1100" b="0" i="0" u="none" strike="noStrike" cap="none">
                <a:solidFill>
                  <a:schemeClr val="dk1"/>
                </a:solidFill>
                <a:latin typeface="Arial"/>
                <a:ea typeface="Arial"/>
                <a:cs typeface="Arial"/>
                <a:sym typeface="Arial"/>
              </a:defRPr>
            </a:lvl8pPr>
            <a:lvl9pPr marL="4114800" marR="0" lvl="8" indent="-298450" algn="l" rtl="0">
              <a:spcBef>
                <a:spcPts val="0"/>
              </a:spcBef>
              <a:spcAft>
                <a:spcPts val="0"/>
              </a:spcAft>
              <a:buClr>
                <a:schemeClr val="dk1"/>
              </a:buClr>
              <a:buSzPts val="1100"/>
              <a:buFont typeface="Arial"/>
              <a:buChar char="■"/>
              <a:defRPr sz="1100" b="0" i="0" u="none" strike="noStrike" cap="none">
                <a:solidFill>
                  <a:schemeClr val="dk1"/>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
        <p:cNvGrpSpPr/>
        <p:nvPr/>
      </p:nvGrpSpPr>
      <p:grpSpPr>
        <a:xfrm>
          <a:off x="0" y="0"/>
          <a:ext cx="0" cy="0"/>
          <a:chOff x="0" y="0"/>
          <a:chExt cx="0" cy="0"/>
        </a:xfrm>
      </p:grpSpPr>
      <p:sp>
        <p:nvSpPr>
          <p:cNvPr id="53" name="Shape 53"/>
          <p:cNvSpPr txBox="1">
            <a:spLocks noGrp="1"/>
          </p:cNvSpPr>
          <p:nvPr>
            <p:ph type="body" idx="1"/>
          </p:nvPr>
        </p:nvSpPr>
        <p:spPr>
          <a:xfrm>
            <a:off x="685800" y="4343400"/>
            <a:ext cx="5486399" cy="4114800"/>
          </a:xfrm>
          <a:prstGeom prst="rect">
            <a:avLst/>
          </a:prstGeom>
          <a:no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100"/>
              <a:buFont typeface="Arial"/>
              <a:buNone/>
            </a:pPr>
            <a:endParaRPr sz="1100" b="0" i="0" u="none" strike="noStrike" cap="none">
              <a:solidFill>
                <a:schemeClr val="dk1"/>
              </a:solidFill>
              <a:latin typeface="Arial"/>
              <a:ea typeface="Arial"/>
              <a:cs typeface="Arial"/>
              <a:sym typeface="Arial"/>
            </a:endParaRPr>
          </a:p>
        </p:txBody>
      </p:sp>
      <p:sp>
        <p:nvSpPr>
          <p:cNvPr id="54" name="Shape 5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Shape 60"/>
          <p:cNvSpPr txBox="1">
            <a:spLocks noGrp="1"/>
          </p:cNvSpPr>
          <p:nvPr>
            <p:ph type="body" idx="1"/>
          </p:nvPr>
        </p:nvSpPr>
        <p:spPr>
          <a:xfrm>
            <a:off x="685800" y="4343400"/>
            <a:ext cx="5486399" cy="4114800"/>
          </a:xfrm>
          <a:prstGeom prst="rect">
            <a:avLst/>
          </a:prstGeom>
          <a:no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100"/>
              <a:buFont typeface="Arial"/>
              <a:buNone/>
            </a:pPr>
            <a:endParaRPr sz="1100" b="0" i="0" u="none" strike="noStrike" cap="none">
              <a:solidFill>
                <a:schemeClr val="dk1"/>
              </a:solidFill>
              <a:latin typeface="Arial"/>
              <a:ea typeface="Arial"/>
              <a:cs typeface="Arial"/>
              <a:sym typeface="Arial"/>
            </a:endParaRPr>
          </a:p>
        </p:txBody>
      </p:sp>
      <p:sp>
        <p:nvSpPr>
          <p:cNvPr id="61" name="Shape 6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
        <p:cNvGrpSpPr/>
        <p:nvPr/>
      </p:nvGrpSpPr>
      <p:grpSpPr>
        <a:xfrm>
          <a:off x="0" y="0"/>
          <a:ext cx="0" cy="0"/>
          <a:chOff x="0" y="0"/>
          <a:chExt cx="0" cy="0"/>
        </a:xfrm>
      </p:grpSpPr>
      <p:sp>
        <p:nvSpPr>
          <p:cNvPr id="68" name="Shape 68"/>
          <p:cNvSpPr txBox="1">
            <a:spLocks noGrp="1"/>
          </p:cNvSpPr>
          <p:nvPr>
            <p:ph type="body" idx="1"/>
          </p:nvPr>
        </p:nvSpPr>
        <p:spPr>
          <a:xfrm>
            <a:off x="685800" y="4343400"/>
            <a:ext cx="5486399" cy="4114800"/>
          </a:xfrm>
          <a:prstGeom prst="rect">
            <a:avLst/>
          </a:prstGeom>
          <a:no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100"/>
              <a:buFont typeface="Arial"/>
              <a:buNone/>
            </a:pPr>
            <a:endParaRPr sz="1100" b="0" i="0" u="none" strike="noStrike" cap="none">
              <a:solidFill>
                <a:schemeClr val="dk1"/>
              </a:solidFill>
              <a:latin typeface="Arial"/>
              <a:ea typeface="Arial"/>
              <a:cs typeface="Arial"/>
              <a:sym typeface="Arial"/>
            </a:endParaRPr>
          </a:p>
        </p:txBody>
      </p:sp>
      <p:sp>
        <p:nvSpPr>
          <p:cNvPr id="69" name="Shape 6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Shape 89"/>
          <p:cNvSpPr txBox="1">
            <a:spLocks noGrp="1"/>
          </p:cNvSpPr>
          <p:nvPr>
            <p:ph type="body" idx="1"/>
          </p:nvPr>
        </p:nvSpPr>
        <p:spPr>
          <a:xfrm>
            <a:off x="685800" y="4343400"/>
            <a:ext cx="5486399" cy="4114800"/>
          </a:xfrm>
          <a:prstGeom prst="rect">
            <a:avLst/>
          </a:prstGeom>
          <a:no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100"/>
              <a:buFont typeface="Arial"/>
              <a:buNone/>
            </a:pPr>
            <a:endParaRPr sz="1100" b="0" i="0" u="none" strike="noStrike" cap="none">
              <a:solidFill>
                <a:schemeClr val="dk1"/>
              </a:solidFill>
              <a:latin typeface="Arial"/>
              <a:ea typeface="Arial"/>
              <a:cs typeface="Arial"/>
              <a:sym typeface="Arial"/>
            </a:endParaRPr>
          </a:p>
        </p:txBody>
      </p:sp>
      <p:sp>
        <p:nvSpPr>
          <p:cNvPr id="90" name="Shape 9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Shape 107"/>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100"/>
              <a:buFont typeface="Arial"/>
              <a:buNone/>
            </a:pPr>
            <a:endParaRPr sz="1100" b="0" i="0" u="none" strike="noStrike" cap="none">
              <a:solidFill>
                <a:schemeClr val="dk1"/>
              </a:solidFill>
              <a:latin typeface="Arial"/>
              <a:ea typeface="Arial"/>
              <a:cs typeface="Arial"/>
              <a:sym typeface="Arial"/>
            </a:endParaRPr>
          </a:p>
        </p:txBody>
      </p:sp>
      <p:sp>
        <p:nvSpPr>
          <p:cNvPr id="108" name="Shape 10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
        <p:cNvGrpSpPr/>
        <p:nvPr/>
      </p:nvGrpSpPr>
      <p:grpSpPr>
        <a:xfrm>
          <a:off x="0" y="0"/>
          <a:ext cx="0" cy="0"/>
          <a:chOff x="0" y="0"/>
          <a:chExt cx="0" cy="0"/>
        </a:xfrm>
      </p:grpSpPr>
      <p:sp>
        <p:nvSpPr>
          <p:cNvPr id="127" name="Shape 127"/>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100"/>
              <a:buFont typeface="Arial"/>
              <a:buNone/>
            </a:pPr>
            <a:endParaRPr sz="1100" b="0" i="0" u="none" strike="noStrike" cap="none">
              <a:solidFill>
                <a:schemeClr val="dk1"/>
              </a:solidFill>
              <a:latin typeface="Arial"/>
              <a:ea typeface="Arial"/>
              <a:cs typeface="Arial"/>
              <a:sym typeface="Arial"/>
            </a:endParaRPr>
          </a:p>
        </p:txBody>
      </p:sp>
      <p:sp>
        <p:nvSpPr>
          <p:cNvPr id="128" name="Shape 12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8"/>
        <p:cNvGrpSpPr/>
        <p:nvPr/>
      </p:nvGrpSpPr>
      <p:grpSpPr>
        <a:xfrm>
          <a:off x="0" y="0"/>
          <a:ext cx="0" cy="0"/>
          <a:chOff x="0" y="0"/>
          <a:chExt cx="0" cy="0"/>
        </a:xfrm>
      </p:grpSpPr>
      <p:sp>
        <p:nvSpPr>
          <p:cNvPr id="149" name="Shape 149"/>
          <p:cNvSpPr txBox="1">
            <a:spLocks noGrp="1"/>
          </p:cNvSpPr>
          <p:nvPr>
            <p:ph type="body" idx="1"/>
          </p:nvPr>
        </p:nvSpPr>
        <p:spPr>
          <a:xfrm>
            <a:off x="685800" y="4343400"/>
            <a:ext cx="5486399" cy="4114800"/>
          </a:xfrm>
          <a:prstGeom prst="rect">
            <a:avLst/>
          </a:prstGeom>
          <a:no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100"/>
              <a:buFont typeface="Arial"/>
              <a:buNone/>
            </a:pPr>
            <a:endParaRPr sz="1100" b="0" i="0" u="none" strike="noStrike" cap="none">
              <a:solidFill>
                <a:schemeClr val="dk1"/>
              </a:solidFill>
              <a:latin typeface="Arial"/>
              <a:ea typeface="Arial"/>
              <a:cs typeface="Arial"/>
              <a:sym typeface="Arial"/>
            </a:endParaRPr>
          </a:p>
        </p:txBody>
      </p:sp>
      <p:sp>
        <p:nvSpPr>
          <p:cNvPr id="150" name="Shape 15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2"/>
        <p:cNvGrpSpPr/>
        <p:nvPr/>
      </p:nvGrpSpPr>
      <p:grpSpPr>
        <a:xfrm>
          <a:off x="0" y="0"/>
          <a:ext cx="0" cy="0"/>
          <a:chOff x="0" y="0"/>
          <a:chExt cx="0" cy="0"/>
        </a:xfrm>
      </p:grpSpPr>
      <p:sp>
        <p:nvSpPr>
          <p:cNvPr id="163" name="Shape 163"/>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100"/>
              <a:buFont typeface="Arial"/>
              <a:buNone/>
            </a:pPr>
            <a:endParaRPr sz="1100" b="0" i="0" u="none" strike="noStrike" cap="none">
              <a:solidFill>
                <a:schemeClr val="dk1"/>
              </a:solidFill>
              <a:latin typeface="Arial"/>
              <a:ea typeface="Arial"/>
              <a:cs typeface="Arial"/>
              <a:sym typeface="Arial"/>
            </a:endParaRPr>
          </a:p>
        </p:txBody>
      </p:sp>
      <p:sp>
        <p:nvSpPr>
          <p:cNvPr id="164" name="Shape 16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7"/>
        <p:cNvGrpSpPr/>
        <p:nvPr/>
      </p:nvGrpSpPr>
      <p:grpSpPr>
        <a:xfrm>
          <a:off x="0" y="0"/>
          <a:ext cx="0" cy="0"/>
          <a:chOff x="0" y="0"/>
          <a:chExt cx="0" cy="0"/>
        </a:xfrm>
      </p:grpSpPr>
      <p:sp>
        <p:nvSpPr>
          <p:cNvPr id="188" name="Shape 188"/>
          <p:cNvSpPr txBox="1">
            <a:spLocks noGrp="1"/>
          </p:cNvSpPr>
          <p:nvPr>
            <p:ph type="body" idx="1"/>
          </p:nvPr>
        </p:nvSpPr>
        <p:spPr>
          <a:xfrm>
            <a:off x="685800" y="4343400"/>
            <a:ext cx="5486399" cy="4114800"/>
          </a:xfrm>
          <a:prstGeom prst="rect">
            <a:avLst/>
          </a:prstGeom>
          <a:no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100"/>
              <a:buFont typeface="Arial"/>
              <a:buNone/>
            </a:pPr>
            <a:endParaRPr sz="1100" b="0" i="0" u="none" strike="noStrike" cap="none">
              <a:solidFill>
                <a:schemeClr val="dk1"/>
              </a:solidFill>
              <a:latin typeface="Arial"/>
              <a:ea typeface="Arial"/>
              <a:cs typeface="Arial"/>
              <a:sym typeface="Arial"/>
            </a:endParaRPr>
          </a:p>
        </p:txBody>
      </p:sp>
      <p:sp>
        <p:nvSpPr>
          <p:cNvPr id="189" name="Shape 18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Shape 10"/>
          <p:cNvSpPr txBox="1">
            <a:spLocks noGrp="1"/>
          </p:cNvSpPr>
          <p:nvPr>
            <p:ph type="ctrTitle"/>
          </p:nvPr>
        </p:nvSpPr>
        <p:spPr>
          <a:xfrm>
            <a:off x="415611" y="992766"/>
            <a:ext cx="11360700" cy="2736900"/>
          </a:xfrm>
          <a:prstGeom prst="rect">
            <a:avLst/>
          </a:prstGeom>
          <a:noFill/>
          <a:ln>
            <a:noFill/>
          </a:ln>
        </p:spPr>
        <p:txBody>
          <a:bodyPr spcFirstLastPara="1" wrap="square" lIns="91425" tIns="91425" rIns="91425" bIns="91425" anchor="b" anchorCtr="0"/>
          <a:lstStyle>
            <a:lvl1pPr marL="0" marR="0" lvl="0" indent="0" algn="ctr" rtl="0">
              <a:lnSpc>
                <a:spcPct val="100000"/>
              </a:lnSpc>
              <a:spcBef>
                <a:spcPts val="0"/>
              </a:spcBef>
              <a:spcAft>
                <a:spcPts val="0"/>
              </a:spcAft>
              <a:buClr>
                <a:schemeClr val="dk1"/>
              </a:buClr>
              <a:buSzPts val="6900"/>
              <a:buFont typeface="Arial"/>
              <a:buNone/>
              <a:defRPr sz="6900" b="0" i="0" u="none" strike="noStrike" cap="none">
                <a:solidFill>
                  <a:schemeClr val="dk1"/>
                </a:solidFill>
                <a:latin typeface="Arial"/>
                <a:ea typeface="Arial"/>
                <a:cs typeface="Arial"/>
                <a:sym typeface="Arial"/>
              </a:defRPr>
            </a:lvl1pPr>
            <a:lvl2pPr lvl="1" indent="0" algn="ctr">
              <a:spcBef>
                <a:spcPts val="0"/>
              </a:spcBef>
              <a:spcAft>
                <a:spcPts val="0"/>
              </a:spcAft>
              <a:buClr>
                <a:schemeClr val="dk1"/>
              </a:buClr>
              <a:buSzPts val="6900"/>
              <a:buFont typeface="Arial"/>
              <a:buNone/>
              <a:defRPr sz="6900">
                <a:solidFill>
                  <a:schemeClr val="dk1"/>
                </a:solidFill>
              </a:defRPr>
            </a:lvl2pPr>
            <a:lvl3pPr lvl="2" indent="0" algn="ctr">
              <a:spcBef>
                <a:spcPts val="0"/>
              </a:spcBef>
              <a:spcAft>
                <a:spcPts val="0"/>
              </a:spcAft>
              <a:buClr>
                <a:schemeClr val="dk1"/>
              </a:buClr>
              <a:buSzPts val="6900"/>
              <a:buFont typeface="Arial"/>
              <a:buNone/>
              <a:defRPr sz="6900">
                <a:solidFill>
                  <a:schemeClr val="dk1"/>
                </a:solidFill>
              </a:defRPr>
            </a:lvl3pPr>
            <a:lvl4pPr lvl="3" indent="0" algn="ctr">
              <a:spcBef>
                <a:spcPts val="0"/>
              </a:spcBef>
              <a:spcAft>
                <a:spcPts val="0"/>
              </a:spcAft>
              <a:buClr>
                <a:schemeClr val="dk1"/>
              </a:buClr>
              <a:buSzPts val="6900"/>
              <a:buFont typeface="Arial"/>
              <a:buNone/>
              <a:defRPr sz="6900">
                <a:solidFill>
                  <a:schemeClr val="dk1"/>
                </a:solidFill>
              </a:defRPr>
            </a:lvl4pPr>
            <a:lvl5pPr lvl="4" indent="0" algn="ctr">
              <a:spcBef>
                <a:spcPts val="0"/>
              </a:spcBef>
              <a:spcAft>
                <a:spcPts val="0"/>
              </a:spcAft>
              <a:buClr>
                <a:schemeClr val="dk1"/>
              </a:buClr>
              <a:buSzPts val="6900"/>
              <a:buFont typeface="Arial"/>
              <a:buNone/>
              <a:defRPr sz="6900">
                <a:solidFill>
                  <a:schemeClr val="dk1"/>
                </a:solidFill>
              </a:defRPr>
            </a:lvl5pPr>
            <a:lvl6pPr lvl="5" indent="0" algn="ctr">
              <a:spcBef>
                <a:spcPts val="0"/>
              </a:spcBef>
              <a:spcAft>
                <a:spcPts val="0"/>
              </a:spcAft>
              <a:buClr>
                <a:schemeClr val="dk1"/>
              </a:buClr>
              <a:buSzPts val="6900"/>
              <a:buFont typeface="Arial"/>
              <a:buNone/>
              <a:defRPr sz="6900">
                <a:solidFill>
                  <a:schemeClr val="dk1"/>
                </a:solidFill>
              </a:defRPr>
            </a:lvl6pPr>
            <a:lvl7pPr lvl="6" indent="0" algn="ctr">
              <a:spcBef>
                <a:spcPts val="0"/>
              </a:spcBef>
              <a:spcAft>
                <a:spcPts val="0"/>
              </a:spcAft>
              <a:buClr>
                <a:schemeClr val="dk1"/>
              </a:buClr>
              <a:buSzPts val="6900"/>
              <a:buFont typeface="Arial"/>
              <a:buNone/>
              <a:defRPr sz="6900">
                <a:solidFill>
                  <a:schemeClr val="dk1"/>
                </a:solidFill>
              </a:defRPr>
            </a:lvl7pPr>
            <a:lvl8pPr lvl="7" indent="0" algn="ctr">
              <a:spcBef>
                <a:spcPts val="0"/>
              </a:spcBef>
              <a:spcAft>
                <a:spcPts val="0"/>
              </a:spcAft>
              <a:buClr>
                <a:schemeClr val="dk1"/>
              </a:buClr>
              <a:buSzPts val="6900"/>
              <a:buFont typeface="Arial"/>
              <a:buNone/>
              <a:defRPr sz="6900">
                <a:solidFill>
                  <a:schemeClr val="dk1"/>
                </a:solidFill>
              </a:defRPr>
            </a:lvl8pPr>
            <a:lvl9pPr lvl="8" indent="0" algn="ctr">
              <a:spcBef>
                <a:spcPts val="0"/>
              </a:spcBef>
              <a:spcAft>
                <a:spcPts val="0"/>
              </a:spcAft>
              <a:buClr>
                <a:schemeClr val="dk1"/>
              </a:buClr>
              <a:buSzPts val="6900"/>
              <a:buFont typeface="Arial"/>
              <a:buNone/>
              <a:defRPr sz="6900">
                <a:solidFill>
                  <a:schemeClr val="dk1"/>
                </a:solidFill>
              </a:defRPr>
            </a:lvl9pPr>
          </a:lstStyle>
          <a:p>
            <a:endParaRPr/>
          </a:p>
        </p:txBody>
      </p:sp>
      <p:sp>
        <p:nvSpPr>
          <p:cNvPr id="11" name="Shape 11"/>
          <p:cNvSpPr txBox="1">
            <a:spLocks noGrp="1"/>
          </p:cNvSpPr>
          <p:nvPr>
            <p:ph type="subTitle" idx="1"/>
          </p:nvPr>
        </p:nvSpPr>
        <p:spPr>
          <a:xfrm>
            <a:off x="415600" y="3778833"/>
            <a:ext cx="11360700" cy="1056900"/>
          </a:xfrm>
          <a:prstGeom prst="rect">
            <a:avLst/>
          </a:prstGeom>
          <a:noFill/>
          <a:ln>
            <a:noFill/>
          </a:ln>
        </p:spPr>
        <p:txBody>
          <a:bodyPr spcFirstLastPara="1" wrap="square" lIns="91425" tIns="91425" rIns="91425" bIns="91425" anchor="t" anchorCtr="0"/>
          <a:lstStyle>
            <a:lvl1pPr marL="0" marR="0" lvl="0" indent="0" algn="ctr" rtl="0">
              <a:lnSpc>
                <a:spcPct val="100000"/>
              </a:lnSpc>
              <a:spcBef>
                <a:spcPts val="0"/>
              </a:spcBef>
              <a:spcAft>
                <a:spcPts val="0"/>
              </a:spcAft>
              <a:buClr>
                <a:schemeClr val="dk2"/>
              </a:buClr>
              <a:buSzPts val="3700"/>
              <a:buFont typeface="Arial"/>
              <a:buNone/>
              <a:defRPr sz="3700" b="0" i="0" u="none" strike="noStrike" cap="none">
                <a:solidFill>
                  <a:schemeClr val="dk2"/>
                </a:solidFill>
                <a:latin typeface="Arial"/>
                <a:ea typeface="Arial"/>
                <a:cs typeface="Arial"/>
                <a:sym typeface="Arial"/>
              </a:defRPr>
            </a:lvl1pPr>
            <a:lvl2pPr marL="0" marR="0" lvl="1" indent="0" algn="ctr" rtl="0">
              <a:lnSpc>
                <a:spcPct val="100000"/>
              </a:lnSpc>
              <a:spcBef>
                <a:spcPts val="0"/>
              </a:spcBef>
              <a:spcAft>
                <a:spcPts val="0"/>
              </a:spcAft>
              <a:buClr>
                <a:schemeClr val="dk2"/>
              </a:buClr>
              <a:buSzPts val="3700"/>
              <a:buFont typeface="Arial"/>
              <a:buNone/>
              <a:defRPr sz="3700" b="0" i="0" u="none" strike="noStrike" cap="none">
                <a:solidFill>
                  <a:schemeClr val="dk2"/>
                </a:solidFill>
                <a:latin typeface="Arial"/>
                <a:ea typeface="Arial"/>
                <a:cs typeface="Arial"/>
                <a:sym typeface="Arial"/>
              </a:defRPr>
            </a:lvl2pPr>
            <a:lvl3pPr marL="0" marR="0" lvl="2" indent="0" algn="ctr" rtl="0">
              <a:lnSpc>
                <a:spcPct val="100000"/>
              </a:lnSpc>
              <a:spcBef>
                <a:spcPts val="0"/>
              </a:spcBef>
              <a:spcAft>
                <a:spcPts val="0"/>
              </a:spcAft>
              <a:buClr>
                <a:schemeClr val="dk2"/>
              </a:buClr>
              <a:buSzPts val="3700"/>
              <a:buFont typeface="Arial"/>
              <a:buNone/>
              <a:defRPr sz="3700" b="0" i="0" u="none" strike="noStrike" cap="none">
                <a:solidFill>
                  <a:schemeClr val="dk2"/>
                </a:solidFill>
                <a:latin typeface="Arial"/>
                <a:ea typeface="Arial"/>
                <a:cs typeface="Arial"/>
                <a:sym typeface="Arial"/>
              </a:defRPr>
            </a:lvl3pPr>
            <a:lvl4pPr marL="0" marR="0" lvl="3" indent="0" algn="ctr" rtl="0">
              <a:lnSpc>
                <a:spcPct val="100000"/>
              </a:lnSpc>
              <a:spcBef>
                <a:spcPts val="0"/>
              </a:spcBef>
              <a:spcAft>
                <a:spcPts val="0"/>
              </a:spcAft>
              <a:buClr>
                <a:schemeClr val="dk2"/>
              </a:buClr>
              <a:buSzPts val="3700"/>
              <a:buFont typeface="Arial"/>
              <a:buNone/>
              <a:defRPr sz="3700" b="0" i="0" u="none" strike="noStrike" cap="none">
                <a:solidFill>
                  <a:schemeClr val="dk2"/>
                </a:solidFill>
                <a:latin typeface="Arial"/>
                <a:ea typeface="Arial"/>
                <a:cs typeface="Arial"/>
                <a:sym typeface="Arial"/>
              </a:defRPr>
            </a:lvl4pPr>
            <a:lvl5pPr marL="0" marR="0" lvl="4" indent="0" algn="ctr" rtl="0">
              <a:lnSpc>
                <a:spcPct val="100000"/>
              </a:lnSpc>
              <a:spcBef>
                <a:spcPts val="0"/>
              </a:spcBef>
              <a:spcAft>
                <a:spcPts val="0"/>
              </a:spcAft>
              <a:buClr>
                <a:schemeClr val="dk2"/>
              </a:buClr>
              <a:buSzPts val="3700"/>
              <a:buFont typeface="Arial"/>
              <a:buNone/>
              <a:defRPr sz="3700" b="0" i="0" u="none" strike="noStrike" cap="none">
                <a:solidFill>
                  <a:schemeClr val="dk2"/>
                </a:solidFill>
                <a:latin typeface="Arial"/>
                <a:ea typeface="Arial"/>
                <a:cs typeface="Arial"/>
                <a:sym typeface="Arial"/>
              </a:defRPr>
            </a:lvl5pPr>
            <a:lvl6pPr marL="0" marR="0" lvl="5" indent="0" algn="ctr" rtl="0">
              <a:lnSpc>
                <a:spcPct val="100000"/>
              </a:lnSpc>
              <a:spcBef>
                <a:spcPts val="0"/>
              </a:spcBef>
              <a:spcAft>
                <a:spcPts val="0"/>
              </a:spcAft>
              <a:buClr>
                <a:schemeClr val="dk2"/>
              </a:buClr>
              <a:buSzPts val="3700"/>
              <a:buFont typeface="Arial"/>
              <a:buNone/>
              <a:defRPr sz="3700" b="0" i="0" u="none" strike="noStrike" cap="none">
                <a:solidFill>
                  <a:schemeClr val="dk2"/>
                </a:solidFill>
                <a:latin typeface="Arial"/>
                <a:ea typeface="Arial"/>
                <a:cs typeface="Arial"/>
                <a:sym typeface="Arial"/>
              </a:defRPr>
            </a:lvl6pPr>
            <a:lvl7pPr marL="0" marR="0" lvl="6" indent="0" algn="ctr" rtl="0">
              <a:lnSpc>
                <a:spcPct val="100000"/>
              </a:lnSpc>
              <a:spcBef>
                <a:spcPts val="0"/>
              </a:spcBef>
              <a:spcAft>
                <a:spcPts val="0"/>
              </a:spcAft>
              <a:buClr>
                <a:schemeClr val="dk2"/>
              </a:buClr>
              <a:buSzPts val="3700"/>
              <a:buFont typeface="Arial"/>
              <a:buNone/>
              <a:defRPr sz="3700" b="0" i="0" u="none" strike="noStrike" cap="none">
                <a:solidFill>
                  <a:schemeClr val="dk2"/>
                </a:solidFill>
                <a:latin typeface="Arial"/>
                <a:ea typeface="Arial"/>
                <a:cs typeface="Arial"/>
                <a:sym typeface="Arial"/>
              </a:defRPr>
            </a:lvl7pPr>
            <a:lvl8pPr marL="0" marR="0" lvl="7" indent="0" algn="ctr" rtl="0">
              <a:lnSpc>
                <a:spcPct val="100000"/>
              </a:lnSpc>
              <a:spcBef>
                <a:spcPts val="0"/>
              </a:spcBef>
              <a:spcAft>
                <a:spcPts val="0"/>
              </a:spcAft>
              <a:buClr>
                <a:schemeClr val="dk2"/>
              </a:buClr>
              <a:buSzPts val="3700"/>
              <a:buFont typeface="Arial"/>
              <a:buNone/>
              <a:defRPr sz="3700" b="0" i="0" u="none" strike="noStrike" cap="none">
                <a:solidFill>
                  <a:schemeClr val="dk2"/>
                </a:solidFill>
                <a:latin typeface="Arial"/>
                <a:ea typeface="Arial"/>
                <a:cs typeface="Arial"/>
                <a:sym typeface="Arial"/>
              </a:defRPr>
            </a:lvl8pPr>
            <a:lvl9pPr marL="0" marR="0" lvl="8" indent="0" algn="ctr" rtl="0">
              <a:lnSpc>
                <a:spcPct val="100000"/>
              </a:lnSpc>
              <a:spcBef>
                <a:spcPts val="0"/>
              </a:spcBef>
              <a:spcAft>
                <a:spcPts val="0"/>
              </a:spcAft>
              <a:buClr>
                <a:schemeClr val="dk2"/>
              </a:buClr>
              <a:buSzPts val="3700"/>
              <a:buFont typeface="Arial"/>
              <a:buNone/>
              <a:defRPr sz="3700" b="0" i="0" u="none" strike="noStrike" cap="none">
                <a:solidFill>
                  <a:schemeClr val="dk2"/>
                </a:solidFill>
                <a:latin typeface="Arial"/>
                <a:ea typeface="Arial"/>
                <a:cs typeface="Arial"/>
                <a:sym typeface="Arial"/>
              </a:defRPr>
            </a:lvl9pPr>
          </a:lstStyle>
          <a:p>
            <a:endParaRPr/>
          </a:p>
        </p:txBody>
      </p:sp>
      <p:sp>
        <p:nvSpPr>
          <p:cNvPr id="12" name="Shape 12"/>
          <p:cNvSpPr txBox="1">
            <a:spLocks noGrp="1"/>
          </p:cNvSpPr>
          <p:nvPr>
            <p:ph type="sldNum" idx="12"/>
          </p:nvPr>
        </p:nvSpPr>
        <p:spPr>
          <a:xfrm>
            <a:off x="11296610" y="6217622"/>
            <a:ext cx="731700" cy="524700"/>
          </a:xfrm>
          <a:prstGeom prst="rect">
            <a:avLst/>
          </a:prstGeom>
          <a:noFill/>
          <a:ln>
            <a:noFill/>
          </a:ln>
        </p:spPr>
        <p:txBody>
          <a:bodyPr spcFirstLastPara="1" wrap="square" lIns="121900" tIns="121900" rIns="121900" bIns="121900" anchor="ctr" anchorCtr="0">
            <a:noAutofit/>
          </a:bodyPr>
          <a:lstStyle>
            <a:lvl1pPr marL="0" marR="0" lvl="0"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1pPr>
            <a:lvl2pPr marL="0" marR="0" lvl="1"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2pPr>
            <a:lvl3pPr marL="0" marR="0" lvl="2"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3pPr>
            <a:lvl4pPr marL="0" marR="0" lvl="3"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4pPr>
            <a:lvl5pPr marL="0" marR="0" lvl="4"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5pPr>
            <a:lvl6pPr marL="0" marR="0" lvl="5"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L="0" marR="0" lvl="6"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L="0" marR="0" lvl="7"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L="0" marR="0" lvl="8"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pPr marL="0" lvl="0" indent="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Caption">
  <p:cSld name="Caption">
    <p:spTree>
      <p:nvGrpSpPr>
        <p:cNvPr id="1" name="Shape 43"/>
        <p:cNvGrpSpPr/>
        <p:nvPr/>
      </p:nvGrpSpPr>
      <p:grpSpPr>
        <a:xfrm>
          <a:off x="0" y="0"/>
          <a:ext cx="0" cy="0"/>
          <a:chOff x="0" y="0"/>
          <a:chExt cx="0" cy="0"/>
        </a:xfrm>
      </p:grpSpPr>
      <p:sp>
        <p:nvSpPr>
          <p:cNvPr id="44" name="Shape 44"/>
          <p:cNvSpPr txBox="1">
            <a:spLocks noGrp="1"/>
          </p:cNvSpPr>
          <p:nvPr>
            <p:ph type="body" idx="1"/>
          </p:nvPr>
        </p:nvSpPr>
        <p:spPr>
          <a:xfrm>
            <a:off x="415600" y="5640766"/>
            <a:ext cx="7998300" cy="806700"/>
          </a:xfrm>
          <a:prstGeom prst="rect">
            <a:avLst/>
          </a:prstGeom>
          <a:noFill/>
          <a:ln>
            <a:noFill/>
          </a:ln>
        </p:spPr>
        <p:txBody>
          <a:bodyPr spcFirstLastPara="1" wrap="square" lIns="91425" tIns="91425" rIns="91425" bIns="91425" anchor="ctr" anchorCtr="0"/>
          <a:lstStyle>
            <a:lvl1pPr marL="457200" marR="0" lvl="0" indent="-228600" algn="l" rtl="0">
              <a:lnSpc>
                <a:spcPct val="100000"/>
              </a:lnSpc>
              <a:spcBef>
                <a:spcPts val="0"/>
              </a:spcBef>
              <a:spcAft>
                <a:spcPts val="0"/>
              </a:spcAft>
              <a:buClr>
                <a:schemeClr val="dk2"/>
              </a:buClr>
              <a:buSzPts val="2400"/>
              <a:buFont typeface="Arial"/>
              <a:buNone/>
              <a:defRPr sz="2400" b="0" i="0" u="none" strike="noStrike" cap="none">
                <a:solidFill>
                  <a:schemeClr val="dk2"/>
                </a:solidFill>
                <a:latin typeface="Arial"/>
                <a:ea typeface="Arial"/>
                <a:cs typeface="Arial"/>
                <a:sym typeface="Arial"/>
              </a:defRPr>
            </a:lvl1pPr>
            <a:lvl2pPr marL="914400" marR="0" lvl="1" indent="-349250" algn="l" rtl="0">
              <a:lnSpc>
                <a:spcPct val="115000"/>
              </a:lnSpc>
              <a:spcBef>
                <a:spcPts val="0"/>
              </a:spcBef>
              <a:spcAft>
                <a:spcPts val="0"/>
              </a:spcAft>
              <a:buClr>
                <a:schemeClr val="dk2"/>
              </a:buClr>
              <a:buSzPts val="1900"/>
              <a:buFont typeface="Arial"/>
              <a:buChar char="○"/>
              <a:defRPr sz="1900" b="0" i="0" u="none" strike="noStrike" cap="none">
                <a:solidFill>
                  <a:schemeClr val="dk2"/>
                </a:solidFill>
                <a:latin typeface="Arial"/>
                <a:ea typeface="Arial"/>
                <a:cs typeface="Arial"/>
                <a:sym typeface="Arial"/>
              </a:defRPr>
            </a:lvl2pPr>
            <a:lvl3pPr marL="1371600" marR="0" lvl="2" indent="-349250" algn="l" rtl="0">
              <a:lnSpc>
                <a:spcPct val="115000"/>
              </a:lnSpc>
              <a:spcBef>
                <a:spcPts val="2100"/>
              </a:spcBef>
              <a:spcAft>
                <a:spcPts val="0"/>
              </a:spcAft>
              <a:buClr>
                <a:schemeClr val="dk2"/>
              </a:buClr>
              <a:buSzPts val="1900"/>
              <a:buFont typeface="Arial"/>
              <a:buChar char="■"/>
              <a:defRPr sz="1900" b="0" i="0" u="none" strike="noStrike" cap="none">
                <a:solidFill>
                  <a:schemeClr val="dk2"/>
                </a:solidFill>
                <a:latin typeface="Arial"/>
                <a:ea typeface="Arial"/>
                <a:cs typeface="Arial"/>
                <a:sym typeface="Arial"/>
              </a:defRPr>
            </a:lvl3pPr>
            <a:lvl4pPr marL="1828800" marR="0" lvl="3" indent="-349250" algn="l" rtl="0">
              <a:lnSpc>
                <a:spcPct val="115000"/>
              </a:lnSpc>
              <a:spcBef>
                <a:spcPts val="2100"/>
              </a:spcBef>
              <a:spcAft>
                <a:spcPts val="0"/>
              </a:spcAft>
              <a:buClr>
                <a:schemeClr val="dk2"/>
              </a:buClr>
              <a:buSzPts val="1900"/>
              <a:buFont typeface="Arial"/>
              <a:buChar char="●"/>
              <a:defRPr sz="1900" b="0" i="0" u="none" strike="noStrike" cap="none">
                <a:solidFill>
                  <a:schemeClr val="dk2"/>
                </a:solidFill>
                <a:latin typeface="Arial"/>
                <a:ea typeface="Arial"/>
                <a:cs typeface="Arial"/>
                <a:sym typeface="Arial"/>
              </a:defRPr>
            </a:lvl4pPr>
            <a:lvl5pPr marL="2286000" marR="0" lvl="4" indent="-349250" algn="l" rtl="0">
              <a:lnSpc>
                <a:spcPct val="115000"/>
              </a:lnSpc>
              <a:spcBef>
                <a:spcPts val="2100"/>
              </a:spcBef>
              <a:spcAft>
                <a:spcPts val="0"/>
              </a:spcAft>
              <a:buClr>
                <a:schemeClr val="dk2"/>
              </a:buClr>
              <a:buSzPts val="1900"/>
              <a:buFont typeface="Arial"/>
              <a:buChar char="○"/>
              <a:defRPr sz="1900" b="0" i="0" u="none" strike="noStrike" cap="none">
                <a:solidFill>
                  <a:schemeClr val="dk2"/>
                </a:solidFill>
                <a:latin typeface="Arial"/>
                <a:ea typeface="Arial"/>
                <a:cs typeface="Arial"/>
                <a:sym typeface="Arial"/>
              </a:defRPr>
            </a:lvl5pPr>
            <a:lvl6pPr marL="2743200" marR="0" lvl="5" indent="-349250" algn="l" rtl="0">
              <a:lnSpc>
                <a:spcPct val="115000"/>
              </a:lnSpc>
              <a:spcBef>
                <a:spcPts val="2100"/>
              </a:spcBef>
              <a:spcAft>
                <a:spcPts val="0"/>
              </a:spcAft>
              <a:buClr>
                <a:schemeClr val="dk2"/>
              </a:buClr>
              <a:buSzPts val="1900"/>
              <a:buFont typeface="Arial"/>
              <a:buChar char="■"/>
              <a:defRPr sz="1900" b="0" i="0" u="none" strike="noStrike" cap="none">
                <a:solidFill>
                  <a:schemeClr val="dk2"/>
                </a:solidFill>
                <a:latin typeface="Arial"/>
                <a:ea typeface="Arial"/>
                <a:cs typeface="Arial"/>
                <a:sym typeface="Arial"/>
              </a:defRPr>
            </a:lvl6pPr>
            <a:lvl7pPr marL="3200400" marR="0" lvl="6" indent="-349250" algn="l" rtl="0">
              <a:lnSpc>
                <a:spcPct val="115000"/>
              </a:lnSpc>
              <a:spcBef>
                <a:spcPts val="2100"/>
              </a:spcBef>
              <a:spcAft>
                <a:spcPts val="0"/>
              </a:spcAft>
              <a:buClr>
                <a:schemeClr val="dk2"/>
              </a:buClr>
              <a:buSzPts val="1900"/>
              <a:buFont typeface="Arial"/>
              <a:buChar char="●"/>
              <a:defRPr sz="1900" b="0" i="0" u="none" strike="noStrike" cap="none">
                <a:solidFill>
                  <a:schemeClr val="dk2"/>
                </a:solidFill>
                <a:latin typeface="Arial"/>
                <a:ea typeface="Arial"/>
                <a:cs typeface="Arial"/>
                <a:sym typeface="Arial"/>
              </a:defRPr>
            </a:lvl7pPr>
            <a:lvl8pPr marL="3657600" marR="0" lvl="7" indent="-349250" algn="l" rtl="0">
              <a:lnSpc>
                <a:spcPct val="115000"/>
              </a:lnSpc>
              <a:spcBef>
                <a:spcPts val="2100"/>
              </a:spcBef>
              <a:spcAft>
                <a:spcPts val="0"/>
              </a:spcAft>
              <a:buClr>
                <a:schemeClr val="dk2"/>
              </a:buClr>
              <a:buSzPts val="1900"/>
              <a:buFont typeface="Arial"/>
              <a:buChar char="○"/>
              <a:defRPr sz="1900" b="0" i="0" u="none" strike="noStrike" cap="none">
                <a:solidFill>
                  <a:schemeClr val="dk2"/>
                </a:solidFill>
                <a:latin typeface="Arial"/>
                <a:ea typeface="Arial"/>
                <a:cs typeface="Arial"/>
                <a:sym typeface="Arial"/>
              </a:defRPr>
            </a:lvl8pPr>
            <a:lvl9pPr marL="4114800" marR="0" lvl="8" indent="-349250" algn="l" rtl="0">
              <a:lnSpc>
                <a:spcPct val="115000"/>
              </a:lnSpc>
              <a:spcBef>
                <a:spcPts val="2100"/>
              </a:spcBef>
              <a:spcAft>
                <a:spcPts val="2100"/>
              </a:spcAft>
              <a:buClr>
                <a:schemeClr val="dk2"/>
              </a:buClr>
              <a:buSzPts val="1900"/>
              <a:buFont typeface="Arial"/>
              <a:buChar char="■"/>
              <a:defRPr sz="1900" b="0" i="0" u="none" strike="noStrike" cap="none">
                <a:solidFill>
                  <a:schemeClr val="dk2"/>
                </a:solidFill>
                <a:latin typeface="Arial"/>
                <a:ea typeface="Arial"/>
                <a:cs typeface="Arial"/>
                <a:sym typeface="Arial"/>
              </a:defRPr>
            </a:lvl9pPr>
          </a:lstStyle>
          <a:p>
            <a:endParaRPr/>
          </a:p>
        </p:txBody>
      </p:sp>
      <p:sp>
        <p:nvSpPr>
          <p:cNvPr id="45" name="Shape 45"/>
          <p:cNvSpPr txBox="1">
            <a:spLocks noGrp="1"/>
          </p:cNvSpPr>
          <p:nvPr>
            <p:ph type="sldNum" idx="12"/>
          </p:nvPr>
        </p:nvSpPr>
        <p:spPr>
          <a:xfrm>
            <a:off x="11296610" y="6217622"/>
            <a:ext cx="731700" cy="524700"/>
          </a:xfrm>
          <a:prstGeom prst="rect">
            <a:avLst/>
          </a:prstGeom>
          <a:noFill/>
          <a:ln>
            <a:noFill/>
          </a:ln>
        </p:spPr>
        <p:txBody>
          <a:bodyPr spcFirstLastPara="1" wrap="square" lIns="121900" tIns="121900" rIns="121900" bIns="121900" anchor="ctr" anchorCtr="0">
            <a:noAutofit/>
          </a:bodyPr>
          <a:lstStyle>
            <a:lvl1pPr marL="0" marR="0" lvl="0"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1pPr>
            <a:lvl2pPr marL="0" marR="0" lvl="1"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2pPr>
            <a:lvl3pPr marL="0" marR="0" lvl="2"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3pPr>
            <a:lvl4pPr marL="0" marR="0" lvl="3"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4pPr>
            <a:lvl5pPr marL="0" marR="0" lvl="4"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5pPr>
            <a:lvl6pPr marL="0" marR="0" lvl="5"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L="0" marR="0" lvl="6"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L="0" marR="0" lvl="7"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L="0" marR="0" lvl="8"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pPr marL="0" lvl="0" indent="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ig number">
  <p:cSld name="Big number">
    <p:spTree>
      <p:nvGrpSpPr>
        <p:cNvPr id="1" name="Shape 46"/>
        <p:cNvGrpSpPr/>
        <p:nvPr/>
      </p:nvGrpSpPr>
      <p:grpSpPr>
        <a:xfrm>
          <a:off x="0" y="0"/>
          <a:ext cx="0" cy="0"/>
          <a:chOff x="0" y="0"/>
          <a:chExt cx="0" cy="0"/>
        </a:xfrm>
      </p:grpSpPr>
      <p:sp>
        <p:nvSpPr>
          <p:cNvPr id="47" name="Shape 47"/>
          <p:cNvSpPr txBox="1">
            <a:spLocks noGrp="1"/>
          </p:cNvSpPr>
          <p:nvPr>
            <p:ph type="title"/>
          </p:nvPr>
        </p:nvSpPr>
        <p:spPr>
          <a:xfrm>
            <a:off x="415600" y="1474833"/>
            <a:ext cx="11360700" cy="2618100"/>
          </a:xfrm>
          <a:prstGeom prst="rect">
            <a:avLst/>
          </a:prstGeom>
          <a:noFill/>
          <a:ln>
            <a:noFill/>
          </a:ln>
        </p:spPr>
        <p:txBody>
          <a:bodyPr spcFirstLastPara="1" wrap="square" lIns="91425" tIns="91425" rIns="91425" bIns="91425" anchor="b" anchorCtr="0"/>
          <a:lstStyle>
            <a:lvl1pPr marL="0" marR="0" lvl="0" indent="0" algn="ctr" rtl="0">
              <a:lnSpc>
                <a:spcPct val="100000"/>
              </a:lnSpc>
              <a:spcBef>
                <a:spcPts val="0"/>
              </a:spcBef>
              <a:spcAft>
                <a:spcPts val="0"/>
              </a:spcAft>
              <a:buClr>
                <a:schemeClr val="dk1"/>
              </a:buClr>
              <a:buSzPts val="16000"/>
              <a:buFont typeface="Arial"/>
              <a:buNone/>
              <a:defRPr sz="16000" b="0" i="0" u="none" strike="noStrike" cap="none">
                <a:solidFill>
                  <a:schemeClr val="dk1"/>
                </a:solidFill>
                <a:latin typeface="Arial"/>
                <a:ea typeface="Arial"/>
                <a:cs typeface="Arial"/>
                <a:sym typeface="Arial"/>
              </a:defRPr>
            </a:lvl1pPr>
            <a:lvl2pPr lvl="1" indent="0" algn="ctr">
              <a:spcBef>
                <a:spcPts val="0"/>
              </a:spcBef>
              <a:spcAft>
                <a:spcPts val="0"/>
              </a:spcAft>
              <a:buClr>
                <a:schemeClr val="dk1"/>
              </a:buClr>
              <a:buSzPts val="16000"/>
              <a:buFont typeface="Arial"/>
              <a:buNone/>
              <a:defRPr sz="16000">
                <a:solidFill>
                  <a:schemeClr val="dk1"/>
                </a:solidFill>
              </a:defRPr>
            </a:lvl2pPr>
            <a:lvl3pPr lvl="2" indent="0" algn="ctr">
              <a:spcBef>
                <a:spcPts val="0"/>
              </a:spcBef>
              <a:spcAft>
                <a:spcPts val="0"/>
              </a:spcAft>
              <a:buClr>
                <a:schemeClr val="dk1"/>
              </a:buClr>
              <a:buSzPts val="16000"/>
              <a:buFont typeface="Arial"/>
              <a:buNone/>
              <a:defRPr sz="16000">
                <a:solidFill>
                  <a:schemeClr val="dk1"/>
                </a:solidFill>
              </a:defRPr>
            </a:lvl3pPr>
            <a:lvl4pPr lvl="3" indent="0" algn="ctr">
              <a:spcBef>
                <a:spcPts val="0"/>
              </a:spcBef>
              <a:spcAft>
                <a:spcPts val="0"/>
              </a:spcAft>
              <a:buClr>
                <a:schemeClr val="dk1"/>
              </a:buClr>
              <a:buSzPts val="16000"/>
              <a:buFont typeface="Arial"/>
              <a:buNone/>
              <a:defRPr sz="16000">
                <a:solidFill>
                  <a:schemeClr val="dk1"/>
                </a:solidFill>
              </a:defRPr>
            </a:lvl4pPr>
            <a:lvl5pPr lvl="4" indent="0" algn="ctr">
              <a:spcBef>
                <a:spcPts val="0"/>
              </a:spcBef>
              <a:spcAft>
                <a:spcPts val="0"/>
              </a:spcAft>
              <a:buClr>
                <a:schemeClr val="dk1"/>
              </a:buClr>
              <a:buSzPts val="16000"/>
              <a:buFont typeface="Arial"/>
              <a:buNone/>
              <a:defRPr sz="16000">
                <a:solidFill>
                  <a:schemeClr val="dk1"/>
                </a:solidFill>
              </a:defRPr>
            </a:lvl5pPr>
            <a:lvl6pPr lvl="5" indent="0" algn="ctr">
              <a:spcBef>
                <a:spcPts val="0"/>
              </a:spcBef>
              <a:spcAft>
                <a:spcPts val="0"/>
              </a:spcAft>
              <a:buClr>
                <a:schemeClr val="dk1"/>
              </a:buClr>
              <a:buSzPts val="16000"/>
              <a:buFont typeface="Arial"/>
              <a:buNone/>
              <a:defRPr sz="16000">
                <a:solidFill>
                  <a:schemeClr val="dk1"/>
                </a:solidFill>
              </a:defRPr>
            </a:lvl6pPr>
            <a:lvl7pPr lvl="6" indent="0" algn="ctr">
              <a:spcBef>
                <a:spcPts val="0"/>
              </a:spcBef>
              <a:spcAft>
                <a:spcPts val="0"/>
              </a:spcAft>
              <a:buClr>
                <a:schemeClr val="dk1"/>
              </a:buClr>
              <a:buSzPts val="16000"/>
              <a:buFont typeface="Arial"/>
              <a:buNone/>
              <a:defRPr sz="16000">
                <a:solidFill>
                  <a:schemeClr val="dk1"/>
                </a:solidFill>
              </a:defRPr>
            </a:lvl7pPr>
            <a:lvl8pPr lvl="7" indent="0" algn="ctr">
              <a:spcBef>
                <a:spcPts val="0"/>
              </a:spcBef>
              <a:spcAft>
                <a:spcPts val="0"/>
              </a:spcAft>
              <a:buClr>
                <a:schemeClr val="dk1"/>
              </a:buClr>
              <a:buSzPts val="16000"/>
              <a:buFont typeface="Arial"/>
              <a:buNone/>
              <a:defRPr sz="16000">
                <a:solidFill>
                  <a:schemeClr val="dk1"/>
                </a:solidFill>
              </a:defRPr>
            </a:lvl8pPr>
            <a:lvl9pPr lvl="8" indent="0" algn="ctr">
              <a:spcBef>
                <a:spcPts val="0"/>
              </a:spcBef>
              <a:spcAft>
                <a:spcPts val="0"/>
              </a:spcAft>
              <a:buClr>
                <a:schemeClr val="dk1"/>
              </a:buClr>
              <a:buSzPts val="16000"/>
              <a:buFont typeface="Arial"/>
              <a:buNone/>
              <a:defRPr sz="16000">
                <a:solidFill>
                  <a:schemeClr val="dk1"/>
                </a:solidFill>
              </a:defRPr>
            </a:lvl9pPr>
          </a:lstStyle>
          <a:p>
            <a:endParaRPr/>
          </a:p>
        </p:txBody>
      </p:sp>
      <p:sp>
        <p:nvSpPr>
          <p:cNvPr id="48" name="Shape 48"/>
          <p:cNvSpPr txBox="1">
            <a:spLocks noGrp="1"/>
          </p:cNvSpPr>
          <p:nvPr>
            <p:ph type="body" idx="1"/>
          </p:nvPr>
        </p:nvSpPr>
        <p:spPr>
          <a:xfrm>
            <a:off x="415600" y="4202966"/>
            <a:ext cx="11360700" cy="1734300"/>
          </a:xfrm>
          <a:prstGeom prst="rect">
            <a:avLst/>
          </a:prstGeom>
          <a:noFill/>
          <a:ln>
            <a:noFill/>
          </a:ln>
        </p:spPr>
        <p:txBody>
          <a:bodyPr spcFirstLastPara="1" wrap="square" lIns="91425" tIns="91425" rIns="91425" bIns="91425" anchor="t" anchorCtr="0"/>
          <a:lstStyle>
            <a:lvl1pPr marL="457200" marR="0" lvl="0" indent="-381000" algn="ctr" rtl="0">
              <a:lnSpc>
                <a:spcPct val="115000"/>
              </a:lnSpc>
              <a:spcBef>
                <a:spcPts val="0"/>
              </a:spcBef>
              <a:spcAft>
                <a:spcPts val="0"/>
              </a:spcAft>
              <a:buClr>
                <a:schemeClr val="dk2"/>
              </a:buClr>
              <a:buSzPts val="2400"/>
              <a:buFont typeface="Arial"/>
              <a:buChar char="●"/>
              <a:defRPr sz="2400" b="0" i="0" u="none" strike="noStrike" cap="none">
                <a:solidFill>
                  <a:schemeClr val="dk2"/>
                </a:solidFill>
                <a:latin typeface="Arial"/>
                <a:ea typeface="Arial"/>
                <a:cs typeface="Arial"/>
                <a:sym typeface="Arial"/>
              </a:defRPr>
            </a:lvl1pPr>
            <a:lvl2pPr marL="914400" marR="0" lvl="1" indent="-349250" algn="ctr" rtl="0">
              <a:lnSpc>
                <a:spcPct val="115000"/>
              </a:lnSpc>
              <a:spcBef>
                <a:spcPts val="2100"/>
              </a:spcBef>
              <a:spcAft>
                <a:spcPts val="0"/>
              </a:spcAft>
              <a:buClr>
                <a:schemeClr val="dk2"/>
              </a:buClr>
              <a:buSzPts val="1900"/>
              <a:buFont typeface="Arial"/>
              <a:buChar char="○"/>
              <a:defRPr sz="1900" b="0" i="0" u="none" strike="noStrike" cap="none">
                <a:solidFill>
                  <a:schemeClr val="dk2"/>
                </a:solidFill>
                <a:latin typeface="Arial"/>
                <a:ea typeface="Arial"/>
                <a:cs typeface="Arial"/>
                <a:sym typeface="Arial"/>
              </a:defRPr>
            </a:lvl2pPr>
            <a:lvl3pPr marL="1371600" marR="0" lvl="2" indent="-349250" algn="ctr" rtl="0">
              <a:lnSpc>
                <a:spcPct val="115000"/>
              </a:lnSpc>
              <a:spcBef>
                <a:spcPts val="2100"/>
              </a:spcBef>
              <a:spcAft>
                <a:spcPts val="0"/>
              </a:spcAft>
              <a:buClr>
                <a:schemeClr val="dk2"/>
              </a:buClr>
              <a:buSzPts val="1900"/>
              <a:buFont typeface="Arial"/>
              <a:buChar char="■"/>
              <a:defRPr sz="1900" b="0" i="0" u="none" strike="noStrike" cap="none">
                <a:solidFill>
                  <a:schemeClr val="dk2"/>
                </a:solidFill>
                <a:latin typeface="Arial"/>
                <a:ea typeface="Arial"/>
                <a:cs typeface="Arial"/>
                <a:sym typeface="Arial"/>
              </a:defRPr>
            </a:lvl3pPr>
            <a:lvl4pPr marL="1828800" marR="0" lvl="3" indent="-349250" algn="ctr" rtl="0">
              <a:lnSpc>
                <a:spcPct val="115000"/>
              </a:lnSpc>
              <a:spcBef>
                <a:spcPts val="2100"/>
              </a:spcBef>
              <a:spcAft>
                <a:spcPts val="0"/>
              </a:spcAft>
              <a:buClr>
                <a:schemeClr val="dk2"/>
              </a:buClr>
              <a:buSzPts val="1900"/>
              <a:buFont typeface="Arial"/>
              <a:buChar char="●"/>
              <a:defRPr sz="1900" b="0" i="0" u="none" strike="noStrike" cap="none">
                <a:solidFill>
                  <a:schemeClr val="dk2"/>
                </a:solidFill>
                <a:latin typeface="Arial"/>
                <a:ea typeface="Arial"/>
                <a:cs typeface="Arial"/>
                <a:sym typeface="Arial"/>
              </a:defRPr>
            </a:lvl4pPr>
            <a:lvl5pPr marL="2286000" marR="0" lvl="4" indent="-349250" algn="ctr" rtl="0">
              <a:lnSpc>
                <a:spcPct val="115000"/>
              </a:lnSpc>
              <a:spcBef>
                <a:spcPts val="2100"/>
              </a:spcBef>
              <a:spcAft>
                <a:spcPts val="0"/>
              </a:spcAft>
              <a:buClr>
                <a:schemeClr val="dk2"/>
              </a:buClr>
              <a:buSzPts val="1900"/>
              <a:buFont typeface="Arial"/>
              <a:buChar char="○"/>
              <a:defRPr sz="1900" b="0" i="0" u="none" strike="noStrike" cap="none">
                <a:solidFill>
                  <a:schemeClr val="dk2"/>
                </a:solidFill>
                <a:latin typeface="Arial"/>
                <a:ea typeface="Arial"/>
                <a:cs typeface="Arial"/>
                <a:sym typeface="Arial"/>
              </a:defRPr>
            </a:lvl5pPr>
            <a:lvl6pPr marL="2743200" marR="0" lvl="5" indent="-349250" algn="ctr" rtl="0">
              <a:lnSpc>
                <a:spcPct val="115000"/>
              </a:lnSpc>
              <a:spcBef>
                <a:spcPts val="2100"/>
              </a:spcBef>
              <a:spcAft>
                <a:spcPts val="0"/>
              </a:spcAft>
              <a:buClr>
                <a:schemeClr val="dk2"/>
              </a:buClr>
              <a:buSzPts val="1900"/>
              <a:buFont typeface="Arial"/>
              <a:buChar char="■"/>
              <a:defRPr sz="1900" b="0" i="0" u="none" strike="noStrike" cap="none">
                <a:solidFill>
                  <a:schemeClr val="dk2"/>
                </a:solidFill>
                <a:latin typeface="Arial"/>
                <a:ea typeface="Arial"/>
                <a:cs typeface="Arial"/>
                <a:sym typeface="Arial"/>
              </a:defRPr>
            </a:lvl6pPr>
            <a:lvl7pPr marL="3200400" marR="0" lvl="6" indent="-349250" algn="ctr" rtl="0">
              <a:lnSpc>
                <a:spcPct val="115000"/>
              </a:lnSpc>
              <a:spcBef>
                <a:spcPts val="2100"/>
              </a:spcBef>
              <a:spcAft>
                <a:spcPts val="0"/>
              </a:spcAft>
              <a:buClr>
                <a:schemeClr val="dk2"/>
              </a:buClr>
              <a:buSzPts val="1900"/>
              <a:buFont typeface="Arial"/>
              <a:buChar char="●"/>
              <a:defRPr sz="1900" b="0" i="0" u="none" strike="noStrike" cap="none">
                <a:solidFill>
                  <a:schemeClr val="dk2"/>
                </a:solidFill>
                <a:latin typeface="Arial"/>
                <a:ea typeface="Arial"/>
                <a:cs typeface="Arial"/>
                <a:sym typeface="Arial"/>
              </a:defRPr>
            </a:lvl7pPr>
            <a:lvl8pPr marL="3657600" marR="0" lvl="7" indent="-349250" algn="ctr" rtl="0">
              <a:lnSpc>
                <a:spcPct val="115000"/>
              </a:lnSpc>
              <a:spcBef>
                <a:spcPts val="2100"/>
              </a:spcBef>
              <a:spcAft>
                <a:spcPts val="0"/>
              </a:spcAft>
              <a:buClr>
                <a:schemeClr val="dk2"/>
              </a:buClr>
              <a:buSzPts val="1900"/>
              <a:buFont typeface="Arial"/>
              <a:buChar char="○"/>
              <a:defRPr sz="1900" b="0" i="0" u="none" strike="noStrike" cap="none">
                <a:solidFill>
                  <a:schemeClr val="dk2"/>
                </a:solidFill>
                <a:latin typeface="Arial"/>
                <a:ea typeface="Arial"/>
                <a:cs typeface="Arial"/>
                <a:sym typeface="Arial"/>
              </a:defRPr>
            </a:lvl8pPr>
            <a:lvl9pPr marL="4114800" marR="0" lvl="8" indent="-349250" algn="ctr" rtl="0">
              <a:lnSpc>
                <a:spcPct val="115000"/>
              </a:lnSpc>
              <a:spcBef>
                <a:spcPts val="2100"/>
              </a:spcBef>
              <a:spcAft>
                <a:spcPts val="2100"/>
              </a:spcAft>
              <a:buClr>
                <a:schemeClr val="dk2"/>
              </a:buClr>
              <a:buSzPts val="1900"/>
              <a:buFont typeface="Arial"/>
              <a:buChar char="■"/>
              <a:defRPr sz="1900" b="0" i="0" u="none" strike="noStrike" cap="none">
                <a:solidFill>
                  <a:schemeClr val="dk2"/>
                </a:solidFill>
                <a:latin typeface="Arial"/>
                <a:ea typeface="Arial"/>
                <a:cs typeface="Arial"/>
                <a:sym typeface="Arial"/>
              </a:defRPr>
            </a:lvl9pPr>
          </a:lstStyle>
          <a:p>
            <a:endParaRPr/>
          </a:p>
        </p:txBody>
      </p:sp>
      <p:sp>
        <p:nvSpPr>
          <p:cNvPr id="49" name="Shape 49"/>
          <p:cNvSpPr txBox="1">
            <a:spLocks noGrp="1"/>
          </p:cNvSpPr>
          <p:nvPr>
            <p:ph type="sldNum" idx="12"/>
          </p:nvPr>
        </p:nvSpPr>
        <p:spPr>
          <a:xfrm>
            <a:off x="11296610" y="6217622"/>
            <a:ext cx="731700" cy="524700"/>
          </a:xfrm>
          <a:prstGeom prst="rect">
            <a:avLst/>
          </a:prstGeom>
          <a:noFill/>
          <a:ln>
            <a:noFill/>
          </a:ln>
        </p:spPr>
        <p:txBody>
          <a:bodyPr spcFirstLastPara="1" wrap="square" lIns="121900" tIns="121900" rIns="121900" bIns="121900" anchor="ctr" anchorCtr="0">
            <a:noAutofit/>
          </a:bodyPr>
          <a:lstStyle>
            <a:lvl1pPr marL="0" marR="0" lvl="0"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1pPr>
            <a:lvl2pPr marL="0" marR="0" lvl="1"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2pPr>
            <a:lvl3pPr marL="0" marR="0" lvl="2"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3pPr>
            <a:lvl4pPr marL="0" marR="0" lvl="3"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4pPr>
            <a:lvl5pPr marL="0" marR="0" lvl="4"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5pPr>
            <a:lvl6pPr marL="0" marR="0" lvl="5"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L="0" marR="0" lvl="6"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L="0" marR="0" lvl="7"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L="0" marR="0" lvl="8"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pPr marL="0" lvl="0" indent="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0"/>
        <p:cNvGrpSpPr/>
        <p:nvPr/>
      </p:nvGrpSpPr>
      <p:grpSpPr>
        <a:xfrm>
          <a:off x="0" y="0"/>
          <a:ext cx="0" cy="0"/>
          <a:chOff x="0" y="0"/>
          <a:chExt cx="0" cy="0"/>
        </a:xfrm>
      </p:grpSpPr>
      <p:sp>
        <p:nvSpPr>
          <p:cNvPr id="51" name="Shape 51"/>
          <p:cNvSpPr txBox="1">
            <a:spLocks noGrp="1"/>
          </p:cNvSpPr>
          <p:nvPr>
            <p:ph type="sldNum" idx="12"/>
          </p:nvPr>
        </p:nvSpPr>
        <p:spPr>
          <a:xfrm>
            <a:off x="11296610" y="6217622"/>
            <a:ext cx="731700" cy="524700"/>
          </a:xfrm>
          <a:prstGeom prst="rect">
            <a:avLst/>
          </a:prstGeom>
          <a:noFill/>
          <a:ln>
            <a:noFill/>
          </a:ln>
        </p:spPr>
        <p:txBody>
          <a:bodyPr spcFirstLastPara="1" wrap="square" lIns="121900" tIns="121900" rIns="121900" bIns="121900" anchor="ctr" anchorCtr="0">
            <a:noAutofit/>
          </a:bodyPr>
          <a:lstStyle>
            <a:lvl1pPr marL="0" marR="0" lvl="0"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1pPr>
            <a:lvl2pPr marL="0" marR="0" lvl="1"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2pPr>
            <a:lvl3pPr marL="0" marR="0" lvl="2"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3pPr>
            <a:lvl4pPr marL="0" marR="0" lvl="3"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4pPr>
            <a:lvl5pPr marL="0" marR="0" lvl="4"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5pPr>
            <a:lvl6pPr marL="0" marR="0" lvl="5"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L="0" marR="0" lvl="6"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L="0" marR="0" lvl="7"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L="0" marR="0" lvl="8"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pPr marL="0" lvl="0" indent="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13"/>
        <p:cNvGrpSpPr/>
        <p:nvPr/>
      </p:nvGrpSpPr>
      <p:grpSpPr>
        <a:xfrm>
          <a:off x="0" y="0"/>
          <a:ext cx="0" cy="0"/>
          <a:chOff x="0" y="0"/>
          <a:chExt cx="0" cy="0"/>
        </a:xfrm>
      </p:grpSpPr>
      <p:sp>
        <p:nvSpPr>
          <p:cNvPr id="14" name="Shape 14"/>
          <p:cNvSpPr txBox="1">
            <a:spLocks noGrp="1"/>
          </p:cNvSpPr>
          <p:nvPr>
            <p:ph type="ftr" idx="11"/>
          </p:nvPr>
        </p:nvSpPr>
        <p:spPr>
          <a:xfrm>
            <a:off x="275336" y="6343903"/>
            <a:ext cx="6327600" cy="365099"/>
          </a:xfrm>
          <a:prstGeom prst="rect">
            <a:avLst/>
          </a:prstGeom>
          <a:noFill/>
          <a:ln>
            <a:noFill/>
          </a:ln>
        </p:spPr>
        <p:txBody>
          <a:bodyPr spcFirstLastPara="1" wrap="square" lIns="91425" tIns="91425" rIns="91425" bIns="91425" anchor="ctr" anchorCtr="0"/>
          <a:lstStyle>
            <a:lvl1pPr marL="0" marR="0" lvl="0" indent="0" algn="l" rtl="0">
              <a:lnSpc>
                <a:spcPct val="100000"/>
              </a:lnSpc>
              <a:spcBef>
                <a:spcPts val="0"/>
              </a:spcBef>
              <a:spcAft>
                <a:spcPts val="0"/>
              </a:spcAft>
              <a:buClr>
                <a:schemeClr val="dk2"/>
              </a:buClr>
              <a:buSzPts val="1100"/>
              <a:buFont typeface="Open Sans"/>
              <a:buNone/>
              <a:defRPr sz="1100" b="0" i="0" u="none" strike="noStrike" cap="none">
                <a:solidFill>
                  <a:schemeClr val="dk2"/>
                </a:solidFill>
                <a:latin typeface="Open Sans"/>
                <a:ea typeface="Open Sans"/>
                <a:cs typeface="Open Sans"/>
                <a:sym typeface="Open Sans"/>
              </a:defRPr>
            </a:lvl1pPr>
            <a:lvl2pPr marL="457200" marR="0" lvl="1" indent="0" algn="l" rtl="0">
              <a:lnSpc>
                <a:spcPct val="100000"/>
              </a:lnSpc>
              <a:spcBef>
                <a:spcPts val="0"/>
              </a:spcBef>
              <a:spcAft>
                <a:spcPts val="0"/>
              </a:spcAft>
              <a:buClr>
                <a:schemeClr val="dk1"/>
              </a:buClr>
              <a:buSzPts val="1800"/>
              <a:buFont typeface="Rockwell"/>
              <a:buNone/>
              <a:defRPr sz="1800" b="0" i="0" u="none" strike="noStrike" cap="none">
                <a:solidFill>
                  <a:schemeClr val="dk1"/>
                </a:solidFill>
                <a:latin typeface="Rockwell"/>
                <a:ea typeface="Rockwell"/>
                <a:cs typeface="Rockwell"/>
                <a:sym typeface="Rockwell"/>
              </a:defRPr>
            </a:lvl2pPr>
            <a:lvl3pPr marL="914400" marR="0" lvl="2" indent="0" algn="l" rtl="0">
              <a:lnSpc>
                <a:spcPct val="100000"/>
              </a:lnSpc>
              <a:spcBef>
                <a:spcPts val="0"/>
              </a:spcBef>
              <a:spcAft>
                <a:spcPts val="0"/>
              </a:spcAft>
              <a:buClr>
                <a:schemeClr val="dk1"/>
              </a:buClr>
              <a:buSzPts val="1800"/>
              <a:buFont typeface="Rockwell"/>
              <a:buNone/>
              <a:defRPr sz="1800" b="0" i="0" u="none" strike="noStrike" cap="none">
                <a:solidFill>
                  <a:schemeClr val="dk1"/>
                </a:solidFill>
                <a:latin typeface="Rockwell"/>
                <a:ea typeface="Rockwell"/>
                <a:cs typeface="Rockwell"/>
                <a:sym typeface="Rockwell"/>
              </a:defRPr>
            </a:lvl3pPr>
            <a:lvl4pPr marL="1371600" marR="0" lvl="3" indent="0" algn="l" rtl="0">
              <a:lnSpc>
                <a:spcPct val="100000"/>
              </a:lnSpc>
              <a:spcBef>
                <a:spcPts val="0"/>
              </a:spcBef>
              <a:spcAft>
                <a:spcPts val="0"/>
              </a:spcAft>
              <a:buClr>
                <a:schemeClr val="dk1"/>
              </a:buClr>
              <a:buSzPts val="1800"/>
              <a:buFont typeface="Rockwell"/>
              <a:buNone/>
              <a:defRPr sz="1800" b="0" i="0" u="none" strike="noStrike" cap="none">
                <a:solidFill>
                  <a:schemeClr val="dk1"/>
                </a:solidFill>
                <a:latin typeface="Rockwell"/>
                <a:ea typeface="Rockwell"/>
                <a:cs typeface="Rockwell"/>
                <a:sym typeface="Rockwell"/>
              </a:defRPr>
            </a:lvl4pPr>
            <a:lvl5pPr marL="1828800" marR="0" lvl="4" indent="0" algn="l" rtl="0">
              <a:lnSpc>
                <a:spcPct val="100000"/>
              </a:lnSpc>
              <a:spcBef>
                <a:spcPts val="0"/>
              </a:spcBef>
              <a:spcAft>
                <a:spcPts val="0"/>
              </a:spcAft>
              <a:buClr>
                <a:schemeClr val="dk1"/>
              </a:buClr>
              <a:buSzPts val="1800"/>
              <a:buFont typeface="Rockwell"/>
              <a:buNone/>
              <a:defRPr sz="1800" b="0" i="0" u="none" strike="noStrike" cap="none">
                <a:solidFill>
                  <a:schemeClr val="dk1"/>
                </a:solidFill>
                <a:latin typeface="Rockwell"/>
                <a:ea typeface="Rockwell"/>
                <a:cs typeface="Rockwell"/>
                <a:sym typeface="Rockwell"/>
              </a:defRPr>
            </a:lvl5pPr>
            <a:lvl6pPr marL="2286000" marR="0" lvl="5" indent="0" algn="l" rtl="0">
              <a:lnSpc>
                <a:spcPct val="100000"/>
              </a:lnSpc>
              <a:spcBef>
                <a:spcPts val="0"/>
              </a:spcBef>
              <a:spcAft>
                <a:spcPts val="0"/>
              </a:spcAft>
              <a:buClr>
                <a:schemeClr val="dk1"/>
              </a:buClr>
              <a:buSzPts val="1800"/>
              <a:buFont typeface="Rockwell"/>
              <a:buNone/>
              <a:defRPr sz="1800" b="0" i="0" u="none" strike="noStrike" cap="none">
                <a:solidFill>
                  <a:schemeClr val="dk1"/>
                </a:solidFill>
                <a:latin typeface="Rockwell"/>
                <a:ea typeface="Rockwell"/>
                <a:cs typeface="Rockwell"/>
                <a:sym typeface="Rockwell"/>
              </a:defRPr>
            </a:lvl6pPr>
            <a:lvl7pPr marL="2743200" marR="0" lvl="6" indent="0" algn="l" rtl="0">
              <a:lnSpc>
                <a:spcPct val="100000"/>
              </a:lnSpc>
              <a:spcBef>
                <a:spcPts val="0"/>
              </a:spcBef>
              <a:spcAft>
                <a:spcPts val="0"/>
              </a:spcAft>
              <a:buClr>
                <a:schemeClr val="dk1"/>
              </a:buClr>
              <a:buSzPts val="1800"/>
              <a:buFont typeface="Rockwell"/>
              <a:buNone/>
              <a:defRPr sz="1800" b="0" i="0" u="none" strike="noStrike" cap="none">
                <a:solidFill>
                  <a:schemeClr val="dk1"/>
                </a:solidFill>
                <a:latin typeface="Rockwell"/>
                <a:ea typeface="Rockwell"/>
                <a:cs typeface="Rockwell"/>
                <a:sym typeface="Rockwell"/>
              </a:defRPr>
            </a:lvl7pPr>
            <a:lvl8pPr marL="3200400" marR="0" lvl="7" indent="0" algn="l" rtl="0">
              <a:lnSpc>
                <a:spcPct val="100000"/>
              </a:lnSpc>
              <a:spcBef>
                <a:spcPts val="0"/>
              </a:spcBef>
              <a:spcAft>
                <a:spcPts val="0"/>
              </a:spcAft>
              <a:buClr>
                <a:schemeClr val="dk1"/>
              </a:buClr>
              <a:buSzPts val="1800"/>
              <a:buFont typeface="Rockwell"/>
              <a:buNone/>
              <a:defRPr sz="1800" b="0" i="0" u="none" strike="noStrike" cap="none">
                <a:solidFill>
                  <a:schemeClr val="dk1"/>
                </a:solidFill>
                <a:latin typeface="Rockwell"/>
                <a:ea typeface="Rockwell"/>
                <a:cs typeface="Rockwell"/>
                <a:sym typeface="Rockwell"/>
              </a:defRPr>
            </a:lvl8pPr>
            <a:lvl9pPr marL="3657600" marR="0" lvl="8" indent="0" algn="l" rtl="0">
              <a:lnSpc>
                <a:spcPct val="100000"/>
              </a:lnSpc>
              <a:spcBef>
                <a:spcPts val="0"/>
              </a:spcBef>
              <a:spcAft>
                <a:spcPts val="0"/>
              </a:spcAft>
              <a:buClr>
                <a:schemeClr val="dk1"/>
              </a:buClr>
              <a:buSzPts val="1800"/>
              <a:buFont typeface="Rockwell"/>
              <a:buNone/>
              <a:defRPr sz="1800" b="0" i="0" u="none" strike="noStrike" cap="none">
                <a:solidFill>
                  <a:schemeClr val="dk1"/>
                </a:solidFill>
                <a:latin typeface="Rockwell"/>
                <a:ea typeface="Rockwell"/>
                <a:cs typeface="Rockwell"/>
                <a:sym typeface="Rockwell"/>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5"/>
        <p:cNvGrpSpPr/>
        <p:nvPr/>
      </p:nvGrpSpPr>
      <p:grpSpPr>
        <a:xfrm>
          <a:off x="0" y="0"/>
          <a:ext cx="0" cy="0"/>
          <a:chOff x="0" y="0"/>
          <a:chExt cx="0" cy="0"/>
        </a:xfrm>
      </p:grpSpPr>
      <p:sp>
        <p:nvSpPr>
          <p:cNvPr id="16" name="Shape 16"/>
          <p:cNvSpPr txBox="1">
            <a:spLocks noGrp="1"/>
          </p:cNvSpPr>
          <p:nvPr>
            <p:ph type="title"/>
          </p:nvPr>
        </p:nvSpPr>
        <p:spPr>
          <a:xfrm>
            <a:off x="415600" y="2867800"/>
            <a:ext cx="11360700" cy="1122300"/>
          </a:xfrm>
          <a:prstGeom prst="rect">
            <a:avLst/>
          </a:prstGeom>
          <a:noFill/>
          <a:ln>
            <a:noFill/>
          </a:ln>
        </p:spPr>
        <p:txBody>
          <a:bodyPr spcFirstLastPara="1" wrap="square" lIns="91425" tIns="91425" rIns="91425" bIns="91425" anchor="ctr" anchorCtr="0"/>
          <a:lstStyle>
            <a:lvl1pPr marL="0" marR="0" lvl="0" indent="0" algn="ctr" rtl="0">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1pPr>
            <a:lvl2pPr lvl="1" indent="0" algn="ctr">
              <a:spcBef>
                <a:spcPts val="0"/>
              </a:spcBef>
              <a:spcAft>
                <a:spcPts val="0"/>
              </a:spcAft>
              <a:buClr>
                <a:schemeClr val="dk1"/>
              </a:buClr>
              <a:buSzPts val="4800"/>
              <a:buFont typeface="Arial"/>
              <a:buNone/>
              <a:defRPr sz="4800">
                <a:solidFill>
                  <a:schemeClr val="dk1"/>
                </a:solidFill>
              </a:defRPr>
            </a:lvl2pPr>
            <a:lvl3pPr lvl="2" indent="0" algn="ctr">
              <a:spcBef>
                <a:spcPts val="0"/>
              </a:spcBef>
              <a:spcAft>
                <a:spcPts val="0"/>
              </a:spcAft>
              <a:buClr>
                <a:schemeClr val="dk1"/>
              </a:buClr>
              <a:buSzPts val="4800"/>
              <a:buFont typeface="Arial"/>
              <a:buNone/>
              <a:defRPr sz="4800">
                <a:solidFill>
                  <a:schemeClr val="dk1"/>
                </a:solidFill>
              </a:defRPr>
            </a:lvl3pPr>
            <a:lvl4pPr lvl="3" indent="0" algn="ctr">
              <a:spcBef>
                <a:spcPts val="0"/>
              </a:spcBef>
              <a:spcAft>
                <a:spcPts val="0"/>
              </a:spcAft>
              <a:buClr>
                <a:schemeClr val="dk1"/>
              </a:buClr>
              <a:buSzPts val="4800"/>
              <a:buFont typeface="Arial"/>
              <a:buNone/>
              <a:defRPr sz="4800">
                <a:solidFill>
                  <a:schemeClr val="dk1"/>
                </a:solidFill>
              </a:defRPr>
            </a:lvl4pPr>
            <a:lvl5pPr lvl="4" indent="0" algn="ctr">
              <a:spcBef>
                <a:spcPts val="0"/>
              </a:spcBef>
              <a:spcAft>
                <a:spcPts val="0"/>
              </a:spcAft>
              <a:buClr>
                <a:schemeClr val="dk1"/>
              </a:buClr>
              <a:buSzPts val="4800"/>
              <a:buFont typeface="Arial"/>
              <a:buNone/>
              <a:defRPr sz="4800">
                <a:solidFill>
                  <a:schemeClr val="dk1"/>
                </a:solidFill>
              </a:defRPr>
            </a:lvl5pPr>
            <a:lvl6pPr lvl="5" indent="0" algn="ctr">
              <a:spcBef>
                <a:spcPts val="0"/>
              </a:spcBef>
              <a:spcAft>
                <a:spcPts val="0"/>
              </a:spcAft>
              <a:buClr>
                <a:schemeClr val="dk1"/>
              </a:buClr>
              <a:buSzPts val="4800"/>
              <a:buFont typeface="Arial"/>
              <a:buNone/>
              <a:defRPr sz="4800">
                <a:solidFill>
                  <a:schemeClr val="dk1"/>
                </a:solidFill>
              </a:defRPr>
            </a:lvl6pPr>
            <a:lvl7pPr lvl="6" indent="0" algn="ctr">
              <a:spcBef>
                <a:spcPts val="0"/>
              </a:spcBef>
              <a:spcAft>
                <a:spcPts val="0"/>
              </a:spcAft>
              <a:buClr>
                <a:schemeClr val="dk1"/>
              </a:buClr>
              <a:buSzPts val="4800"/>
              <a:buFont typeface="Arial"/>
              <a:buNone/>
              <a:defRPr sz="4800">
                <a:solidFill>
                  <a:schemeClr val="dk1"/>
                </a:solidFill>
              </a:defRPr>
            </a:lvl7pPr>
            <a:lvl8pPr lvl="7" indent="0" algn="ctr">
              <a:spcBef>
                <a:spcPts val="0"/>
              </a:spcBef>
              <a:spcAft>
                <a:spcPts val="0"/>
              </a:spcAft>
              <a:buClr>
                <a:schemeClr val="dk1"/>
              </a:buClr>
              <a:buSzPts val="4800"/>
              <a:buFont typeface="Arial"/>
              <a:buNone/>
              <a:defRPr sz="4800">
                <a:solidFill>
                  <a:schemeClr val="dk1"/>
                </a:solidFill>
              </a:defRPr>
            </a:lvl8pPr>
            <a:lvl9pPr lvl="8" indent="0" algn="ctr">
              <a:spcBef>
                <a:spcPts val="0"/>
              </a:spcBef>
              <a:spcAft>
                <a:spcPts val="0"/>
              </a:spcAft>
              <a:buClr>
                <a:schemeClr val="dk1"/>
              </a:buClr>
              <a:buSzPts val="4800"/>
              <a:buFont typeface="Arial"/>
              <a:buNone/>
              <a:defRPr sz="4800">
                <a:solidFill>
                  <a:schemeClr val="dk1"/>
                </a:solidFill>
              </a:defRPr>
            </a:lvl9pPr>
          </a:lstStyle>
          <a:p>
            <a:endParaRPr/>
          </a:p>
        </p:txBody>
      </p:sp>
      <p:sp>
        <p:nvSpPr>
          <p:cNvPr id="17" name="Shape 17"/>
          <p:cNvSpPr txBox="1">
            <a:spLocks noGrp="1"/>
          </p:cNvSpPr>
          <p:nvPr>
            <p:ph type="sldNum" idx="12"/>
          </p:nvPr>
        </p:nvSpPr>
        <p:spPr>
          <a:xfrm>
            <a:off x="11296610" y="6217622"/>
            <a:ext cx="731700" cy="524700"/>
          </a:xfrm>
          <a:prstGeom prst="rect">
            <a:avLst/>
          </a:prstGeom>
          <a:noFill/>
          <a:ln>
            <a:noFill/>
          </a:ln>
        </p:spPr>
        <p:txBody>
          <a:bodyPr spcFirstLastPara="1" wrap="square" lIns="121900" tIns="121900" rIns="121900" bIns="121900" anchor="ctr" anchorCtr="0">
            <a:noAutofit/>
          </a:bodyPr>
          <a:lstStyle>
            <a:lvl1pPr marL="0" marR="0" lvl="0"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1pPr>
            <a:lvl2pPr marL="0" marR="0" lvl="1"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2pPr>
            <a:lvl3pPr marL="0" marR="0" lvl="2"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3pPr>
            <a:lvl4pPr marL="0" marR="0" lvl="3"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4pPr>
            <a:lvl5pPr marL="0" marR="0" lvl="4"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5pPr>
            <a:lvl6pPr marL="0" marR="0" lvl="5"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L="0" marR="0" lvl="6"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L="0" marR="0" lvl="7"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L="0" marR="0" lvl="8"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pPr marL="0" lvl="0" indent="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8"/>
        <p:cNvGrpSpPr/>
        <p:nvPr/>
      </p:nvGrpSpPr>
      <p:grpSpPr>
        <a:xfrm>
          <a:off x="0" y="0"/>
          <a:ext cx="0" cy="0"/>
          <a:chOff x="0" y="0"/>
          <a:chExt cx="0" cy="0"/>
        </a:xfrm>
      </p:grpSpPr>
      <p:sp>
        <p:nvSpPr>
          <p:cNvPr id="19" name="Shape 19"/>
          <p:cNvSpPr txBox="1">
            <a:spLocks noGrp="1"/>
          </p:cNvSpPr>
          <p:nvPr>
            <p:ph type="title"/>
          </p:nvPr>
        </p:nvSpPr>
        <p:spPr>
          <a:xfrm>
            <a:off x="415600" y="593366"/>
            <a:ext cx="11360700" cy="763500"/>
          </a:xfrm>
          <a:prstGeom prst="rect">
            <a:avLst/>
          </a:prstGeom>
          <a:noFill/>
          <a:ln>
            <a:noFill/>
          </a:ln>
        </p:spPr>
        <p:txBody>
          <a:bodyPr spcFirstLastPara="1" wrap="square" lIns="91425" tIns="91425" rIns="91425" bIns="91425" anchor="t" anchorCtr="0"/>
          <a:lstStyle>
            <a:lvl1pPr marL="0" marR="0" lvl="0" indent="0" algn="l" rtl="0">
              <a:lnSpc>
                <a:spcPct val="100000"/>
              </a:lnSpc>
              <a:spcBef>
                <a:spcPts val="0"/>
              </a:spcBef>
              <a:spcAft>
                <a:spcPts val="0"/>
              </a:spcAft>
              <a:buClr>
                <a:schemeClr val="dk1"/>
              </a:buClr>
              <a:buSzPts val="3700"/>
              <a:buFont typeface="Arial"/>
              <a:buNone/>
              <a:defRPr sz="3700" b="0" i="0" u="none" strike="noStrike" cap="none">
                <a:solidFill>
                  <a:schemeClr val="dk1"/>
                </a:solidFill>
                <a:latin typeface="Arial"/>
                <a:ea typeface="Arial"/>
                <a:cs typeface="Arial"/>
                <a:sym typeface="Arial"/>
              </a:defRPr>
            </a:lvl1pPr>
            <a:lvl2pPr lvl="1" indent="0">
              <a:spcBef>
                <a:spcPts val="0"/>
              </a:spcBef>
              <a:spcAft>
                <a:spcPts val="0"/>
              </a:spcAft>
              <a:buClr>
                <a:schemeClr val="dk1"/>
              </a:buClr>
              <a:buSzPts val="3700"/>
              <a:buFont typeface="Arial"/>
              <a:buNone/>
              <a:defRPr sz="3700">
                <a:solidFill>
                  <a:schemeClr val="dk1"/>
                </a:solidFill>
              </a:defRPr>
            </a:lvl2pPr>
            <a:lvl3pPr lvl="2" indent="0">
              <a:spcBef>
                <a:spcPts val="0"/>
              </a:spcBef>
              <a:spcAft>
                <a:spcPts val="0"/>
              </a:spcAft>
              <a:buClr>
                <a:schemeClr val="dk1"/>
              </a:buClr>
              <a:buSzPts val="3700"/>
              <a:buFont typeface="Arial"/>
              <a:buNone/>
              <a:defRPr sz="3700">
                <a:solidFill>
                  <a:schemeClr val="dk1"/>
                </a:solidFill>
              </a:defRPr>
            </a:lvl3pPr>
            <a:lvl4pPr lvl="3" indent="0">
              <a:spcBef>
                <a:spcPts val="0"/>
              </a:spcBef>
              <a:spcAft>
                <a:spcPts val="0"/>
              </a:spcAft>
              <a:buClr>
                <a:schemeClr val="dk1"/>
              </a:buClr>
              <a:buSzPts val="3700"/>
              <a:buFont typeface="Arial"/>
              <a:buNone/>
              <a:defRPr sz="3700">
                <a:solidFill>
                  <a:schemeClr val="dk1"/>
                </a:solidFill>
              </a:defRPr>
            </a:lvl4pPr>
            <a:lvl5pPr lvl="4" indent="0">
              <a:spcBef>
                <a:spcPts val="0"/>
              </a:spcBef>
              <a:spcAft>
                <a:spcPts val="0"/>
              </a:spcAft>
              <a:buClr>
                <a:schemeClr val="dk1"/>
              </a:buClr>
              <a:buSzPts val="3700"/>
              <a:buFont typeface="Arial"/>
              <a:buNone/>
              <a:defRPr sz="3700">
                <a:solidFill>
                  <a:schemeClr val="dk1"/>
                </a:solidFill>
              </a:defRPr>
            </a:lvl5pPr>
            <a:lvl6pPr lvl="5" indent="0">
              <a:spcBef>
                <a:spcPts val="0"/>
              </a:spcBef>
              <a:spcAft>
                <a:spcPts val="0"/>
              </a:spcAft>
              <a:buClr>
                <a:schemeClr val="dk1"/>
              </a:buClr>
              <a:buSzPts val="3700"/>
              <a:buFont typeface="Arial"/>
              <a:buNone/>
              <a:defRPr sz="3700">
                <a:solidFill>
                  <a:schemeClr val="dk1"/>
                </a:solidFill>
              </a:defRPr>
            </a:lvl6pPr>
            <a:lvl7pPr lvl="6" indent="0">
              <a:spcBef>
                <a:spcPts val="0"/>
              </a:spcBef>
              <a:spcAft>
                <a:spcPts val="0"/>
              </a:spcAft>
              <a:buClr>
                <a:schemeClr val="dk1"/>
              </a:buClr>
              <a:buSzPts val="3700"/>
              <a:buFont typeface="Arial"/>
              <a:buNone/>
              <a:defRPr sz="3700">
                <a:solidFill>
                  <a:schemeClr val="dk1"/>
                </a:solidFill>
              </a:defRPr>
            </a:lvl7pPr>
            <a:lvl8pPr lvl="7" indent="0">
              <a:spcBef>
                <a:spcPts val="0"/>
              </a:spcBef>
              <a:spcAft>
                <a:spcPts val="0"/>
              </a:spcAft>
              <a:buClr>
                <a:schemeClr val="dk1"/>
              </a:buClr>
              <a:buSzPts val="3700"/>
              <a:buFont typeface="Arial"/>
              <a:buNone/>
              <a:defRPr sz="3700">
                <a:solidFill>
                  <a:schemeClr val="dk1"/>
                </a:solidFill>
              </a:defRPr>
            </a:lvl8pPr>
            <a:lvl9pPr lvl="8" indent="0">
              <a:spcBef>
                <a:spcPts val="0"/>
              </a:spcBef>
              <a:spcAft>
                <a:spcPts val="0"/>
              </a:spcAft>
              <a:buClr>
                <a:schemeClr val="dk1"/>
              </a:buClr>
              <a:buSzPts val="3700"/>
              <a:buFont typeface="Arial"/>
              <a:buNone/>
              <a:defRPr sz="3700">
                <a:solidFill>
                  <a:schemeClr val="dk1"/>
                </a:solidFill>
              </a:defRPr>
            </a:lvl9pPr>
          </a:lstStyle>
          <a:p>
            <a:endParaRPr/>
          </a:p>
        </p:txBody>
      </p:sp>
      <p:sp>
        <p:nvSpPr>
          <p:cNvPr id="20" name="Shape 20"/>
          <p:cNvSpPr txBox="1">
            <a:spLocks noGrp="1"/>
          </p:cNvSpPr>
          <p:nvPr>
            <p:ph type="body" idx="1"/>
          </p:nvPr>
        </p:nvSpPr>
        <p:spPr>
          <a:xfrm>
            <a:off x="415600" y="1536633"/>
            <a:ext cx="11360700" cy="4555200"/>
          </a:xfrm>
          <a:prstGeom prst="rect">
            <a:avLst/>
          </a:prstGeom>
          <a:noFill/>
          <a:ln>
            <a:noFill/>
          </a:ln>
        </p:spPr>
        <p:txBody>
          <a:bodyPr spcFirstLastPara="1" wrap="square" lIns="91425" tIns="91425" rIns="91425" bIns="91425" anchor="t" anchorCtr="0"/>
          <a:lstStyle>
            <a:lvl1pPr marL="457200" marR="0" lvl="0" indent="-381000" algn="l" rtl="0">
              <a:lnSpc>
                <a:spcPct val="115000"/>
              </a:lnSpc>
              <a:spcBef>
                <a:spcPts val="0"/>
              </a:spcBef>
              <a:spcAft>
                <a:spcPts val="0"/>
              </a:spcAft>
              <a:buClr>
                <a:schemeClr val="dk2"/>
              </a:buClr>
              <a:buSzPts val="2400"/>
              <a:buFont typeface="Arial"/>
              <a:buChar char="●"/>
              <a:defRPr sz="2400" b="0" i="0" u="none" strike="noStrike" cap="none">
                <a:solidFill>
                  <a:schemeClr val="dk2"/>
                </a:solidFill>
                <a:latin typeface="Arial"/>
                <a:ea typeface="Arial"/>
                <a:cs typeface="Arial"/>
                <a:sym typeface="Arial"/>
              </a:defRPr>
            </a:lvl1pPr>
            <a:lvl2pPr marL="914400" marR="0" lvl="1" indent="-349250" algn="l" rtl="0">
              <a:lnSpc>
                <a:spcPct val="115000"/>
              </a:lnSpc>
              <a:spcBef>
                <a:spcPts val="2100"/>
              </a:spcBef>
              <a:spcAft>
                <a:spcPts val="0"/>
              </a:spcAft>
              <a:buClr>
                <a:schemeClr val="dk2"/>
              </a:buClr>
              <a:buSzPts val="1900"/>
              <a:buFont typeface="Arial"/>
              <a:buChar char="○"/>
              <a:defRPr sz="1900" b="0" i="0" u="none" strike="noStrike" cap="none">
                <a:solidFill>
                  <a:schemeClr val="dk2"/>
                </a:solidFill>
                <a:latin typeface="Arial"/>
                <a:ea typeface="Arial"/>
                <a:cs typeface="Arial"/>
                <a:sym typeface="Arial"/>
              </a:defRPr>
            </a:lvl2pPr>
            <a:lvl3pPr marL="1371600" marR="0" lvl="2" indent="-349250" algn="l" rtl="0">
              <a:lnSpc>
                <a:spcPct val="115000"/>
              </a:lnSpc>
              <a:spcBef>
                <a:spcPts val="2100"/>
              </a:spcBef>
              <a:spcAft>
                <a:spcPts val="0"/>
              </a:spcAft>
              <a:buClr>
                <a:schemeClr val="dk2"/>
              </a:buClr>
              <a:buSzPts val="1900"/>
              <a:buFont typeface="Arial"/>
              <a:buChar char="■"/>
              <a:defRPr sz="1900" b="0" i="0" u="none" strike="noStrike" cap="none">
                <a:solidFill>
                  <a:schemeClr val="dk2"/>
                </a:solidFill>
                <a:latin typeface="Arial"/>
                <a:ea typeface="Arial"/>
                <a:cs typeface="Arial"/>
                <a:sym typeface="Arial"/>
              </a:defRPr>
            </a:lvl3pPr>
            <a:lvl4pPr marL="1828800" marR="0" lvl="3" indent="-349250" algn="l" rtl="0">
              <a:lnSpc>
                <a:spcPct val="115000"/>
              </a:lnSpc>
              <a:spcBef>
                <a:spcPts val="2100"/>
              </a:spcBef>
              <a:spcAft>
                <a:spcPts val="0"/>
              </a:spcAft>
              <a:buClr>
                <a:schemeClr val="dk2"/>
              </a:buClr>
              <a:buSzPts val="1900"/>
              <a:buFont typeface="Arial"/>
              <a:buChar char="●"/>
              <a:defRPr sz="1900" b="0" i="0" u="none" strike="noStrike" cap="none">
                <a:solidFill>
                  <a:schemeClr val="dk2"/>
                </a:solidFill>
                <a:latin typeface="Arial"/>
                <a:ea typeface="Arial"/>
                <a:cs typeface="Arial"/>
                <a:sym typeface="Arial"/>
              </a:defRPr>
            </a:lvl4pPr>
            <a:lvl5pPr marL="2286000" marR="0" lvl="4" indent="-349250" algn="l" rtl="0">
              <a:lnSpc>
                <a:spcPct val="115000"/>
              </a:lnSpc>
              <a:spcBef>
                <a:spcPts val="2100"/>
              </a:spcBef>
              <a:spcAft>
                <a:spcPts val="0"/>
              </a:spcAft>
              <a:buClr>
                <a:schemeClr val="dk2"/>
              </a:buClr>
              <a:buSzPts val="1900"/>
              <a:buFont typeface="Arial"/>
              <a:buChar char="○"/>
              <a:defRPr sz="1900" b="0" i="0" u="none" strike="noStrike" cap="none">
                <a:solidFill>
                  <a:schemeClr val="dk2"/>
                </a:solidFill>
                <a:latin typeface="Arial"/>
                <a:ea typeface="Arial"/>
                <a:cs typeface="Arial"/>
                <a:sym typeface="Arial"/>
              </a:defRPr>
            </a:lvl5pPr>
            <a:lvl6pPr marL="2743200" marR="0" lvl="5" indent="-349250" algn="l" rtl="0">
              <a:lnSpc>
                <a:spcPct val="115000"/>
              </a:lnSpc>
              <a:spcBef>
                <a:spcPts val="2100"/>
              </a:spcBef>
              <a:spcAft>
                <a:spcPts val="0"/>
              </a:spcAft>
              <a:buClr>
                <a:schemeClr val="dk2"/>
              </a:buClr>
              <a:buSzPts val="1900"/>
              <a:buFont typeface="Arial"/>
              <a:buChar char="■"/>
              <a:defRPr sz="1900" b="0" i="0" u="none" strike="noStrike" cap="none">
                <a:solidFill>
                  <a:schemeClr val="dk2"/>
                </a:solidFill>
                <a:latin typeface="Arial"/>
                <a:ea typeface="Arial"/>
                <a:cs typeface="Arial"/>
                <a:sym typeface="Arial"/>
              </a:defRPr>
            </a:lvl6pPr>
            <a:lvl7pPr marL="3200400" marR="0" lvl="6" indent="-349250" algn="l" rtl="0">
              <a:lnSpc>
                <a:spcPct val="115000"/>
              </a:lnSpc>
              <a:spcBef>
                <a:spcPts val="2100"/>
              </a:spcBef>
              <a:spcAft>
                <a:spcPts val="0"/>
              </a:spcAft>
              <a:buClr>
                <a:schemeClr val="dk2"/>
              </a:buClr>
              <a:buSzPts val="1900"/>
              <a:buFont typeface="Arial"/>
              <a:buChar char="●"/>
              <a:defRPr sz="1900" b="0" i="0" u="none" strike="noStrike" cap="none">
                <a:solidFill>
                  <a:schemeClr val="dk2"/>
                </a:solidFill>
                <a:latin typeface="Arial"/>
                <a:ea typeface="Arial"/>
                <a:cs typeface="Arial"/>
                <a:sym typeface="Arial"/>
              </a:defRPr>
            </a:lvl7pPr>
            <a:lvl8pPr marL="3657600" marR="0" lvl="7" indent="-349250" algn="l" rtl="0">
              <a:lnSpc>
                <a:spcPct val="115000"/>
              </a:lnSpc>
              <a:spcBef>
                <a:spcPts val="2100"/>
              </a:spcBef>
              <a:spcAft>
                <a:spcPts val="0"/>
              </a:spcAft>
              <a:buClr>
                <a:schemeClr val="dk2"/>
              </a:buClr>
              <a:buSzPts val="1900"/>
              <a:buFont typeface="Arial"/>
              <a:buChar char="○"/>
              <a:defRPr sz="1900" b="0" i="0" u="none" strike="noStrike" cap="none">
                <a:solidFill>
                  <a:schemeClr val="dk2"/>
                </a:solidFill>
                <a:latin typeface="Arial"/>
                <a:ea typeface="Arial"/>
                <a:cs typeface="Arial"/>
                <a:sym typeface="Arial"/>
              </a:defRPr>
            </a:lvl8pPr>
            <a:lvl9pPr marL="4114800" marR="0" lvl="8" indent="-349250" algn="l" rtl="0">
              <a:lnSpc>
                <a:spcPct val="115000"/>
              </a:lnSpc>
              <a:spcBef>
                <a:spcPts val="2100"/>
              </a:spcBef>
              <a:spcAft>
                <a:spcPts val="2100"/>
              </a:spcAft>
              <a:buClr>
                <a:schemeClr val="dk2"/>
              </a:buClr>
              <a:buSzPts val="1900"/>
              <a:buFont typeface="Arial"/>
              <a:buChar char="■"/>
              <a:defRPr sz="1900" b="0" i="0" u="none" strike="noStrike" cap="none">
                <a:solidFill>
                  <a:schemeClr val="dk2"/>
                </a:solidFill>
                <a:latin typeface="Arial"/>
                <a:ea typeface="Arial"/>
                <a:cs typeface="Arial"/>
                <a:sym typeface="Arial"/>
              </a:defRPr>
            </a:lvl9pPr>
          </a:lstStyle>
          <a:p>
            <a:endParaRPr/>
          </a:p>
        </p:txBody>
      </p:sp>
      <p:sp>
        <p:nvSpPr>
          <p:cNvPr id="21" name="Shape 21"/>
          <p:cNvSpPr txBox="1">
            <a:spLocks noGrp="1"/>
          </p:cNvSpPr>
          <p:nvPr>
            <p:ph type="sldNum" idx="12"/>
          </p:nvPr>
        </p:nvSpPr>
        <p:spPr>
          <a:xfrm>
            <a:off x="11296610" y="6217622"/>
            <a:ext cx="731700" cy="524700"/>
          </a:xfrm>
          <a:prstGeom prst="rect">
            <a:avLst/>
          </a:prstGeom>
          <a:noFill/>
          <a:ln>
            <a:noFill/>
          </a:ln>
        </p:spPr>
        <p:txBody>
          <a:bodyPr spcFirstLastPara="1" wrap="square" lIns="121900" tIns="121900" rIns="121900" bIns="121900" anchor="ctr" anchorCtr="0">
            <a:noAutofit/>
          </a:bodyPr>
          <a:lstStyle>
            <a:lvl1pPr marL="0" marR="0" lvl="0"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1pPr>
            <a:lvl2pPr marL="0" marR="0" lvl="1"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2pPr>
            <a:lvl3pPr marL="0" marR="0" lvl="2"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3pPr>
            <a:lvl4pPr marL="0" marR="0" lvl="3"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4pPr>
            <a:lvl5pPr marL="0" marR="0" lvl="4"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5pPr>
            <a:lvl6pPr marL="0" marR="0" lvl="5"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L="0" marR="0" lvl="6"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L="0" marR="0" lvl="7"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L="0" marR="0" lvl="8"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pPr marL="0" lvl="0" indent="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2"/>
        <p:cNvGrpSpPr/>
        <p:nvPr/>
      </p:nvGrpSpPr>
      <p:grpSpPr>
        <a:xfrm>
          <a:off x="0" y="0"/>
          <a:ext cx="0" cy="0"/>
          <a:chOff x="0" y="0"/>
          <a:chExt cx="0" cy="0"/>
        </a:xfrm>
      </p:grpSpPr>
      <p:sp>
        <p:nvSpPr>
          <p:cNvPr id="23" name="Shape 23"/>
          <p:cNvSpPr txBox="1">
            <a:spLocks noGrp="1"/>
          </p:cNvSpPr>
          <p:nvPr>
            <p:ph type="title"/>
          </p:nvPr>
        </p:nvSpPr>
        <p:spPr>
          <a:xfrm>
            <a:off x="415600" y="593366"/>
            <a:ext cx="11360700" cy="763500"/>
          </a:xfrm>
          <a:prstGeom prst="rect">
            <a:avLst/>
          </a:prstGeom>
          <a:noFill/>
          <a:ln>
            <a:noFill/>
          </a:ln>
        </p:spPr>
        <p:txBody>
          <a:bodyPr spcFirstLastPara="1" wrap="square" lIns="91425" tIns="91425" rIns="91425" bIns="91425" anchor="t" anchorCtr="0"/>
          <a:lstStyle>
            <a:lvl1pPr marL="0" marR="0" lvl="0" indent="0" algn="l" rtl="0">
              <a:lnSpc>
                <a:spcPct val="100000"/>
              </a:lnSpc>
              <a:spcBef>
                <a:spcPts val="0"/>
              </a:spcBef>
              <a:spcAft>
                <a:spcPts val="0"/>
              </a:spcAft>
              <a:buClr>
                <a:schemeClr val="dk1"/>
              </a:buClr>
              <a:buSzPts val="3700"/>
              <a:buFont typeface="Arial"/>
              <a:buNone/>
              <a:defRPr sz="3700" b="0" i="0" u="none" strike="noStrike" cap="none">
                <a:solidFill>
                  <a:schemeClr val="dk1"/>
                </a:solidFill>
                <a:latin typeface="Arial"/>
                <a:ea typeface="Arial"/>
                <a:cs typeface="Arial"/>
                <a:sym typeface="Arial"/>
              </a:defRPr>
            </a:lvl1pPr>
            <a:lvl2pPr lvl="1" indent="0">
              <a:spcBef>
                <a:spcPts val="0"/>
              </a:spcBef>
              <a:spcAft>
                <a:spcPts val="0"/>
              </a:spcAft>
              <a:buClr>
                <a:schemeClr val="dk1"/>
              </a:buClr>
              <a:buSzPts val="3700"/>
              <a:buFont typeface="Arial"/>
              <a:buNone/>
              <a:defRPr sz="3700">
                <a:solidFill>
                  <a:schemeClr val="dk1"/>
                </a:solidFill>
              </a:defRPr>
            </a:lvl2pPr>
            <a:lvl3pPr lvl="2" indent="0">
              <a:spcBef>
                <a:spcPts val="0"/>
              </a:spcBef>
              <a:spcAft>
                <a:spcPts val="0"/>
              </a:spcAft>
              <a:buClr>
                <a:schemeClr val="dk1"/>
              </a:buClr>
              <a:buSzPts val="3700"/>
              <a:buFont typeface="Arial"/>
              <a:buNone/>
              <a:defRPr sz="3700">
                <a:solidFill>
                  <a:schemeClr val="dk1"/>
                </a:solidFill>
              </a:defRPr>
            </a:lvl3pPr>
            <a:lvl4pPr lvl="3" indent="0">
              <a:spcBef>
                <a:spcPts val="0"/>
              </a:spcBef>
              <a:spcAft>
                <a:spcPts val="0"/>
              </a:spcAft>
              <a:buClr>
                <a:schemeClr val="dk1"/>
              </a:buClr>
              <a:buSzPts val="3700"/>
              <a:buFont typeface="Arial"/>
              <a:buNone/>
              <a:defRPr sz="3700">
                <a:solidFill>
                  <a:schemeClr val="dk1"/>
                </a:solidFill>
              </a:defRPr>
            </a:lvl4pPr>
            <a:lvl5pPr lvl="4" indent="0">
              <a:spcBef>
                <a:spcPts val="0"/>
              </a:spcBef>
              <a:spcAft>
                <a:spcPts val="0"/>
              </a:spcAft>
              <a:buClr>
                <a:schemeClr val="dk1"/>
              </a:buClr>
              <a:buSzPts val="3700"/>
              <a:buFont typeface="Arial"/>
              <a:buNone/>
              <a:defRPr sz="3700">
                <a:solidFill>
                  <a:schemeClr val="dk1"/>
                </a:solidFill>
              </a:defRPr>
            </a:lvl5pPr>
            <a:lvl6pPr lvl="5" indent="0">
              <a:spcBef>
                <a:spcPts val="0"/>
              </a:spcBef>
              <a:spcAft>
                <a:spcPts val="0"/>
              </a:spcAft>
              <a:buClr>
                <a:schemeClr val="dk1"/>
              </a:buClr>
              <a:buSzPts val="3700"/>
              <a:buFont typeface="Arial"/>
              <a:buNone/>
              <a:defRPr sz="3700">
                <a:solidFill>
                  <a:schemeClr val="dk1"/>
                </a:solidFill>
              </a:defRPr>
            </a:lvl6pPr>
            <a:lvl7pPr lvl="6" indent="0">
              <a:spcBef>
                <a:spcPts val="0"/>
              </a:spcBef>
              <a:spcAft>
                <a:spcPts val="0"/>
              </a:spcAft>
              <a:buClr>
                <a:schemeClr val="dk1"/>
              </a:buClr>
              <a:buSzPts val="3700"/>
              <a:buFont typeface="Arial"/>
              <a:buNone/>
              <a:defRPr sz="3700">
                <a:solidFill>
                  <a:schemeClr val="dk1"/>
                </a:solidFill>
              </a:defRPr>
            </a:lvl7pPr>
            <a:lvl8pPr lvl="7" indent="0">
              <a:spcBef>
                <a:spcPts val="0"/>
              </a:spcBef>
              <a:spcAft>
                <a:spcPts val="0"/>
              </a:spcAft>
              <a:buClr>
                <a:schemeClr val="dk1"/>
              </a:buClr>
              <a:buSzPts val="3700"/>
              <a:buFont typeface="Arial"/>
              <a:buNone/>
              <a:defRPr sz="3700">
                <a:solidFill>
                  <a:schemeClr val="dk1"/>
                </a:solidFill>
              </a:defRPr>
            </a:lvl8pPr>
            <a:lvl9pPr lvl="8" indent="0">
              <a:spcBef>
                <a:spcPts val="0"/>
              </a:spcBef>
              <a:spcAft>
                <a:spcPts val="0"/>
              </a:spcAft>
              <a:buClr>
                <a:schemeClr val="dk1"/>
              </a:buClr>
              <a:buSzPts val="3700"/>
              <a:buFont typeface="Arial"/>
              <a:buNone/>
              <a:defRPr sz="3700">
                <a:solidFill>
                  <a:schemeClr val="dk1"/>
                </a:solidFill>
              </a:defRPr>
            </a:lvl9pPr>
          </a:lstStyle>
          <a:p>
            <a:endParaRPr/>
          </a:p>
        </p:txBody>
      </p:sp>
      <p:sp>
        <p:nvSpPr>
          <p:cNvPr id="24" name="Shape 24"/>
          <p:cNvSpPr txBox="1">
            <a:spLocks noGrp="1"/>
          </p:cNvSpPr>
          <p:nvPr>
            <p:ph type="body" idx="1"/>
          </p:nvPr>
        </p:nvSpPr>
        <p:spPr>
          <a:xfrm>
            <a:off x="415600" y="1536633"/>
            <a:ext cx="5333100" cy="4555200"/>
          </a:xfrm>
          <a:prstGeom prst="rect">
            <a:avLst/>
          </a:prstGeom>
          <a:noFill/>
          <a:ln>
            <a:noFill/>
          </a:ln>
        </p:spPr>
        <p:txBody>
          <a:bodyPr spcFirstLastPara="1" wrap="square" lIns="91425" tIns="91425" rIns="91425" bIns="91425" anchor="t" anchorCtr="0"/>
          <a:lstStyle>
            <a:lvl1pPr marL="457200" marR="0" lvl="0" indent="-349250" algn="l" rtl="0">
              <a:lnSpc>
                <a:spcPct val="115000"/>
              </a:lnSpc>
              <a:spcBef>
                <a:spcPts val="0"/>
              </a:spcBef>
              <a:spcAft>
                <a:spcPts val="0"/>
              </a:spcAft>
              <a:buClr>
                <a:schemeClr val="dk2"/>
              </a:buClr>
              <a:buSzPts val="1900"/>
              <a:buFont typeface="Arial"/>
              <a:buChar char="●"/>
              <a:defRPr sz="1900" b="0" i="0" u="none" strike="noStrike" cap="none">
                <a:solidFill>
                  <a:schemeClr val="dk2"/>
                </a:solidFill>
                <a:latin typeface="Arial"/>
                <a:ea typeface="Arial"/>
                <a:cs typeface="Arial"/>
                <a:sym typeface="Arial"/>
              </a:defRPr>
            </a:lvl1pPr>
            <a:lvl2pPr marL="914400" marR="0" lvl="1" indent="-330200" algn="l" rtl="0">
              <a:lnSpc>
                <a:spcPct val="115000"/>
              </a:lnSpc>
              <a:spcBef>
                <a:spcPts val="2100"/>
              </a:spcBef>
              <a:spcAft>
                <a:spcPts val="0"/>
              </a:spcAft>
              <a:buClr>
                <a:schemeClr val="dk2"/>
              </a:buClr>
              <a:buSzPts val="1600"/>
              <a:buFont typeface="Arial"/>
              <a:buChar char="○"/>
              <a:defRPr sz="1600" b="0" i="0" u="none" strike="noStrike" cap="none">
                <a:solidFill>
                  <a:schemeClr val="dk2"/>
                </a:solidFill>
                <a:latin typeface="Arial"/>
                <a:ea typeface="Arial"/>
                <a:cs typeface="Arial"/>
                <a:sym typeface="Arial"/>
              </a:defRPr>
            </a:lvl2pPr>
            <a:lvl3pPr marL="1371600" marR="0" lvl="2" indent="-330200" algn="l" rtl="0">
              <a:lnSpc>
                <a:spcPct val="115000"/>
              </a:lnSpc>
              <a:spcBef>
                <a:spcPts val="2100"/>
              </a:spcBef>
              <a:spcAft>
                <a:spcPts val="0"/>
              </a:spcAft>
              <a:buClr>
                <a:schemeClr val="dk2"/>
              </a:buClr>
              <a:buSzPts val="1600"/>
              <a:buFont typeface="Arial"/>
              <a:buChar char="■"/>
              <a:defRPr sz="1600" b="0" i="0" u="none" strike="noStrike" cap="none">
                <a:solidFill>
                  <a:schemeClr val="dk2"/>
                </a:solidFill>
                <a:latin typeface="Arial"/>
                <a:ea typeface="Arial"/>
                <a:cs typeface="Arial"/>
                <a:sym typeface="Arial"/>
              </a:defRPr>
            </a:lvl3pPr>
            <a:lvl4pPr marL="1828800" marR="0" lvl="3" indent="-330200" algn="l" rtl="0">
              <a:lnSpc>
                <a:spcPct val="115000"/>
              </a:lnSpc>
              <a:spcBef>
                <a:spcPts val="2100"/>
              </a:spcBef>
              <a:spcAft>
                <a:spcPts val="0"/>
              </a:spcAft>
              <a:buClr>
                <a:schemeClr val="dk2"/>
              </a:buClr>
              <a:buSzPts val="1600"/>
              <a:buFont typeface="Arial"/>
              <a:buChar char="●"/>
              <a:defRPr sz="1600" b="0" i="0" u="none" strike="noStrike" cap="none">
                <a:solidFill>
                  <a:schemeClr val="dk2"/>
                </a:solidFill>
                <a:latin typeface="Arial"/>
                <a:ea typeface="Arial"/>
                <a:cs typeface="Arial"/>
                <a:sym typeface="Arial"/>
              </a:defRPr>
            </a:lvl4pPr>
            <a:lvl5pPr marL="2286000" marR="0" lvl="4" indent="-330200" algn="l" rtl="0">
              <a:lnSpc>
                <a:spcPct val="115000"/>
              </a:lnSpc>
              <a:spcBef>
                <a:spcPts val="2100"/>
              </a:spcBef>
              <a:spcAft>
                <a:spcPts val="0"/>
              </a:spcAft>
              <a:buClr>
                <a:schemeClr val="dk2"/>
              </a:buClr>
              <a:buSzPts val="1600"/>
              <a:buFont typeface="Arial"/>
              <a:buChar char="○"/>
              <a:defRPr sz="1600" b="0" i="0" u="none" strike="noStrike" cap="none">
                <a:solidFill>
                  <a:schemeClr val="dk2"/>
                </a:solidFill>
                <a:latin typeface="Arial"/>
                <a:ea typeface="Arial"/>
                <a:cs typeface="Arial"/>
                <a:sym typeface="Arial"/>
              </a:defRPr>
            </a:lvl5pPr>
            <a:lvl6pPr marL="2743200" marR="0" lvl="5" indent="-330200" algn="l" rtl="0">
              <a:lnSpc>
                <a:spcPct val="115000"/>
              </a:lnSpc>
              <a:spcBef>
                <a:spcPts val="2100"/>
              </a:spcBef>
              <a:spcAft>
                <a:spcPts val="0"/>
              </a:spcAft>
              <a:buClr>
                <a:schemeClr val="dk2"/>
              </a:buClr>
              <a:buSzPts val="1600"/>
              <a:buFont typeface="Arial"/>
              <a:buChar char="■"/>
              <a:defRPr sz="1600" b="0" i="0" u="none" strike="noStrike" cap="none">
                <a:solidFill>
                  <a:schemeClr val="dk2"/>
                </a:solidFill>
                <a:latin typeface="Arial"/>
                <a:ea typeface="Arial"/>
                <a:cs typeface="Arial"/>
                <a:sym typeface="Arial"/>
              </a:defRPr>
            </a:lvl6pPr>
            <a:lvl7pPr marL="3200400" marR="0" lvl="6" indent="-330200" algn="l" rtl="0">
              <a:lnSpc>
                <a:spcPct val="115000"/>
              </a:lnSpc>
              <a:spcBef>
                <a:spcPts val="2100"/>
              </a:spcBef>
              <a:spcAft>
                <a:spcPts val="0"/>
              </a:spcAft>
              <a:buClr>
                <a:schemeClr val="dk2"/>
              </a:buClr>
              <a:buSzPts val="1600"/>
              <a:buFont typeface="Arial"/>
              <a:buChar char="●"/>
              <a:defRPr sz="1600" b="0" i="0" u="none" strike="noStrike" cap="none">
                <a:solidFill>
                  <a:schemeClr val="dk2"/>
                </a:solidFill>
                <a:latin typeface="Arial"/>
                <a:ea typeface="Arial"/>
                <a:cs typeface="Arial"/>
                <a:sym typeface="Arial"/>
              </a:defRPr>
            </a:lvl7pPr>
            <a:lvl8pPr marL="3657600" marR="0" lvl="7" indent="-330200" algn="l" rtl="0">
              <a:lnSpc>
                <a:spcPct val="115000"/>
              </a:lnSpc>
              <a:spcBef>
                <a:spcPts val="2100"/>
              </a:spcBef>
              <a:spcAft>
                <a:spcPts val="0"/>
              </a:spcAft>
              <a:buClr>
                <a:schemeClr val="dk2"/>
              </a:buClr>
              <a:buSzPts val="1600"/>
              <a:buFont typeface="Arial"/>
              <a:buChar char="○"/>
              <a:defRPr sz="1600" b="0" i="0" u="none" strike="noStrike" cap="none">
                <a:solidFill>
                  <a:schemeClr val="dk2"/>
                </a:solidFill>
                <a:latin typeface="Arial"/>
                <a:ea typeface="Arial"/>
                <a:cs typeface="Arial"/>
                <a:sym typeface="Arial"/>
              </a:defRPr>
            </a:lvl8pPr>
            <a:lvl9pPr marL="4114800" marR="0" lvl="8" indent="-330200" algn="l" rtl="0">
              <a:lnSpc>
                <a:spcPct val="115000"/>
              </a:lnSpc>
              <a:spcBef>
                <a:spcPts val="2100"/>
              </a:spcBef>
              <a:spcAft>
                <a:spcPts val="2100"/>
              </a:spcAft>
              <a:buClr>
                <a:schemeClr val="dk2"/>
              </a:buClr>
              <a:buSzPts val="1600"/>
              <a:buFont typeface="Arial"/>
              <a:buChar char="■"/>
              <a:defRPr sz="1600" b="0" i="0" u="none" strike="noStrike" cap="none">
                <a:solidFill>
                  <a:schemeClr val="dk2"/>
                </a:solidFill>
                <a:latin typeface="Arial"/>
                <a:ea typeface="Arial"/>
                <a:cs typeface="Arial"/>
                <a:sym typeface="Arial"/>
              </a:defRPr>
            </a:lvl9pPr>
          </a:lstStyle>
          <a:p>
            <a:endParaRPr/>
          </a:p>
        </p:txBody>
      </p:sp>
      <p:sp>
        <p:nvSpPr>
          <p:cNvPr id="25" name="Shape 25"/>
          <p:cNvSpPr txBox="1">
            <a:spLocks noGrp="1"/>
          </p:cNvSpPr>
          <p:nvPr>
            <p:ph type="body" idx="2"/>
          </p:nvPr>
        </p:nvSpPr>
        <p:spPr>
          <a:xfrm>
            <a:off x="6443200" y="1536633"/>
            <a:ext cx="5333100" cy="4555200"/>
          </a:xfrm>
          <a:prstGeom prst="rect">
            <a:avLst/>
          </a:prstGeom>
          <a:noFill/>
          <a:ln>
            <a:noFill/>
          </a:ln>
        </p:spPr>
        <p:txBody>
          <a:bodyPr spcFirstLastPara="1" wrap="square" lIns="91425" tIns="91425" rIns="91425" bIns="91425" anchor="t" anchorCtr="0"/>
          <a:lstStyle>
            <a:lvl1pPr marL="457200" marR="0" lvl="0" indent="-349250" algn="l" rtl="0">
              <a:lnSpc>
                <a:spcPct val="115000"/>
              </a:lnSpc>
              <a:spcBef>
                <a:spcPts val="0"/>
              </a:spcBef>
              <a:spcAft>
                <a:spcPts val="0"/>
              </a:spcAft>
              <a:buClr>
                <a:schemeClr val="dk2"/>
              </a:buClr>
              <a:buSzPts val="1900"/>
              <a:buFont typeface="Arial"/>
              <a:buChar char="●"/>
              <a:defRPr sz="1900" b="0" i="0" u="none" strike="noStrike" cap="none">
                <a:solidFill>
                  <a:schemeClr val="dk2"/>
                </a:solidFill>
                <a:latin typeface="Arial"/>
                <a:ea typeface="Arial"/>
                <a:cs typeface="Arial"/>
                <a:sym typeface="Arial"/>
              </a:defRPr>
            </a:lvl1pPr>
            <a:lvl2pPr marL="914400" marR="0" lvl="1" indent="-330200" algn="l" rtl="0">
              <a:lnSpc>
                <a:spcPct val="115000"/>
              </a:lnSpc>
              <a:spcBef>
                <a:spcPts val="2100"/>
              </a:spcBef>
              <a:spcAft>
                <a:spcPts val="0"/>
              </a:spcAft>
              <a:buClr>
                <a:schemeClr val="dk2"/>
              </a:buClr>
              <a:buSzPts val="1600"/>
              <a:buFont typeface="Arial"/>
              <a:buChar char="○"/>
              <a:defRPr sz="1600" b="0" i="0" u="none" strike="noStrike" cap="none">
                <a:solidFill>
                  <a:schemeClr val="dk2"/>
                </a:solidFill>
                <a:latin typeface="Arial"/>
                <a:ea typeface="Arial"/>
                <a:cs typeface="Arial"/>
                <a:sym typeface="Arial"/>
              </a:defRPr>
            </a:lvl2pPr>
            <a:lvl3pPr marL="1371600" marR="0" lvl="2" indent="-330200" algn="l" rtl="0">
              <a:lnSpc>
                <a:spcPct val="115000"/>
              </a:lnSpc>
              <a:spcBef>
                <a:spcPts val="2100"/>
              </a:spcBef>
              <a:spcAft>
                <a:spcPts val="0"/>
              </a:spcAft>
              <a:buClr>
                <a:schemeClr val="dk2"/>
              </a:buClr>
              <a:buSzPts val="1600"/>
              <a:buFont typeface="Arial"/>
              <a:buChar char="■"/>
              <a:defRPr sz="1600" b="0" i="0" u="none" strike="noStrike" cap="none">
                <a:solidFill>
                  <a:schemeClr val="dk2"/>
                </a:solidFill>
                <a:latin typeface="Arial"/>
                <a:ea typeface="Arial"/>
                <a:cs typeface="Arial"/>
                <a:sym typeface="Arial"/>
              </a:defRPr>
            </a:lvl3pPr>
            <a:lvl4pPr marL="1828800" marR="0" lvl="3" indent="-330200" algn="l" rtl="0">
              <a:lnSpc>
                <a:spcPct val="115000"/>
              </a:lnSpc>
              <a:spcBef>
                <a:spcPts val="2100"/>
              </a:spcBef>
              <a:spcAft>
                <a:spcPts val="0"/>
              </a:spcAft>
              <a:buClr>
                <a:schemeClr val="dk2"/>
              </a:buClr>
              <a:buSzPts val="1600"/>
              <a:buFont typeface="Arial"/>
              <a:buChar char="●"/>
              <a:defRPr sz="1600" b="0" i="0" u="none" strike="noStrike" cap="none">
                <a:solidFill>
                  <a:schemeClr val="dk2"/>
                </a:solidFill>
                <a:latin typeface="Arial"/>
                <a:ea typeface="Arial"/>
                <a:cs typeface="Arial"/>
                <a:sym typeface="Arial"/>
              </a:defRPr>
            </a:lvl4pPr>
            <a:lvl5pPr marL="2286000" marR="0" lvl="4" indent="-330200" algn="l" rtl="0">
              <a:lnSpc>
                <a:spcPct val="115000"/>
              </a:lnSpc>
              <a:spcBef>
                <a:spcPts val="2100"/>
              </a:spcBef>
              <a:spcAft>
                <a:spcPts val="0"/>
              </a:spcAft>
              <a:buClr>
                <a:schemeClr val="dk2"/>
              </a:buClr>
              <a:buSzPts val="1600"/>
              <a:buFont typeface="Arial"/>
              <a:buChar char="○"/>
              <a:defRPr sz="1600" b="0" i="0" u="none" strike="noStrike" cap="none">
                <a:solidFill>
                  <a:schemeClr val="dk2"/>
                </a:solidFill>
                <a:latin typeface="Arial"/>
                <a:ea typeface="Arial"/>
                <a:cs typeface="Arial"/>
                <a:sym typeface="Arial"/>
              </a:defRPr>
            </a:lvl5pPr>
            <a:lvl6pPr marL="2743200" marR="0" lvl="5" indent="-330200" algn="l" rtl="0">
              <a:lnSpc>
                <a:spcPct val="115000"/>
              </a:lnSpc>
              <a:spcBef>
                <a:spcPts val="2100"/>
              </a:spcBef>
              <a:spcAft>
                <a:spcPts val="0"/>
              </a:spcAft>
              <a:buClr>
                <a:schemeClr val="dk2"/>
              </a:buClr>
              <a:buSzPts val="1600"/>
              <a:buFont typeface="Arial"/>
              <a:buChar char="■"/>
              <a:defRPr sz="1600" b="0" i="0" u="none" strike="noStrike" cap="none">
                <a:solidFill>
                  <a:schemeClr val="dk2"/>
                </a:solidFill>
                <a:latin typeface="Arial"/>
                <a:ea typeface="Arial"/>
                <a:cs typeface="Arial"/>
                <a:sym typeface="Arial"/>
              </a:defRPr>
            </a:lvl6pPr>
            <a:lvl7pPr marL="3200400" marR="0" lvl="6" indent="-330200" algn="l" rtl="0">
              <a:lnSpc>
                <a:spcPct val="115000"/>
              </a:lnSpc>
              <a:spcBef>
                <a:spcPts val="2100"/>
              </a:spcBef>
              <a:spcAft>
                <a:spcPts val="0"/>
              </a:spcAft>
              <a:buClr>
                <a:schemeClr val="dk2"/>
              </a:buClr>
              <a:buSzPts val="1600"/>
              <a:buFont typeface="Arial"/>
              <a:buChar char="●"/>
              <a:defRPr sz="1600" b="0" i="0" u="none" strike="noStrike" cap="none">
                <a:solidFill>
                  <a:schemeClr val="dk2"/>
                </a:solidFill>
                <a:latin typeface="Arial"/>
                <a:ea typeface="Arial"/>
                <a:cs typeface="Arial"/>
                <a:sym typeface="Arial"/>
              </a:defRPr>
            </a:lvl7pPr>
            <a:lvl8pPr marL="3657600" marR="0" lvl="7" indent="-330200" algn="l" rtl="0">
              <a:lnSpc>
                <a:spcPct val="115000"/>
              </a:lnSpc>
              <a:spcBef>
                <a:spcPts val="2100"/>
              </a:spcBef>
              <a:spcAft>
                <a:spcPts val="0"/>
              </a:spcAft>
              <a:buClr>
                <a:schemeClr val="dk2"/>
              </a:buClr>
              <a:buSzPts val="1600"/>
              <a:buFont typeface="Arial"/>
              <a:buChar char="○"/>
              <a:defRPr sz="1600" b="0" i="0" u="none" strike="noStrike" cap="none">
                <a:solidFill>
                  <a:schemeClr val="dk2"/>
                </a:solidFill>
                <a:latin typeface="Arial"/>
                <a:ea typeface="Arial"/>
                <a:cs typeface="Arial"/>
                <a:sym typeface="Arial"/>
              </a:defRPr>
            </a:lvl8pPr>
            <a:lvl9pPr marL="4114800" marR="0" lvl="8" indent="-330200" algn="l" rtl="0">
              <a:lnSpc>
                <a:spcPct val="115000"/>
              </a:lnSpc>
              <a:spcBef>
                <a:spcPts val="2100"/>
              </a:spcBef>
              <a:spcAft>
                <a:spcPts val="2100"/>
              </a:spcAft>
              <a:buClr>
                <a:schemeClr val="dk2"/>
              </a:buClr>
              <a:buSzPts val="1600"/>
              <a:buFont typeface="Arial"/>
              <a:buChar char="■"/>
              <a:defRPr sz="1600" b="0" i="0" u="none" strike="noStrike" cap="none">
                <a:solidFill>
                  <a:schemeClr val="dk2"/>
                </a:solidFill>
                <a:latin typeface="Arial"/>
                <a:ea typeface="Arial"/>
                <a:cs typeface="Arial"/>
                <a:sym typeface="Arial"/>
              </a:defRPr>
            </a:lvl9pPr>
          </a:lstStyle>
          <a:p>
            <a:endParaRPr/>
          </a:p>
        </p:txBody>
      </p:sp>
      <p:sp>
        <p:nvSpPr>
          <p:cNvPr id="26" name="Shape 26"/>
          <p:cNvSpPr txBox="1">
            <a:spLocks noGrp="1"/>
          </p:cNvSpPr>
          <p:nvPr>
            <p:ph type="sldNum" idx="12"/>
          </p:nvPr>
        </p:nvSpPr>
        <p:spPr>
          <a:xfrm>
            <a:off x="11296610" y="6217622"/>
            <a:ext cx="731700" cy="524700"/>
          </a:xfrm>
          <a:prstGeom prst="rect">
            <a:avLst/>
          </a:prstGeom>
          <a:noFill/>
          <a:ln>
            <a:noFill/>
          </a:ln>
        </p:spPr>
        <p:txBody>
          <a:bodyPr spcFirstLastPara="1" wrap="square" lIns="121900" tIns="121900" rIns="121900" bIns="121900" anchor="ctr" anchorCtr="0">
            <a:noAutofit/>
          </a:bodyPr>
          <a:lstStyle>
            <a:lvl1pPr marL="0" marR="0" lvl="0"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1pPr>
            <a:lvl2pPr marL="0" marR="0" lvl="1"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2pPr>
            <a:lvl3pPr marL="0" marR="0" lvl="2"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3pPr>
            <a:lvl4pPr marL="0" marR="0" lvl="3"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4pPr>
            <a:lvl5pPr marL="0" marR="0" lvl="4"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5pPr>
            <a:lvl6pPr marL="0" marR="0" lvl="5"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L="0" marR="0" lvl="6"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L="0" marR="0" lvl="7"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L="0" marR="0" lvl="8"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pPr marL="0" lvl="0" indent="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7"/>
        <p:cNvGrpSpPr/>
        <p:nvPr/>
      </p:nvGrpSpPr>
      <p:grpSpPr>
        <a:xfrm>
          <a:off x="0" y="0"/>
          <a:ext cx="0" cy="0"/>
          <a:chOff x="0" y="0"/>
          <a:chExt cx="0" cy="0"/>
        </a:xfrm>
      </p:grpSpPr>
      <p:sp>
        <p:nvSpPr>
          <p:cNvPr id="28" name="Shape 28"/>
          <p:cNvSpPr txBox="1">
            <a:spLocks noGrp="1"/>
          </p:cNvSpPr>
          <p:nvPr>
            <p:ph type="title"/>
          </p:nvPr>
        </p:nvSpPr>
        <p:spPr>
          <a:xfrm>
            <a:off x="415600" y="593366"/>
            <a:ext cx="11360700" cy="763500"/>
          </a:xfrm>
          <a:prstGeom prst="rect">
            <a:avLst/>
          </a:prstGeom>
          <a:noFill/>
          <a:ln>
            <a:noFill/>
          </a:ln>
        </p:spPr>
        <p:txBody>
          <a:bodyPr spcFirstLastPara="1" wrap="square" lIns="91425" tIns="91425" rIns="91425" bIns="91425" anchor="t" anchorCtr="0"/>
          <a:lstStyle>
            <a:lvl1pPr marL="0" marR="0" lvl="0" indent="0" algn="l" rtl="0">
              <a:lnSpc>
                <a:spcPct val="100000"/>
              </a:lnSpc>
              <a:spcBef>
                <a:spcPts val="0"/>
              </a:spcBef>
              <a:spcAft>
                <a:spcPts val="0"/>
              </a:spcAft>
              <a:buClr>
                <a:schemeClr val="dk1"/>
              </a:buClr>
              <a:buSzPts val="3700"/>
              <a:buFont typeface="Arial"/>
              <a:buNone/>
              <a:defRPr sz="3700" b="0" i="0" u="none" strike="noStrike" cap="none">
                <a:solidFill>
                  <a:schemeClr val="dk1"/>
                </a:solidFill>
                <a:latin typeface="Arial"/>
                <a:ea typeface="Arial"/>
                <a:cs typeface="Arial"/>
                <a:sym typeface="Arial"/>
              </a:defRPr>
            </a:lvl1pPr>
            <a:lvl2pPr lvl="1" indent="0">
              <a:spcBef>
                <a:spcPts val="0"/>
              </a:spcBef>
              <a:spcAft>
                <a:spcPts val="0"/>
              </a:spcAft>
              <a:buClr>
                <a:schemeClr val="dk1"/>
              </a:buClr>
              <a:buSzPts val="3700"/>
              <a:buFont typeface="Arial"/>
              <a:buNone/>
              <a:defRPr sz="3700">
                <a:solidFill>
                  <a:schemeClr val="dk1"/>
                </a:solidFill>
              </a:defRPr>
            </a:lvl2pPr>
            <a:lvl3pPr lvl="2" indent="0">
              <a:spcBef>
                <a:spcPts val="0"/>
              </a:spcBef>
              <a:spcAft>
                <a:spcPts val="0"/>
              </a:spcAft>
              <a:buClr>
                <a:schemeClr val="dk1"/>
              </a:buClr>
              <a:buSzPts val="3700"/>
              <a:buFont typeface="Arial"/>
              <a:buNone/>
              <a:defRPr sz="3700">
                <a:solidFill>
                  <a:schemeClr val="dk1"/>
                </a:solidFill>
              </a:defRPr>
            </a:lvl3pPr>
            <a:lvl4pPr lvl="3" indent="0">
              <a:spcBef>
                <a:spcPts val="0"/>
              </a:spcBef>
              <a:spcAft>
                <a:spcPts val="0"/>
              </a:spcAft>
              <a:buClr>
                <a:schemeClr val="dk1"/>
              </a:buClr>
              <a:buSzPts val="3700"/>
              <a:buFont typeface="Arial"/>
              <a:buNone/>
              <a:defRPr sz="3700">
                <a:solidFill>
                  <a:schemeClr val="dk1"/>
                </a:solidFill>
              </a:defRPr>
            </a:lvl4pPr>
            <a:lvl5pPr lvl="4" indent="0">
              <a:spcBef>
                <a:spcPts val="0"/>
              </a:spcBef>
              <a:spcAft>
                <a:spcPts val="0"/>
              </a:spcAft>
              <a:buClr>
                <a:schemeClr val="dk1"/>
              </a:buClr>
              <a:buSzPts val="3700"/>
              <a:buFont typeface="Arial"/>
              <a:buNone/>
              <a:defRPr sz="3700">
                <a:solidFill>
                  <a:schemeClr val="dk1"/>
                </a:solidFill>
              </a:defRPr>
            </a:lvl5pPr>
            <a:lvl6pPr lvl="5" indent="0">
              <a:spcBef>
                <a:spcPts val="0"/>
              </a:spcBef>
              <a:spcAft>
                <a:spcPts val="0"/>
              </a:spcAft>
              <a:buClr>
                <a:schemeClr val="dk1"/>
              </a:buClr>
              <a:buSzPts val="3700"/>
              <a:buFont typeface="Arial"/>
              <a:buNone/>
              <a:defRPr sz="3700">
                <a:solidFill>
                  <a:schemeClr val="dk1"/>
                </a:solidFill>
              </a:defRPr>
            </a:lvl6pPr>
            <a:lvl7pPr lvl="6" indent="0">
              <a:spcBef>
                <a:spcPts val="0"/>
              </a:spcBef>
              <a:spcAft>
                <a:spcPts val="0"/>
              </a:spcAft>
              <a:buClr>
                <a:schemeClr val="dk1"/>
              </a:buClr>
              <a:buSzPts val="3700"/>
              <a:buFont typeface="Arial"/>
              <a:buNone/>
              <a:defRPr sz="3700">
                <a:solidFill>
                  <a:schemeClr val="dk1"/>
                </a:solidFill>
              </a:defRPr>
            </a:lvl7pPr>
            <a:lvl8pPr lvl="7" indent="0">
              <a:spcBef>
                <a:spcPts val="0"/>
              </a:spcBef>
              <a:spcAft>
                <a:spcPts val="0"/>
              </a:spcAft>
              <a:buClr>
                <a:schemeClr val="dk1"/>
              </a:buClr>
              <a:buSzPts val="3700"/>
              <a:buFont typeface="Arial"/>
              <a:buNone/>
              <a:defRPr sz="3700">
                <a:solidFill>
                  <a:schemeClr val="dk1"/>
                </a:solidFill>
              </a:defRPr>
            </a:lvl8pPr>
            <a:lvl9pPr lvl="8" indent="0">
              <a:spcBef>
                <a:spcPts val="0"/>
              </a:spcBef>
              <a:spcAft>
                <a:spcPts val="0"/>
              </a:spcAft>
              <a:buClr>
                <a:schemeClr val="dk1"/>
              </a:buClr>
              <a:buSzPts val="3700"/>
              <a:buFont typeface="Arial"/>
              <a:buNone/>
              <a:defRPr sz="3700">
                <a:solidFill>
                  <a:schemeClr val="dk1"/>
                </a:solidFill>
              </a:defRPr>
            </a:lvl9pPr>
          </a:lstStyle>
          <a:p>
            <a:endParaRPr/>
          </a:p>
        </p:txBody>
      </p:sp>
      <p:sp>
        <p:nvSpPr>
          <p:cNvPr id="29" name="Shape 29"/>
          <p:cNvSpPr txBox="1">
            <a:spLocks noGrp="1"/>
          </p:cNvSpPr>
          <p:nvPr>
            <p:ph type="sldNum" idx="12"/>
          </p:nvPr>
        </p:nvSpPr>
        <p:spPr>
          <a:xfrm>
            <a:off x="11296610" y="6217622"/>
            <a:ext cx="731700" cy="524700"/>
          </a:xfrm>
          <a:prstGeom prst="rect">
            <a:avLst/>
          </a:prstGeom>
          <a:noFill/>
          <a:ln>
            <a:noFill/>
          </a:ln>
        </p:spPr>
        <p:txBody>
          <a:bodyPr spcFirstLastPara="1" wrap="square" lIns="121900" tIns="121900" rIns="121900" bIns="121900" anchor="ctr" anchorCtr="0">
            <a:noAutofit/>
          </a:bodyPr>
          <a:lstStyle>
            <a:lvl1pPr marL="0" marR="0" lvl="0"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1pPr>
            <a:lvl2pPr marL="0" marR="0" lvl="1"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2pPr>
            <a:lvl3pPr marL="0" marR="0" lvl="2"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3pPr>
            <a:lvl4pPr marL="0" marR="0" lvl="3"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4pPr>
            <a:lvl5pPr marL="0" marR="0" lvl="4"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5pPr>
            <a:lvl6pPr marL="0" marR="0" lvl="5"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L="0" marR="0" lvl="6"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L="0" marR="0" lvl="7"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L="0" marR="0" lvl="8"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pPr marL="0" lvl="0" indent="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One column text">
  <p:cSld name="One column text">
    <p:spTree>
      <p:nvGrpSpPr>
        <p:cNvPr id="1" name="Shape 30"/>
        <p:cNvGrpSpPr/>
        <p:nvPr/>
      </p:nvGrpSpPr>
      <p:grpSpPr>
        <a:xfrm>
          <a:off x="0" y="0"/>
          <a:ext cx="0" cy="0"/>
          <a:chOff x="0" y="0"/>
          <a:chExt cx="0" cy="0"/>
        </a:xfrm>
      </p:grpSpPr>
      <p:sp>
        <p:nvSpPr>
          <p:cNvPr id="31" name="Shape 31"/>
          <p:cNvSpPr txBox="1">
            <a:spLocks noGrp="1"/>
          </p:cNvSpPr>
          <p:nvPr>
            <p:ph type="title"/>
          </p:nvPr>
        </p:nvSpPr>
        <p:spPr>
          <a:xfrm>
            <a:off x="415600" y="740800"/>
            <a:ext cx="3744000" cy="1007700"/>
          </a:xfrm>
          <a:prstGeom prst="rect">
            <a:avLst/>
          </a:prstGeom>
          <a:noFill/>
          <a:ln>
            <a:noFill/>
          </a:ln>
        </p:spPr>
        <p:txBody>
          <a:bodyPr spcFirstLastPara="1" wrap="square" lIns="91425" tIns="91425" rIns="91425" bIns="91425" anchor="b" anchorCtr="0"/>
          <a:lstStyle>
            <a:lvl1pPr marL="0" marR="0" lvl="0" indent="0" algn="l" rtl="0">
              <a:lnSpc>
                <a:spcPct val="100000"/>
              </a:lnSpc>
              <a:spcBef>
                <a:spcPts val="0"/>
              </a:spcBef>
              <a:spcAft>
                <a:spcPts val="0"/>
              </a:spcAft>
              <a:buClr>
                <a:schemeClr val="dk1"/>
              </a:buClr>
              <a:buSzPts val="3200"/>
              <a:buFont typeface="Arial"/>
              <a:buNone/>
              <a:defRPr sz="3200" b="0" i="0" u="none" strike="noStrike" cap="none">
                <a:solidFill>
                  <a:schemeClr val="dk1"/>
                </a:solidFill>
                <a:latin typeface="Arial"/>
                <a:ea typeface="Arial"/>
                <a:cs typeface="Arial"/>
                <a:sym typeface="Arial"/>
              </a:defRPr>
            </a:lvl1pPr>
            <a:lvl2pPr lvl="1" indent="0">
              <a:spcBef>
                <a:spcPts val="0"/>
              </a:spcBef>
              <a:spcAft>
                <a:spcPts val="0"/>
              </a:spcAft>
              <a:buClr>
                <a:schemeClr val="dk1"/>
              </a:buClr>
              <a:buSzPts val="3200"/>
              <a:buFont typeface="Arial"/>
              <a:buNone/>
              <a:defRPr sz="3200">
                <a:solidFill>
                  <a:schemeClr val="dk1"/>
                </a:solidFill>
              </a:defRPr>
            </a:lvl2pPr>
            <a:lvl3pPr lvl="2" indent="0">
              <a:spcBef>
                <a:spcPts val="0"/>
              </a:spcBef>
              <a:spcAft>
                <a:spcPts val="0"/>
              </a:spcAft>
              <a:buClr>
                <a:schemeClr val="dk1"/>
              </a:buClr>
              <a:buSzPts val="3200"/>
              <a:buFont typeface="Arial"/>
              <a:buNone/>
              <a:defRPr sz="3200">
                <a:solidFill>
                  <a:schemeClr val="dk1"/>
                </a:solidFill>
              </a:defRPr>
            </a:lvl3pPr>
            <a:lvl4pPr lvl="3" indent="0">
              <a:spcBef>
                <a:spcPts val="0"/>
              </a:spcBef>
              <a:spcAft>
                <a:spcPts val="0"/>
              </a:spcAft>
              <a:buClr>
                <a:schemeClr val="dk1"/>
              </a:buClr>
              <a:buSzPts val="3200"/>
              <a:buFont typeface="Arial"/>
              <a:buNone/>
              <a:defRPr sz="3200">
                <a:solidFill>
                  <a:schemeClr val="dk1"/>
                </a:solidFill>
              </a:defRPr>
            </a:lvl4pPr>
            <a:lvl5pPr lvl="4" indent="0">
              <a:spcBef>
                <a:spcPts val="0"/>
              </a:spcBef>
              <a:spcAft>
                <a:spcPts val="0"/>
              </a:spcAft>
              <a:buClr>
                <a:schemeClr val="dk1"/>
              </a:buClr>
              <a:buSzPts val="3200"/>
              <a:buFont typeface="Arial"/>
              <a:buNone/>
              <a:defRPr sz="3200">
                <a:solidFill>
                  <a:schemeClr val="dk1"/>
                </a:solidFill>
              </a:defRPr>
            </a:lvl5pPr>
            <a:lvl6pPr lvl="5" indent="0">
              <a:spcBef>
                <a:spcPts val="0"/>
              </a:spcBef>
              <a:spcAft>
                <a:spcPts val="0"/>
              </a:spcAft>
              <a:buClr>
                <a:schemeClr val="dk1"/>
              </a:buClr>
              <a:buSzPts val="3200"/>
              <a:buFont typeface="Arial"/>
              <a:buNone/>
              <a:defRPr sz="3200">
                <a:solidFill>
                  <a:schemeClr val="dk1"/>
                </a:solidFill>
              </a:defRPr>
            </a:lvl6pPr>
            <a:lvl7pPr lvl="6" indent="0">
              <a:spcBef>
                <a:spcPts val="0"/>
              </a:spcBef>
              <a:spcAft>
                <a:spcPts val="0"/>
              </a:spcAft>
              <a:buClr>
                <a:schemeClr val="dk1"/>
              </a:buClr>
              <a:buSzPts val="3200"/>
              <a:buFont typeface="Arial"/>
              <a:buNone/>
              <a:defRPr sz="3200">
                <a:solidFill>
                  <a:schemeClr val="dk1"/>
                </a:solidFill>
              </a:defRPr>
            </a:lvl7pPr>
            <a:lvl8pPr lvl="7" indent="0">
              <a:spcBef>
                <a:spcPts val="0"/>
              </a:spcBef>
              <a:spcAft>
                <a:spcPts val="0"/>
              </a:spcAft>
              <a:buClr>
                <a:schemeClr val="dk1"/>
              </a:buClr>
              <a:buSzPts val="3200"/>
              <a:buFont typeface="Arial"/>
              <a:buNone/>
              <a:defRPr sz="3200">
                <a:solidFill>
                  <a:schemeClr val="dk1"/>
                </a:solidFill>
              </a:defRPr>
            </a:lvl8pPr>
            <a:lvl9pPr lvl="8" indent="0">
              <a:spcBef>
                <a:spcPts val="0"/>
              </a:spcBef>
              <a:spcAft>
                <a:spcPts val="0"/>
              </a:spcAft>
              <a:buClr>
                <a:schemeClr val="dk1"/>
              </a:buClr>
              <a:buSzPts val="3200"/>
              <a:buFont typeface="Arial"/>
              <a:buNone/>
              <a:defRPr sz="3200">
                <a:solidFill>
                  <a:schemeClr val="dk1"/>
                </a:solidFill>
              </a:defRPr>
            </a:lvl9pPr>
          </a:lstStyle>
          <a:p>
            <a:endParaRPr/>
          </a:p>
        </p:txBody>
      </p:sp>
      <p:sp>
        <p:nvSpPr>
          <p:cNvPr id="32" name="Shape 32"/>
          <p:cNvSpPr txBox="1">
            <a:spLocks noGrp="1"/>
          </p:cNvSpPr>
          <p:nvPr>
            <p:ph type="body" idx="1"/>
          </p:nvPr>
        </p:nvSpPr>
        <p:spPr>
          <a:xfrm>
            <a:off x="415600" y="1852800"/>
            <a:ext cx="3744000" cy="4239300"/>
          </a:xfrm>
          <a:prstGeom prst="rect">
            <a:avLst/>
          </a:prstGeom>
          <a:noFill/>
          <a:ln>
            <a:noFill/>
          </a:ln>
        </p:spPr>
        <p:txBody>
          <a:bodyPr spcFirstLastPara="1" wrap="square" lIns="91425" tIns="91425" rIns="91425" bIns="91425" anchor="t" anchorCtr="0"/>
          <a:lstStyle>
            <a:lvl1pPr marL="457200" marR="0" lvl="0" indent="-330200" algn="l" rtl="0">
              <a:lnSpc>
                <a:spcPct val="115000"/>
              </a:lnSpc>
              <a:spcBef>
                <a:spcPts val="0"/>
              </a:spcBef>
              <a:spcAft>
                <a:spcPts val="0"/>
              </a:spcAft>
              <a:buClr>
                <a:schemeClr val="dk2"/>
              </a:buClr>
              <a:buSzPts val="1600"/>
              <a:buFont typeface="Arial"/>
              <a:buChar char="●"/>
              <a:defRPr sz="1600" b="0" i="0" u="none" strike="noStrike" cap="none">
                <a:solidFill>
                  <a:schemeClr val="dk2"/>
                </a:solidFill>
                <a:latin typeface="Arial"/>
                <a:ea typeface="Arial"/>
                <a:cs typeface="Arial"/>
                <a:sym typeface="Arial"/>
              </a:defRPr>
            </a:lvl1pPr>
            <a:lvl2pPr marL="914400" marR="0" lvl="1" indent="-330200" algn="l" rtl="0">
              <a:lnSpc>
                <a:spcPct val="115000"/>
              </a:lnSpc>
              <a:spcBef>
                <a:spcPts val="2100"/>
              </a:spcBef>
              <a:spcAft>
                <a:spcPts val="0"/>
              </a:spcAft>
              <a:buClr>
                <a:schemeClr val="dk2"/>
              </a:buClr>
              <a:buSzPts val="1600"/>
              <a:buFont typeface="Arial"/>
              <a:buChar char="○"/>
              <a:defRPr sz="1600" b="0" i="0" u="none" strike="noStrike" cap="none">
                <a:solidFill>
                  <a:schemeClr val="dk2"/>
                </a:solidFill>
                <a:latin typeface="Arial"/>
                <a:ea typeface="Arial"/>
                <a:cs typeface="Arial"/>
                <a:sym typeface="Arial"/>
              </a:defRPr>
            </a:lvl2pPr>
            <a:lvl3pPr marL="1371600" marR="0" lvl="2" indent="-330200" algn="l" rtl="0">
              <a:lnSpc>
                <a:spcPct val="115000"/>
              </a:lnSpc>
              <a:spcBef>
                <a:spcPts val="2100"/>
              </a:spcBef>
              <a:spcAft>
                <a:spcPts val="0"/>
              </a:spcAft>
              <a:buClr>
                <a:schemeClr val="dk2"/>
              </a:buClr>
              <a:buSzPts val="1600"/>
              <a:buFont typeface="Arial"/>
              <a:buChar char="■"/>
              <a:defRPr sz="1600" b="0" i="0" u="none" strike="noStrike" cap="none">
                <a:solidFill>
                  <a:schemeClr val="dk2"/>
                </a:solidFill>
                <a:latin typeface="Arial"/>
                <a:ea typeface="Arial"/>
                <a:cs typeface="Arial"/>
                <a:sym typeface="Arial"/>
              </a:defRPr>
            </a:lvl3pPr>
            <a:lvl4pPr marL="1828800" marR="0" lvl="3" indent="-330200" algn="l" rtl="0">
              <a:lnSpc>
                <a:spcPct val="115000"/>
              </a:lnSpc>
              <a:spcBef>
                <a:spcPts val="2100"/>
              </a:spcBef>
              <a:spcAft>
                <a:spcPts val="0"/>
              </a:spcAft>
              <a:buClr>
                <a:schemeClr val="dk2"/>
              </a:buClr>
              <a:buSzPts val="1600"/>
              <a:buFont typeface="Arial"/>
              <a:buChar char="●"/>
              <a:defRPr sz="1600" b="0" i="0" u="none" strike="noStrike" cap="none">
                <a:solidFill>
                  <a:schemeClr val="dk2"/>
                </a:solidFill>
                <a:latin typeface="Arial"/>
                <a:ea typeface="Arial"/>
                <a:cs typeface="Arial"/>
                <a:sym typeface="Arial"/>
              </a:defRPr>
            </a:lvl4pPr>
            <a:lvl5pPr marL="2286000" marR="0" lvl="4" indent="-330200" algn="l" rtl="0">
              <a:lnSpc>
                <a:spcPct val="115000"/>
              </a:lnSpc>
              <a:spcBef>
                <a:spcPts val="2100"/>
              </a:spcBef>
              <a:spcAft>
                <a:spcPts val="0"/>
              </a:spcAft>
              <a:buClr>
                <a:schemeClr val="dk2"/>
              </a:buClr>
              <a:buSzPts val="1600"/>
              <a:buFont typeface="Arial"/>
              <a:buChar char="○"/>
              <a:defRPr sz="1600" b="0" i="0" u="none" strike="noStrike" cap="none">
                <a:solidFill>
                  <a:schemeClr val="dk2"/>
                </a:solidFill>
                <a:latin typeface="Arial"/>
                <a:ea typeface="Arial"/>
                <a:cs typeface="Arial"/>
                <a:sym typeface="Arial"/>
              </a:defRPr>
            </a:lvl5pPr>
            <a:lvl6pPr marL="2743200" marR="0" lvl="5" indent="-330200" algn="l" rtl="0">
              <a:lnSpc>
                <a:spcPct val="115000"/>
              </a:lnSpc>
              <a:spcBef>
                <a:spcPts val="2100"/>
              </a:spcBef>
              <a:spcAft>
                <a:spcPts val="0"/>
              </a:spcAft>
              <a:buClr>
                <a:schemeClr val="dk2"/>
              </a:buClr>
              <a:buSzPts val="1600"/>
              <a:buFont typeface="Arial"/>
              <a:buChar char="■"/>
              <a:defRPr sz="1600" b="0" i="0" u="none" strike="noStrike" cap="none">
                <a:solidFill>
                  <a:schemeClr val="dk2"/>
                </a:solidFill>
                <a:latin typeface="Arial"/>
                <a:ea typeface="Arial"/>
                <a:cs typeface="Arial"/>
                <a:sym typeface="Arial"/>
              </a:defRPr>
            </a:lvl6pPr>
            <a:lvl7pPr marL="3200400" marR="0" lvl="6" indent="-330200" algn="l" rtl="0">
              <a:lnSpc>
                <a:spcPct val="115000"/>
              </a:lnSpc>
              <a:spcBef>
                <a:spcPts val="2100"/>
              </a:spcBef>
              <a:spcAft>
                <a:spcPts val="0"/>
              </a:spcAft>
              <a:buClr>
                <a:schemeClr val="dk2"/>
              </a:buClr>
              <a:buSzPts val="1600"/>
              <a:buFont typeface="Arial"/>
              <a:buChar char="●"/>
              <a:defRPr sz="1600" b="0" i="0" u="none" strike="noStrike" cap="none">
                <a:solidFill>
                  <a:schemeClr val="dk2"/>
                </a:solidFill>
                <a:latin typeface="Arial"/>
                <a:ea typeface="Arial"/>
                <a:cs typeface="Arial"/>
                <a:sym typeface="Arial"/>
              </a:defRPr>
            </a:lvl7pPr>
            <a:lvl8pPr marL="3657600" marR="0" lvl="7" indent="-330200" algn="l" rtl="0">
              <a:lnSpc>
                <a:spcPct val="115000"/>
              </a:lnSpc>
              <a:spcBef>
                <a:spcPts val="2100"/>
              </a:spcBef>
              <a:spcAft>
                <a:spcPts val="0"/>
              </a:spcAft>
              <a:buClr>
                <a:schemeClr val="dk2"/>
              </a:buClr>
              <a:buSzPts val="1600"/>
              <a:buFont typeface="Arial"/>
              <a:buChar char="○"/>
              <a:defRPr sz="1600" b="0" i="0" u="none" strike="noStrike" cap="none">
                <a:solidFill>
                  <a:schemeClr val="dk2"/>
                </a:solidFill>
                <a:latin typeface="Arial"/>
                <a:ea typeface="Arial"/>
                <a:cs typeface="Arial"/>
                <a:sym typeface="Arial"/>
              </a:defRPr>
            </a:lvl8pPr>
            <a:lvl9pPr marL="4114800" marR="0" lvl="8" indent="-330200" algn="l" rtl="0">
              <a:lnSpc>
                <a:spcPct val="115000"/>
              </a:lnSpc>
              <a:spcBef>
                <a:spcPts val="2100"/>
              </a:spcBef>
              <a:spcAft>
                <a:spcPts val="2100"/>
              </a:spcAft>
              <a:buClr>
                <a:schemeClr val="dk2"/>
              </a:buClr>
              <a:buSzPts val="1600"/>
              <a:buFont typeface="Arial"/>
              <a:buChar char="■"/>
              <a:defRPr sz="1600" b="0" i="0" u="none" strike="noStrike" cap="none">
                <a:solidFill>
                  <a:schemeClr val="dk2"/>
                </a:solidFill>
                <a:latin typeface="Arial"/>
                <a:ea typeface="Arial"/>
                <a:cs typeface="Arial"/>
                <a:sym typeface="Arial"/>
              </a:defRPr>
            </a:lvl9pPr>
          </a:lstStyle>
          <a:p>
            <a:endParaRPr/>
          </a:p>
        </p:txBody>
      </p:sp>
      <p:sp>
        <p:nvSpPr>
          <p:cNvPr id="33" name="Shape 33"/>
          <p:cNvSpPr txBox="1">
            <a:spLocks noGrp="1"/>
          </p:cNvSpPr>
          <p:nvPr>
            <p:ph type="sldNum" idx="12"/>
          </p:nvPr>
        </p:nvSpPr>
        <p:spPr>
          <a:xfrm>
            <a:off x="11296610" y="6217622"/>
            <a:ext cx="731700" cy="524700"/>
          </a:xfrm>
          <a:prstGeom prst="rect">
            <a:avLst/>
          </a:prstGeom>
          <a:noFill/>
          <a:ln>
            <a:noFill/>
          </a:ln>
        </p:spPr>
        <p:txBody>
          <a:bodyPr spcFirstLastPara="1" wrap="square" lIns="121900" tIns="121900" rIns="121900" bIns="121900" anchor="ctr" anchorCtr="0">
            <a:noAutofit/>
          </a:bodyPr>
          <a:lstStyle>
            <a:lvl1pPr marL="0" marR="0" lvl="0"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1pPr>
            <a:lvl2pPr marL="0" marR="0" lvl="1"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2pPr>
            <a:lvl3pPr marL="0" marR="0" lvl="2"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3pPr>
            <a:lvl4pPr marL="0" marR="0" lvl="3"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4pPr>
            <a:lvl5pPr marL="0" marR="0" lvl="4"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5pPr>
            <a:lvl6pPr marL="0" marR="0" lvl="5"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L="0" marR="0" lvl="6"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L="0" marR="0" lvl="7"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L="0" marR="0" lvl="8"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pPr marL="0" lvl="0" indent="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Main point">
  <p:cSld name="Main point">
    <p:spTree>
      <p:nvGrpSpPr>
        <p:cNvPr id="1" name="Shape 34"/>
        <p:cNvGrpSpPr/>
        <p:nvPr/>
      </p:nvGrpSpPr>
      <p:grpSpPr>
        <a:xfrm>
          <a:off x="0" y="0"/>
          <a:ext cx="0" cy="0"/>
          <a:chOff x="0" y="0"/>
          <a:chExt cx="0" cy="0"/>
        </a:xfrm>
      </p:grpSpPr>
      <p:sp>
        <p:nvSpPr>
          <p:cNvPr id="35" name="Shape 35"/>
          <p:cNvSpPr txBox="1">
            <a:spLocks noGrp="1"/>
          </p:cNvSpPr>
          <p:nvPr>
            <p:ph type="title"/>
          </p:nvPr>
        </p:nvSpPr>
        <p:spPr>
          <a:xfrm>
            <a:off x="653666" y="600200"/>
            <a:ext cx="8490300" cy="5454300"/>
          </a:xfrm>
          <a:prstGeom prst="rect">
            <a:avLst/>
          </a:prstGeom>
          <a:noFill/>
          <a:ln>
            <a:noFill/>
          </a:ln>
        </p:spPr>
        <p:txBody>
          <a:bodyPr spcFirstLastPara="1" wrap="square" lIns="91425" tIns="91425" rIns="91425" bIns="91425" anchor="ctr" anchorCtr="0"/>
          <a:lstStyle>
            <a:lvl1pPr marL="0" marR="0" lvl="0" indent="0" algn="l" rtl="0">
              <a:lnSpc>
                <a:spcPct val="100000"/>
              </a:lnSpc>
              <a:spcBef>
                <a:spcPts val="0"/>
              </a:spcBef>
              <a:spcAft>
                <a:spcPts val="0"/>
              </a:spcAft>
              <a:buClr>
                <a:schemeClr val="dk1"/>
              </a:buClr>
              <a:buSzPts val="6400"/>
              <a:buFont typeface="Arial"/>
              <a:buNone/>
              <a:defRPr sz="6400" b="0" i="0" u="none" strike="noStrike" cap="none">
                <a:solidFill>
                  <a:schemeClr val="dk1"/>
                </a:solidFill>
                <a:latin typeface="Arial"/>
                <a:ea typeface="Arial"/>
                <a:cs typeface="Arial"/>
                <a:sym typeface="Arial"/>
              </a:defRPr>
            </a:lvl1pPr>
            <a:lvl2pPr lvl="1" indent="0">
              <a:spcBef>
                <a:spcPts val="0"/>
              </a:spcBef>
              <a:spcAft>
                <a:spcPts val="0"/>
              </a:spcAft>
              <a:buClr>
                <a:schemeClr val="dk1"/>
              </a:buClr>
              <a:buSzPts val="6400"/>
              <a:buFont typeface="Arial"/>
              <a:buNone/>
              <a:defRPr sz="6400">
                <a:solidFill>
                  <a:schemeClr val="dk1"/>
                </a:solidFill>
              </a:defRPr>
            </a:lvl2pPr>
            <a:lvl3pPr lvl="2" indent="0">
              <a:spcBef>
                <a:spcPts val="0"/>
              </a:spcBef>
              <a:spcAft>
                <a:spcPts val="0"/>
              </a:spcAft>
              <a:buClr>
                <a:schemeClr val="dk1"/>
              </a:buClr>
              <a:buSzPts val="6400"/>
              <a:buFont typeface="Arial"/>
              <a:buNone/>
              <a:defRPr sz="6400">
                <a:solidFill>
                  <a:schemeClr val="dk1"/>
                </a:solidFill>
              </a:defRPr>
            </a:lvl3pPr>
            <a:lvl4pPr lvl="3" indent="0">
              <a:spcBef>
                <a:spcPts val="0"/>
              </a:spcBef>
              <a:spcAft>
                <a:spcPts val="0"/>
              </a:spcAft>
              <a:buClr>
                <a:schemeClr val="dk1"/>
              </a:buClr>
              <a:buSzPts val="6400"/>
              <a:buFont typeface="Arial"/>
              <a:buNone/>
              <a:defRPr sz="6400">
                <a:solidFill>
                  <a:schemeClr val="dk1"/>
                </a:solidFill>
              </a:defRPr>
            </a:lvl4pPr>
            <a:lvl5pPr lvl="4" indent="0">
              <a:spcBef>
                <a:spcPts val="0"/>
              </a:spcBef>
              <a:spcAft>
                <a:spcPts val="0"/>
              </a:spcAft>
              <a:buClr>
                <a:schemeClr val="dk1"/>
              </a:buClr>
              <a:buSzPts val="6400"/>
              <a:buFont typeface="Arial"/>
              <a:buNone/>
              <a:defRPr sz="6400">
                <a:solidFill>
                  <a:schemeClr val="dk1"/>
                </a:solidFill>
              </a:defRPr>
            </a:lvl5pPr>
            <a:lvl6pPr lvl="5" indent="0">
              <a:spcBef>
                <a:spcPts val="0"/>
              </a:spcBef>
              <a:spcAft>
                <a:spcPts val="0"/>
              </a:spcAft>
              <a:buClr>
                <a:schemeClr val="dk1"/>
              </a:buClr>
              <a:buSzPts val="6400"/>
              <a:buFont typeface="Arial"/>
              <a:buNone/>
              <a:defRPr sz="6400">
                <a:solidFill>
                  <a:schemeClr val="dk1"/>
                </a:solidFill>
              </a:defRPr>
            </a:lvl6pPr>
            <a:lvl7pPr lvl="6" indent="0">
              <a:spcBef>
                <a:spcPts val="0"/>
              </a:spcBef>
              <a:spcAft>
                <a:spcPts val="0"/>
              </a:spcAft>
              <a:buClr>
                <a:schemeClr val="dk1"/>
              </a:buClr>
              <a:buSzPts val="6400"/>
              <a:buFont typeface="Arial"/>
              <a:buNone/>
              <a:defRPr sz="6400">
                <a:solidFill>
                  <a:schemeClr val="dk1"/>
                </a:solidFill>
              </a:defRPr>
            </a:lvl7pPr>
            <a:lvl8pPr lvl="7" indent="0">
              <a:spcBef>
                <a:spcPts val="0"/>
              </a:spcBef>
              <a:spcAft>
                <a:spcPts val="0"/>
              </a:spcAft>
              <a:buClr>
                <a:schemeClr val="dk1"/>
              </a:buClr>
              <a:buSzPts val="6400"/>
              <a:buFont typeface="Arial"/>
              <a:buNone/>
              <a:defRPr sz="6400">
                <a:solidFill>
                  <a:schemeClr val="dk1"/>
                </a:solidFill>
              </a:defRPr>
            </a:lvl8pPr>
            <a:lvl9pPr lvl="8" indent="0">
              <a:spcBef>
                <a:spcPts val="0"/>
              </a:spcBef>
              <a:spcAft>
                <a:spcPts val="0"/>
              </a:spcAft>
              <a:buClr>
                <a:schemeClr val="dk1"/>
              </a:buClr>
              <a:buSzPts val="6400"/>
              <a:buFont typeface="Arial"/>
              <a:buNone/>
              <a:defRPr sz="6400">
                <a:solidFill>
                  <a:schemeClr val="dk1"/>
                </a:solidFill>
              </a:defRPr>
            </a:lvl9pPr>
          </a:lstStyle>
          <a:p>
            <a:endParaRPr/>
          </a:p>
        </p:txBody>
      </p:sp>
      <p:sp>
        <p:nvSpPr>
          <p:cNvPr id="36" name="Shape 36"/>
          <p:cNvSpPr txBox="1">
            <a:spLocks noGrp="1"/>
          </p:cNvSpPr>
          <p:nvPr>
            <p:ph type="sldNum" idx="12"/>
          </p:nvPr>
        </p:nvSpPr>
        <p:spPr>
          <a:xfrm>
            <a:off x="11296610" y="6217622"/>
            <a:ext cx="731700" cy="524700"/>
          </a:xfrm>
          <a:prstGeom prst="rect">
            <a:avLst/>
          </a:prstGeom>
          <a:noFill/>
          <a:ln>
            <a:noFill/>
          </a:ln>
        </p:spPr>
        <p:txBody>
          <a:bodyPr spcFirstLastPara="1" wrap="square" lIns="121900" tIns="121900" rIns="121900" bIns="121900" anchor="ctr" anchorCtr="0">
            <a:noAutofit/>
          </a:bodyPr>
          <a:lstStyle>
            <a:lvl1pPr marL="0" marR="0" lvl="0"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1pPr>
            <a:lvl2pPr marL="0" marR="0" lvl="1"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2pPr>
            <a:lvl3pPr marL="0" marR="0" lvl="2"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3pPr>
            <a:lvl4pPr marL="0" marR="0" lvl="3"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4pPr>
            <a:lvl5pPr marL="0" marR="0" lvl="4"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5pPr>
            <a:lvl6pPr marL="0" marR="0" lvl="5"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L="0" marR="0" lvl="6"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L="0" marR="0" lvl="7"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L="0" marR="0" lvl="8"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pPr marL="0" lvl="0" indent="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Section title and description">
  <p:cSld name="Section title and description">
    <p:spTree>
      <p:nvGrpSpPr>
        <p:cNvPr id="1" name="Shape 37"/>
        <p:cNvGrpSpPr/>
        <p:nvPr/>
      </p:nvGrpSpPr>
      <p:grpSpPr>
        <a:xfrm>
          <a:off x="0" y="0"/>
          <a:ext cx="0" cy="0"/>
          <a:chOff x="0" y="0"/>
          <a:chExt cx="0" cy="0"/>
        </a:xfrm>
      </p:grpSpPr>
      <p:sp>
        <p:nvSpPr>
          <p:cNvPr id="38" name="Shape 38"/>
          <p:cNvSpPr/>
          <p:nvPr/>
        </p:nvSpPr>
        <p:spPr>
          <a:xfrm>
            <a:off x="6096000" y="-166"/>
            <a:ext cx="6096000" cy="6858000"/>
          </a:xfrm>
          <a:prstGeom prst="rect">
            <a:avLst/>
          </a:prstGeom>
          <a:solidFill>
            <a:schemeClr val="lt2"/>
          </a:solidFill>
          <a:ln>
            <a:noFill/>
          </a:ln>
        </p:spPr>
        <p:txBody>
          <a:bodyPr spcFirstLastPara="1" wrap="square" lIns="121900" tIns="121900" rIns="121900" bIns="1219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9" name="Shape 39"/>
          <p:cNvSpPr txBox="1">
            <a:spLocks noGrp="1"/>
          </p:cNvSpPr>
          <p:nvPr>
            <p:ph type="title"/>
          </p:nvPr>
        </p:nvSpPr>
        <p:spPr>
          <a:xfrm>
            <a:off x="354000" y="1644233"/>
            <a:ext cx="5393700" cy="1976400"/>
          </a:xfrm>
          <a:prstGeom prst="rect">
            <a:avLst/>
          </a:prstGeom>
          <a:noFill/>
          <a:ln>
            <a:noFill/>
          </a:ln>
        </p:spPr>
        <p:txBody>
          <a:bodyPr spcFirstLastPara="1" wrap="square" lIns="91425" tIns="91425" rIns="91425" bIns="91425" anchor="b" anchorCtr="0"/>
          <a:lstStyle>
            <a:lvl1pPr marL="0" marR="0" lvl="0" indent="0" algn="ctr" rtl="0">
              <a:lnSpc>
                <a:spcPct val="100000"/>
              </a:lnSpc>
              <a:spcBef>
                <a:spcPts val="0"/>
              </a:spcBef>
              <a:spcAft>
                <a:spcPts val="0"/>
              </a:spcAft>
              <a:buClr>
                <a:schemeClr val="dk1"/>
              </a:buClr>
              <a:buSzPts val="5600"/>
              <a:buFont typeface="Arial"/>
              <a:buNone/>
              <a:defRPr sz="5600" b="0" i="0" u="none" strike="noStrike" cap="none">
                <a:solidFill>
                  <a:schemeClr val="dk1"/>
                </a:solidFill>
                <a:latin typeface="Arial"/>
                <a:ea typeface="Arial"/>
                <a:cs typeface="Arial"/>
                <a:sym typeface="Arial"/>
              </a:defRPr>
            </a:lvl1pPr>
            <a:lvl2pPr lvl="1" indent="0" algn="ctr">
              <a:spcBef>
                <a:spcPts val="0"/>
              </a:spcBef>
              <a:spcAft>
                <a:spcPts val="0"/>
              </a:spcAft>
              <a:buClr>
                <a:schemeClr val="dk1"/>
              </a:buClr>
              <a:buSzPts val="5600"/>
              <a:buFont typeface="Arial"/>
              <a:buNone/>
              <a:defRPr sz="5600">
                <a:solidFill>
                  <a:schemeClr val="dk1"/>
                </a:solidFill>
              </a:defRPr>
            </a:lvl2pPr>
            <a:lvl3pPr lvl="2" indent="0" algn="ctr">
              <a:spcBef>
                <a:spcPts val="0"/>
              </a:spcBef>
              <a:spcAft>
                <a:spcPts val="0"/>
              </a:spcAft>
              <a:buClr>
                <a:schemeClr val="dk1"/>
              </a:buClr>
              <a:buSzPts val="5600"/>
              <a:buFont typeface="Arial"/>
              <a:buNone/>
              <a:defRPr sz="5600">
                <a:solidFill>
                  <a:schemeClr val="dk1"/>
                </a:solidFill>
              </a:defRPr>
            </a:lvl3pPr>
            <a:lvl4pPr lvl="3" indent="0" algn="ctr">
              <a:spcBef>
                <a:spcPts val="0"/>
              </a:spcBef>
              <a:spcAft>
                <a:spcPts val="0"/>
              </a:spcAft>
              <a:buClr>
                <a:schemeClr val="dk1"/>
              </a:buClr>
              <a:buSzPts val="5600"/>
              <a:buFont typeface="Arial"/>
              <a:buNone/>
              <a:defRPr sz="5600">
                <a:solidFill>
                  <a:schemeClr val="dk1"/>
                </a:solidFill>
              </a:defRPr>
            </a:lvl4pPr>
            <a:lvl5pPr lvl="4" indent="0" algn="ctr">
              <a:spcBef>
                <a:spcPts val="0"/>
              </a:spcBef>
              <a:spcAft>
                <a:spcPts val="0"/>
              </a:spcAft>
              <a:buClr>
                <a:schemeClr val="dk1"/>
              </a:buClr>
              <a:buSzPts val="5600"/>
              <a:buFont typeface="Arial"/>
              <a:buNone/>
              <a:defRPr sz="5600">
                <a:solidFill>
                  <a:schemeClr val="dk1"/>
                </a:solidFill>
              </a:defRPr>
            </a:lvl5pPr>
            <a:lvl6pPr lvl="5" indent="0" algn="ctr">
              <a:spcBef>
                <a:spcPts val="0"/>
              </a:spcBef>
              <a:spcAft>
                <a:spcPts val="0"/>
              </a:spcAft>
              <a:buClr>
                <a:schemeClr val="dk1"/>
              </a:buClr>
              <a:buSzPts val="5600"/>
              <a:buFont typeface="Arial"/>
              <a:buNone/>
              <a:defRPr sz="5600">
                <a:solidFill>
                  <a:schemeClr val="dk1"/>
                </a:solidFill>
              </a:defRPr>
            </a:lvl6pPr>
            <a:lvl7pPr lvl="6" indent="0" algn="ctr">
              <a:spcBef>
                <a:spcPts val="0"/>
              </a:spcBef>
              <a:spcAft>
                <a:spcPts val="0"/>
              </a:spcAft>
              <a:buClr>
                <a:schemeClr val="dk1"/>
              </a:buClr>
              <a:buSzPts val="5600"/>
              <a:buFont typeface="Arial"/>
              <a:buNone/>
              <a:defRPr sz="5600">
                <a:solidFill>
                  <a:schemeClr val="dk1"/>
                </a:solidFill>
              </a:defRPr>
            </a:lvl7pPr>
            <a:lvl8pPr lvl="7" indent="0" algn="ctr">
              <a:spcBef>
                <a:spcPts val="0"/>
              </a:spcBef>
              <a:spcAft>
                <a:spcPts val="0"/>
              </a:spcAft>
              <a:buClr>
                <a:schemeClr val="dk1"/>
              </a:buClr>
              <a:buSzPts val="5600"/>
              <a:buFont typeface="Arial"/>
              <a:buNone/>
              <a:defRPr sz="5600">
                <a:solidFill>
                  <a:schemeClr val="dk1"/>
                </a:solidFill>
              </a:defRPr>
            </a:lvl8pPr>
            <a:lvl9pPr lvl="8" indent="0" algn="ctr">
              <a:spcBef>
                <a:spcPts val="0"/>
              </a:spcBef>
              <a:spcAft>
                <a:spcPts val="0"/>
              </a:spcAft>
              <a:buClr>
                <a:schemeClr val="dk1"/>
              </a:buClr>
              <a:buSzPts val="5600"/>
              <a:buFont typeface="Arial"/>
              <a:buNone/>
              <a:defRPr sz="5600">
                <a:solidFill>
                  <a:schemeClr val="dk1"/>
                </a:solidFill>
              </a:defRPr>
            </a:lvl9pPr>
          </a:lstStyle>
          <a:p>
            <a:endParaRPr/>
          </a:p>
        </p:txBody>
      </p:sp>
      <p:sp>
        <p:nvSpPr>
          <p:cNvPr id="40" name="Shape 40"/>
          <p:cNvSpPr txBox="1">
            <a:spLocks noGrp="1"/>
          </p:cNvSpPr>
          <p:nvPr>
            <p:ph type="subTitle" idx="1"/>
          </p:nvPr>
        </p:nvSpPr>
        <p:spPr>
          <a:xfrm>
            <a:off x="354000" y="3737433"/>
            <a:ext cx="5393700" cy="1646700"/>
          </a:xfrm>
          <a:prstGeom prst="rect">
            <a:avLst/>
          </a:prstGeom>
          <a:noFill/>
          <a:ln>
            <a:noFill/>
          </a:ln>
        </p:spPr>
        <p:txBody>
          <a:bodyPr spcFirstLastPara="1" wrap="square" lIns="91425" tIns="91425" rIns="91425" bIns="91425" anchor="t" anchorCtr="0"/>
          <a:lstStyle>
            <a:lvl1pPr marL="0" marR="0" lvl="0" indent="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1pPr>
            <a:lvl2pPr marL="0" marR="0" lvl="1" indent="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2pPr>
            <a:lvl3pPr marL="0" marR="0" lvl="2" indent="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3pPr>
            <a:lvl4pPr marL="0" marR="0" lvl="3" indent="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4pPr>
            <a:lvl5pPr marL="0" marR="0" lvl="4" indent="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5pPr>
            <a:lvl6pPr marL="0" marR="0" lvl="5" indent="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6pPr>
            <a:lvl7pPr marL="0" marR="0" lvl="6" indent="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7pPr>
            <a:lvl8pPr marL="0" marR="0" lvl="7" indent="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8pPr>
            <a:lvl9pPr marL="0" marR="0" lvl="8" indent="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9pPr>
          </a:lstStyle>
          <a:p>
            <a:endParaRPr/>
          </a:p>
        </p:txBody>
      </p:sp>
      <p:sp>
        <p:nvSpPr>
          <p:cNvPr id="41" name="Shape 41"/>
          <p:cNvSpPr txBox="1">
            <a:spLocks noGrp="1"/>
          </p:cNvSpPr>
          <p:nvPr>
            <p:ph type="body" idx="2"/>
          </p:nvPr>
        </p:nvSpPr>
        <p:spPr>
          <a:xfrm>
            <a:off x="6586000" y="965433"/>
            <a:ext cx="5115900" cy="4926900"/>
          </a:xfrm>
          <a:prstGeom prst="rect">
            <a:avLst/>
          </a:prstGeom>
          <a:noFill/>
          <a:ln>
            <a:noFill/>
          </a:ln>
        </p:spPr>
        <p:txBody>
          <a:bodyPr spcFirstLastPara="1" wrap="square" lIns="91425" tIns="91425" rIns="91425" bIns="91425" anchor="ctr" anchorCtr="0"/>
          <a:lstStyle>
            <a:lvl1pPr marL="457200" marR="0" lvl="0" indent="-381000" algn="l" rtl="0">
              <a:lnSpc>
                <a:spcPct val="115000"/>
              </a:lnSpc>
              <a:spcBef>
                <a:spcPts val="0"/>
              </a:spcBef>
              <a:spcAft>
                <a:spcPts val="0"/>
              </a:spcAft>
              <a:buClr>
                <a:schemeClr val="dk2"/>
              </a:buClr>
              <a:buSzPts val="2400"/>
              <a:buFont typeface="Arial"/>
              <a:buChar char="●"/>
              <a:defRPr sz="2400" b="0" i="0" u="none" strike="noStrike" cap="none">
                <a:solidFill>
                  <a:schemeClr val="dk2"/>
                </a:solidFill>
                <a:latin typeface="Arial"/>
                <a:ea typeface="Arial"/>
                <a:cs typeface="Arial"/>
                <a:sym typeface="Arial"/>
              </a:defRPr>
            </a:lvl1pPr>
            <a:lvl2pPr marL="914400" marR="0" lvl="1" indent="-349250" algn="l" rtl="0">
              <a:lnSpc>
                <a:spcPct val="115000"/>
              </a:lnSpc>
              <a:spcBef>
                <a:spcPts val="2100"/>
              </a:spcBef>
              <a:spcAft>
                <a:spcPts val="0"/>
              </a:spcAft>
              <a:buClr>
                <a:schemeClr val="dk2"/>
              </a:buClr>
              <a:buSzPts val="1900"/>
              <a:buFont typeface="Arial"/>
              <a:buChar char="○"/>
              <a:defRPr sz="1900" b="0" i="0" u="none" strike="noStrike" cap="none">
                <a:solidFill>
                  <a:schemeClr val="dk2"/>
                </a:solidFill>
                <a:latin typeface="Arial"/>
                <a:ea typeface="Arial"/>
                <a:cs typeface="Arial"/>
                <a:sym typeface="Arial"/>
              </a:defRPr>
            </a:lvl2pPr>
            <a:lvl3pPr marL="1371600" marR="0" lvl="2" indent="-349250" algn="l" rtl="0">
              <a:lnSpc>
                <a:spcPct val="115000"/>
              </a:lnSpc>
              <a:spcBef>
                <a:spcPts val="2100"/>
              </a:spcBef>
              <a:spcAft>
                <a:spcPts val="0"/>
              </a:spcAft>
              <a:buClr>
                <a:schemeClr val="dk2"/>
              </a:buClr>
              <a:buSzPts val="1900"/>
              <a:buFont typeface="Arial"/>
              <a:buChar char="■"/>
              <a:defRPr sz="1900" b="0" i="0" u="none" strike="noStrike" cap="none">
                <a:solidFill>
                  <a:schemeClr val="dk2"/>
                </a:solidFill>
                <a:latin typeface="Arial"/>
                <a:ea typeface="Arial"/>
                <a:cs typeface="Arial"/>
                <a:sym typeface="Arial"/>
              </a:defRPr>
            </a:lvl3pPr>
            <a:lvl4pPr marL="1828800" marR="0" lvl="3" indent="-349250" algn="l" rtl="0">
              <a:lnSpc>
                <a:spcPct val="115000"/>
              </a:lnSpc>
              <a:spcBef>
                <a:spcPts val="2100"/>
              </a:spcBef>
              <a:spcAft>
                <a:spcPts val="0"/>
              </a:spcAft>
              <a:buClr>
                <a:schemeClr val="dk2"/>
              </a:buClr>
              <a:buSzPts val="1900"/>
              <a:buFont typeface="Arial"/>
              <a:buChar char="●"/>
              <a:defRPr sz="1900" b="0" i="0" u="none" strike="noStrike" cap="none">
                <a:solidFill>
                  <a:schemeClr val="dk2"/>
                </a:solidFill>
                <a:latin typeface="Arial"/>
                <a:ea typeface="Arial"/>
                <a:cs typeface="Arial"/>
                <a:sym typeface="Arial"/>
              </a:defRPr>
            </a:lvl4pPr>
            <a:lvl5pPr marL="2286000" marR="0" lvl="4" indent="-349250" algn="l" rtl="0">
              <a:lnSpc>
                <a:spcPct val="115000"/>
              </a:lnSpc>
              <a:spcBef>
                <a:spcPts val="2100"/>
              </a:spcBef>
              <a:spcAft>
                <a:spcPts val="0"/>
              </a:spcAft>
              <a:buClr>
                <a:schemeClr val="dk2"/>
              </a:buClr>
              <a:buSzPts val="1900"/>
              <a:buFont typeface="Arial"/>
              <a:buChar char="○"/>
              <a:defRPr sz="1900" b="0" i="0" u="none" strike="noStrike" cap="none">
                <a:solidFill>
                  <a:schemeClr val="dk2"/>
                </a:solidFill>
                <a:latin typeface="Arial"/>
                <a:ea typeface="Arial"/>
                <a:cs typeface="Arial"/>
                <a:sym typeface="Arial"/>
              </a:defRPr>
            </a:lvl5pPr>
            <a:lvl6pPr marL="2743200" marR="0" lvl="5" indent="-349250" algn="l" rtl="0">
              <a:lnSpc>
                <a:spcPct val="115000"/>
              </a:lnSpc>
              <a:spcBef>
                <a:spcPts val="2100"/>
              </a:spcBef>
              <a:spcAft>
                <a:spcPts val="0"/>
              </a:spcAft>
              <a:buClr>
                <a:schemeClr val="dk2"/>
              </a:buClr>
              <a:buSzPts val="1900"/>
              <a:buFont typeface="Arial"/>
              <a:buChar char="■"/>
              <a:defRPr sz="1900" b="0" i="0" u="none" strike="noStrike" cap="none">
                <a:solidFill>
                  <a:schemeClr val="dk2"/>
                </a:solidFill>
                <a:latin typeface="Arial"/>
                <a:ea typeface="Arial"/>
                <a:cs typeface="Arial"/>
                <a:sym typeface="Arial"/>
              </a:defRPr>
            </a:lvl6pPr>
            <a:lvl7pPr marL="3200400" marR="0" lvl="6" indent="-349250" algn="l" rtl="0">
              <a:lnSpc>
                <a:spcPct val="115000"/>
              </a:lnSpc>
              <a:spcBef>
                <a:spcPts val="2100"/>
              </a:spcBef>
              <a:spcAft>
                <a:spcPts val="0"/>
              </a:spcAft>
              <a:buClr>
                <a:schemeClr val="dk2"/>
              </a:buClr>
              <a:buSzPts val="1900"/>
              <a:buFont typeface="Arial"/>
              <a:buChar char="●"/>
              <a:defRPr sz="1900" b="0" i="0" u="none" strike="noStrike" cap="none">
                <a:solidFill>
                  <a:schemeClr val="dk2"/>
                </a:solidFill>
                <a:latin typeface="Arial"/>
                <a:ea typeface="Arial"/>
                <a:cs typeface="Arial"/>
                <a:sym typeface="Arial"/>
              </a:defRPr>
            </a:lvl7pPr>
            <a:lvl8pPr marL="3657600" marR="0" lvl="7" indent="-349250" algn="l" rtl="0">
              <a:lnSpc>
                <a:spcPct val="115000"/>
              </a:lnSpc>
              <a:spcBef>
                <a:spcPts val="2100"/>
              </a:spcBef>
              <a:spcAft>
                <a:spcPts val="0"/>
              </a:spcAft>
              <a:buClr>
                <a:schemeClr val="dk2"/>
              </a:buClr>
              <a:buSzPts val="1900"/>
              <a:buFont typeface="Arial"/>
              <a:buChar char="○"/>
              <a:defRPr sz="1900" b="0" i="0" u="none" strike="noStrike" cap="none">
                <a:solidFill>
                  <a:schemeClr val="dk2"/>
                </a:solidFill>
                <a:latin typeface="Arial"/>
                <a:ea typeface="Arial"/>
                <a:cs typeface="Arial"/>
                <a:sym typeface="Arial"/>
              </a:defRPr>
            </a:lvl8pPr>
            <a:lvl9pPr marL="4114800" marR="0" lvl="8" indent="-349250" algn="l" rtl="0">
              <a:lnSpc>
                <a:spcPct val="115000"/>
              </a:lnSpc>
              <a:spcBef>
                <a:spcPts val="2100"/>
              </a:spcBef>
              <a:spcAft>
                <a:spcPts val="2100"/>
              </a:spcAft>
              <a:buClr>
                <a:schemeClr val="dk2"/>
              </a:buClr>
              <a:buSzPts val="1900"/>
              <a:buFont typeface="Arial"/>
              <a:buChar char="■"/>
              <a:defRPr sz="1900" b="0" i="0" u="none" strike="noStrike" cap="none">
                <a:solidFill>
                  <a:schemeClr val="dk2"/>
                </a:solidFill>
                <a:latin typeface="Arial"/>
                <a:ea typeface="Arial"/>
                <a:cs typeface="Arial"/>
                <a:sym typeface="Arial"/>
              </a:defRPr>
            </a:lvl9pPr>
          </a:lstStyle>
          <a:p>
            <a:endParaRPr/>
          </a:p>
        </p:txBody>
      </p:sp>
      <p:sp>
        <p:nvSpPr>
          <p:cNvPr id="42" name="Shape 42"/>
          <p:cNvSpPr txBox="1">
            <a:spLocks noGrp="1"/>
          </p:cNvSpPr>
          <p:nvPr>
            <p:ph type="sldNum" idx="12"/>
          </p:nvPr>
        </p:nvSpPr>
        <p:spPr>
          <a:xfrm>
            <a:off x="11296610" y="6217622"/>
            <a:ext cx="731700" cy="524700"/>
          </a:xfrm>
          <a:prstGeom prst="rect">
            <a:avLst/>
          </a:prstGeom>
          <a:noFill/>
          <a:ln>
            <a:noFill/>
          </a:ln>
        </p:spPr>
        <p:txBody>
          <a:bodyPr spcFirstLastPara="1" wrap="square" lIns="121900" tIns="121900" rIns="121900" bIns="121900" anchor="ctr" anchorCtr="0">
            <a:noAutofit/>
          </a:bodyPr>
          <a:lstStyle>
            <a:lvl1pPr marL="0" marR="0" lvl="0"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1pPr>
            <a:lvl2pPr marL="0" marR="0" lvl="1"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2pPr>
            <a:lvl3pPr marL="0" marR="0" lvl="2"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3pPr>
            <a:lvl4pPr marL="0" marR="0" lvl="3"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4pPr>
            <a:lvl5pPr marL="0" marR="0" lvl="4"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5pPr>
            <a:lvl6pPr marL="0" marR="0" lvl="5"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L="0" marR="0" lvl="6"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L="0" marR="0" lvl="7"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L="0" marR="0" lvl="8" indent="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pPr marL="0" lvl="0" indent="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Shape 6"/>
          <p:cNvSpPr txBox="1">
            <a:spLocks noGrp="1"/>
          </p:cNvSpPr>
          <p:nvPr>
            <p:ph type="title"/>
          </p:nvPr>
        </p:nvSpPr>
        <p:spPr>
          <a:xfrm>
            <a:off x="415600" y="593366"/>
            <a:ext cx="11360700" cy="763500"/>
          </a:xfrm>
          <a:prstGeom prst="rect">
            <a:avLst/>
          </a:prstGeom>
          <a:noFill/>
          <a:ln>
            <a:noFill/>
          </a:ln>
        </p:spPr>
        <p:txBody>
          <a:bodyPr spcFirstLastPara="1" wrap="square" lIns="91425" tIns="91425" rIns="91425" bIns="91425" anchor="t" anchorCtr="0"/>
          <a:lstStyle>
            <a:lvl1pPr marL="0" marR="0" lvl="0" indent="0" algn="l" rtl="0">
              <a:lnSpc>
                <a:spcPct val="100000"/>
              </a:lnSpc>
              <a:spcBef>
                <a:spcPts val="0"/>
              </a:spcBef>
              <a:spcAft>
                <a:spcPts val="0"/>
              </a:spcAft>
              <a:buClr>
                <a:schemeClr val="dk1"/>
              </a:buClr>
              <a:buSzPts val="3700"/>
              <a:buFont typeface="Arial"/>
              <a:buNone/>
              <a:defRPr sz="3700" b="0" i="0" u="none" strike="noStrike" cap="none">
                <a:solidFill>
                  <a:schemeClr val="dk1"/>
                </a:solidFill>
                <a:latin typeface="Arial"/>
                <a:ea typeface="Arial"/>
                <a:cs typeface="Arial"/>
                <a:sym typeface="Arial"/>
              </a:defRPr>
            </a:lvl1pPr>
            <a:lvl2pPr lvl="1" indent="0">
              <a:spcBef>
                <a:spcPts val="0"/>
              </a:spcBef>
              <a:spcAft>
                <a:spcPts val="0"/>
              </a:spcAft>
              <a:buClr>
                <a:schemeClr val="dk1"/>
              </a:buClr>
              <a:buSzPts val="3700"/>
              <a:buFont typeface="Arial"/>
              <a:buNone/>
              <a:defRPr sz="3700">
                <a:solidFill>
                  <a:schemeClr val="dk1"/>
                </a:solidFill>
              </a:defRPr>
            </a:lvl2pPr>
            <a:lvl3pPr lvl="2" indent="0">
              <a:spcBef>
                <a:spcPts val="0"/>
              </a:spcBef>
              <a:spcAft>
                <a:spcPts val="0"/>
              </a:spcAft>
              <a:buClr>
                <a:schemeClr val="dk1"/>
              </a:buClr>
              <a:buSzPts val="3700"/>
              <a:buFont typeface="Arial"/>
              <a:buNone/>
              <a:defRPr sz="3700">
                <a:solidFill>
                  <a:schemeClr val="dk1"/>
                </a:solidFill>
              </a:defRPr>
            </a:lvl3pPr>
            <a:lvl4pPr lvl="3" indent="0">
              <a:spcBef>
                <a:spcPts val="0"/>
              </a:spcBef>
              <a:spcAft>
                <a:spcPts val="0"/>
              </a:spcAft>
              <a:buClr>
                <a:schemeClr val="dk1"/>
              </a:buClr>
              <a:buSzPts val="3700"/>
              <a:buFont typeface="Arial"/>
              <a:buNone/>
              <a:defRPr sz="3700">
                <a:solidFill>
                  <a:schemeClr val="dk1"/>
                </a:solidFill>
              </a:defRPr>
            </a:lvl4pPr>
            <a:lvl5pPr lvl="4" indent="0">
              <a:spcBef>
                <a:spcPts val="0"/>
              </a:spcBef>
              <a:spcAft>
                <a:spcPts val="0"/>
              </a:spcAft>
              <a:buClr>
                <a:schemeClr val="dk1"/>
              </a:buClr>
              <a:buSzPts val="3700"/>
              <a:buFont typeface="Arial"/>
              <a:buNone/>
              <a:defRPr sz="3700">
                <a:solidFill>
                  <a:schemeClr val="dk1"/>
                </a:solidFill>
              </a:defRPr>
            </a:lvl5pPr>
            <a:lvl6pPr lvl="5" indent="0">
              <a:spcBef>
                <a:spcPts val="0"/>
              </a:spcBef>
              <a:spcAft>
                <a:spcPts val="0"/>
              </a:spcAft>
              <a:buClr>
                <a:schemeClr val="dk1"/>
              </a:buClr>
              <a:buSzPts val="3700"/>
              <a:buFont typeface="Arial"/>
              <a:buNone/>
              <a:defRPr sz="3700">
                <a:solidFill>
                  <a:schemeClr val="dk1"/>
                </a:solidFill>
              </a:defRPr>
            </a:lvl6pPr>
            <a:lvl7pPr lvl="6" indent="0">
              <a:spcBef>
                <a:spcPts val="0"/>
              </a:spcBef>
              <a:spcAft>
                <a:spcPts val="0"/>
              </a:spcAft>
              <a:buClr>
                <a:schemeClr val="dk1"/>
              </a:buClr>
              <a:buSzPts val="3700"/>
              <a:buFont typeface="Arial"/>
              <a:buNone/>
              <a:defRPr sz="3700">
                <a:solidFill>
                  <a:schemeClr val="dk1"/>
                </a:solidFill>
              </a:defRPr>
            </a:lvl7pPr>
            <a:lvl8pPr lvl="7" indent="0">
              <a:spcBef>
                <a:spcPts val="0"/>
              </a:spcBef>
              <a:spcAft>
                <a:spcPts val="0"/>
              </a:spcAft>
              <a:buClr>
                <a:schemeClr val="dk1"/>
              </a:buClr>
              <a:buSzPts val="3700"/>
              <a:buFont typeface="Arial"/>
              <a:buNone/>
              <a:defRPr sz="3700">
                <a:solidFill>
                  <a:schemeClr val="dk1"/>
                </a:solidFill>
              </a:defRPr>
            </a:lvl8pPr>
            <a:lvl9pPr lvl="8" indent="0">
              <a:spcBef>
                <a:spcPts val="0"/>
              </a:spcBef>
              <a:spcAft>
                <a:spcPts val="0"/>
              </a:spcAft>
              <a:buClr>
                <a:schemeClr val="dk1"/>
              </a:buClr>
              <a:buSzPts val="3700"/>
              <a:buFont typeface="Arial"/>
              <a:buNone/>
              <a:defRPr sz="3700">
                <a:solidFill>
                  <a:schemeClr val="dk1"/>
                </a:solidFill>
              </a:defRPr>
            </a:lvl9pPr>
          </a:lstStyle>
          <a:p>
            <a:endParaRPr/>
          </a:p>
        </p:txBody>
      </p:sp>
      <p:sp>
        <p:nvSpPr>
          <p:cNvPr id="7" name="Shape 7"/>
          <p:cNvSpPr txBox="1">
            <a:spLocks noGrp="1"/>
          </p:cNvSpPr>
          <p:nvPr>
            <p:ph type="body" idx="1"/>
          </p:nvPr>
        </p:nvSpPr>
        <p:spPr>
          <a:xfrm>
            <a:off x="415600" y="1536633"/>
            <a:ext cx="11360700" cy="4555200"/>
          </a:xfrm>
          <a:prstGeom prst="rect">
            <a:avLst/>
          </a:prstGeom>
          <a:noFill/>
          <a:ln>
            <a:noFill/>
          </a:ln>
        </p:spPr>
        <p:txBody>
          <a:bodyPr spcFirstLastPara="1" wrap="square" lIns="91425" tIns="91425" rIns="91425" bIns="91425" anchor="t" anchorCtr="0"/>
          <a:lstStyle>
            <a:lvl1pPr marL="457200" marR="0" lvl="0" indent="-381000" algn="l" rtl="0">
              <a:lnSpc>
                <a:spcPct val="115000"/>
              </a:lnSpc>
              <a:spcBef>
                <a:spcPts val="0"/>
              </a:spcBef>
              <a:spcAft>
                <a:spcPts val="0"/>
              </a:spcAft>
              <a:buClr>
                <a:schemeClr val="dk2"/>
              </a:buClr>
              <a:buSzPts val="2400"/>
              <a:buFont typeface="Arial"/>
              <a:buChar char="●"/>
              <a:defRPr sz="2400" b="0" i="0" u="none" strike="noStrike" cap="none">
                <a:solidFill>
                  <a:schemeClr val="dk2"/>
                </a:solidFill>
                <a:latin typeface="Arial"/>
                <a:ea typeface="Arial"/>
                <a:cs typeface="Arial"/>
                <a:sym typeface="Arial"/>
              </a:defRPr>
            </a:lvl1pPr>
            <a:lvl2pPr marL="914400" marR="0" lvl="1" indent="-349250" algn="l" rtl="0">
              <a:lnSpc>
                <a:spcPct val="115000"/>
              </a:lnSpc>
              <a:spcBef>
                <a:spcPts val="2100"/>
              </a:spcBef>
              <a:spcAft>
                <a:spcPts val="0"/>
              </a:spcAft>
              <a:buClr>
                <a:schemeClr val="dk2"/>
              </a:buClr>
              <a:buSzPts val="1900"/>
              <a:buFont typeface="Arial"/>
              <a:buChar char="○"/>
              <a:defRPr sz="1900" b="0" i="0" u="none" strike="noStrike" cap="none">
                <a:solidFill>
                  <a:schemeClr val="dk2"/>
                </a:solidFill>
                <a:latin typeface="Arial"/>
                <a:ea typeface="Arial"/>
                <a:cs typeface="Arial"/>
                <a:sym typeface="Arial"/>
              </a:defRPr>
            </a:lvl2pPr>
            <a:lvl3pPr marL="1371600" marR="0" lvl="2" indent="-349250" algn="l" rtl="0">
              <a:lnSpc>
                <a:spcPct val="115000"/>
              </a:lnSpc>
              <a:spcBef>
                <a:spcPts val="2100"/>
              </a:spcBef>
              <a:spcAft>
                <a:spcPts val="0"/>
              </a:spcAft>
              <a:buClr>
                <a:schemeClr val="dk2"/>
              </a:buClr>
              <a:buSzPts val="1900"/>
              <a:buFont typeface="Arial"/>
              <a:buChar char="■"/>
              <a:defRPr sz="1900" b="0" i="0" u="none" strike="noStrike" cap="none">
                <a:solidFill>
                  <a:schemeClr val="dk2"/>
                </a:solidFill>
                <a:latin typeface="Arial"/>
                <a:ea typeface="Arial"/>
                <a:cs typeface="Arial"/>
                <a:sym typeface="Arial"/>
              </a:defRPr>
            </a:lvl3pPr>
            <a:lvl4pPr marL="1828800" marR="0" lvl="3" indent="-349250" algn="l" rtl="0">
              <a:lnSpc>
                <a:spcPct val="115000"/>
              </a:lnSpc>
              <a:spcBef>
                <a:spcPts val="2100"/>
              </a:spcBef>
              <a:spcAft>
                <a:spcPts val="0"/>
              </a:spcAft>
              <a:buClr>
                <a:schemeClr val="dk2"/>
              </a:buClr>
              <a:buSzPts val="1900"/>
              <a:buFont typeface="Arial"/>
              <a:buChar char="●"/>
              <a:defRPr sz="1900" b="0" i="0" u="none" strike="noStrike" cap="none">
                <a:solidFill>
                  <a:schemeClr val="dk2"/>
                </a:solidFill>
                <a:latin typeface="Arial"/>
                <a:ea typeface="Arial"/>
                <a:cs typeface="Arial"/>
                <a:sym typeface="Arial"/>
              </a:defRPr>
            </a:lvl4pPr>
            <a:lvl5pPr marL="2286000" marR="0" lvl="4" indent="-349250" algn="l" rtl="0">
              <a:lnSpc>
                <a:spcPct val="115000"/>
              </a:lnSpc>
              <a:spcBef>
                <a:spcPts val="2100"/>
              </a:spcBef>
              <a:spcAft>
                <a:spcPts val="0"/>
              </a:spcAft>
              <a:buClr>
                <a:schemeClr val="dk2"/>
              </a:buClr>
              <a:buSzPts val="1900"/>
              <a:buFont typeface="Arial"/>
              <a:buChar char="○"/>
              <a:defRPr sz="1900" b="0" i="0" u="none" strike="noStrike" cap="none">
                <a:solidFill>
                  <a:schemeClr val="dk2"/>
                </a:solidFill>
                <a:latin typeface="Arial"/>
                <a:ea typeface="Arial"/>
                <a:cs typeface="Arial"/>
                <a:sym typeface="Arial"/>
              </a:defRPr>
            </a:lvl5pPr>
            <a:lvl6pPr marL="2743200" marR="0" lvl="5" indent="-349250" algn="l" rtl="0">
              <a:lnSpc>
                <a:spcPct val="115000"/>
              </a:lnSpc>
              <a:spcBef>
                <a:spcPts val="2100"/>
              </a:spcBef>
              <a:spcAft>
                <a:spcPts val="0"/>
              </a:spcAft>
              <a:buClr>
                <a:schemeClr val="dk2"/>
              </a:buClr>
              <a:buSzPts val="1900"/>
              <a:buFont typeface="Arial"/>
              <a:buChar char="■"/>
              <a:defRPr sz="1900" b="0" i="0" u="none" strike="noStrike" cap="none">
                <a:solidFill>
                  <a:schemeClr val="dk2"/>
                </a:solidFill>
                <a:latin typeface="Arial"/>
                <a:ea typeface="Arial"/>
                <a:cs typeface="Arial"/>
                <a:sym typeface="Arial"/>
              </a:defRPr>
            </a:lvl6pPr>
            <a:lvl7pPr marL="3200400" marR="0" lvl="6" indent="-349250" algn="l" rtl="0">
              <a:lnSpc>
                <a:spcPct val="115000"/>
              </a:lnSpc>
              <a:spcBef>
                <a:spcPts val="2100"/>
              </a:spcBef>
              <a:spcAft>
                <a:spcPts val="0"/>
              </a:spcAft>
              <a:buClr>
                <a:schemeClr val="dk2"/>
              </a:buClr>
              <a:buSzPts val="1900"/>
              <a:buFont typeface="Arial"/>
              <a:buChar char="●"/>
              <a:defRPr sz="1900" b="0" i="0" u="none" strike="noStrike" cap="none">
                <a:solidFill>
                  <a:schemeClr val="dk2"/>
                </a:solidFill>
                <a:latin typeface="Arial"/>
                <a:ea typeface="Arial"/>
                <a:cs typeface="Arial"/>
                <a:sym typeface="Arial"/>
              </a:defRPr>
            </a:lvl7pPr>
            <a:lvl8pPr marL="3657600" marR="0" lvl="7" indent="-349250" algn="l" rtl="0">
              <a:lnSpc>
                <a:spcPct val="115000"/>
              </a:lnSpc>
              <a:spcBef>
                <a:spcPts val="2100"/>
              </a:spcBef>
              <a:spcAft>
                <a:spcPts val="0"/>
              </a:spcAft>
              <a:buClr>
                <a:schemeClr val="dk2"/>
              </a:buClr>
              <a:buSzPts val="1900"/>
              <a:buFont typeface="Arial"/>
              <a:buChar char="○"/>
              <a:defRPr sz="1900" b="0" i="0" u="none" strike="noStrike" cap="none">
                <a:solidFill>
                  <a:schemeClr val="dk2"/>
                </a:solidFill>
                <a:latin typeface="Arial"/>
                <a:ea typeface="Arial"/>
                <a:cs typeface="Arial"/>
                <a:sym typeface="Arial"/>
              </a:defRPr>
            </a:lvl8pPr>
            <a:lvl9pPr marL="4114800" marR="0" lvl="8" indent="-349250" algn="l" rtl="0">
              <a:lnSpc>
                <a:spcPct val="115000"/>
              </a:lnSpc>
              <a:spcBef>
                <a:spcPts val="2100"/>
              </a:spcBef>
              <a:spcAft>
                <a:spcPts val="2100"/>
              </a:spcAft>
              <a:buClr>
                <a:schemeClr val="dk2"/>
              </a:buClr>
              <a:buSzPts val="1900"/>
              <a:buFont typeface="Arial"/>
              <a:buChar char="■"/>
              <a:defRPr sz="1900" b="0" i="0" u="none" strike="noStrike" cap="none">
                <a:solidFill>
                  <a:schemeClr val="dk2"/>
                </a:solidFill>
                <a:latin typeface="Arial"/>
                <a:ea typeface="Arial"/>
                <a:cs typeface="Arial"/>
                <a:sym typeface="Arial"/>
              </a:defRPr>
            </a:lvl9pPr>
          </a:lstStyle>
          <a:p>
            <a:endParaRPr/>
          </a:p>
        </p:txBody>
      </p:sp>
      <p:sp>
        <p:nvSpPr>
          <p:cNvPr id="8" name="Shape 8"/>
          <p:cNvSpPr txBox="1">
            <a:spLocks noGrp="1"/>
          </p:cNvSpPr>
          <p:nvPr>
            <p:ph type="sldNum" idx="12"/>
          </p:nvPr>
        </p:nvSpPr>
        <p:spPr>
          <a:xfrm>
            <a:off x="11296610" y="6217622"/>
            <a:ext cx="731700" cy="524700"/>
          </a:xfrm>
          <a:prstGeom prst="rect">
            <a:avLst/>
          </a:prstGeom>
          <a:noFill/>
          <a:ln>
            <a:noFill/>
          </a:ln>
        </p:spPr>
        <p:txBody>
          <a:bodyPr spcFirstLastPara="1" wrap="square" lIns="121900" tIns="121900" rIns="121900" bIns="121900" anchor="ctr" anchorCtr="0">
            <a:noAutofit/>
          </a:bodyPr>
          <a:lstStyle>
            <a:lvl1pPr marL="0" marR="0" lvl="0" indent="0" algn="r" rtl="0">
              <a:lnSpc>
                <a:spcPct val="100000"/>
              </a:lnSpc>
              <a:spcBef>
                <a:spcPts val="0"/>
              </a:spcBef>
              <a:spcAft>
                <a:spcPts val="0"/>
              </a:spcAft>
              <a:buClr>
                <a:schemeClr val="dk2"/>
              </a:buClr>
              <a:buSzPts val="1300"/>
              <a:buFont typeface="Arial"/>
              <a:buNone/>
              <a:defRPr sz="13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chemeClr val="dk2"/>
              </a:buClr>
              <a:buSzPts val="1300"/>
              <a:buFont typeface="Arial"/>
              <a:buNone/>
              <a:defRPr sz="13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chemeClr val="dk2"/>
              </a:buClr>
              <a:buSzPts val="1300"/>
              <a:buFont typeface="Arial"/>
              <a:buNone/>
              <a:defRPr sz="13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chemeClr val="dk2"/>
              </a:buClr>
              <a:buSzPts val="1300"/>
              <a:buFont typeface="Arial"/>
              <a:buNone/>
              <a:defRPr sz="13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chemeClr val="dk2"/>
              </a:buClr>
              <a:buSzPts val="1300"/>
              <a:buFont typeface="Arial"/>
              <a:buNone/>
              <a:defRPr sz="13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chemeClr val="dk2"/>
              </a:buClr>
              <a:buSzPts val="1300"/>
              <a:buFont typeface="Arial"/>
              <a:buNone/>
              <a:defRPr sz="13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chemeClr val="dk2"/>
              </a:buClr>
              <a:buSzPts val="1300"/>
              <a:buFont typeface="Arial"/>
              <a:buNone/>
              <a:defRPr sz="13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chemeClr val="dk2"/>
              </a:buClr>
              <a:buSzPts val="1300"/>
              <a:buFont typeface="Arial"/>
              <a:buNone/>
              <a:defRPr sz="13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chemeClr val="dk2"/>
              </a:buClr>
              <a:buSzPts val="1300"/>
              <a:buFont typeface="Arial"/>
              <a:buNone/>
              <a:defRPr sz="1300" b="0" i="0" u="none" strike="noStrike" cap="none">
                <a:solidFill>
                  <a:schemeClr val="dk2"/>
                </a:solidFill>
                <a:latin typeface="Arial"/>
                <a:ea typeface="Arial"/>
                <a:cs typeface="Arial"/>
                <a:sym typeface="Arial"/>
              </a:defRPr>
            </a:lvl9pPr>
          </a:lstStyle>
          <a:p>
            <a:pPr marL="0" lvl="0" indent="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5"/>
        <p:cNvGrpSpPr/>
        <p:nvPr/>
      </p:nvGrpSpPr>
      <p:grpSpPr>
        <a:xfrm>
          <a:off x="0" y="0"/>
          <a:ext cx="0" cy="0"/>
          <a:chOff x="0" y="0"/>
          <a:chExt cx="0" cy="0"/>
        </a:xfrm>
      </p:grpSpPr>
      <p:sp>
        <p:nvSpPr>
          <p:cNvPr id="56" name="Shape 56"/>
          <p:cNvSpPr/>
          <p:nvPr/>
        </p:nvSpPr>
        <p:spPr>
          <a:xfrm>
            <a:off x="0" y="0"/>
            <a:ext cx="12192000" cy="6858000"/>
          </a:xfrm>
          <a:prstGeom prst="rect">
            <a:avLst/>
          </a:prstGeom>
          <a:gradFill flip="none" rotWithShape="1">
            <a:gsLst>
              <a:gs pos="0">
                <a:srgbClr val="CC66FF">
                  <a:shade val="30000"/>
                  <a:satMod val="115000"/>
                </a:srgbClr>
              </a:gs>
              <a:gs pos="61000">
                <a:srgbClr val="CC66FF">
                  <a:shade val="67500"/>
                  <a:satMod val="115000"/>
                </a:srgbClr>
              </a:gs>
              <a:gs pos="100000">
                <a:schemeClr val="accent5">
                  <a:lumMod val="20000"/>
                  <a:lumOff val="80000"/>
                </a:schemeClr>
              </a:gs>
            </a:gsLst>
            <a:lin ang="2700000" scaled="1"/>
            <a:tileRect/>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Arial"/>
              <a:ea typeface="Arial"/>
              <a:cs typeface="Arial"/>
              <a:sym typeface="Arial"/>
            </a:endParaRPr>
          </a:p>
        </p:txBody>
      </p:sp>
      <p:pic>
        <p:nvPicPr>
          <p:cNvPr id="57" name="Shape 57"/>
          <p:cNvPicPr preferRelativeResize="0"/>
          <p:nvPr/>
        </p:nvPicPr>
        <p:blipFill rotWithShape="1">
          <a:blip r:embed="rId3">
            <a:alphaModFix/>
          </a:blip>
          <a:srcRect/>
          <a:stretch/>
        </p:blipFill>
        <p:spPr>
          <a:xfrm>
            <a:off x="3009900" y="1289970"/>
            <a:ext cx="6163056" cy="2859024"/>
          </a:xfrm>
          <a:prstGeom prst="rect">
            <a:avLst/>
          </a:prstGeom>
          <a:noFill/>
          <a:ln>
            <a:noFill/>
          </a:ln>
        </p:spPr>
      </p:pic>
      <p:sp>
        <p:nvSpPr>
          <p:cNvPr id="58" name="Shape 58"/>
          <p:cNvSpPr txBox="1">
            <a:spLocks noGrp="1"/>
          </p:cNvSpPr>
          <p:nvPr>
            <p:ph type="subTitle" idx="1"/>
          </p:nvPr>
        </p:nvSpPr>
        <p:spPr>
          <a:xfrm>
            <a:off x="1207008" y="4872402"/>
            <a:ext cx="9768840" cy="913362"/>
          </a:xfrm>
          <a:prstGeom prst="rect">
            <a:avLst/>
          </a:prstGeom>
          <a:noFill/>
          <a:ln>
            <a:noFill/>
          </a:ln>
        </p:spPr>
        <p:txBody>
          <a:bodyPr spcFirstLastPara="1" wrap="square" lIns="91425" tIns="45700" rIns="91425" bIns="45700" anchor="t" anchorCtr="0">
            <a:noAutofit/>
          </a:bodyPr>
          <a:lstStyle/>
          <a:p>
            <a:pPr marL="0" marR="0" lvl="0" indent="0" algn="ctr" rtl="0">
              <a:lnSpc>
                <a:spcPct val="90000"/>
              </a:lnSpc>
              <a:spcBef>
                <a:spcPts val="0"/>
              </a:spcBef>
              <a:spcAft>
                <a:spcPts val="0"/>
              </a:spcAft>
              <a:buClr>
                <a:srgbClr val="9E3611"/>
              </a:buClr>
              <a:buSzPts val="900"/>
              <a:buFont typeface="Open Sans"/>
              <a:buNone/>
            </a:pPr>
            <a:r>
              <a:rPr lang="en-US" sz="3600" b="1" i="0" u="none" strike="noStrike" cap="none" dirty="0">
                <a:solidFill>
                  <a:schemeClr val="lt1"/>
                </a:solidFill>
                <a:latin typeface="Open Sans"/>
                <a:ea typeface="Open Sans"/>
                <a:cs typeface="Open Sans"/>
                <a:sym typeface="Open Sans"/>
              </a:rPr>
              <a:t>Unit </a:t>
            </a:r>
            <a:r>
              <a:rPr lang="en-US" sz="3600" b="1" dirty="0">
                <a:solidFill>
                  <a:schemeClr val="lt1"/>
                </a:solidFill>
                <a:latin typeface="Open Sans"/>
                <a:ea typeface="Open Sans"/>
                <a:cs typeface="Open Sans"/>
                <a:sym typeface="Open Sans"/>
              </a:rPr>
              <a:t>3</a:t>
            </a:r>
            <a:r>
              <a:rPr lang="en-US" sz="3600" b="1" i="0" u="none" strike="noStrike" cap="none" dirty="0">
                <a:solidFill>
                  <a:schemeClr val="lt1"/>
                </a:solidFill>
                <a:latin typeface="Open Sans"/>
                <a:ea typeface="Open Sans"/>
                <a:cs typeface="Open Sans"/>
                <a:sym typeface="Open Sans"/>
              </a:rPr>
              <a:t> </a:t>
            </a:r>
            <a:r>
              <a:rPr lang="en-US" sz="3600" b="1" dirty="0">
                <a:solidFill>
                  <a:schemeClr val="lt1"/>
                </a:solidFill>
                <a:latin typeface="Open Sans"/>
                <a:ea typeface="Open Sans"/>
                <a:cs typeface="Open Sans"/>
                <a:sym typeface="Open Sans"/>
              </a:rPr>
              <a:t>–</a:t>
            </a:r>
            <a:r>
              <a:rPr lang="en-US" sz="3600" b="1" i="0" u="none" strike="noStrike" cap="none" dirty="0">
                <a:solidFill>
                  <a:schemeClr val="lt1"/>
                </a:solidFill>
                <a:latin typeface="Open Sans"/>
                <a:ea typeface="Open Sans"/>
                <a:cs typeface="Open Sans"/>
                <a:sym typeface="Open Sans"/>
              </a:rPr>
              <a:t> </a:t>
            </a:r>
            <a:r>
              <a:rPr lang="en-US" sz="3600" i="0" u="none" strike="noStrike" cap="none" dirty="0">
                <a:solidFill>
                  <a:schemeClr val="lt1"/>
                </a:solidFill>
                <a:latin typeface="Open Sans"/>
                <a:ea typeface="Open Sans"/>
                <a:cs typeface="Open Sans"/>
                <a:sym typeface="Open Sans"/>
              </a:rPr>
              <a:t>t</a:t>
            </a:r>
            <a:r>
              <a:rPr lang="en-US" sz="3600" dirty="0">
                <a:solidFill>
                  <a:schemeClr val="lt1"/>
                </a:solidFill>
                <a:latin typeface="Open Sans"/>
                <a:ea typeface="Open Sans"/>
                <a:cs typeface="Open Sans"/>
                <a:sym typeface="Open Sans"/>
              </a:rPr>
              <a:t>he passive voice</a:t>
            </a:r>
            <a:endParaRPr sz="3600" i="0" u="none" strike="noStrike" cap="none" dirty="0">
              <a:solidFill>
                <a:schemeClr val="lt1"/>
              </a:solidFill>
              <a:latin typeface="Open Sans"/>
              <a:ea typeface="Open Sans"/>
              <a:cs typeface="Open Sans"/>
              <a:sym typeface="Open Sans"/>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sp>
        <p:nvSpPr>
          <p:cNvPr id="63" name="Shape 63"/>
          <p:cNvSpPr txBox="1">
            <a:spLocks noGrp="1"/>
          </p:cNvSpPr>
          <p:nvPr>
            <p:ph type="title" idx="4294967295"/>
          </p:nvPr>
        </p:nvSpPr>
        <p:spPr>
          <a:xfrm>
            <a:off x="684838" y="766348"/>
            <a:ext cx="10058399" cy="1609344"/>
          </a:xfrm>
          <a:prstGeom prst="rect">
            <a:avLst/>
          </a:prstGeom>
          <a:noFill/>
          <a:ln>
            <a:noFill/>
          </a:ln>
        </p:spPr>
        <p:txBody>
          <a:bodyPr spcFirstLastPara="1" wrap="square" lIns="91425" tIns="45700" rIns="91425" bIns="45700" anchor="ctr" anchorCtr="0">
            <a:noAutofit/>
          </a:bodyPr>
          <a:lstStyle/>
          <a:p>
            <a:pPr marL="0" marR="0" lvl="0" indent="0" algn="l" rtl="0">
              <a:lnSpc>
                <a:spcPct val="90000"/>
              </a:lnSpc>
              <a:spcBef>
                <a:spcPts val="0"/>
              </a:spcBef>
              <a:spcAft>
                <a:spcPts val="0"/>
              </a:spcAft>
              <a:buClr>
                <a:schemeClr val="dk1"/>
              </a:buClr>
              <a:buSzPts val="1100"/>
              <a:buFont typeface="Rokkitt"/>
              <a:buNone/>
            </a:pPr>
            <a:r>
              <a:rPr lang="en-US" sz="4400">
                <a:solidFill>
                  <a:srgbClr val="1C4587"/>
                </a:solidFill>
                <a:latin typeface="Open Sans"/>
                <a:ea typeface="Open Sans"/>
                <a:cs typeface="Open Sans"/>
                <a:sym typeface="Open Sans"/>
              </a:rPr>
              <a:t>How and why do we use the passive voice in comparison to the active?</a:t>
            </a:r>
            <a:r>
              <a:rPr lang="en-US" sz="4400" b="0" i="0" u="none" strike="noStrike" cap="none">
                <a:solidFill>
                  <a:srgbClr val="1C4587"/>
                </a:solidFill>
                <a:latin typeface="Open Sans"/>
                <a:ea typeface="Open Sans"/>
                <a:cs typeface="Open Sans"/>
                <a:sym typeface="Open Sans"/>
              </a:rPr>
              <a:t> </a:t>
            </a:r>
            <a:endParaRPr sz="4400" b="0" i="0" u="none" strike="noStrike" cap="none">
              <a:solidFill>
                <a:srgbClr val="1C4587"/>
              </a:solidFill>
              <a:latin typeface="Open Sans"/>
              <a:ea typeface="Open Sans"/>
              <a:cs typeface="Open Sans"/>
              <a:sym typeface="Open Sans"/>
            </a:endParaRPr>
          </a:p>
        </p:txBody>
      </p:sp>
      <p:sp>
        <p:nvSpPr>
          <p:cNvPr id="64" name="Shape 64"/>
          <p:cNvSpPr txBox="1">
            <a:spLocks noGrp="1"/>
          </p:cNvSpPr>
          <p:nvPr>
            <p:ph type="body" idx="4294967295"/>
          </p:nvPr>
        </p:nvSpPr>
        <p:spPr>
          <a:xfrm>
            <a:off x="684838" y="2739129"/>
            <a:ext cx="10058400" cy="2270400"/>
          </a:xfrm>
          <a:prstGeom prst="rect">
            <a:avLst/>
          </a:prstGeom>
          <a:noFill/>
          <a:ln>
            <a:noFill/>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Clr>
                <a:srgbClr val="9E3611"/>
              </a:buClr>
              <a:buSzPts val="500"/>
              <a:buFont typeface="Noto Sans Symbols"/>
              <a:buNone/>
            </a:pPr>
            <a:r>
              <a:rPr lang="en-US" sz="2000" b="0" i="0" u="none" strike="noStrike" cap="none">
                <a:solidFill>
                  <a:srgbClr val="1C4587"/>
                </a:solidFill>
                <a:latin typeface="Open Sans"/>
                <a:ea typeface="Open Sans"/>
                <a:cs typeface="Open Sans"/>
                <a:sym typeface="Open Sans"/>
              </a:rPr>
              <a:t>Let’s look at:</a:t>
            </a:r>
            <a:endParaRPr sz="2000" b="0" i="0" u="none" strike="noStrike" cap="none">
              <a:solidFill>
                <a:srgbClr val="1C4587"/>
              </a:solidFill>
              <a:latin typeface="Open Sans"/>
              <a:ea typeface="Open Sans"/>
              <a:cs typeface="Open Sans"/>
              <a:sym typeface="Open Sans"/>
            </a:endParaRPr>
          </a:p>
          <a:p>
            <a:pPr marL="457200" marR="0" lvl="0" indent="-457200" algn="l" rtl="0">
              <a:lnSpc>
                <a:spcPct val="90000"/>
              </a:lnSpc>
              <a:spcBef>
                <a:spcPts val="1200"/>
              </a:spcBef>
              <a:spcAft>
                <a:spcPts val="0"/>
              </a:spcAft>
              <a:buClr>
                <a:srgbClr val="1C4587"/>
              </a:buClr>
              <a:buSzPts val="1700"/>
              <a:buFont typeface="Open Sans"/>
              <a:buAutoNum type="arabicPeriod"/>
            </a:pPr>
            <a:r>
              <a:rPr lang="en-US" sz="2000">
                <a:solidFill>
                  <a:srgbClr val="1C4587"/>
                </a:solidFill>
                <a:latin typeface="Open Sans"/>
                <a:ea typeface="Open Sans"/>
                <a:cs typeface="Open Sans"/>
                <a:sym typeface="Open Sans"/>
              </a:rPr>
              <a:t>Common reasons why we use the passive voice.</a:t>
            </a:r>
            <a:endParaRPr sz="2000" b="0" i="0" u="none" strike="noStrike" cap="none">
              <a:solidFill>
                <a:srgbClr val="1C4587"/>
              </a:solidFill>
              <a:latin typeface="Open Sans"/>
              <a:ea typeface="Open Sans"/>
              <a:cs typeface="Open Sans"/>
              <a:sym typeface="Open Sans"/>
            </a:endParaRPr>
          </a:p>
          <a:p>
            <a:pPr marL="457200" marR="0" lvl="0" indent="-457200" algn="l" rtl="0">
              <a:lnSpc>
                <a:spcPct val="90000"/>
              </a:lnSpc>
              <a:spcBef>
                <a:spcPts val="1200"/>
              </a:spcBef>
              <a:spcAft>
                <a:spcPts val="0"/>
              </a:spcAft>
              <a:buClr>
                <a:srgbClr val="1C4587"/>
              </a:buClr>
              <a:buSzPts val="1700"/>
              <a:buFont typeface="Open Sans"/>
              <a:buAutoNum type="arabicPeriod"/>
            </a:pPr>
            <a:r>
              <a:rPr lang="en-US" sz="2000">
                <a:solidFill>
                  <a:srgbClr val="1C4587"/>
                </a:solidFill>
                <a:latin typeface="Open Sans"/>
                <a:ea typeface="Open Sans"/>
                <a:cs typeface="Open Sans"/>
                <a:sym typeface="Open Sans"/>
              </a:rPr>
              <a:t>The passive voice and cohesion/coherence.</a:t>
            </a:r>
            <a:endParaRPr sz="2000" b="0" i="0" u="none" strike="noStrike" cap="none">
              <a:solidFill>
                <a:srgbClr val="1C4587"/>
              </a:solidFill>
              <a:latin typeface="Open Sans"/>
              <a:ea typeface="Open Sans"/>
              <a:cs typeface="Open Sans"/>
              <a:sym typeface="Open Sans"/>
            </a:endParaRPr>
          </a:p>
          <a:p>
            <a:pPr marL="457200" marR="0" lvl="0" indent="-457200" algn="l" rtl="0">
              <a:lnSpc>
                <a:spcPct val="90000"/>
              </a:lnSpc>
              <a:spcBef>
                <a:spcPts val="1200"/>
              </a:spcBef>
              <a:spcAft>
                <a:spcPts val="0"/>
              </a:spcAft>
              <a:buClr>
                <a:srgbClr val="1C4587"/>
              </a:buClr>
              <a:buSzPts val="1700"/>
              <a:buFont typeface="Open Sans"/>
              <a:buAutoNum type="arabicPeriod"/>
            </a:pPr>
            <a:r>
              <a:rPr lang="en-US" sz="2000">
                <a:solidFill>
                  <a:srgbClr val="1C4587"/>
                </a:solidFill>
                <a:latin typeface="Open Sans"/>
                <a:ea typeface="Open Sans"/>
                <a:cs typeface="Open Sans"/>
                <a:sym typeface="Open Sans"/>
              </a:rPr>
              <a:t>The passive voice in different forms.</a:t>
            </a:r>
            <a:endParaRPr sz="2000" b="0" u="none" strike="noStrike" cap="none">
              <a:solidFill>
                <a:srgbClr val="1C4587"/>
              </a:solidFill>
              <a:latin typeface="Open Sans"/>
              <a:ea typeface="Open Sans"/>
              <a:cs typeface="Open Sans"/>
              <a:sym typeface="Open Sans"/>
            </a:endParaRPr>
          </a:p>
          <a:p>
            <a:pPr marL="457200" marR="0" lvl="0" indent="-457200" algn="l" rtl="0">
              <a:lnSpc>
                <a:spcPct val="90000"/>
              </a:lnSpc>
              <a:spcBef>
                <a:spcPts val="1200"/>
              </a:spcBef>
              <a:spcAft>
                <a:spcPts val="0"/>
              </a:spcAft>
              <a:buClr>
                <a:srgbClr val="9E3611"/>
              </a:buClr>
              <a:buSzPts val="1700"/>
              <a:buFont typeface="Noto Sans Symbols"/>
              <a:buNone/>
            </a:pPr>
            <a:endParaRPr sz="2000" b="0" i="0" u="none" strike="noStrike" cap="none">
              <a:solidFill>
                <a:srgbClr val="1C4587"/>
              </a:solidFill>
              <a:latin typeface="Open Sans"/>
              <a:ea typeface="Open Sans"/>
              <a:cs typeface="Open Sans"/>
              <a:sym typeface="Open Sans"/>
            </a:endParaRPr>
          </a:p>
        </p:txBody>
      </p:sp>
      <p:sp>
        <p:nvSpPr>
          <p:cNvPr id="65" name="Shape 65"/>
          <p:cNvSpPr txBox="1">
            <a:spLocks noGrp="1"/>
          </p:cNvSpPr>
          <p:nvPr>
            <p:ph type="ftr" idx="11"/>
          </p:nvPr>
        </p:nvSpPr>
        <p:spPr>
          <a:xfrm>
            <a:off x="275336" y="6343903"/>
            <a:ext cx="6327600" cy="365099"/>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2"/>
              </a:buClr>
              <a:buSzPts val="1100"/>
              <a:buFont typeface="Open Sans"/>
              <a:buNone/>
            </a:pPr>
            <a:r>
              <a:rPr lang="en-US" sz="1100" b="0" i="0" u="none" strike="noStrike" cap="none">
                <a:solidFill>
                  <a:schemeClr val="dk2"/>
                </a:solidFill>
                <a:latin typeface="Open Sans"/>
                <a:ea typeface="Open Sans"/>
                <a:cs typeface="Open Sans"/>
                <a:sym typeface="Open Sans"/>
              </a:rPr>
              <a:t>Pearson  (c) 2018      Gold Experience 2nd Edition B2+</a:t>
            </a:r>
            <a:endParaRPr sz="1100" b="0" i="0" u="none" strike="noStrike" cap="none">
              <a:solidFill>
                <a:schemeClr val="dk2"/>
              </a:solidFill>
              <a:latin typeface="Open Sans"/>
              <a:ea typeface="Open Sans"/>
              <a:cs typeface="Open Sans"/>
              <a:sym typeface="Open Sans"/>
            </a:endParaRPr>
          </a:p>
        </p:txBody>
      </p:sp>
      <p:sp>
        <p:nvSpPr>
          <p:cNvPr id="66" name="Shape 66"/>
          <p:cNvSpPr/>
          <p:nvPr/>
        </p:nvSpPr>
        <p:spPr>
          <a:xfrm>
            <a:off x="8903368" y="5226518"/>
            <a:ext cx="2791327" cy="1117385"/>
          </a:xfrm>
          <a:prstGeom prst="homePlate">
            <a:avLst>
              <a:gd name="adj" fmla="val 50000"/>
            </a:avLst>
          </a:prstGeom>
          <a:solidFill>
            <a:srgbClr val="00A7E3"/>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600"/>
              <a:buFont typeface="Open Sans"/>
              <a:buNone/>
            </a:pPr>
            <a:r>
              <a:rPr lang="en-US" sz="1600">
                <a:solidFill>
                  <a:schemeClr val="lt1"/>
                </a:solidFill>
                <a:latin typeface="Open Sans"/>
                <a:ea typeface="Open Sans"/>
                <a:cs typeface="Open Sans"/>
                <a:sym typeface="Open Sans"/>
              </a:rPr>
              <a:t>Common uses of the passive voice...</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4">
                                            <p:txEl>
                                              <p:pRg st="0" end="0"/>
                                            </p:txEl>
                                          </p:spTgt>
                                        </p:tgtEl>
                                        <p:attrNameLst>
                                          <p:attrName>style.visibility</p:attrName>
                                        </p:attrNameLst>
                                      </p:cBhvr>
                                      <p:to>
                                        <p:strVal val="visible"/>
                                      </p:to>
                                    </p:set>
                                    <p:animEffect transition="in" filter="fade">
                                      <p:cBhvr>
                                        <p:cTn id="7" dur="500"/>
                                        <p:tgtEl>
                                          <p:spTgt spid="6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4">
                                            <p:txEl>
                                              <p:pRg st="1" end="1"/>
                                            </p:txEl>
                                          </p:spTgt>
                                        </p:tgtEl>
                                        <p:attrNameLst>
                                          <p:attrName>style.visibility</p:attrName>
                                        </p:attrNameLst>
                                      </p:cBhvr>
                                      <p:to>
                                        <p:strVal val="visible"/>
                                      </p:to>
                                    </p:set>
                                    <p:animEffect transition="in" filter="fade">
                                      <p:cBhvr>
                                        <p:cTn id="12" dur="500"/>
                                        <p:tgtEl>
                                          <p:spTgt spid="6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64">
                                            <p:txEl>
                                              <p:pRg st="2" end="2"/>
                                            </p:txEl>
                                          </p:spTgt>
                                        </p:tgtEl>
                                        <p:attrNameLst>
                                          <p:attrName>style.visibility</p:attrName>
                                        </p:attrNameLst>
                                      </p:cBhvr>
                                      <p:to>
                                        <p:strVal val="visible"/>
                                      </p:to>
                                    </p:set>
                                    <p:animEffect transition="in" filter="fade">
                                      <p:cBhvr>
                                        <p:cTn id="17" dur="500"/>
                                        <p:tgtEl>
                                          <p:spTgt spid="6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64">
                                            <p:txEl>
                                              <p:pRg st="3" end="3"/>
                                            </p:txEl>
                                          </p:spTgt>
                                        </p:tgtEl>
                                        <p:attrNameLst>
                                          <p:attrName>style.visibility</p:attrName>
                                        </p:attrNameLst>
                                      </p:cBhvr>
                                      <p:to>
                                        <p:strVal val="visible"/>
                                      </p:to>
                                    </p:set>
                                    <p:animEffect transition="in" filter="fade">
                                      <p:cBhvr>
                                        <p:cTn id="22" dur="500"/>
                                        <p:tgtEl>
                                          <p:spTgt spid="6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64">
                                            <p:txEl>
                                              <p:pRg st="4" end="4"/>
                                            </p:txEl>
                                          </p:spTgt>
                                        </p:tgtEl>
                                        <p:attrNameLst>
                                          <p:attrName>style.visibility</p:attrName>
                                        </p:attrNameLst>
                                      </p:cBhvr>
                                      <p:to>
                                        <p:strVal val="visible"/>
                                      </p:to>
                                    </p:set>
                                    <p:animEffect transition="in" filter="fade">
                                      <p:cBhvr>
                                        <p:cTn id="27" dur="500"/>
                                        <p:tgtEl>
                                          <p:spTgt spid="6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66"/>
                                        </p:tgtEl>
                                        <p:attrNameLst>
                                          <p:attrName>style.visibility</p:attrName>
                                        </p:attrNameLst>
                                      </p:cBhvr>
                                      <p:to>
                                        <p:strVal val="visible"/>
                                      </p:to>
                                    </p:set>
                                    <p:animEffect transition="in" filter="fade">
                                      <p:cBhvr>
                                        <p:cTn id="32" dur="500"/>
                                        <p:tgtEl>
                                          <p:spTgt spid="6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CBE6F9"/>
        </a:solidFill>
        <a:effectLst/>
      </p:bgPr>
    </p:bg>
    <p:spTree>
      <p:nvGrpSpPr>
        <p:cNvPr id="1" name="Shape 70"/>
        <p:cNvGrpSpPr/>
        <p:nvPr/>
      </p:nvGrpSpPr>
      <p:grpSpPr>
        <a:xfrm>
          <a:off x="0" y="0"/>
          <a:ext cx="0" cy="0"/>
          <a:chOff x="0" y="0"/>
          <a:chExt cx="0" cy="0"/>
        </a:xfrm>
      </p:grpSpPr>
      <p:sp>
        <p:nvSpPr>
          <p:cNvPr id="71" name="Shape 71"/>
          <p:cNvSpPr txBox="1">
            <a:spLocks noGrp="1"/>
          </p:cNvSpPr>
          <p:nvPr>
            <p:ph type="title" idx="4294967295"/>
          </p:nvPr>
        </p:nvSpPr>
        <p:spPr>
          <a:xfrm>
            <a:off x="450600" y="229375"/>
            <a:ext cx="11283600" cy="825300"/>
          </a:xfrm>
          <a:prstGeom prst="rect">
            <a:avLst/>
          </a:prstGeom>
          <a:noFill/>
          <a:ln>
            <a:noFill/>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Clr>
                <a:schemeClr val="dk1"/>
              </a:buClr>
              <a:buSzPts val="1100"/>
              <a:buFont typeface="Rokkitt"/>
              <a:buNone/>
            </a:pPr>
            <a:r>
              <a:rPr lang="en-US" sz="4400" b="1" i="0" u="none" strike="noStrike" cap="none">
                <a:solidFill>
                  <a:srgbClr val="1C4587"/>
                </a:solidFill>
                <a:latin typeface="Open Sans"/>
                <a:ea typeface="Open Sans"/>
                <a:cs typeface="Open Sans"/>
                <a:sym typeface="Open Sans"/>
              </a:rPr>
              <a:t>Function: </a:t>
            </a:r>
            <a:r>
              <a:rPr lang="en-US" sz="4400">
                <a:solidFill>
                  <a:srgbClr val="1C4587"/>
                </a:solidFill>
                <a:latin typeface="Open Sans"/>
                <a:ea typeface="Open Sans"/>
                <a:cs typeface="Open Sans"/>
                <a:sym typeface="Open Sans"/>
              </a:rPr>
              <a:t>Common uses of the passive</a:t>
            </a:r>
            <a:endParaRPr/>
          </a:p>
        </p:txBody>
      </p:sp>
      <p:sp>
        <p:nvSpPr>
          <p:cNvPr id="72" name="Shape 72"/>
          <p:cNvSpPr/>
          <p:nvPr/>
        </p:nvSpPr>
        <p:spPr>
          <a:xfrm>
            <a:off x="320146" y="5541728"/>
            <a:ext cx="1281300" cy="628500"/>
          </a:xfrm>
          <a:prstGeom prst="cloudCallout">
            <a:avLst>
              <a:gd name="adj1" fmla="val -5141"/>
              <a:gd name="adj2" fmla="val -101369"/>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F49C4E"/>
              </a:buClr>
              <a:buSzPts val="400"/>
              <a:buFont typeface="Open Sans"/>
              <a:buNone/>
            </a:pPr>
            <a:r>
              <a:rPr lang="en-US" sz="1600" i="1">
                <a:solidFill>
                  <a:srgbClr val="F49C4E"/>
                </a:solidFill>
                <a:latin typeface="Open Sans"/>
                <a:ea typeface="Open Sans"/>
                <a:cs typeface="Open Sans"/>
                <a:sym typeface="Open Sans"/>
              </a:rPr>
              <a:t>No.</a:t>
            </a:r>
            <a:endParaRPr sz="1600" b="0" i="1" u="none" strike="noStrike" cap="none">
              <a:solidFill>
                <a:srgbClr val="F49C4E"/>
              </a:solidFill>
              <a:latin typeface="Open Sans"/>
              <a:ea typeface="Open Sans"/>
              <a:cs typeface="Open Sans"/>
              <a:sym typeface="Open Sans"/>
            </a:endParaRPr>
          </a:p>
        </p:txBody>
      </p:sp>
      <p:sp>
        <p:nvSpPr>
          <p:cNvPr id="73" name="Shape 73"/>
          <p:cNvSpPr/>
          <p:nvPr/>
        </p:nvSpPr>
        <p:spPr>
          <a:xfrm>
            <a:off x="10452801" y="5359127"/>
            <a:ext cx="1281300" cy="733800"/>
          </a:xfrm>
          <a:prstGeom prst="cloudCallout">
            <a:avLst>
              <a:gd name="adj1" fmla="val -26179"/>
              <a:gd name="adj2" fmla="val -133303"/>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F49C4E"/>
              </a:buClr>
              <a:buSzPts val="400"/>
              <a:buFont typeface="Open Sans"/>
              <a:buNone/>
            </a:pPr>
            <a:r>
              <a:rPr lang="en-US" sz="1600" i="1">
                <a:solidFill>
                  <a:srgbClr val="F49C4E"/>
                </a:solidFill>
                <a:latin typeface="Open Sans"/>
                <a:ea typeface="Open Sans"/>
                <a:cs typeface="Open Sans"/>
                <a:sym typeface="Open Sans"/>
              </a:rPr>
              <a:t>Yes.</a:t>
            </a:r>
            <a:endParaRPr sz="1600" b="0" i="1" u="none" strike="noStrike" cap="none">
              <a:solidFill>
                <a:srgbClr val="F49C4E"/>
              </a:solidFill>
              <a:latin typeface="Open Sans"/>
              <a:ea typeface="Open Sans"/>
              <a:cs typeface="Open Sans"/>
              <a:sym typeface="Open Sans"/>
            </a:endParaRPr>
          </a:p>
        </p:txBody>
      </p:sp>
      <p:sp>
        <p:nvSpPr>
          <p:cNvPr id="74" name="Shape 74"/>
          <p:cNvSpPr/>
          <p:nvPr/>
        </p:nvSpPr>
        <p:spPr>
          <a:xfrm>
            <a:off x="7929628" y="6120670"/>
            <a:ext cx="1240200" cy="628500"/>
          </a:xfrm>
          <a:prstGeom prst="cloudCallout">
            <a:avLst>
              <a:gd name="adj1" fmla="val 23103"/>
              <a:gd name="adj2" fmla="val -111439"/>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F49C4E"/>
              </a:buClr>
              <a:buSzPts val="400"/>
              <a:buFont typeface="Open Sans"/>
              <a:buNone/>
            </a:pPr>
            <a:r>
              <a:rPr lang="en-US" sz="1600" i="1">
                <a:solidFill>
                  <a:srgbClr val="F49C4E"/>
                </a:solidFill>
                <a:latin typeface="Open Sans"/>
                <a:ea typeface="Open Sans"/>
                <a:cs typeface="Open Sans"/>
                <a:sym typeface="Open Sans"/>
              </a:rPr>
              <a:t>Tim.</a:t>
            </a:r>
            <a:endParaRPr sz="1600" b="0" i="1" u="none" strike="noStrike" cap="none">
              <a:solidFill>
                <a:srgbClr val="F49C4E"/>
              </a:solidFill>
              <a:latin typeface="Open Sans"/>
              <a:ea typeface="Open Sans"/>
              <a:cs typeface="Open Sans"/>
              <a:sym typeface="Open Sans"/>
            </a:endParaRPr>
          </a:p>
        </p:txBody>
      </p:sp>
      <p:sp>
        <p:nvSpPr>
          <p:cNvPr id="75" name="Shape 75"/>
          <p:cNvSpPr/>
          <p:nvPr/>
        </p:nvSpPr>
        <p:spPr>
          <a:xfrm>
            <a:off x="5938025" y="6092925"/>
            <a:ext cx="1173600" cy="684000"/>
          </a:xfrm>
          <a:prstGeom prst="cloudCallout">
            <a:avLst>
              <a:gd name="adj1" fmla="val -63921"/>
              <a:gd name="adj2" fmla="val -60720"/>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F49C4E"/>
              </a:buClr>
              <a:buSzPts val="400"/>
              <a:buFont typeface="Open Sans"/>
              <a:buNone/>
            </a:pPr>
            <a:r>
              <a:rPr lang="en-US" sz="1600" i="1">
                <a:solidFill>
                  <a:srgbClr val="F49C4E"/>
                </a:solidFill>
                <a:latin typeface="Open Sans"/>
                <a:ea typeface="Open Sans"/>
                <a:cs typeface="Open Sans"/>
                <a:sym typeface="Open Sans"/>
              </a:rPr>
              <a:t>No.</a:t>
            </a:r>
            <a:endParaRPr sz="1600" b="0" i="1" u="none" strike="noStrike" cap="none">
              <a:solidFill>
                <a:srgbClr val="F49C4E"/>
              </a:solidFill>
              <a:latin typeface="Open Sans"/>
              <a:ea typeface="Open Sans"/>
              <a:cs typeface="Open Sans"/>
              <a:sym typeface="Open Sans"/>
            </a:endParaRPr>
          </a:p>
        </p:txBody>
      </p:sp>
      <p:sp>
        <p:nvSpPr>
          <p:cNvPr id="76" name="Shape 76"/>
          <p:cNvSpPr/>
          <p:nvPr/>
        </p:nvSpPr>
        <p:spPr>
          <a:xfrm>
            <a:off x="2748675" y="5660674"/>
            <a:ext cx="1617300" cy="684000"/>
          </a:xfrm>
          <a:prstGeom prst="cloudCallout">
            <a:avLst>
              <a:gd name="adj1" fmla="val 22354"/>
              <a:gd name="adj2" fmla="val -76031"/>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F49C4E"/>
              </a:buClr>
              <a:buSzPts val="400"/>
              <a:buFont typeface="Open Sans"/>
              <a:buNone/>
            </a:pPr>
            <a:r>
              <a:rPr lang="en-US" sz="1600" i="1">
                <a:solidFill>
                  <a:srgbClr val="F49C4E"/>
                </a:solidFill>
                <a:latin typeface="Open Sans"/>
                <a:ea typeface="Open Sans"/>
                <a:cs typeface="Open Sans"/>
                <a:sym typeface="Open Sans"/>
              </a:rPr>
              <a:t>The police.</a:t>
            </a:r>
            <a:endParaRPr sz="1600" b="0" i="1" u="none" strike="noStrike" cap="none">
              <a:solidFill>
                <a:srgbClr val="F49C4E"/>
              </a:solidFill>
              <a:latin typeface="Open Sans"/>
              <a:ea typeface="Open Sans"/>
              <a:cs typeface="Open Sans"/>
              <a:sym typeface="Open Sans"/>
            </a:endParaRPr>
          </a:p>
        </p:txBody>
      </p:sp>
      <p:sp>
        <p:nvSpPr>
          <p:cNvPr id="77" name="Shape 77"/>
          <p:cNvSpPr txBox="1">
            <a:spLocks noGrp="1"/>
          </p:cNvSpPr>
          <p:nvPr>
            <p:ph type="ftr" idx="11"/>
          </p:nvPr>
        </p:nvSpPr>
        <p:spPr>
          <a:xfrm>
            <a:off x="275336" y="6343903"/>
            <a:ext cx="6327600" cy="365099"/>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2"/>
              </a:buClr>
              <a:buSzPts val="1100"/>
              <a:buFont typeface="Open Sans"/>
              <a:buNone/>
            </a:pPr>
            <a:r>
              <a:rPr lang="en-US" sz="1100" b="0" i="0" u="none" strike="noStrike" cap="none">
                <a:solidFill>
                  <a:schemeClr val="dk2"/>
                </a:solidFill>
                <a:latin typeface="Open Sans"/>
                <a:ea typeface="Open Sans"/>
                <a:cs typeface="Open Sans"/>
                <a:sym typeface="Open Sans"/>
              </a:rPr>
              <a:t>Pearson  (c) 2018      Gold Experience 2nd Edition B2+</a:t>
            </a:r>
            <a:endParaRPr sz="1100" b="0" i="0" u="none" strike="noStrike" cap="none">
              <a:solidFill>
                <a:schemeClr val="dk2"/>
              </a:solidFill>
              <a:latin typeface="Open Sans"/>
              <a:ea typeface="Open Sans"/>
              <a:cs typeface="Open Sans"/>
              <a:sym typeface="Open Sans"/>
            </a:endParaRPr>
          </a:p>
        </p:txBody>
      </p:sp>
      <p:pic>
        <p:nvPicPr>
          <p:cNvPr id="78" name="Shape 78"/>
          <p:cNvPicPr preferRelativeResize="0"/>
          <p:nvPr/>
        </p:nvPicPr>
        <p:blipFill rotWithShape="1">
          <a:blip r:embed="rId3">
            <a:alphaModFix/>
          </a:blip>
          <a:srcRect/>
          <a:stretch/>
        </p:blipFill>
        <p:spPr>
          <a:xfrm>
            <a:off x="1108675" y="1299062"/>
            <a:ext cx="1977250" cy="1977222"/>
          </a:xfrm>
          <a:prstGeom prst="rect">
            <a:avLst/>
          </a:prstGeom>
          <a:noFill/>
          <a:ln>
            <a:noFill/>
          </a:ln>
        </p:spPr>
      </p:pic>
      <p:sp>
        <p:nvSpPr>
          <p:cNvPr id="79" name="Shape 79"/>
          <p:cNvSpPr/>
          <p:nvPr/>
        </p:nvSpPr>
        <p:spPr>
          <a:xfrm>
            <a:off x="3400324" y="1396763"/>
            <a:ext cx="2287500" cy="1586400"/>
          </a:xfrm>
          <a:prstGeom prst="wedgeRoundRectCallout">
            <a:avLst>
              <a:gd name="adj1" fmla="val -65631"/>
              <a:gd name="adj2" fmla="val 685"/>
              <a:gd name="adj3" fmla="val 16667"/>
            </a:avLst>
          </a:prstGeom>
          <a:solidFill>
            <a:srgbClr val="A27DB6"/>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400"/>
              <a:buFont typeface="Open Sans"/>
              <a:buNone/>
            </a:pPr>
            <a:r>
              <a:rPr lang="en-US" sz="1600">
                <a:solidFill>
                  <a:schemeClr val="lt1"/>
                </a:solidFill>
                <a:latin typeface="Open Sans"/>
                <a:ea typeface="Open Sans"/>
                <a:cs typeface="Open Sans"/>
                <a:sym typeface="Open Sans"/>
              </a:rPr>
              <a:t>Tim’s house </a:t>
            </a:r>
            <a:r>
              <a:rPr lang="en-US" sz="1600" b="1">
                <a:solidFill>
                  <a:schemeClr val="lt1"/>
                </a:solidFill>
                <a:latin typeface="Open Sans"/>
                <a:ea typeface="Open Sans"/>
                <a:cs typeface="Open Sans"/>
                <a:sym typeface="Open Sans"/>
              </a:rPr>
              <a:t>was broken into</a:t>
            </a:r>
            <a:r>
              <a:rPr lang="en-US" sz="1600">
                <a:solidFill>
                  <a:schemeClr val="lt1"/>
                </a:solidFill>
                <a:latin typeface="Open Sans"/>
                <a:ea typeface="Open Sans"/>
                <a:cs typeface="Open Sans"/>
                <a:sym typeface="Open Sans"/>
              </a:rPr>
              <a:t> last week and no one </a:t>
            </a:r>
            <a:r>
              <a:rPr lang="en-US" sz="1600" b="1">
                <a:solidFill>
                  <a:schemeClr val="lt1"/>
                </a:solidFill>
                <a:latin typeface="Open Sans"/>
                <a:ea typeface="Open Sans"/>
                <a:cs typeface="Open Sans"/>
                <a:sym typeface="Open Sans"/>
              </a:rPr>
              <a:t>has been arrested </a:t>
            </a:r>
            <a:r>
              <a:rPr lang="en-US" sz="1600">
                <a:solidFill>
                  <a:schemeClr val="lt1"/>
                </a:solidFill>
                <a:latin typeface="Open Sans"/>
                <a:ea typeface="Open Sans"/>
                <a:cs typeface="Open Sans"/>
                <a:sym typeface="Open Sans"/>
              </a:rPr>
              <a:t>yet. </a:t>
            </a:r>
            <a:endParaRPr>
              <a:latin typeface="Open Sans"/>
              <a:ea typeface="Open Sans"/>
              <a:cs typeface="Open Sans"/>
              <a:sym typeface="Open Sans"/>
            </a:endParaRPr>
          </a:p>
        </p:txBody>
      </p:sp>
      <p:sp>
        <p:nvSpPr>
          <p:cNvPr id="80" name="Shape 80"/>
          <p:cNvSpPr/>
          <p:nvPr/>
        </p:nvSpPr>
        <p:spPr>
          <a:xfrm>
            <a:off x="5205138" y="4913175"/>
            <a:ext cx="1781700" cy="1001400"/>
          </a:xfrm>
          <a:prstGeom prst="wedgeRoundRectCallout">
            <a:avLst>
              <a:gd name="adj1" fmla="val -3760"/>
              <a:gd name="adj2" fmla="val -81561"/>
              <a:gd name="adj3" fmla="val 16667"/>
            </a:avLst>
          </a:prstGeom>
          <a:solidFill>
            <a:srgbClr val="F49C4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400"/>
              <a:buFont typeface="Open Sans"/>
              <a:buNone/>
            </a:pPr>
            <a:r>
              <a:rPr lang="en-US">
                <a:solidFill>
                  <a:schemeClr val="lt1"/>
                </a:solidFill>
                <a:latin typeface="Open Sans"/>
                <a:ea typeface="Open Sans"/>
                <a:cs typeface="Open Sans"/>
                <a:sym typeface="Open Sans"/>
              </a:rPr>
              <a:t>Does girl 1 ever mention who broke in or the police?</a:t>
            </a:r>
            <a:endParaRPr/>
          </a:p>
        </p:txBody>
      </p:sp>
      <p:sp>
        <p:nvSpPr>
          <p:cNvPr id="81" name="Shape 81"/>
          <p:cNvSpPr/>
          <p:nvPr/>
        </p:nvSpPr>
        <p:spPr>
          <a:xfrm>
            <a:off x="9608800" y="3665750"/>
            <a:ext cx="1977300" cy="941100"/>
          </a:xfrm>
          <a:prstGeom prst="wedgeRoundRectCallout">
            <a:avLst>
              <a:gd name="adj1" fmla="val -183878"/>
              <a:gd name="adj2" fmla="val -48130"/>
              <a:gd name="adj3" fmla="val 16667"/>
            </a:avLst>
          </a:prstGeom>
          <a:solidFill>
            <a:srgbClr val="F49C4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400"/>
              <a:buFont typeface="Open Sans"/>
              <a:buNone/>
            </a:pPr>
            <a:r>
              <a:rPr lang="en-US">
                <a:solidFill>
                  <a:schemeClr val="lt1"/>
                </a:solidFill>
                <a:latin typeface="Open Sans"/>
                <a:ea typeface="Open Sans"/>
                <a:cs typeface="Open Sans"/>
                <a:sym typeface="Open Sans"/>
              </a:rPr>
              <a:t>Do you think girl 2 knows who didn’t lock the door?</a:t>
            </a:r>
            <a:endParaRPr/>
          </a:p>
        </p:txBody>
      </p:sp>
      <p:sp>
        <p:nvSpPr>
          <p:cNvPr id="82" name="Shape 82"/>
          <p:cNvSpPr/>
          <p:nvPr/>
        </p:nvSpPr>
        <p:spPr>
          <a:xfrm>
            <a:off x="237625" y="3665762"/>
            <a:ext cx="1693500" cy="1486500"/>
          </a:xfrm>
          <a:prstGeom prst="wedgeRoundRectCallout">
            <a:avLst>
              <a:gd name="adj1" fmla="val 257489"/>
              <a:gd name="adj2" fmla="val -45648"/>
              <a:gd name="adj3" fmla="val 16667"/>
            </a:avLst>
          </a:prstGeom>
          <a:solidFill>
            <a:srgbClr val="F49C4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400"/>
              <a:buFont typeface="Open Sans"/>
              <a:buNone/>
            </a:pPr>
            <a:r>
              <a:rPr lang="en-US">
                <a:solidFill>
                  <a:schemeClr val="lt1"/>
                </a:solidFill>
                <a:latin typeface="Open Sans"/>
                <a:ea typeface="Open Sans"/>
                <a:cs typeface="Open Sans"/>
                <a:sym typeface="Open Sans"/>
              </a:rPr>
              <a:t>Look at girl 1 and the sections in </a:t>
            </a:r>
            <a:r>
              <a:rPr lang="en-US" b="1">
                <a:solidFill>
                  <a:schemeClr val="lt1"/>
                </a:solidFill>
                <a:latin typeface="Open Sans"/>
                <a:ea typeface="Open Sans"/>
                <a:cs typeface="Open Sans"/>
                <a:sym typeface="Open Sans"/>
              </a:rPr>
              <a:t>bold</a:t>
            </a:r>
            <a:r>
              <a:rPr lang="en-US">
                <a:solidFill>
                  <a:schemeClr val="lt1"/>
                </a:solidFill>
                <a:latin typeface="Open Sans"/>
                <a:ea typeface="Open Sans"/>
                <a:cs typeface="Open Sans"/>
                <a:sym typeface="Open Sans"/>
              </a:rPr>
              <a:t>. Do we know who broke into the house?</a:t>
            </a:r>
            <a:endParaRPr>
              <a:latin typeface="Open Sans"/>
              <a:ea typeface="Open Sans"/>
              <a:cs typeface="Open Sans"/>
              <a:sym typeface="Open Sans"/>
            </a:endParaRPr>
          </a:p>
        </p:txBody>
      </p:sp>
      <p:sp>
        <p:nvSpPr>
          <p:cNvPr id="83" name="Shape 83"/>
          <p:cNvSpPr/>
          <p:nvPr/>
        </p:nvSpPr>
        <p:spPr>
          <a:xfrm>
            <a:off x="2512275" y="4606850"/>
            <a:ext cx="1853700" cy="825300"/>
          </a:xfrm>
          <a:prstGeom prst="wedgeRoundRectCallout">
            <a:avLst>
              <a:gd name="adj1" fmla="val 85846"/>
              <a:gd name="adj2" fmla="val -92563"/>
              <a:gd name="adj3" fmla="val 16667"/>
            </a:avLst>
          </a:prstGeom>
          <a:solidFill>
            <a:srgbClr val="F49C4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400"/>
              <a:buFont typeface="Open Sans"/>
              <a:buNone/>
            </a:pPr>
            <a:r>
              <a:rPr lang="en-US">
                <a:solidFill>
                  <a:schemeClr val="lt1"/>
                </a:solidFill>
                <a:latin typeface="Open Sans"/>
                <a:ea typeface="Open Sans"/>
                <a:cs typeface="Open Sans"/>
                <a:sym typeface="Open Sans"/>
              </a:rPr>
              <a:t>Who usually arrests people for crimes?</a:t>
            </a:r>
            <a:endParaRPr/>
          </a:p>
        </p:txBody>
      </p:sp>
      <p:sp>
        <p:nvSpPr>
          <p:cNvPr id="84" name="Shape 84"/>
          <p:cNvSpPr/>
          <p:nvPr/>
        </p:nvSpPr>
        <p:spPr>
          <a:xfrm>
            <a:off x="7967325" y="4719575"/>
            <a:ext cx="1977300" cy="941100"/>
          </a:xfrm>
          <a:prstGeom prst="wedgeRoundRectCallout">
            <a:avLst>
              <a:gd name="adj1" fmla="val -106103"/>
              <a:gd name="adj2" fmla="val -101049"/>
              <a:gd name="adj3" fmla="val 16667"/>
            </a:avLst>
          </a:prstGeom>
          <a:solidFill>
            <a:srgbClr val="F49C4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400"/>
              <a:buFont typeface="Open Sans"/>
              <a:buNone/>
            </a:pPr>
            <a:r>
              <a:rPr lang="en-US">
                <a:solidFill>
                  <a:schemeClr val="lt1"/>
                </a:solidFill>
                <a:latin typeface="Open Sans"/>
                <a:ea typeface="Open Sans"/>
                <a:cs typeface="Open Sans"/>
                <a:sym typeface="Open Sans"/>
              </a:rPr>
              <a:t>Look at girl 2. Who do you think was responsible for not locking the door?</a:t>
            </a:r>
            <a:endParaRPr/>
          </a:p>
        </p:txBody>
      </p:sp>
      <p:pic>
        <p:nvPicPr>
          <p:cNvPr id="85" name="Shape 85"/>
          <p:cNvPicPr preferRelativeResize="0"/>
          <p:nvPr/>
        </p:nvPicPr>
        <p:blipFill rotWithShape="1">
          <a:blip r:embed="rId4">
            <a:alphaModFix/>
          </a:blip>
          <a:srcRect/>
          <a:stretch/>
        </p:blipFill>
        <p:spPr>
          <a:xfrm>
            <a:off x="5506803" y="3150657"/>
            <a:ext cx="1333185" cy="1333185"/>
          </a:xfrm>
          <a:prstGeom prst="rect">
            <a:avLst/>
          </a:prstGeom>
          <a:noFill/>
          <a:ln>
            <a:noFill/>
          </a:ln>
        </p:spPr>
      </p:pic>
      <p:pic>
        <p:nvPicPr>
          <p:cNvPr id="86" name="Shape 86"/>
          <p:cNvPicPr preferRelativeResize="0"/>
          <p:nvPr/>
        </p:nvPicPr>
        <p:blipFill rotWithShape="1">
          <a:blip r:embed="rId5">
            <a:alphaModFix/>
          </a:blip>
          <a:srcRect/>
          <a:stretch/>
        </p:blipFill>
        <p:spPr>
          <a:xfrm>
            <a:off x="9169825" y="1299063"/>
            <a:ext cx="1781825" cy="1781825"/>
          </a:xfrm>
          <a:prstGeom prst="rect">
            <a:avLst/>
          </a:prstGeom>
          <a:noFill/>
          <a:ln>
            <a:noFill/>
          </a:ln>
        </p:spPr>
      </p:pic>
      <p:sp>
        <p:nvSpPr>
          <p:cNvPr id="87" name="Shape 87"/>
          <p:cNvSpPr/>
          <p:nvPr/>
        </p:nvSpPr>
        <p:spPr>
          <a:xfrm>
            <a:off x="6232888" y="1396787"/>
            <a:ext cx="2287500" cy="1586400"/>
          </a:xfrm>
          <a:prstGeom prst="wedgeRoundRectCallout">
            <a:avLst>
              <a:gd name="adj1" fmla="val 74335"/>
              <a:gd name="adj2" fmla="val 685"/>
              <a:gd name="adj3" fmla="val 16667"/>
            </a:avLst>
          </a:prstGeom>
          <a:solidFill>
            <a:srgbClr val="ED6F9C"/>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350"/>
              <a:buFont typeface="Open Sans"/>
              <a:buNone/>
            </a:pPr>
            <a:r>
              <a:rPr lang="en-US" sz="1600">
                <a:solidFill>
                  <a:schemeClr val="lt1"/>
                </a:solidFill>
                <a:latin typeface="Open Sans"/>
                <a:ea typeface="Open Sans"/>
                <a:cs typeface="Open Sans"/>
                <a:sym typeface="Open Sans"/>
              </a:rPr>
              <a:t>I know, but didn’t you hear? The police said the door </a:t>
            </a:r>
            <a:r>
              <a:rPr lang="en-US" sz="1600" b="1">
                <a:solidFill>
                  <a:schemeClr val="lt1"/>
                </a:solidFill>
                <a:latin typeface="Open Sans"/>
                <a:ea typeface="Open Sans"/>
                <a:cs typeface="Open Sans"/>
                <a:sym typeface="Open Sans"/>
              </a:rPr>
              <a:t>hadn’t been locked</a:t>
            </a:r>
            <a:r>
              <a:rPr lang="en-US" sz="1600">
                <a:solidFill>
                  <a:schemeClr val="lt1"/>
                </a:solidFill>
                <a:latin typeface="Open Sans"/>
                <a:ea typeface="Open Sans"/>
                <a:cs typeface="Open Sans"/>
                <a:sym typeface="Open Sans"/>
              </a:rPr>
              <a:t>!</a:t>
            </a:r>
            <a:endParaRPr sz="1600" i="0" u="none" strike="noStrike" cap="none">
              <a:solidFill>
                <a:schemeClr val="lt1"/>
              </a:solidFill>
              <a:latin typeface="Open Sans"/>
              <a:ea typeface="Open Sans"/>
              <a:cs typeface="Open Sans"/>
              <a:sym typeface="Open San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8"/>
                                        </p:tgtEl>
                                        <p:attrNameLst>
                                          <p:attrName>style.visibility</p:attrName>
                                        </p:attrNameLst>
                                      </p:cBhvr>
                                      <p:to>
                                        <p:strVal val="visible"/>
                                      </p:to>
                                    </p:set>
                                    <p:animEffect transition="in" filter="fade">
                                      <p:cBhvr>
                                        <p:cTn id="7" dur="1000"/>
                                        <p:tgtEl>
                                          <p:spTgt spid="78"/>
                                        </p:tgtEl>
                                      </p:cBhvr>
                                    </p:animEffect>
                                  </p:childTnLst>
                                </p:cTn>
                              </p:par>
                              <p:par>
                                <p:cTn id="8" presetID="10" presetClass="entr" presetSubtype="0" fill="hold" nodeType="withEffect">
                                  <p:stCondLst>
                                    <p:cond delay="0"/>
                                  </p:stCondLst>
                                  <p:childTnLst>
                                    <p:set>
                                      <p:cBhvr>
                                        <p:cTn id="9" dur="1" fill="hold">
                                          <p:stCondLst>
                                            <p:cond delay="0"/>
                                          </p:stCondLst>
                                        </p:cTn>
                                        <p:tgtEl>
                                          <p:spTgt spid="79"/>
                                        </p:tgtEl>
                                        <p:attrNameLst>
                                          <p:attrName>style.visibility</p:attrName>
                                        </p:attrNameLst>
                                      </p:cBhvr>
                                      <p:to>
                                        <p:strVal val="visible"/>
                                      </p:to>
                                    </p:set>
                                    <p:animEffect transition="in" filter="fade">
                                      <p:cBhvr>
                                        <p:cTn id="10" dur="1000"/>
                                        <p:tgtEl>
                                          <p:spTgt spid="79"/>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86"/>
                                        </p:tgtEl>
                                        <p:attrNameLst>
                                          <p:attrName>style.visibility</p:attrName>
                                        </p:attrNameLst>
                                      </p:cBhvr>
                                      <p:to>
                                        <p:strVal val="visible"/>
                                      </p:to>
                                    </p:set>
                                    <p:animEffect transition="in" filter="fade">
                                      <p:cBhvr>
                                        <p:cTn id="15" dur="1000"/>
                                        <p:tgtEl>
                                          <p:spTgt spid="86"/>
                                        </p:tgtEl>
                                      </p:cBhvr>
                                    </p:animEffect>
                                  </p:childTnLst>
                                </p:cTn>
                              </p:par>
                              <p:par>
                                <p:cTn id="16" presetID="10" presetClass="entr" presetSubtype="0" fill="hold" nodeType="withEffect">
                                  <p:stCondLst>
                                    <p:cond delay="0"/>
                                  </p:stCondLst>
                                  <p:childTnLst>
                                    <p:set>
                                      <p:cBhvr>
                                        <p:cTn id="17" dur="1" fill="hold">
                                          <p:stCondLst>
                                            <p:cond delay="0"/>
                                          </p:stCondLst>
                                        </p:cTn>
                                        <p:tgtEl>
                                          <p:spTgt spid="87"/>
                                        </p:tgtEl>
                                        <p:attrNameLst>
                                          <p:attrName>style.visibility</p:attrName>
                                        </p:attrNameLst>
                                      </p:cBhvr>
                                      <p:to>
                                        <p:strVal val="visible"/>
                                      </p:to>
                                    </p:set>
                                    <p:animEffect transition="in" filter="fade">
                                      <p:cBhvr>
                                        <p:cTn id="18" dur="1000"/>
                                        <p:tgtEl>
                                          <p:spTgt spid="87"/>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85"/>
                                        </p:tgtEl>
                                        <p:attrNameLst>
                                          <p:attrName>style.visibility</p:attrName>
                                        </p:attrNameLst>
                                      </p:cBhvr>
                                      <p:to>
                                        <p:strVal val="visible"/>
                                      </p:to>
                                    </p:set>
                                    <p:animEffect transition="in" filter="fade">
                                      <p:cBhvr>
                                        <p:cTn id="23" dur="1000"/>
                                        <p:tgtEl>
                                          <p:spTgt spid="85"/>
                                        </p:tgtEl>
                                      </p:cBhvr>
                                    </p:animEffect>
                                  </p:childTnLst>
                                </p:cTn>
                              </p:par>
                              <p:par>
                                <p:cTn id="24" presetID="10" presetClass="entr" presetSubtype="0" fill="hold" nodeType="withEffect">
                                  <p:stCondLst>
                                    <p:cond delay="0"/>
                                  </p:stCondLst>
                                  <p:childTnLst>
                                    <p:set>
                                      <p:cBhvr>
                                        <p:cTn id="25" dur="1" fill="hold">
                                          <p:stCondLst>
                                            <p:cond delay="0"/>
                                          </p:stCondLst>
                                        </p:cTn>
                                        <p:tgtEl>
                                          <p:spTgt spid="82"/>
                                        </p:tgtEl>
                                        <p:attrNameLst>
                                          <p:attrName>style.visibility</p:attrName>
                                        </p:attrNameLst>
                                      </p:cBhvr>
                                      <p:to>
                                        <p:strVal val="visible"/>
                                      </p:to>
                                    </p:set>
                                    <p:animEffect transition="in" filter="fade">
                                      <p:cBhvr>
                                        <p:cTn id="26" dur="1000"/>
                                        <p:tgtEl>
                                          <p:spTgt spid="82"/>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nodeType="clickEffect">
                                  <p:stCondLst>
                                    <p:cond delay="0"/>
                                  </p:stCondLst>
                                  <p:childTnLst>
                                    <p:set>
                                      <p:cBhvr>
                                        <p:cTn id="30" dur="1" fill="hold">
                                          <p:stCondLst>
                                            <p:cond delay="0"/>
                                          </p:stCondLst>
                                        </p:cTn>
                                        <p:tgtEl>
                                          <p:spTgt spid="72"/>
                                        </p:tgtEl>
                                        <p:attrNameLst>
                                          <p:attrName>style.visibility</p:attrName>
                                        </p:attrNameLst>
                                      </p:cBhvr>
                                      <p:to>
                                        <p:strVal val="visible"/>
                                      </p:to>
                                    </p:set>
                                    <p:animEffect transition="in" filter="fade">
                                      <p:cBhvr>
                                        <p:cTn id="31" dur="1000"/>
                                        <p:tgtEl>
                                          <p:spTgt spid="72"/>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nodeType="clickEffect">
                                  <p:stCondLst>
                                    <p:cond delay="0"/>
                                  </p:stCondLst>
                                  <p:childTnLst>
                                    <p:set>
                                      <p:cBhvr>
                                        <p:cTn id="35" dur="1" fill="hold">
                                          <p:stCondLst>
                                            <p:cond delay="0"/>
                                          </p:stCondLst>
                                        </p:cTn>
                                        <p:tgtEl>
                                          <p:spTgt spid="83"/>
                                        </p:tgtEl>
                                        <p:attrNameLst>
                                          <p:attrName>style.visibility</p:attrName>
                                        </p:attrNameLst>
                                      </p:cBhvr>
                                      <p:to>
                                        <p:strVal val="visible"/>
                                      </p:to>
                                    </p:set>
                                    <p:animEffect transition="in" filter="fade">
                                      <p:cBhvr>
                                        <p:cTn id="36" dur="1000"/>
                                        <p:tgtEl>
                                          <p:spTgt spid="83"/>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nodeType="clickEffect">
                                  <p:stCondLst>
                                    <p:cond delay="0"/>
                                  </p:stCondLst>
                                  <p:childTnLst>
                                    <p:set>
                                      <p:cBhvr>
                                        <p:cTn id="40" dur="1" fill="hold">
                                          <p:stCondLst>
                                            <p:cond delay="0"/>
                                          </p:stCondLst>
                                        </p:cTn>
                                        <p:tgtEl>
                                          <p:spTgt spid="76"/>
                                        </p:tgtEl>
                                        <p:attrNameLst>
                                          <p:attrName>style.visibility</p:attrName>
                                        </p:attrNameLst>
                                      </p:cBhvr>
                                      <p:to>
                                        <p:strVal val="visible"/>
                                      </p:to>
                                    </p:set>
                                    <p:animEffect transition="in" filter="fade">
                                      <p:cBhvr>
                                        <p:cTn id="41" dur="1000"/>
                                        <p:tgtEl>
                                          <p:spTgt spid="76"/>
                                        </p:tgtEl>
                                      </p:cBhvr>
                                    </p:animEffect>
                                  </p:childTnLst>
                                </p:cTn>
                              </p:par>
                            </p:childTnLst>
                          </p:cTn>
                        </p:par>
                      </p:childTnLst>
                    </p:cTn>
                  </p:par>
                  <p:par>
                    <p:cTn id="42" fill="hold">
                      <p:stCondLst>
                        <p:cond delay="indefinite"/>
                      </p:stCondLst>
                      <p:childTnLst>
                        <p:par>
                          <p:cTn id="43" fill="hold">
                            <p:stCondLst>
                              <p:cond delay="0"/>
                            </p:stCondLst>
                            <p:childTnLst>
                              <p:par>
                                <p:cTn id="44" presetID="10" presetClass="entr" presetSubtype="0" fill="hold" nodeType="clickEffect">
                                  <p:stCondLst>
                                    <p:cond delay="0"/>
                                  </p:stCondLst>
                                  <p:childTnLst>
                                    <p:set>
                                      <p:cBhvr>
                                        <p:cTn id="45" dur="1" fill="hold">
                                          <p:stCondLst>
                                            <p:cond delay="0"/>
                                          </p:stCondLst>
                                        </p:cTn>
                                        <p:tgtEl>
                                          <p:spTgt spid="80"/>
                                        </p:tgtEl>
                                        <p:attrNameLst>
                                          <p:attrName>style.visibility</p:attrName>
                                        </p:attrNameLst>
                                      </p:cBhvr>
                                      <p:to>
                                        <p:strVal val="visible"/>
                                      </p:to>
                                    </p:set>
                                    <p:animEffect transition="in" filter="fade">
                                      <p:cBhvr>
                                        <p:cTn id="46" dur="1000"/>
                                        <p:tgtEl>
                                          <p:spTgt spid="80"/>
                                        </p:tgtEl>
                                      </p:cBhvr>
                                    </p:animEffect>
                                  </p:childTnLst>
                                </p:cTn>
                              </p:par>
                            </p:childTnLst>
                          </p:cTn>
                        </p:par>
                      </p:childTnLst>
                    </p:cTn>
                  </p:par>
                  <p:par>
                    <p:cTn id="47" fill="hold">
                      <p:stCondLst>
                        <p:cond delay="indefinite"/>
                      </p:stCondLst>
                      <p:childTnLst>
                        <p:par>
                          <p:cTn id="48" fill="hold">
                            <p:stCondLst>
                              <p:cond delay="0"/>
                            </p:stCondLst>
                            <p:childTnLst>
                              <p:par>
                                <p:cTn id="49" presetID="10" presetClass="entr" presetSubtype="0" fill="hold" nodeType="clickEffect">
                                  <p:stCondLst>
                                    <p:cond delay="0"/>
                                  </p:stCondLst>
                                  <p:childTnLst>
                                    <p:set>
                                      <p:cBhvr>
                                        <p:cTn id="50" dur="1" fill="hold">
                                          <p:stCondLst>
                                            <p:cond delay="0"/>
                                          </p:stCondLst>
                                        </p:cTn>
                                        <p:tgtEl>
                                          <p:spTgt spid="75"/>
                                        </p:tgtEl>
                                        <p:attrNameLst>
                                          <p:attrName>style.visibility</p:attrName>
                                        </p:attrNameLst>
                                      </p:cBhvr>
                                      <p:to>
                                        <p:strVal val="visible"/>
                                      </p:to>
                                    </p:set>
                                    <p:animEffect transition="in" filter="fade">
                                      <p:cBhvr>
                                        <p:cTn id="51" dur="1000"/>
                                        <p:tgtEl>
                                          <p:spTgt spid="75"/>
                                        </p:tgtEl>
                                      </p:cBhvr>
                                    </p:animEffect>
                                  </p:childTnLst>
                                </p:cTn>
                              </p:par>
                            </p:childTnLst>
                          </p:cTn>
                        </p:par>
                      </p:childTnLst>
                    </p:cTn>
                  </p:par>
                  <p:par>
                    <p:cTn id="52" fill="hold">
                      <p:stCondLst>
                        <p:cond delay="indefinite"/>
                      </p:stCondLst>
                      <p:childTnLst>
                        <p:par>
                          <p:cTn id="53" fill="hold">
                            <p:stCondLst>
                              <p:cond delay="0"/>
                            </p:stCondLst>
                            <p:childTnLst>
                              <p:par>
                                <p:cTn id="54" presetID="10" presetClass="entr" presetSubtype="0" fill="hold" nodeType="clickEffect">
                                  <p:stCondLst>
                                    <p:cond delay="0"/>
                                  </p:stCondLst>
                                  <p:childTnLst>
                                    <p:set>
                                      <p:cBhvr>
                                        <p:cTn id="55" dur="1" fill="hold">
                                          <p:stCondLst>
                                            <p:cond delay="0"/>
                                          </p:stCondLst>
                                        </p:cTn>
                                        <p:tgtEl>
                                          <p:spTgt spid="84"/>
                                        </p:tgtEl>
                                        <p:attrNameLst>
                                          <p:attrName>style.visibility</p:attrName>
                                        </p:attrNameLst>
                                      </p:cBhvr>
                                      <p:to>
                                        <p:strVal val="visible"/>
                                      </p:to>
                                    </p:set>
                                    <p:animEffect transition="in" filter="fade">
                                      <p:cBhvr>
                                        <p:cTn id="56" dur="1000"/>
                                        <p:tgtEl>
                                          <p:spTgt spid="84"/>
                                        </p:tgtEl>
                                      </p:cBhvr>
                                    </p:animEffect>
                                  </p:childTnLst>
                                </p:cTn>
                              </p:par>
                            </p:childTnLst>
                          </p:cTn>
                        </p:par>
                      </p:childTnLst>
                    </p:cTn>
                  </p:par>
                  <p:par>
                    <p:cTn id="57" fill="hold">
                      <p:stCondLst>
                        <p:cond delay="indefinite"/>
                      </p:stCondLst>
                      <p:childTnLst>
                        <p:par>
                          <p:cTn id="58" fill="hold">
                            <p:stCondLst>
                              <p:cond delay="0"/>
                            </p:stCondLst>
                            <p:childTnLst>
                              <p:par>
                                <p:cTn id="59" presetID="10" presetClass="entr" presetSubtype="0" fill="hold" nodeType="clickEffect">
                                  <p:stCondLst>
                                    <p:cond delay="0"/>
                                  </p:stCondLst>
                                  <p:childTnLst>
                                    <p:set>
                                      <p:cBhvr>
                                        <p:cTn id="60" dur="1" fill="hold">
                                          <p:stCondLst>
                                            <p:cond delay="0"/>
                                          </p:stCondLst>
                                        </p:cTn>
                                        <p:tgtEl>
                                          <p:spTgt spid="74"/>
                                        </p:tgtEl>
                                        <p:attrNameLst>
                                          <p:attrName>style.visibility</p:attrName>
                                        </p:attrNameLst>
                                      </p:cBhvr>
                                      <p:to>
                                        <p:strVal val="visible"/>
                                      </p:to>
                                    </p:set>
                                    <p:animEffect transition="in" filter="fade">
                                      <p:cBhvr>
                                        <p:cTn id="61" dur="1000"/>
                                        <p:tgtEl>
                                          <p:spTgt spid="74"/>
                                        </p:tgtEl>
                                      </p:cBhvr>
                                    </p:animEffect>
                                  </p:childTnLst>
                                </p:cTn>
                              </p:par>
                            </p:childTnLst>
                          </p:cTn>
                        </p:par>
                      </p:childTnLst>
                    </p:cTn>
                  </p:par>
                  <p:par>
                    <p:cTn id="62" fill="hold">
                      <p:stCondLst>
                        <p:cond delay="indefinite"/>
                      </p:stCondLst>
                      <p:childTnLst>
                        <p:par>
                          <p:cTn id="63" fill="hold">
                            <p:stCondLst>
                              <p:cond delay="0"/>
                            </p:stCondLst>
                            <p:childTnLst>
                              <p:par>
                                <p:cTn id="64" presetID="10" presetClass="entr" presetSubtype="0" fill="hold" nodeType="clickEffect">
                                  <p:stCondLst>
                                    <p:cond delay="0"/>
                                  </p:stCondLst>
                                  <p:childTnLst>
                                    <p:set>
                                      <p:cBhvr>
                                        <p:cTn id="65" dur="1" fill="hold">
                                          <p:stCondLst>
                                            <p:cond delay="0"/>
                                          </p:stCondLst>
                                        </p:cTn>
                                        <p:tgtEl>
                                          <p:spTgt spid="81"/>
                                        </p:tgtEl>
                                        <p:attrNameLst>
                                          <p:attrName>style.visibility</p:attrName>
                                        </p:attrNameLst>
                                      </p:cBhvr>
                                      <p:to>
                                        <p:strVal val="visible"/>
                                      </p:to>
                                    </p:set>
                                    <p:animEffect transition="in" filter="fade">
                                      <p:cBhvr>
                                        <p:cTn id="66" dur="1000"/>
                                        <p:tgtEl>
                                          <p:spTgt spid="81"/>
                                        </p:tgtEl>
                                      </p:cBhvr>
                                    </p:animEffect>
                                  </p:childTnLst>
                                </p:cTn>
                              </p:par>
                            </p:childTnLst>
                          </p:cTn>
                        </p:par>
                      </p:childTnLst>
                    </p:cTn>
                  </p:par>
                  <p:par>
                    <p:cTn id="67" fill="hold">
                      <p:stCondLst>
                        <p:cond delay="indefinite"/>
                      </p:stCondLst>
                      <p:childTnLst>
                        <p:par>
                          <p:cTn id="68" fill="hold">
                            <p:stCondLst>
                              <p:cond delay="0"/>
                            </p:stCondLst>
                            <p:childTnLst>
                              <p:par>
                                <p:cTn id="69" presetID="10" presetClass="entr" presetSubtype="0" fill="hold" nodeType="clickEffect">
                                  <p:stCondLst>
                                    <p:cond delay="0"/>
                                  </p:stCondLst>
                                  <p:childTnLst>
                                    <p:set>
                                      <p:cBhvr>
                                        <p:cTn id="70" dur="1" fill="hold">
                                          <p:stCondLst>
                                            <p:cond delay="0"/>
                                          </p:stCondLst>
                                        </p:cTn>
                                        <p:tgtEl>
                                          <p:spTgt spid="73"/>
                                        </p:tgtEl>
                                        <p:attrNameLst>
                                          <p:attrName>style.visibility</p:attrName>
                                        </p:attrNameLst>
                                      </p:cBhvr>
                                      <p:to>
                                        <p:strVal val="visible"/>
                                      </p:to>
                                    </p:set>
                                    <p:animEffect transition="in" filter="fade">
                                      <p:cBhvr>
                                        <p:cTn id="71" dur="1000"/>
                                        <p:tgtEl>
                                          <p:spTgt spid="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Shape 91"/>
        <p:cNvGrpSpPr/>
        <p:nvPr/>
      </p:nvGrpSpPr>
      <p:grpSpPr>
        <a:xfrm>
          <a:off x="0" y="0"/>
          <a:ext cx="0" cy="0"/>
          <a:chOff x="0" y="0"/>
          <a:chExt cx="0" cy="0"/>
        </a:xfrm>
      </p:grpSpPr>
      <p:sp>
        <p:nvSpPr>
          <p:cNvPr id="92" name="Shape 92"/>
          <p:cNvSpPr txBox="1"/>
          <p:nvPr/>
        </p:nvSpPr>
        <p:spPr>
          <a:xfrm>
            <a:off x="468075" y="3115800"/>
            <a:ext cx="7566000" cy="3387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600"/>
              <a:buFont typeface="Open Sans"/>
              <a:buNone/>
            </a:pPr>
            <a:r>
              <a:rPr lang="en-US" sz="1600">
                <a:solidFill>
                  <a:schemeClr val="dk1"/>
                </a:solidFill>
                <a:latin typeface="Open Sans"/>
                <a:ea typeface="Open Sans"/>
                <a:cs typeface="Open Sans"/>
                <a:sym typeface="Open Sans"/>
              </a:rPr>
              <a:t>Tim’s house </a:t>
            </a:r>
            <a:r>
              <a:rPr lang="en-US" sz="1600" b="1">
                <a:solidFill>
                  <a:schemeClr val="dk1"/>
                </a:solidFill>
                <a:latin typeface="Open Sans"/>
                <a:ea typeface="Open Sans"/>
                <a:cs typeface="Open Sans"/>
                <a:sym typeface="Open Sans"/>
              </a:rPr>
              <a:t>was broken into </a:t>
            </a:r>
            <a:r>
              <a:rPr lang="en-US" sz="1600">
                <a:solidFill>
                  <a:schemeClr val="dk1"/>
                </a:solidFill>
                <a:latin typeface="Open Sans"/>
                <a:ea typeface="Open Sans"/>
                <a:cs typeface="Open Sans"/>
                <a:sym typeface="Open Sans"/>
              </a:rPr>
              <a:t>last week and no one </a:t>
            </a:r>
            <a:r>
              <a:rPr lang="en-US" sz="1600" b="1">
                <a:solidFill>
                  <a:schemeClr val="dk1"/>
                </a:solidFill>
                <a:latin typeface="Open Sans"/>
                <a:ea typeface="Open Sans"/>
                <a:cs typeface="Open Sans"/>
                <a:sym typeface="Open Sans"/>
              </a:rPr>
              <a:t>has been arrested</a:t>
            </a:r>
            <a:r>
              <a:rPr lang="en-US" sz="1600">
                <a:solidFill>
                  <a:schemeClr val="dk1"/>
                </a:solidFill>
                <a:latin typeface="Open Sans"/>
                <a:ea typeface="Open Sans"/>
                <a:cs typeface="Open Sans"/>
                <a:sym typeface="Open Sans"/>
              </a:rPr>
              <a:t> yet.</a:t>
            </a:r>
            <a:endParaRPr sz="1600" b="0" i="0" u="none" strike="noStrike" cap="none">
              <a:solidFill>
                <a:schemeClr val="dk1"/>
              </a:solidFill>
              <a:latin typeface="Open Sans"/>
              <a:ea typeface="Open Sans"/>
              <a:cs typeface="Open Sans"/>
              <a:sym typeface="Open Sans"/>
            </a:endParaRPr>
          </a:p>
        </p:txBody>
      </p:sp>
      <p:sp>
        <p:nvSpPr>
          <p:cNvPr id="93" name="Shape 93"/>
          <p:cNvSpPr txBox="1"/>
          <p:nvPr/>
        </p:nvSpPr>
        <p:spPr>
          <a:xfrm>
            <a:off x="498729" y="5660975"/>
            <a:ext cx="8215200" cy="3387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600"/>
              <a:buFont typeface="Open Sans"/>
              <a:buNone/>
            </a:pPr>
            <a:r>
              <a:rPr lang="en-US" sz="1600">
                <a:solidFill>
                  <a:schemeClr val="dk1"/>
                </a:solidFill>
                <a:latin typeface="Open Sans"/>
                <a:ea typeface="Open Sans"/>
                <a:cs typeface="Open Sans"/>
                <a:sym typeface="Open Sans"/>
              </a:rPr>
              <a:t>I know, but didn’t you hear? The police said the door </a:t>
            </a:r>
            <a:r>
              <a:rPr lang="en-US" sz="1600" b="1">
                <a:solidFill>
                  <a:schemeClr val="dk1"/>
                </a:solidFill>
                <a:latin typeface="Open Sans"/>
                <a:ea typeface="Open Sans"/>
                <a:cs typeface="Open Sans"/>
                <a:sym typeface="Open Sans"/>
              </a:rPr>
              <a:t>hadn’t been locked!</a:t>
            </a:r>
            <a:endParaRPr sz="1600" b="1" i="0" u="none" strike="noStrike" cap="none">
              <a:solidFill>
                <a:schemeClr val="dk1"/>
              </a:solidFill>
              <a:latin typeface="Open Sans"/>
              <a:ea typeface="Open Sans"/>
              <a:cs typeface="Open Sans"/>
              <a:sym typeface="Open Sans"/>
            </a:endParaRPr>
          </a:p>
        </p:txBody>
      </p:sp>
      <p:sp>
        <p:nvSpPr>
          <p:cNvPr id="94" name="Shape 94"/>
          <p:cNvSpPr txBox="1"/>
          <p:nvPr/>
        </p:nvSpPr>
        <p:spPr>
          <a:xfrm>
            <a:off x="519426" y="1954707"/>
            <a:ext cx="8726700" cy="307800"/>
          </a:xfrm>
          <a:prstGeom prst="rect">
            <a:avLst/>
          </a:prstGeom>
          <a:solidFill>
            <a:srgbClr val="00B0F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lt1"/>
              </a:buClr>
              <a:buSzPts val="1400"/>
              <a:buFont typeface="Open Sans"/>
              <a:buNone/>
            </a:pPr>
            <a:r>
              <a:rPr lang="en-US">
                <a:solidFill>
                  <a:schemeClr val="lt1"/>
                </a:solidFill>
                <a:latin typeface="Open Sans"/>
                <a:ea typeface="Open Sans"/>
                <a:cs typeface="Open Sans"/>
                <a:sym typeface="Open Sans"/>
              </a:rPr>
              <a:t>Use 1: When the agent is unknown, obvious or is unimportant.</a:t>
            </a:r>
            <a:endParaRPr sz="1400" b="0" i="0" u="none" strike="noStrike" cap="none">
              <a:solidFill>
                <a:schemeClr val="lt1"/>
              </a:solidFill>
              <a:latin typeface="Open Sans"/>
              <a:ea typeface="Open Sans"/>
              <a:cs typeface="Open Sans"/>
              <a:sym typeface="Open Sans"/>
            </a:endParaRPr>
          </a:p>
        </p:txBody>
      </p:sp>
      <p:sp>
        <p:nvSpPr>
          <p:cNvPr id="95" name="Shape 95"/>
          <p:cNvSpPr txBox="1"/>
          <p:nvPr/>
        </p:nvSpPr>
        <p:spPr>
          <a:xfrm>
            <a:off x="498728" y="4538006"/>
            <a:ext cx="8768100" cy="307800"/>
          </a:xfrm>
          <a:prstGeom prst="rect">
            <a:avLst/>
          </a:prstGeom>
          <a:solidFill>
            <a:srgbClr val="00B0F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lt1"/>
              </a:buClr>
              <a:buSzPts val="1400"/>
              <a:buFont typeface="Open Sans"/>
              <a:buNone/>
            </a:pPr>
            <a:r>
              <a:rPr lang="en-US">
                <a:solidFill>
                  <a:schemeClr val="lt1"/>
                </a:solidFill>
                <a:latin typeface="Open Sans"/>
                <a:ea typeface="Open Sans"/>
                <a:cs typeface="Open Sans"/>
                <a:sym typeface="Open Sans"/>
              </a:rPr>
              <a:t>Use 2: To avoid talking of responsibility or blame. </a:t>
            </a:r>
            <a:endParaRPr sz="1400" b="0" i="0" u="none" strike="noStrike" cap="none">
              <a:solidFill>
                <a:schemeClr val="lt1"/>
              </a:solidFill>
              <a:latin typeface="Open Sans"/>
              <a:ea typeface="Open Sans"/>
              <a:cs typeface="Open Sans"/>
              <a:sym typeface="Open Sans"/>
            </a:endParaRPr>
          </a:p>
        </p:txBody>
      </p:sp>
      <p:sp>
        <p:nvSpPr>
          <p:cNvPr id="96" name="Shape 96"/>
          <p:cNvSpPr txBox="1"/>
          <p:nvPr/>
        </p:nvSpPr>
        <p:spPr>
          <a:xfrm>
            <a:off x="450600" y="229375"/>
            <a:ext cx="10486500" cy="807300"/>
          </a:xfrm>
          <a:prstGeom prst="rect">
            <a:avLst/>
          </a:prstGeom>
          <a:noFill/>
          <a:ln>
            <a:noFill/>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Clr>
                <a:schemeClr val="dk1"/>
              </a:buClr>
              <a:buSzPts val="1100"/>
              <a:buFont typeface="Rokkitt"/>
              <a:buNone/>
            </a:pPr>
            <a:r>
              <a:rPr lang="en-US" sz="4400" b="1" i="0" u="none" strike="noStrike" cap="none">
                <a:solidFill>
                  <a:srgbClr val="1C4587"/>
                </a:solidFill>
                <a:latin typeface="Open Sans"/>
                <a:ea typeface="Open Sans"/>
                <a:cs typeface="Open Sans"/>
                <a:sym typeface="Open Sans"/>
              </a:rPr>
              <a:t>Function: </a:t>
            </a:r>
            <a:r>
              <a:rPr lang="en-US" sz="4400">
                <a:solidFill>
                  <a:srgbClr val="1C4587"/>
                </a:solidFill>
                <a:latin typeface="Open Sans"/>
                <a:ea typeface="Open Sans"/>
                <a:cs typeface="Open Sans"/>
                <a:sym typeface="Open Sans"/>
              </a:rPr>
              <a:t>Common uses of the passive</a:t>
            </a:r>
            <a:endParaRPr sz="4400" b="0" i="0" u="none" strike="noStrike" cap="none">
              <a:solidFill>
                <a:srgbClr val="1C4587"/>
              </a:solidFill>
              <a:latin typeface="Open Sans"/>
              <a:ea typeface="Open Sans"/>
              <a:cs typeface="Open Sans"/>
              <a:sym typeface="Open Sans"/>
            </a:endParaRPr>
          </a:p>
        </p:txBody>
      </p:sp>
      <p:sp>
        <p:nvSpPr>
          <p:cNvPr id="97" name="Shape 97"/>
          <p:cNvSpPr/>
          <p:nvPr/>
        </p:nvSpPr>
        <p:spPr>
          <a:xfrm rot="-9126740" flipH="1">
            <a:off x="3567518" y="2503896"/>
            <a:ext cx="2604014" cy="213107"/>
          </a:xfrm>
          <a:prstGeom prst="arc">
            <a:avLst>
              <a:gd name="adj1" fmla="val 11030882"/>
              <a:gd name="adj2" fmla="val 21418574"/>
            </a:avLst>
          </a:prstGeom>
          <a:noFill/>
          <a:ln w="12700" cap="flat" cmpd="sng">
            <a:solidFill>
              <a:schemeClr val="dk1"/>
            </a:solidFill>
            <a:prstDash val="solid"/>
            <a:round/>
            <a:headEnd type="none" w="sm" len="sm"/>
            <a:tailEnd type="triangle" w="med" len="med"/>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dk1"/>
              </a:solidFill>
              <a:latin typeface="Arial"/>
              <a:ea typeface="Arial"/>
              <a:cs typeface="Arial"/>
              <a:sym typeface="Arial"/>
            </a:endParaRPr>
          </a:p>
        </p:txBody>
      </p:sp>
      <p:sp>
        <p:nvSpPr>
          <p:cNvPr id="98" name="Shape 98"/>
          <p:cNvSpPr/>
          <p:nvPr/>
        </p:nvSpPr>
        <p:spPr>
          <a:xfrm rot="-10192490" flipH="1">
            <a:off x="3129610" y="4582681"/>
            <a:ext cx="3713331" cy="1008894"/>
          </a:xfrm>
          <a:prstGeom prst="arc">
            <a:avLst>
              <a:gd name="adj1" fmla="val 10863601"/>
              <a:gd name="adj2" fmla="val 19879933"/>
            </a:avLst>
          </a:prstGeom>
          <a:noFill/>
          <a:ln w="12700" cap="flat" cmpd="sng">
            <a:solidFill>
              <a:schemeClr val="dk1"/>
            </a:solidFill>
            <a:prstDash val="solid"/>
            <a:round/>
            <a:headEnd type="none" w="sm" len="sm"/>
            <a:tailEnd type="triangle" w="med" len="med"/>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dk1"/>
              </a:solidFill>
              <a:latin typeface="Arial"/>
              <a:ea typeface="Arial"/>
              <a:cs typeface="Arial"/>
              <a:sym typeface="Arial"/>
            </a:endParaRPr>
          </a:p>
        </p:txBody>
      </p:sp>
      <p:sp>
        <p:nvSpPr>
          <p:cNvPr id="99" name="Shape 99"/>
          <p:cNvSpPr/>
          <p:nvPr/>
        </p:nvSpPr>
        <p:spPr>
          <a:xfrm rot="-3035564" flipH="1">
            <a:off x="2115951" y="2360217"/>
            <a:ext cx="1652100" cy="474465"/>
          </a:xfrm>
          <a:prstGeom prst="arc">
            <a:avLst>
              <a:gd name="adj1" fmla="val 12728288"/>
              <a:gd name="adj2" fmla="val 21172720"/>
            </a:avLst>
          </a:prstGeom>
          <a:noFill/>
          <a:ln w="12700" cap="flat" cmpd="sng">
            <a:solidFill>
              <a:schemeClr val="dk1"/>
            </a:solidFill>
            <a:prstDash val="solid"/>
            <a:round/>
            <a:headEnd type="none" w="sm" len="sm"/>
            <a:tailEnd type="triangle" w="med" len="med"/>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dk1"/>
              </a:solidFill>
              <a:latin typeface="Arial"/>
              <a:ea typeface="Arial"/>
              <a:cs typeface="Arial"/>
              <a:sym typeface="Arial"/>
            </a:endParaRPr>
          </a:p>
        </p:txBody>
      </p:sp>
      <p:pic>
        <p:nvPicPr>
          <p:cNvPr id="100" name="Shape 100"/>
          <p:cNvPicPr preferRelativeResize="0"/>
          <p:nvPr/>
        </p:nvPicPr>
        <p:blipFill rotWithShape="1">
          <a:blip r:embed="rId3">
            <a:alphaModFix/>
          </a:blip>
          <a:srcRect/>
          <a:stretch/>
        </p:blipFill>
        <p:spPr>
          <a:xfrm>
            <a:off x="10695075" y="1521163"/>
            <a:ext cx="1174874" cy="1174874"/>
          </a:xfrm>
          <a:prstGeom prst="rect">
            <a:avLst/>
          </a:prstGeom>
          <a:noFill/>
          <a:ln>
            <a:noFill/>
          </a:ln>
        </p:spPr>
      </p:pic>
      <p:sp>
        <p:nvSpPr>
          <p:cNvPr id="101" name="Shape 101"/>
          <p:cNvSpPr/>
          <p:nvPr/>
        </p:nvSpPr>
        <p:spPr>
          <a:xfrm>
            <a:off x="9578775" y="3951275"/>
            <a:ext cx="2358600" cy="1287000"/>
          </a:xfrm>
          <a:prstGeom prst="wedgeRoundRectCallout">
            <a:avLst>
              <a:gd name="adj1" fmla="val 35198"/>
              <a:gd name="adj2" fmla="val -79050"/>
              <a:gd name="adj3" fmla="val 16667"/>
            </a:avLst>
          </a:prstGeom>
          <a:solidFill>
            <a:srgbClr val="C9D52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350"/>
              <a:buFont typeface="Open Sans"/>
              <a:buNone/>
            </a:pPr>
            <a:r>
              <a:rPr lang="en-US" sz="1300">
                <a:solidFill>
                  <a:schemeClr val="lt1"/>
                </a:solidFill>
                <a:latin typeface="Open Sans"/>
                <a:ea typeface="Open Sans"/>
                <a:cs typeface="Open Sans"/>
                <a:sym typeface="Open Sans"/>
              </a:rPr>
              <a:t>The speaker doesn’t want to point blame at the person (Tim) who left the door unlocked, so avoids mentioning him.</a:t>
            </a:r>
            <a:endParaRPr sz="1300" b="0" i="0" u="none" strike="noStrike" cap="none">
              <a:solidFill>
                <a:schemeClr val="lt1"/>
              </a:solidFill>
              <a:latin typeface="Open Sans"/>
              <a:ea typeface="Open Sans"/>
              <a:cs typeface="Open Sans"/>
              <a:sym typeface="Open Sans"/>
            </a:endParaRPr>
          </a:p>
        </p:txBody>
      </p:sp>
      <p:sp>
        <p:nvSpPr>
          <p:cNvPr id="102" name="Shape 102"/>
          <p:cNvSpPr/>
          <p:nvPr/>
        </p:nvSpPr>
        <p:spPr>
          <a:xfrm>
            <a:off x="7840125" y="1032371"/>
            <a:ext cx="2652900" cy="731100"/>
          </a:xfrm>
          <a:prstGeom prst="wedgeRoundRectCallout">
            <a:avLst>
              <a:gd name="adj1" fmla="val 57858"/>
              <a:gd name="adj2" fmla="val 52322"/>
              <a:gd name="adj3" fmla="val 16667"/>
            </a:avLst>
          </a:prstGeom>
          <a:solidFill>
            <a:srgbClr val="C9D52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350"/>
              <a:buFont typeface="Open Sans"/>
              <a:buNone/>
            </a:pPr>
            <a:r>
              <a:rPr lang="en-US" sz="1300">
                <a:solidFill>
                  <a:schemeClr val="lt1"/>
                </a:solidFill>
                <a:latin typeface="Open Sans"/>
                <a:ea typeface="Open Sans"/>
                <a:cs typeface="Open Sans"/>
                <a:sym typeface="Open Sans"/>
              </a:rPr>
              <a:t>We don’t know who broke in.</a:t>
            </a:r>
            <a:endParaRPr sz="1300" b="0" i="0" u="none" strike="noStrike" cap="none">
              <a:solidFill>
                <a:schemeClr val="lt1"/>
              </a:solidFill>
              <a:latin typeface="Open Sans"/>
              <a:ea typeface="Open Sans"/>
              <a:cs typeface="Open Sans"/>
              <a:sym typeface="Open Sans"/>
            </a:endParaRPr>
          </a:p>
        </p:txBody>
      </p:sp>
      <p:sp>
        <p:nvSpPr>
          <p:cNvPr id="103" name="Shape 103"/>
          <p:cNvSpPr/>
          <p:nvPr/>
        </p:nvSpPr>
        <p:spPr>
          <a:xfrm>
            <a:off x="8034075" y="2747085"/>
            <a:ext cx="2652900" cy="807300"/>
          </a:xfrm>
          <a:prstGeom prst="wedgeRoundRectCallout">
            <a:avLst>
              <a:gd name="adj1" fmla="val 57148"/>
              <a:gd name="adj2" fmla="val -51715"/>
              <a:gd name="adj3" fmla="val 16667"/>
            </a:avLst>
          </a:prstGeom>
          <a:solidFill>
            <a:srgbClr val="C9D52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350"/>
              <a:buFont typeface="Open Sans"/>
              <a:buNone/>
            </a:pPr>
            <a:r>
              <a:rPr lang="en-US" sz="1300">
                <a:solidFill>
                  <a:schemeClr val="lt1"/>
                </a:solidFill>
                <a:latin typeface="Open Sans"/>
                <a:ea typeface="Open Sans"/>
                <a:cs typeface="Open Sans"/>
                <a:sym typeface="Open Sans"/>
              </a:rPr>
              <a:t>It’s obvious we are talking about the police.</a:t>
            </a:r>
            <a:endParaRPr sz="1300" b="0" i="0" u="none" strike="noStrike" cap="none">
              <a:solidFill>
                <a:schemeClr val="lt1"/>
              </a:solidFill>
              <a:latin typeface="Open Sans"/>
              <a:ea typeface="Open Sans"/>
              <a:cs typeface="Open Sans"/>
              <a:sym typeface="Open Sans"/>
            </a:endParaRPr>
          </a:p>
        </p:txBody>
      </p:sp>
      <p:sp>
        <p:nvSpPr>
          <p:cNvPr id="104" name="Shape 104"/>
          <p:cNvSpPr/>
          <p:nvPr/>
        </p:nvSpPr>
        <p:spPr>
          <a:xfrm>
            <a:off x="8444000" y="5660975"/>
            <a:ext cx="2652900" cy="904200"/>
          </a:xfrm>
          <a:prstGeom prst="wedgeRoundRectCallout">
            <a:avLst>
              <a:gd name="adj1" fmla="val 57652"/>
              <a:gd name="adj2" fmla="val -74140"/>
              <a:gd name="adj3" fmla="val 16667"/>
            </a:avLst>
          </a:prstGeom>
          <a:solidFill>
            <a:srgbClr val="C9D52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350"/>
              <a:buFont typeface="Open Sans"/>
              <a:buNone/>
            </a:pPr>
            <a:r>
              <a:rPr lang="en-US" sz="1300">
                <a:solidFill>
                  <a:schemeClr val="lt1"/>
                </a:solidFill>
                <a:latin typeface="Open Sans"/>
                <a:ea typeface="Open Sans"/>
                <a:cs typeface="Open Sans"/>
                <a:sym typeface="Open Sans"/>
              </a:rPr>
              <a:t>Notice how the passive voice can be in all tenses and structures. More on this later...</a:t>
            </a:r>
            <a:endParaRPr sz="1300" b="0" i="0" u="none" strike="noStrike" cap="none">
              <a:solidFill>
                <a:schemeClr val="lt1"/>
              </a:solidFill>
              <a:latin typeface="Open Sans"/>
              <a:ea typeface="Open Sans"/>
              <a:cs typeface="Open Sans"/>
              <a:sym typeface="Open Sans"/>
            </a:endParaRPr>
          </a:p>
        </p:txBody>
      </p:sp>
      <p:sp>
        <p:nvSpPr>
          <p:cNvPr id="105" name="Shape 105"/>
          <p:cNvSpPr txBox="1">
            <a:spLocks noGrp="1"/>
          </p:cNvSpPr>
          <p:nvPr>
            <p:ph type="ftr" idx="11"/>
          </p:nvPr>
        </p:nvSpPr>
        <p:spPr>
          <a:xfrm>
            <a:off x="275336" y="6343903"/>
            <a:ext cx="6327600" cy="3651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2"/>
              </a:buClr>
              <a:buSzPts val="1100"/>
              <a:buFont typeface="Open Sans"/>
              <a:buNone/>
            </a:pPr>
            <a:r>
              <a:rPr lang="en-US" sz="1100" b="0" i="0" u="none" strike="noStrike" cap="none">
                <a:solidFill>
                  <a:schemeClr val="dk2"/>
                </a:solidFill>
                <a:latin typeface="Open Sans"/>
                <a:ea typeface="Open Sans"/>
                <a:cs typeface="Open Sans"/>
                <a:sym typeface="Open Sans"/>
              </a:rPr>
              <a:t>Pearson  (c) 2018      Gold Experience 2nd Edition B2+</a:t>
            </a:r>
            <a:endParaRPr sz="1100" b="0" i="0" u="none" strike="noStrike" cap="none">
              <a:solidFill>
                <a:schemeClr val="dk2"/>
              </a:solidFill>
              <a:latin typeface="Open Sans"/>
              <a:ea typeface="Open Sans"/>
              <a:cs typeface="Open Sans"/>
              <a:sym typeface="Open San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4"/>
                                        </p:tgtEl>
                                        <p:attrNameLst>
                                          <p:attrName>style.visibility</p:attrName>
                                        </p:attrNameLst>
                                      </p:cBhvr>
                                      <p:to>
                                        <p:strVal val="visible"/>
                                      </p:to>
                                    </p:set>
                                    <p:animEffect transition="in" filter="fade">
                                      <p:cBhvr>
                                        <p:cTn id="7" dur="1000"/>
                                        <p:tgtEl>
                                          <p:spTgt spid="9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92"/>
                                        </p:tgtEl>
                                        <p:attrNameLst>
                                          <p:attrName>style.visibility</p:attrName>
                                        </p:attrNameLst>
                                      </p:cBhvr>
                                      <p:to>
                                        <p:strVal val="visible"/>
                                      </p:to>
                                    </p:set>
                                    <p:animEffect transition="in" filter="fade">
                                      <p:cBhvr>
                                        <p:cTn id="12" dur="1000"/>
                                        <p:tgtEl>
                                          <p:spTgt spid="9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99"/>
                                        </p:tgtEl>
                                        <p:attrNameLst>
                                          <p:attrName>style.visibility</p:attrName>
                                        </p:attrNameLst>
                                      </p:cBhvr>
                                      <p:to>
                                        <p:strVal val="visible"/>
                                      </p:to>
                                    </p:set>
                                    <p:animEffect transition="in" filter="fade">
                                      <p:cBhvr>
                                        <p:cTn id="17" dur="1000"/>
                                        <p:tgtEl>
                                          <p:spTgt spid="99"/>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00"/>
                                        </p:tgtEl>
                                        <p:attrNameLst>
                                          <p:attrName>style.visibility</p:attrName>
                                        </p:attrNameLst>
                                      </p:cBhvr>
                                      <p:to>
                                        <p:strVal val="visible"/>
                                      </p:to>
                                    </p:set>
                                    <p:animEffect transition="in" filter="fade">
                                      <p:cBhvr>
                                        <p:cTn id="22" dur="1000"/>
                                        <p:tgtEl>
                                          <p:spTgt spid="100"/>
                                        </p:tgtEl>
                                      </p:cBhvr>
                                    </p:animEffect>
                                  </p:childTnLst>
                                </p:cTn>
                              </p:par>
                              <p:par>
                                <p:cTn id="23" presetID="10" presetClass="entr" presetSubtype="0" fill="hold" nodeType="withEffect">
                                  <p:stCondLst>
                                    <p:cond delay="0"/>
                                  </p:stCondLst>
                                  <p:childTnLst>
                                    <p:set>
                                      <p:cBhvr>
                                        <p:cTn id="24" dur="1" fill="hold">
                                          <p:stCondLst>
                                            <p:cond delay="0"/>
                                          </p:stCondLst>
                                        </p:cTn>
                                        <p:tgtEl>
                                          <p:spTgt spid="102"/>
                                        </p:tgtEl>
                                        <p:attrNameLst>
                                          <p:attrName>style.visibility</p:attrName>
                                        </p:attrNameLst>
                                      </p:cBhvr>
                                      <p:to>
                                        <p:strVal val="visible"/>
                                      </p:to>
                                    </p:set>
                                    <p:animEffect transition="in" filter="fade">
                                      <p:cBhvr>
                                        <p:cTn id="25" dur="1000"/>
                                        <p:tgtEl>
                                          <p:spTgt spid="102"/>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nodeType="clickEffect">
                                  <p:stCondLst>
                                    <p:cond delay="0"/>
                                  </p:stCondLst>
                                  <p:childTnLst>
                                    <p:set>
                                      <p:cBhvr>
                                        <p:cTn id="29" dur="1" fill="hold">
                                          <p:stCondLst>
                                            <p:cond delay="0"/>
                                          </p:stCondLst>
                                        </p:cTn>
                                        <p:tgtEl>
                                          <p:spTgt spid="97"/>
                                        </p:tgtEl>
                                        <p:attrNameLst>
                                          <p:attrName>style.visibility</p:attrName>
                                        </p:attrNameLst>
                                      </p:cBhvr>
                                      <p:to>
                                        <p:strVal val="visible"/>
                                      </p:to>
                                    </p:set>
                                    <p:animEffect transition="in" filter="fade">
                                      <p:cBhvr>
                                        <p:cTn id="30" dur="1000"/>
                                        <p:tgtEl>
                                          <p:spTgt spid="97"/>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nodeType="clickEffect">
                                  <p:stCondLst>
                                    <p:cond delay="0"/>
                                  </p:stCondLst>
                                  <p:childTnLst>
                                    <p:set>
                                      <p:cBhvr>
                                        <p:cTn id="34" dur="1" fill="hold">
                                          <p:stCondLst>
                                            <p:cond delay="0"/>
                                          </p:stCondLst>
                                        </p:cTn>
                                        <p:tgtEl>
                                          <p:spTgt spid="103"/>
                                        </p:tgtEl>
                                        <p:attrNameLst>
                                          <p:attrName>style.visibility</p:attrName>
                                        </p:attrNameLst>
                                      </p:cBhvr>
                                      <p:to>
                                        <p:strVal val="visible"/>
                                      </p:to>
                                    </p:set>
                                    <p:animEffect transition="in" filter="fade">
                                      <p:cBhvr>
                                        <p:cTn id="35" dur="1000"/>
                                        <p:tgtEl>
                                          <p:spTgt spid="103"/>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nodeType="clickEffect">
                                  <p:stCondLst>
                                    <p:cond delay="0"/>
                                  </p:stCondLst>
                                  <p:childTnLst>
                                    <p:set>
                                      <p:cBhvr>
                                        <p:cTn id="39" dur="1" fill="hold">
                                          <p:stCondLst>
                                            <p:cond delay="0"/>
                                          </p:stCondLst>
                                        </p:cTn>
                                        <p:tgtEl>
                                          <p:spTgt spid="95"/>
                                        </p:tgtEl>
                                        <p:attrNameLst>
                                          <p:attrName>style.visibility</p:attrName>
                                        </p:attrNameLst>
                                      </p:cBhvr>
                                      <p:to>
                                        <p:strVal val="visible"/>
                                      </p:to>
                                    </p:set>
                                    <p:animEffect transition="in" filter="fade">
                                      <p:cBhvr>
                                        <p:cTn id="40" dur="1000"/>
                                        <p:tgtEl>
                                          <p:spTgt spid="95"/>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nodeType="clickEffect">
                                  <p:stCondLst>
                                    <p:cond delay="0"/>
                                  </p:stCondLst>
                                  <p:childTnLst>
                                    <p:set>
                                      <p:cBhvr>
                                        <p:cTn id="44" dur="1" fill="hold">
                                          <p:stCondLst>
                                            <p:cond delay="0"/>
                                          </p:stCondLst>
                                        </p:cTn>
                                        <p:tgtEl>
                                          <p:spTgt spid="93"/>
                                        </p:tgtEl>
                                        <p:attrNameLst>
                                          <p:attrName>style.visibility</p:attrName>
                                        </p:attrNameLst>
                                      </p:cBhvr>
                                      <p:to>
                                        <p:strVal val="visible"/>
                                      </p:to>
                                    </p:set>
                                    <p:animEffect transition="in" filter="fade">
                                      <p:cBhvr>
                                        <p:cTn id="45" dur="1000"/>
                                        <p:tgtEl>
                                          <p:spTgt spid="93"/>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nodeType="clickEffect">
                                  <p:stCondLst>
                                    <p:cond delay="0"/>
                                  </p:stCondLst>
                                  <p:childTnLst>
                                    <p:set>
                                      <p:cBhvr>
                                        <p:cTn id="49" dur="1" fill="hold">
                                          <p:stCondLst>
                                            <p:cond delay="0"/>
                                          </p:stCondLst>
                                        </p:cTn>
                                        <p:tgtEl>
                                          <p:spTgt spid="98"/>
                                        </p:tgtEl>
                                        <p:attrNameLst>
                                          <p:attrName>style.visibility</p:attrName>
                                        </p:attrNameLst>
                                      </p:cBhvr>
                                      <p:to>
                                        <p:strVal val="visible"/>
                                      </p:to>
                                    </p:set>
                                    <p:animEffect transition="in" filter="fade">
                                      <p:cBhvr>
                                        <p:cTn id="50" dur="1000"/>
                                        <p:tgtEl>
                                          <p:spTgt spid="98"/>
                                        </p:tgtEl>
                                      </p:cBhvr>
                                    </p:animEffect>
                                  </p:childTnLst>
                                </p:cTn>
                              </p:par>
                            </p:childTnLst>
                          </p:cTn>
                        </p:par>
                      </p:childTnLst>
                    </p:cTn>
                  </p:par>
                  <p:par>
                    <p:cTn id="51" fill="hold">
                      <p:stCondLst>
                        <p:cond delay="indefinite"/>
                      </p:stCondLst>
                      <p:childTnLst>
                        <p:par>
                          <p:cTn id="52" fill="hold">
                            <p:stCondLst>
                              <p:cond delay="0"/>
                            </p:stCondLst>
                            <p:childTnLst>
                              <p:par>
                                <p:cTn id="53" presetID="10" presetClass="entr" presetSubtype="0" fill="hold" nodeType="clickEffect">
                                  <p:stCondLst>
                                    <p:cond delay="0"/>
                                  </p:stCondLst>
                                  <p:childTnLst>
                                    <p:set>
                                      <p:cBhvr>
                                        <p:cTn id="54" dur="1" fill="hold">
                                          <p:stCondLst>
                                            <p:cond delay="0"/>
                                          </p:stCondLst>
                                        </p:cTn>
                                        <p:tgtEl>
                                          <p:spTgt spid="101"/>
                                        </p:tgtEl>
                                        <p:attrNameLst>
                                          <p:attrName>style.visibility</p:attrName>
                                        </p:attrNameLst>
                                      </p:cBhvr>
                                      <p:to>
                                        <p:strVal val="visible"/>
                                      </p:to>
                                    </p:set>
                                    <p:animEffect transition="in" filter="fade">
                                      <p:cBhvr>
                                        <p:cTn id="55" dur="1000"/>
                                        <p:tgtEl>
                                          <p:spTgt spid="101"/>
                                        </p:tgtEl>
                                      </p:cBhvr>
                                    </p:animEffect>
                                  </p:childTnLst>
                                </p:cTn>
                              </p:par>
                            </p:childTnLst>
                          </p:cTn>
                        </p:par>
                      </p:childTnLst>
                    </p:cTn>
                  </p:par>
                  <p:par>
                    <p:cTn id="56" fill="hold">
                      <p:stCondLst>
                        <p:cond delay="indefinite"/>
                      </p:stCondLst>
                      <p:childTnLst>
                        <p:par>
                          <p:cTn id="57" fill="hold">
                            <p:stCondLst>
                              <p:cond delay="0"/>
                            </p:stCondLst>
                            <p:childTnLst>
                              <p:par>
                                <p:cTn id="58" presetID="10" presetClass="entr" presetSubtype="0" fill="hold" nodeType="clickEffect">
                                  <p:stCondLst>
                                    <p:cond delay="0"/>
                                  </p:stCondLst>
                                  <p:childTnLst>
                                    <p:set>
                                      <p:cBhvr>
                                        <p:cTn id="59" dur="1" fill="hold">
                                          <p:stCondLst>
                                            <p:cond delay="0"/>
                                          </p:stCondLst>
                                        </p:cTn>
                                        <p:tgtEl>
                                          <p:spTgt spid="104"/>
                                        </p:tgtEl>
                                        <p:attrNameLst>
                                          <p:attrName>style.visibility</p:attrName>
                                        </p:attrNameLst>
                                      </p:cBhvr>
                                      <p:to>
                                        <p:strVal val="visible"/>
                                      </p:to>
                                    </p:set>
                                    <p:animEffect transition="in" filter="fade">
                                      <p:cBhvr>
                                        <p:cTn id="60" dur="1000"/>
                                        <p:tgtEl>
                                          <p:spTgt spid="10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CBE6F9"/>
        </a:solidFill>
        <a:effectLst/>
      </p:bgPr>
    </p:bg>
    <p:spTree>
      <p:nvGrpSpPr>
        <p:cNvPr id="1" name="Shape 109"/>
        <p:cNvGrpSpPr/>
        <p:nvPr/>
      </p:nvGrpSpPr>
      <p:grpSpPr>
        <a:xfrm>
          <a:off x="0" y="0"/>
          <a:ext cx="0" cy="0"/>
          <a:chOff x="0" y="0"/>
          <a:chExt cx="0" cy="0"/>
        </a:xfrm>
      </p:grpSpPr>
      <p:sp>
        <p:nvSpPr>
          <p:cNvPr id="110" name="Shape 110"/>
          <p:cNvSpPr txBox="1">
            <a:spLocks noGrp="1"/>
          </p:cNvSpPr>
          <p:nvPr>
            <p:ph type="title" idx="4294967295"/>
          </p:nvPr>
        </p:nvSpPr>
        <p:spPr>
          <a:xfrm>
            <a:off x="450600" y="229375"/>
            <a:ext cx="11135400" cy="1312200"/>
          </a:xfrm>
          <a:prstGeom prst="rect">
            <a:avLst/>
          </a:prstGeom>
          <a:noFill/>
          <a:ln>
            <a:noFill/>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Clr>
                <a:schemeClr val="dk1"/>
              </a:buClr>
              <a:buSzPts val="1100"/>
              <a:buFont typeface="Rokkitt"/>
              <a:buNone/>
            </a:pPr>
            <a:r>
              <a:rPr lang="en-US" sz="4400" b="1" i="0" u="none" strike="noStrike" cap="none">
                <a:solidFill>
                  <a:srgbClr val="1C4587"/>
                </a:solidFill>
                <a:latin typeface="Open Sans"/>
                <a:ea typeface="Open Sans"/>
                <a:cs typeface="Open Sans"/>
                <a:sym typeface="Open Sans"/>
              </a:rPr>
              <a:t>Function:</a:t>
            </a:r>
            <a:r>
              <a:rPr lang="en-US" sz="4400" b="1">
                <a:solidFill>
                  <a:srgbClr val="1C4587"/>
                </a:solidFill>
                <a:latin typeface="Open Sans"/>
                <a:ea typeface="Open Sans"/>
                <a:cs typeface="Open Sans"/>
                <a:sym typeface="Open Sans"/>
              </a:rPr>
              <a:t> </a:t>
            </a:r>
            <a:r>
              <a:rPr lang="en-US" sz="4400">
                <a:solidFill>
                  <a:srgbClr val="1C4587"/>
                </a:solidFill>
                <a:latin typeface="Open Sans"/>
                <a:ea typeface="Open Sans"/>
                <a:cs typeface="Open Sans"/>
                <a:sym typeface="Open Sans"/>
              </a:rPr>
              <a:t>Cohesion and Coherence</a:t>
            </a:r>
            <a:endParaRPr>
              <a:latin typeface="Open Sans"/>
              <a:ea typeface="Open Sans"/>
              <a:cs typeface="Open Sans"/>
              <a:sym typeface="Open Sans"/>
            </a:endParaRPr>
          </a:p>
        </p:txBody>
      </p:sp>
      <p:sp>
        <p:nvSpPr>
          <p:cNvPr id="111" name="Shape 111"/>
          <p:cNvSpPr txBox="1">
            <a:spLocks noGrp="1"/>
          </p:cNvSpPr>
          <p:nvPr>
            <p:ph type="body" idx="4294967295"/>
          </p:nvPr>
        </p:nvSpPr>
        <p:spPr>
          <a:xfrm>
            <a:off x="464550" y="944975"/>
            <a:ext cx="11622900" cy="733800"/>
          </a:xfrm>
          <a:prstGeom prst="rect">
            <a:avLst/>
          </a:prstGeom>
          <a:noFill/>
          <a:ln>
            <a:noFill/>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Clr>
                <a:srgbClr val="9E3611"/>
              </a:buClr>
              <a:buSzPts val="500"/>
              <a:buFont typeface="Noto Sans Symbols"/>
              <a:buNone/>
            </a:pPr>
            <a:r>
              <a:rPr lang="en-US" sz="2000" b="1">
                <a:solidFill>
                  <a:srgbClr val="1C4587"/>
                </a:solidFill>
                <a:latin typeface="Open Sans"/>
                <a:ea typeface="Open Sans"/>
                <a:cs typeface="Open Sans"/>
                <a:sym typeface="Open Sans"/>
              </a:rPr>
              <a:t>The passive voice can help a text be more cohesive and coherent. Look at these examples.</a:t>
            </a:r>
            <a:endParaRPr sz="2000" b="1" i="0" u="none" strike="noStrike" cap="none">
              <a:solidFill>
                <a:srgbClr val="1C4587"/>
              </a:solidFill>
              <a:latin typeface="Open Sans"/>
              <a:ea typeface="Open Sans"/>
              <a:cs typeface="Open Sans"/>
              <a:sym typeface="Open Sans"/>
            </a:endParaRPr>
          </a:p>
        </p:txBody>
      </p:sp>
      <p:sp>
        <p:nvSpPr>
          <p:cNvPr id="112" name="Shape 112"/>
          <p:cNvSpPr/>
          <p:nvPr/>
        </p:nvSpPr>
        <p:spPr>
          <a:xfrm>
            <a:off x="320146" y="5541728"/>
            <a:ext cx="1281300" cy="628500"/>
          </a:xfrm>
          <a:prstGeom prst="cloudCallout">
            <a:avLst>
              <a:gd name="adj1" fmla="val -5141"/>
              <a:gd name="adj2" fmla="val -101369"/>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F49C4E"/>
              </a:buClr>
              <a:buSzPts val="400"/>
              <a:buFont typeface="Open Sans"/>
              <a:buNone/>
            </a:pPr>
            <a:r>
              <a:rPr lang="en-US" i="1">
                <a:solidFill>
                  <a:srgbClr val="F49C4E"/>
                </a:solidFill>
                <a:latin typeface="Open Sans"/>
                <a:ea typeface="Open Sans"/>
                <a:cs typeface="Open Sans"/>
                <a:sym typeface="Open Sans"/>
              </a:rPr>
              <a:t>Maria</a:t>
            </a:r>
            <a:endParaRPr b="0" i="1" u="none" strike="noStrike" cap="none">
              <a:solidFill>
                <a:srgbClr val="F49C4E"/>
              </a:solidFill>
              <a:latin typeface="Open Sans"/>
              <a:ea typeface="Open Sans"/>
              <a:cs typeface="Open Sans"/>
              <a:sym typeface="Open Sans"/>
            </a:endParaRPr>
          </a:p>
        </p:txBody>
      </p:sp>
      <p:sp>
        <p:nvSpPr>
          <p:cNvPr id="113" name="Shape 113"/>
          <p:cNvSpPr/>
          <p:nvPr/>
        </p:nvSpPr>
        <p:spPr>
          <a:xfrm>
            <a:off x="8413925" y="5694400"/>
            <a:ext cx="2357100" cy="1114800"/>
          </a:xfrm>
          <a:prstGeom prst="cloudCallout">
            <a:avLst>
              <a:gd name="adj1" fmla="val 60114"/>
              <a:gd name="adj2" fmla="val -45423"/>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F49C4E"/>
              </a:buClr>
              <a:buSzPts val="400"/>
              <a:buFont typeface="Open Sans"/>
              <a:buNone/>
            </a:pPr>
            <a:r>
              <a:rPr lang="en-US" i="1">
                <a:solidFill>
                  <a:srgbClr val="F49C4E"/>
                </a:solidFill>
                <a:latin typeface="Open Sans"/>
                <a:ea typeface="Open Sans"/>
                <a:cs typeface="Open Sans"/>
                <a:sym typeface="Open Sans"/>
              </a:rPr>
              <a:t>  I’ve read about </a:t>
            </a:r>
            <a:r>
              <a:rPr lang="en-US" b="1" i="1">
                <a:solidFill>
                  <a:srgbClr val="F49C4E"/>
                </a:solidFill>
                <a:latin typeface="Open Sans"/>
                <a:ea typeface="Open Sans"/>
                <a:cs typeface="Open Sans"/>
                <a:sym typeface="Open Sans"/>
              </a:rPr>
              <a:t>the doctors. They </a:t>
            </a:r>
            <a:r>
              <a:rPr lang="en-US" i="1">
                <a:solidFill>
                  <a:srgbClr val="F49C4E"/>
                </a:solidFill>
                <a:latin typeface="Open Sans"/>
                <a:ea typeface="Open Sans"/>
                <a:cs typeface="Open Sans"/>
                <a:sym typeface="Open Sans"/>
              </a:rPr>
              <a:t>were all trained...</a:t>
            </a:r>
            <a:endParaRPr i="1" u="none" strike="noStrike" cap="none">
              <a:solidFill>
                <a:srgbClr val="F49C4E"/>
              </a:solidFill>
              <a:latin typeface="Open Sans"/>
              <a:ea typeface="Open Sans"/>
              <a:cs typeface="Open Sans"/>
              <a:sym typeface="Open Sans"/>
            </a:endParaRPr>
          </a:p>
        </p:txBody>
      </p:sp>
      <p:sp>
        <p:nvSpPr>
          <p:cNvPr id="114" name="Shape 114"/>
          <p:cNvSpPr/>
          <p:nvPr/>
        </p:nvSpPr>
        <p:spPr>
          <a:xfrm>
            <a:off x="6679475" y="6092925"/>
            <a:ext cx="1173600" cy="684000"/>
          </a:xfrm>
          <a:prstGeom prst="cloudCallout">
            <a:avLst>
              <a:gd name="adj1" fmla="val -44877"/>
              <a:gd name="adj2" fmla="val -45724"/>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F49C4E"/>
              </a:buClr>
              <a:buSzPts val="400"/>
              <a:buFont typeface="Open Sans"/>
              <a:buNone/>
            </a:pPr>
            <a:r>
              <a:rPr lang="en-US" i="1">
                <a:solidFill>
                  <a:srgbClr val="F49C4E"/>
                </a:solidFill>
                <a:latin typeface="Open Sans"/>
                <a:ea typeface="Open Sans"/>
                <a:cs typeface="Open Sans"/>
                <a:sym typeface="Open Sans"/>
              </a:rPr>
              <a:t>More</a:t>
            </a:r>
            <a:endParaRPr b="0" i="1" u="none" strike="noStrike" cap="none">
              <a:solidFill>
                <a:srgbClr val="F49C4E"/>
              </a:solidFill>
              <a:latin typeface="Open Sans"/>
              <a:ea typeface="Open Sans"/>
              <a:cs typeface="Open Sans"/>
              <a:sym typeface="Open Sans"/>
            </a:endParaRPr>
          </a:p>
        </p:txBody>
      </p:sp>
      <p:sp>
        <p:nvSpPr>
          <p:cNvPr id="115" name="Shape 115"/>
          <p:cNvSpPr/>
          <p:nvPr/>
        </p:nvSpPr>
        <p:spPr>
          <a:xfrm>
            <a:off x="3969625" y="4987414"/>
            <a:ext cx="2357100" cy="1821786"/>
          </a:xfrm>
          <a:prstGeom prst="cloudCallout">
            <a:avLst>
              <a:gd name="adj1" fmla="val -58285"/>
              <a:gd name="adj2" fmla="val -32064"/>
            </a:avLst>
          </a:prstGeom>
          <a:solidFill>
            <a:schemeClr val="lt1"/>
          </a:solidFill>
          <a:ln>
            <a:noFill/>
          </a:ln>
        </p:spPr>
        <p:txBody>
          <a:bodyPr spcFirstLastPara="1" wrap="square" lIns="91425" tIns="45700" rIns="91425" bIns="45700" anchor="ctr" anchorCtr="0">
            <a:noAutofit/>
          </a:bodyPr>
          <a:lstStyle/>
          <a:p>
            <a:pPr marL="457200" marR="0" lvl="0" indent="-317500" algn="ctr" rtl="0">
              <a:lnSpc>
                <a:spcPct val="100000"/>
              </a:lnSpc>
              <a:spcBef>
                <a:spcPts val="0"/>
              </a:spcBef>
              <a:spcAft>
                <a:spcPts val="0"/>
              </a:spcAft>
              <a:buClr>
                <a:srgbClr val="F49C4E"/>
              </a:buClr>
              <a:buSzPts val="1400"/>
              <a:buFont typeface="Open Sans"/>
              <a:buAutoNum type="arabicPeriod"/>
            </a:pPr>
            <a:r>
              <a:rPr lang="en-US" i="1" dirty="0">
                <a:solidFill>
                  <a:srgbClr val="F49C4E"/>
                </a:solidFill>
                <a:latin typeface="Open Sans"/>
                <a:ea typeface="Open Sans"/>
                <a:cs typeface="Open Sans"/>
                <a:sym typeface="Open Sans"/>
              </a:rPr>
              <a:t>She has been taken…</a:t>
            </a:r>
            <a:endParaRPr i="1" dirty="0">
              <a:solidFill>
                <a:srgbClr val="F49C4E"/>
              </a:solidFill>
              <a:latin typeface="Open Sans"/>
              <a:ea typeface="Open Sans"/>
              <a:cs typeface="Open Sans"/>
              <a:sym typeface="Open Sans"/>
            </a:endParaRPr>
          </a:p>
          <a:p>
            <a:pPr marL="457200" marR="0" lvl="0" indent="-317500" algn="ctr" rtl="0">
              <a:lnSpc>
                <a:spcPct val="100000"/>
              </a:lnSpc>
              <a:spcBef>
                <a:spcPts val="0"/>
              </a:spcBef>
              <a:spcAft>
                <a:spcPts val="0"/>
              </a:spcAft>
              <a:buClr>
                <a:srgbClr val="F49C4E"/>
              </a:buClr>
              <a:buSzPts val="1400"/>
              <a:buFont typeface="Open Sans"/>
              <a:buAutoNum type="arabicPeriod"/>
            </a:pPr>
            <a:r>
              <a:rPr lang="en-US" i="1" dirty="0">
                <a:solidFill>
                  <a:srgbClr val="F49C4E"/>
                </a:solidFill>
                <a:latin typeface="Open Sans"/>
                <a:ea typeface="Open Sans"/>
                <a:cs typeface="Open Sans"/>
                <a:sym typeface="Open Sans"/>
              </a:rPr>
              <a:t>she will be operated on...</a:t>
            </a:r>
            <a:endParaRPr i="1" dirty="0">
              <a:solidFill>
                <a:srgbClr val="F49C4E"/>
              </a:solidFill>
              <a:latin typeface="Open Sans"/>
              <a:ea typeface="Open Sans"/>
              <a:cs typeface="Open Sans"/>
              <a:sym typeface="Open Sans"/>
            </a:endParaRPr>
          </a:p>
        </p:txBody>
      </p:sp>
      <p:sp>
        <p:nvSpPr>
          <p:cNvPr id="116" name="Shape 116"/>
          <p:cNvSpPr txBox="1">
            <a:spLocks noGrp="1"/>
          </p:cNvSpPr>
          <p:nvPr>
            <p:ph type="ftr" idx="11"/>
          </p:nvPr>
        </p:nvSpPr>
        <p:spPr>
          <a:xfrm>
            <a:off x="275336" y="6343903"/>
            <a:ext cx="6327600" cy="3651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2"/>
              </a:buClr>
              <a:buSzPts val="1100"/>
              <a:buFont typeface="Open Sans"/>
              <a:buNone/>
            </a:pPr>
            <a:r>
              <a:rPr lang="en-US" sz="1100" b="0" i="0" u="none" strike="noStrike" cap="none">
                <a:solidFill>
                  <a:schemeClr val="dk2"/>
                </a:solidFill>
                <a:latin typeface="Open Sans"/>
                <a:ea typeface="Open Sans"/>
                <a:cs typeface="Open Sans"/>
                <a:sym typeface="Open Sans"/>
              </a:rPr>
              <a:t>Pearson  (c) 2018      Gold Experience 2nd Edition B2+</a:t>
            </a:r>
            <a:endParaRPr sz="1100" b="0" i="0" u="none" strike="noStrike" cap="none">
              <a:solidFill>
                <a:schemeClr val="dk2"/>
              </a:solidFill>
              <a:latin typeface="Open Sans"/>
              <a:ea typeface="Open Sans"/>
              <a:cs typeface="Open Sans"/>
              <a:sym typeface="Open Sans"/>
            </a:endParaRPr>
          </a:p>
        </p:txBody>
      </p:sp>
      <p:sp>
        <p:nvSpPr>
          <p:cNvPr id="117" name="Shape 117"/>
          <p:cNvSpPr/>
          <p:nvPr/>
        </p:nvSpPr>
        <p:spPr>
          <a:xfrm>
            <a:off x="6375425" y="4913175"/>
            <a:ext cx="2038500" cy="1114800"/>
          </a:xfrm>
          <a:prstGeom prst="wedgeRoundRectCallout">
            <a:avLst>
              <a:gd name="adj1" fmla="val -40719"/>
              <a:gd name="adj2" fmla="val -92301"/>
              <a:gd name="adj3" fmla="val 16667"/>
            </a:avLst>
          </a:prstGeom>
          <a:solidFill>
            <a:srgbClr val="F49C4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400"/>
              <a:buFont typeface="Open Sans"/>
              <a:buNone/>
            </a:pPr>
            <a:r>
              <a:rPr lang="en-US">
                <a:solidFill>
                  <a:schemeClr val="lt1"/>
                </a:solidFill>
                <a:latin typeface="Open Sans"/>
                <a:ea typeface="Open Sans"/>
                <a:cs typeface="Open Sans"/>
                <a:sym typeface="Open Sans"/>
              </a:rPr>
              <a:t>Do you think using the same subject makes the text more or less consistent?</a:t>
            </a:r>
            <a:endParaRPr/>
          </a:p>
        </p:txBody>
      </p:sp>
      <p:sp>
        <p:nvSpPr>
          <p:cNvPr id="118" name="Shape 118"/>
          <p:cNvSpPr/>
          <p:nvPr/>
        </p:nvSpPr>
        <p:spPr>
          <a:xfrm>
            <a:off x="9229050" y="3147100"/>
            <a:ext cx="2858400" cy="2504400"/>
          </a:xfrm>
          <a:prstGeom prst="wedgeRoundRectCallout">
            <a:avLst>
              <a:gd name="adj1" fmla="val -129404"/>
              <a:gd name="adj2" fmla="val -27735"/>
              <a:gd name="adj3" fmla="val 16667"/>
            </a:avLst>
          </a:prstGeom>
          <a:solidFill>
            <a:srgbClr val="F49C4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400"/>
              <a:buFont typeface="Open Sans"/>
              <a:buNone/>
            </a:pPr>
            <a:r>
              <a:rPr lang="en-US">
                <a:solidFill>
                  <a:schemeClr val="lt1"/>
                </a:solidFill>
                <a:latin typeface="Open Sans"/>
                <a:ea typeface="Open Sans"/>
                <a:cs typeface="Open Sans"/>
                <a:sym typeface="Open Sans"/>
              </a:rPr>
              <a:t>To be coherent, we often start a clause with previously given information. E.g. the object of the previous clause becomes the subject of the next. We can use the passive voice to do this.</a:t>
            </a:r>
            <a:endParaRPr>
              <a:solidFill>
                <a:schemeClr val="lt1"/>
              </a:solidFill>
              <a:latin typeface="Open Sans"/>
              <a:ea typeface="Open Sans"/>
              <a:cs typeface="Open Sans"/>
              <a:sym typeface="Open Sans"/>
            </a:endParaRPr>
          </a:p>
          <a:p>
            <a:pPr marL="0" marR="0" lvl="0" indent="0" algn="ctr" rtl="0">
              <a:lnSpc>
                <a:spcPct val="100000"/>
              </a:lnSpc>
              <a:spcBef>
                <a:spcPts val="0"/>
              </a:spcBef>
              <a:spcAft>
                <a:spcPts val="0"/>
              </a:spcAft>
              <a:buClr>
                <a:schemeClr val="lt1"/>
              </a:buClr>
              <a:buSzPts val="400"/>
              <a:buFont typeface="Open Sans"/>
              <a:buNone/>
            </a:pPr>
            <a:endParaRPr>
              <a:solidFill>
                <a:schemeClr val="lt1"/>
              </a:solidFill>
              <a:latin typeface="Open Sans"/>
              <a:ea typeface="Open Sans"/>
              <a:cs typeface="Open Sans"/>
              <a:sym typeface="Open Sans"/>
            </a:endParaRPr>
          </a:p>
          <a:p>
            <a:pPr marL="0" marR="0" lvl="0" indent="0" algn="ctr" rtl="0">
              <a:lnSpc>
                <a:spcPct val="100000"/>
              </a:lnSpc>
              <a:spcBef>
                <a:spcPts val="0"/>
              </a:spcBef>
              <a:spcAft>
                <a:spcPts val="0"/>
              </a:spcAft>
              <a:buClr>
                <a:schemeClr val="lt1"/>
              </a:buClr>
              <a:buSzPts val="400"/>
              <a:buFont typeface="Open Sans"/>
              <a:buNone/>
            </a:pPr>
            <a:r>
              <a:rPr lang="en-US">
                <a:solidFill>
                  <a:schemeClr val="lt1"/>
                </a:solidFill>
                <a:latin typeface="Open Sans"/>
                <a:ea typeface="Open Sans"/>
                <a:cs typeface="Open Sans"/>
                <a:sym typeface="Open Sans"/>
              </a:rPr>
              <a:t>Look at what the girl says and find an example of this.</a:t>
            </a:r>
            <a:endParaRPr>
              <a:solidFill>
                <a:schemeClr val="lt1"/>
              </a:solidFill>
              <a:latin typeface="Open Sans"/>
              <a:ea typeface="Open Sans"/>
              <a:cs typeface="Open Sans"/>
              <a:sym typeface="Open Sans"/>
            </a:endParaRPr>
          </a:p>
        </p:txBody>
      </p:sp>
      <p:sp>
        <p:nvSpPr>
          <p:cNvPr id="119" name="Shape 119"/>
          <p:cNvSpPr/>
          <p:nvPr/>
        </p:nvSpPr>
        <p:spPr>
          <a:xfrm>
            <a:off x="237625" y="3665762"/>
            <a:ext cx="1693500" cy="1486500"/>
          </a:xfrm>
          <a:prstGeom prst="wedgeRoundRectCallout">
            <a:avLst>
              <a:gd name="adj1" fmla="val 257489"/>
              <a:gd name="adj2" fmla="val -45648"/>
              <a:gd name="adj3" fmla="val 16667"/>
            </a:avLst>
          </a:prstGeom>
          <a:solidFill>
            <a:srgbClr val="F49C4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400"/>
              <a:buFont typeface="Open Sans"/>
              <a:buNone/>
            </a:pPr>
            <a:r>
              <a:rPr lang="en-US">
                <a:solidFill>
                  <a:schemeClr val="lt1"/>
                </a:solidFill>
                <a:latin typeface="Open Sans"/>
                <a:ea typeface="Open Sans"/>
                <a:cs typeface="Open Sans"/>
                <a:sym typeface="Open Sans"/>
              </a:rPr>
              <a:t>Look at what the boy says. The subject is the same in all of the clauses. Who is the subject?</a:t>
            </a:r>
            <a:endParaRPr>
              <a:latin typeface="Open Sans"/>
              <a:ea typeface="Open Sans"/>
              <a:cs typeface="Open Sans"/>
              <a:sym typeface="Open Sans"/>
            </a:endParaRPr>
          </a:p>
        </p:txBody>
      </p:sp>
      <p:sp>
        <p:nvSpPr>
          <p:cNvPr id="120" name="Shape 120"/>
          <p:cNvSpPr/>
          <p:nvPr/>
        </p:nvSpPr>
        <p:spPr>
          <a:xfrm>
            <a:off x="2683913" y="4284387"/>
            <a:ext cx="1853700" cy="825300"/>
          </a:xfrm>
          <a:prstGeom prst="wedgeRoundRectCallout">
            <a:avLst>
              <a:gd name="adj1" fmla="val 101937"/>
              <a:gd name="adj2" fmla="val -92106"/>
              <a:gd name="adj3" fmla="val 16667"/>
            </a:avLst>
          </a:prstGeom>
          <a:solidFill>
            <a:srgbClr val="F49C4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400"/>
              <a:buFont typeface="Open Sans"/>
              <a:buNone/>
            </a:pPr>
            <a:r>
              <a:rPr lang="en-US" dirty="0">
                <a:solidFill>
                  <a:schemeClr val="lt1"/>
                </a:solidFill>
                <a:latin typeface="Open Sans"/>
                <a:ea typeface="Open Sans"/>
                <a:cs typeface="Open Sans"/>
                <a:sym typeface="Open Sans"/>
              </a:rPr>
              <a:t>Which of the clauses are passive?</a:t>
            </a:r>
            <a:endParaRPr dirty="0"/>
          </a:p>
        </p:txBody>
      </p:sp>
      <p:pic>
        <p:nvPicPr>
          <p:cNvPr id="121" name="Shape 121"/>
          <p:cNvPicPr preferRelativeResize="0"/>
          <p:nvPr/>
        </p:nvPicPr>
        <p:blipFill rotWithShape="1">
          <a:blip r:embed="rId3">
            <a:alphaModFix/>
          </a:blip>
          <a:srcRect/>
          <a:stretch/>
        </p:blipFill>
        <p:spPr>
          <a:xfrm>
            <a:off x="5506803" y="3150657"/>
            <a:ext cx="1333185" cy="1333185"/>
          </a:xfrm>
          <a:prstGeom prst="rect">
            <a:avLst/>
          </a:prstGeom>
          <a:noFill/>
          <a:ln>
            <a:noFill/>
          </a:ln>
        </p:spPr>
      </p:pic>
      <p:pic>
        <p:nvPicPr>
          <p:cNvPr id="122" name="Shape 122"/>
          <p:cNvPicPr preferRelativeResize="0"/>
          <p:nvPr/>
        </p:nvPicPr>
        <p:blipFill rotWithShape="1">
          <a:blip r:embed="rId4">
            <a:alphaModFix/>
          </a:blip>
          <a:srcRect/>
          <a:stretch/>
        </p:blipFill>
        <p:spPr>
          <a:xfrm>
            <a:off x="1476237" y="1426375"/>
            <a:ext cx="1693501" cy="1693501"/>
          </a:xfrm>
          <a:prstGeom prst="rect">
            <a:avLst/>
          </a:prstGeom>
          <a:noFill/>
          <a:ln>
            <a:noFill/>
          </a:ln>
        </p:spPr>
      </p:pic>
      <p:pic>
        <p:nvPicPr>
          <p:cNvPr id="123" name="Shape 123"/>
          <p:cNvPicPr preferRelativeResize="0"/>
          <p:nvPr/>
        </p:nvPicPr>
        <p:blipFill rotWithShape="1">
          <a:blip r:embed="rId5">
            <a:alphaModFix/>
          </a:blip>
          <a:srcRect/>
          <a:stretch/>
        </p:blipFill>
        <p:spPr>
          <a:xfrm>
            <a:off x="9066200" y="1342660"/>
            <a:ext cx="1693501" cy="1693527"/>
          </a:xfrm>
          <a:prstGeom prst="rect">
            <a:avLst/>
          </a:prstGeom>
          <a:noFill/>
          <a:ln>
            <a:noFill/>
          </a:ln>
        </p:spPr>
      </p:pic>
      <p:sp>
        <p:nvSpPr>
          <p:cNvPr id="124" name="Shape 124"/>
          <p:cNvSpPr/>
          <p:nvPr/>
        </p:nvSpPr>
        <p:spPr>
          <a:xfrm>
            <a:off x="3785025" y="1426385"/>
            <a:ext cx="2357100" cy="1220700"/>
          </a:xfrm>
          <a:prstGeom prst="wedgeRoundRectCallout">
            <a:avLst>
              <a:gd name="adj1" fmla="val -71499"/>
              <a:gd name="adj2" fmla="val -14050"/>
              <a:gd name="adj3" fmla="val 16667"/>
            </a:avLst>
          </a:prstGeom>
          <a:solidFill>
            <a:srgbClr val="37B398"/>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350"/>
              <a:buFont typeface="Open Sans"/>
              <a:buNone/>
            </a:pPr>
            <a:r>
              <a:rPr lang="en-US">
                <a:solidFill>
                  <a:schemeClr val="lt1"/>
                </a:solidFill>
                <a:latin typeface="Open Sans"/>
                <a:ea typeface="Open Sans"/>
                <a:cs typeface="Open Sans"/>
                <a:sym typeface="Open Sans"/>
              </a:rPr>
              <a:t>Maria has fallen over and broken her leg! She has been taken to the hospital where she will be operated on.</a:t>
            </a:r>
            <a:endParaRPr sz="1400" b="0" i="0" u="none" strike="noStrike" cap="none">
              <a:solidFill>
                <a:schemeClr val="lt1"/>
              </a:solidFill>
              <a:latin typeface="Open Sans"/>
              <a:ea typeface="Open Sans"/>
              <a:cs typeface="Open Sans"/>
              <a:sym typeface="Open Sans"/>
            </a:endParaRPr>
          </a:p>
        </p:txBody>
      </p:sp>
      <p:sp>
        <p:nvSpPr>
          <p:cNvPr id="125" name="Shape 125"/>
          <p:cNvSpPr/>
          <p:nvPr/>
        </p:nvSpPr>
        <p:spPr>
          <a:xfrm>
            <a:off x="6314400" y="1426375"/>
            <a:ext cx="2457900" cy="1220700"/>
          </a:xfrm>
          <a:prstGeom prst="wedgeRoundRectCallout">
            <a:avLst>
              <a:gd name="adj1" fmla="val 64526"/>
              <a:gd name="adj2" fmla="val -26398"/>
              <a:gd name="adj3" fmla="val 16667"/>
            </a:avLst>
          </a:prstGeom>
          <a:solidFill>
            <a:srgbClr val="FCC13F"/>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350"/>
              <a:buFont typeface="Open Sans"/>
              <a:buNone/>
            </a:pPr>
            <a:r>
              <a:rPr lang="en-US">
                <a:solidFill>
                  <a:schemeClr val="lt1"/>
                </a:solidFill>
                <a:latin typeface="Open Sans"/>
                <a:ea typeface="Open Sans"/>
                <a:cs typeface="Open Sans"/>
                <a:sym typeface="Open Sans"/>
              </a:rPr>
              <a:t>Don’t worry! I’ve read about the doctors there. They were all trained at the best universities.</a:t>
            </a:r>
            <a:endParaRPr sz="1400" b="0" i="0" u="none" strike="noStrike" cap="none">
              <a:solidFill>
                <a:schemeClr val="lt1"/>
              </a:solidFill>
              <a:latin typeface="Open Sans"/>
              <a:ea typeface="Open Sans"/>
              <a:cs typeface="Open Sans"/>
              <a:sym typeface="Open San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2"/>
                                        </p:tgtEl>
                                        <p:attrNameLst>
                                          <p:attrName>style.visibility</p:attrName>
                                        </p:attrNameLst>
                                      </p:cBhvr>
                                      <p:to>
                                        <p:strVal val="visible"/>
                                      </p:to>
                                    </p:set>
                                    <p:animEffect transition="in" filter="fade">
                                      <p:cBhvr>
                                        <p:cTn id="7" dur="1000"/>
                                        <p:tgtEl>
                                          <p:spTgt spid="122"/>
                                        </p:tgtEl>
                                      </p:cBhvr>
                                    </p:animEffect>
                                  </p:childTnLst>
                                </p:cTn>
                              </p:par>
                              <p:par>
                                <p:cTn id="8" presetID="10" presetClass="entr" presetSubtype="0" fill="hold" nodeType="withEffect">
                                  <p:stCondLst>
                                    <p:cond delay="0"/>
                                  </p:stCondLst>
                                  <p:childTnLst>
                                    <p:set>
                                      <p:cBhvr>
                                        <p:cTn id="9" dur="1" fill="hold">
                                          <p:stCondLst>
                                            <p:cond delay="0"/>
                                          </p:stCondLst>
                                        </p:cTn>
                                        <p:tgtEl>
                                          <p:spTgt spid="124"/>
                                        </p:tgtEl>
                                        <p:attrNameLst>
                                          <p:attrName>style.visibility</p:attrName>
                                        </p:attrNameLst>
                                      </p:cBhvr>
                                      <p:to>
                                        <p:strVal val="visible"/>
                                      </p:to>
                                    </p:set>
                                    <p:animEffect transition="in" filter="fade">
                                      <p:cBhvr>
                                        <p:cTn id="10" dur="1000"/>
                                        <p:tgtEl>
                                          <p:spTgt spid="124"/>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125"/>
                                        </p:tgtEl>
                                        <p:attrNameLst>
                                          <p:attrName>style.visibility</p:attrName>
                                        </p:attrNameLst>
                                      </p:cBhvr>
                                      <p:to>
                                        <p:strVal val="visible"/>
                                      </p:to>
                                    </p:set>
                                    <p:animEffect transition="in" filter="fade">
                                      <p:cBhvr>
                                        <p:cTn id="15" dur="1000"/>
                                        <p:tgtEl>
                                          <p:spTgt spid="125"/>
                                        </p:tgtEl>
                                      </p:cBhvr>
                                    </p:animEffect>
                                  </p:childTnLst>
                                </p:cTn>
                              </p:par>
                              <p:par>
                                <p:cTn id="16" presetID="10" presetClass="entr" presetSubtype="0" fill="hold" nodeType="withEffect">
                                  <p:stCondLst>
                                    <p:cond delay="0"/>
                                  </p:stCondLst>
                                  <p:childTnLst>
                                    <p:set>
                                      <p:cBhvr>
                                        <p:cTn id="17" dur="1" fill="hold">
                                          <p:stCondLst>
                                            <p:cond delay="0"/>
                                          </p:stCondLst>
                                        </p:cTn>
                                        <p:tgtEl>
                                          <p:spTgt spid="123"/>
                                        </p:tgtEl>
                                        <p:attrNameLst>
                                          <p:attrName>style.visibility</p:attrName>
                                        </p:attrNameLst>
                                      </p:cBhvr>
                                      <p:to>
                                        <p:strVal val="visible"/>
                                      </p:to>
                                    </p:set>
                                    <p:animEffect transition="in" filter="fade">
                                      <p:cBhvr>
                                        <p:cTn id="18" dur="1000"/>
                                        <p:tgtEl>
                                          <p:spTgt spid="123"/>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121"/>
                                        </p:tgtEl>
                                        <p:attrNameLst>
                                          <p:attrName>style.visibility</p:attrName>
                                        </p:attrNameLst>
                                      </p:cBhvr>
                                      <p:to>
                                        <p:strVal val="visible"/>
                                      </p:to>
                                    </p:set>
                                    <p:animEffect transition="in" filter="fade">
                                      <p:cBhvr>
                                        <p:cTn id="23" dur="1000"/>
                                        <p:tgtEl>
                                          <p:spTgt spid="121"/>
                                        </p:tgtEl>
                                      </p:cBhvr>
                                    </p:animEffect>
                                  </p:childTnLst>
                                </p:cTn>
                              </p:par>
                              <p:par>
                                <p:cTn id="24" presetID="10" presetClass="entr" presetSubtype="0" fill="hold" nodeType="withEffect">
                                  <p:stCondLst>
                                    <p:cond delay="0"/>
                                  </p:stCondLst>
                                  <p:childTnLst>
                                    <p:set>
                                      <p:cBhvr>
                                        <p:cTn id="25" dur="1" fill="hold">
                                          <p:stCondLst>
                                            <p:cond delay="0"/>
                                          </p:stCondLst>
                                        </p:cTn>
                                        <p:tgtEl>
                                          <p:spTgt spid="119"/>
                                        </p:tgtEl>
                                        <p:attrNameLst>
                                          <p:attrName>style.visibility</p:attrName>
                                        </p:attrNameLst>
                                      </p:cBhvr>
                                      <p:to>
                                        <p:strVal val="visible"/>
                                      </p:to>
                                    </p:set>
                                    <p:animEffect transition="in" filter="fade">
                                      <p:cBhvr>
                                        <p:cTn id="26" dur="1000"/>
                                        <p:tgtEl>
                                          <p:spTgt spid="119"/>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nodeType="clickEffect">
                                  <p:stCondLst>
                                    <p:cond delay="0"/>
                                  </p:stCondLst>
                                  <p:childTnLst>
                                    <p:set>
                                      <p:cBhvr>
                                        <p:cTn id="30" dur="1" fill="hold">
                                          <p:stCondLst>
                                            <p:cond delay="0"/>
                                          </p:stCondLst>
                                        </p:cTn>
                                        <p:tgtEl>
                                          <p:spTgt spid="112"/>
                                        </p:tgtEl>
                                        <p:attrNameLst>
                                          <p:attrName>style.visibility</p:attrName>
                                        </p:attrNameLst>
                                      </p:cBhvr>
                                      <p:to>
                                        <p:strVal val="visible"/>
                                      </p:to>
                                    </p:set>
                                    <p:animEffect transition="in" filter="fade">
                                      <p:cBhvr>
                                        <p:cTn id="31" dur="1000"/>
                                        <p:tgtEl>
                                          <p:spTgt spid="112"/>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nodeType="clickEffect">
                                  <p:stCondLst>
                                    <p:cond delay="0"/>
                                  </p:stCondLst>
                                  <p:childTnLst>
                                    <p:set>
                                      <p:cBhvr>
                                        <p:cTn id="35" dur="1" fill="hold">
                                          <p:stCondLst>
                                            <p:cond delay="0"/>
                                          </p:stCondLst>
                                        </p:cTn>
                                        <p:tgtEl>
                                          <p:spTgt spid="120"/>
                                        </p:tgtEl>
                                        <p:attrNameLst>
                                          <p:attrName>style.visibility</p:attrName>
                                        </p:attrNameLst>
                                      </p:cBhvr>
                                      <p:to>
                                        <p:strVal val="visible"/>
                                      </p:to>
                                    </p:set>
                                    <p:animEffect transition="in" filter="fade">
                                      <p:cBhvr>
                                        <p:cTn id="36" dur="1000"/>
                                        <p:tgtEl>
                                          <p:spTgt spid="120"/>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nodeType="clickEffect">
                                  <p:stCondLst>
                                    <p:cond delay="0"/>
                                  </p:stCondLst>
                                  <p:childTnLst>
                                    <p:set>
                                      <p:cBhvr>
                                        <p:cTn id="40" dur="1" fill="hold">
                                          <p:stCondLst>
                                            <p:cond delay="0"/>
                                          </p:stCondLst>
                                        </p:cTn>
                                        <p:tgtEl>
                                          <p:spTgt spid="115"/>
                                        </p:tgtEl>
                                        <p:attrNameLst>
                                          <p:attrName>style.visibility</p:attrName>
                                        </p:attrNameLst>
                                      </p:cBhvr>
                                      <p:to>
                                        <p:strVal val="visible"/>
                                      </p:to>
                                    </p:set>
                                    <p:animEffect transition="in" filter="fade">
                                      <p:cBhvr>
                                        <p:cTn id="41" dur="1000"/>
                                        <p:tgtEl>
                                          <p:spTgt spid="115"/>
                                        </p:tgtEl>
                                      </p:cBhvr>
                                    </p:animEffect>
                                  </p:childTnLst>
                                </p:cTn>
                              </p:par>
                            </p:childTnLst>
                          </p:cTn>
                        </p:par>
                      </p:childTnLst>
                    </p:cTn>
                  </p:par>
                  <p:par>
                    <p:cTn id="42" fill="hold">
                      <p:stCondLst>
                        <p:cond delay="indefinite"/>
                      </p:stCondLst>
                      <p:childTnLst>
                        <p:par>
                          <p:cTn id="43" fill="hold">
                            <p:stCondLst>
                              <p:cond delay="0"/>
                            </p:stCondLst>
                            <p:childTnLst>
                              <p:par>
                                <p:cTn id="44" presetID="10" presetClass="entr" presetSubtype="0" fill="hold" nodeType="clickEffect">
                                  <p:stCondLst>
                                    <p:cond delay="0"/>
                                  </p:stCondLst>
                                  <p:childTnLst>
                                    <p:set>
                                      <p:cBhvr>
                                        <p:cTn id="45" dur="1" fill="hold">
                                          <p:stCondLst>
                                            <p:cond delay="0"/>
                                          </p:stCondLst>
                                        </p:cTn>
                                        <p:tgtEl>
                                          <p:spTgt spid="117"/>
                                        </p:tgtEl>
                                        <p:attrNameLst>
                                          <p:attrName>style.visibility</p:attrName>
                                        </p:attrNameLst>
                                      </p:cBhvr>
                                      <p:to>
                                        <p:strVal val="visible"/>
                                      </p:to>
                                    </p:set>
                                    <p:animEffect transition="in" filter="fade">
                                      <p:cBhvr>
                                        <p:cTn id="46" dur="1000"/>
                                        <p:tgtEl>
                                          <p:spTgt spid="117"/>
                                        </p:tgtEl>
                                      </p:cBhvr>
                                    </p:animEffect>
                                  </p:childTnLst>
                                </p:cTn>
                              </p:par>
                            </p:childTnLst>
                          </p:cTn>
                        </p:par>
                      </p:childTnLst>
                    </p:cTn>
                  </p:par>
                  <p:par>
                    <p:cTn id="47" fill="hold">
                      <p:stCondLst>
                        <p:cond delay="indefinite"/>
                      </p:stCondLst>
                      <p:childTnLst>
                        <p:par>
                          <p:cTn id="48" fill="hold">
                            <p:stCondLst>
                              <p:cond delay="0"/>
                            </p:stCondLst>
                            <p:childTnLst>
                              <p:par>
                                <p:cTn id="49" presetID="10" presetClass="entr" presetSubtype="0" fill="hold" nodeType="clickEffect">
                                  <p:stCondLst>
                                    <p:cond delay="0"/>
                                  </p:stCondLst>
                                  <p:childTnLst>
                                    <p:set>
                                      <p:cBhvr>
                                        <p:cTn id="50" dur="1" fill="hold">
                                          <p:stCondLst>
                                            <p:cond delay="0"/>
                                          </p:stCondLst>
                                        </p:cTn>
                                        <p:tgtEl>
                                          <p:spTgt spid="114"/>
                                        </p:tgtEl>
                                        <p:attrNameLst>
                                          <p:attrName>style.visibility</p:attrName>
                                        </p:attrNameLst>
                                      </p:cBhvr>
                                      <p:to>
                                        <p:strVal val="visible"/>
                                      </p:to>
                                    </p:set>
                                    <p:animEffect transition="in" filter="fade">
                                      <p:cBhvr>
                                        <p:cTn id="51" dur="1000"/>
                                        <p:tgtEl>
                                          <p:spTgt spid="114"/>
                                        </p:tgtEl>
                                      </p:cBhvr>
                                    </p:animEffect>
                                  </p:childTnLst>
                                </p:cTn>
                              </p:par>
                            </p:childTnLst>
                          </p:cTn>
                        </p:par>
                      </p:childTnLst>
                    </p:cTn>
                  </p:par>
                  <p:par>
                    <p:cTn id="52" fill="hold">
                      <p:stCondLst>
                        <p:cond delay="indefinite"/>
                      </p:stCondLst>
                      <p:childTnLst>
                        <p:par>
                          <p:cTn id="53" fill="hold">
                            <p:stCondLst>
                              <p:cond delay="0"/>
                            </p:stCondLst>
                            <p:childTnLst>
                              <p:par>
                                <p:cTn id="54" presetID="10" presetClass="entr" presetSubtype="0" fill="hold" nodeType="clickEffect">
                                  <p:stCondLst>
                                    <p:cond delay="0"/>
                                  </p:stCondLst>
                                  <p:childTnLst>
                                    <p:set>
                                      <p:cBhvr>
                                        <p:cTn id="55" dur="1" fill="hold">
                                          <p:stCondLst>
                                            <p:cond delay="0"/>
                                          </p:stCondLst>
                                        </p:cTn>
                                        <p:tgtEl>
                                          <p:spTgt spid="118"/>
                                        </p:tgtEl>
                                        <p:attrNameLst>
                                          <p:attrName>style.visibility</p:attrName>
                                        </p:attrNameLst>
                                      </p:cBhvr>
                                      <p:to>
                                        <p:strVal val="visible"/>
                                      </p:to>
                                    </p:set>
                                    <p:animEffect transition="in" filter="fade">
                                      <p:cBhvr>
                                        <p:cTn id="56" dur="1000"/>
                                        <p:tgtEl>
                                          <p:spTgt spid="118"/>
                                        </p:tgtEl>
                                      </p:cBhvr>
                                    </p:animEffect>
                                  </p:childTnLst>
                                </p:cTn>
                              </p:par>
                            </p:childTnLst>
                          </p:cTn>
                        </p:par>
                      </p:childTnLst>
                    </p:cTn>
                  </p:par>
                  <p:par>
                    <p:cTn id="57" fill="hold">
                      <p:stCondLst>
                        <p:cond delay="indefinite"/>
                      </p:stCondLst>
                      <p:childTnLst>
                        <p:par>
                          <p:cTn id="58" fill="hold">
                            <p:stCondLst>
                              <p:cond delay="0"/>
                            </p:stCondLst>
                            <p:childTnLst>
                              <p:par>
                                <p:cTn id="59" presetID="10" presetClass="entr" presetSubtype="0" fill="hold" nodeType="clickEffect">
                                  <p:stCondLst>
                                    <p:cond delay="0"/>
                                  </p:stCondLst>
                                  <p:childTnLst>
                                    <p:set>
                                      <p:cBhvr>
                                        <p:cTn id="60" dur="1" fill="hold">
                                          <p:stCondLst>
                                            <p:cond delay="0"/>
                                          </p:stCondLst>
                                        </p:cTn>
                                        <p:tgtEl>
                                          <p:spTgt spid="113"/>
                                        </p:tgtEl>
                                        <p:attrNameLst>
                                          <p:attrName>style.visibility</p:attrName>
                                        </p:attrNameLst>
                                      </p:cBhvr>
                                      <p:to>
                                        <p:strVal val="visible"/>
                                      </p:to>
                                    </p:set>
                                    <p:animEffect transition="in" filter="fade">
                                      <p:cBhvr>
                                        <p:cTn id="61" dur="1000"/>
                                        <p:tgtEl>
                                          <p:spTgt spid="1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Shape 129"/>
        <p:cNvGrpSpPr/>
        <p:nvPr/>
      </p:nvGrpSpPr>
      <p:grpSpPr>
        <a:xfrm>
          <a:off x="0" y="0"/>
          <a:ext cx="0" cy="0"/>
          <a:chOff x="0" y="0"/>
          <a:chExt cx="0" cy="0"/>
        </a:xfrm>
      </p:grpSpPr>
      <p:sp>
        <p:nvSpPr>
          <p:cNvPr id="130" name="Shape 130"/>
          <p:cNvSpPr txBox="1"/>
          <p:nvPr/>
        </p:nvSpPr>
        <p:spPr>
          <a:xfrm>
            <a:off x="450600" y="3115800"/>
            <a:ext cx="7583400" cy="5730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600"/>
              <a:buFont typeface="Open Sans"/>
              <a:buNone/>
            </a:pPr>
            <a:r>
              <a:rPr lang="en-US" sz="1600" b="1">
                <a:solidFill>
                  <a:schemeClr val="dk1"/>
                </a:solidFill>
                <a:latin typeface="Open Sans"/>
                <a:ea typeface="Open Sans"/>
                <a:cs typeface="Open Sans"/>
                <a:sym typeface="Open Sans"/>
              </a:rPr>
              <a:t>Maria </a:t>
            </a:r>
            <a:r>
              <a:rPr lang="en-US" sz="1600">
                <a:solidFill>
                  <a:schemeClr val="dk1"/>
                </a:solidFill>
                <a:latin typeface="Open Sans"/>
                <a:ea typeface="Open Sans"/>
                <a:cs typeface="Open Sans"/>
                <a:sym typeface="Open Sans"/>
              </a:rPr>
              <a:t>has fallen over and broken her leg. </a:t>
            </a:r>
            <a:r>
              <a:rPr lang="en-US" sz="1600" b="1">
                <a:solidFill>
                  <a:schemeClr val="dk1"/>
                </a:solidFill>
                <a:latin typeface="Open Sans"/>
                <a:ea typeface="Open Sans"/>
                <a:cs typeface="Open Sans"/>
                <a:sym typeface="Open Sans"/>
              </a:rPr>
              <a:t>She </a:t>
            </a:r>
            <a:r>
              <a:rPr lang="en-US" sz="1600" u="sng">
                <a:solidFill>
                  <a:schemeClr val="dk1"/>
                </a:solidFill>
                <a:latin typeface="Open Sans"/>
                <a:ea typeface="Open Sans"/>
                <a:cs typeface="Open Sans"/>
                <a:sym typeface="Open Sans"/>
              </a:rPr>
              <a:t>has been taken</a:t>
            </a:r>
            <a:r>
              <a:rPr lang="en-US" sz="1600">
                <a:solidFill>
                  <a:schemeClr val="dk1"/>
                </a:solidFill>
                <a:latin typeface="Open Sans"/>
                <a:ea typeface="Open Sans"/>
                <a:cs typeface="Open Sans"/>
                <a:sym typeface="Open Sans"/>
              </a:rPr>
              <a:t> to the hospital where </a:t>
            </a:r>
            <a:r>
              <a:rPr lang="en-US" sz="1600" b="1">
                <a:solidFill>
                  <a:schemeClr val="dk1"/>
                </a:solidFill>
                <a:latin typeface="Open Sans"/>
                <a:ea typeface="Open Sans"/>
                <a:cs typeface="Open Sans"/>
                <a:sym typeface="Open Sans"/>
              </a:rPr>
              <a:t>she</a:t>
            </a:r>
            <a:r>
              <a:rPr lang="en-US" sz="1600">
                <a:solidFill>
                  <a:schemeClr val="dk1"/>
                </a:solidFill>
                <a:latin typeface="Open Sans"/>
                <a:ea typeface="Open Sans"/>
                <a:cs typeface="Open Sans"/>
                <a:sym typeface="Open Sans"/>
              </a:rPr>
              <a:t> </a:t>
            </a:r>
            <a:r>
              <a:rPr lang="en-US" sz="1600" u="sng">
                <a:solidFill>
                  <a:schemeClr val="dk1"/>
                </a:solidFill>
                <a:latin typeface="Open Sans"/>
                <a:ea typeface="Open Sans"/>
                <a:cs typeface="Open Sans"/>
                <a:sym typeface="Open Sans"/>
              </a:rPr>
              <a:t>will be operated on.</a:t>
            </a:r>
            <a:endParaRPr sz="1600" i="0" u="sng" strike="noStrike" cap="none">
              <a:solidFill>
                <a:schemeClr val="dk1"/>
              </a:solidFill>
              <a:latin typeface="Open Sans"/>
              <a:ea typeface="Open Sans"/>
              <a:cs typeface="Open Sans"/>
              <a:sym typeface="Open Sans"/>
            </a:endParaRPr>
          </a:p>
        </p:txBody>
      </p:sp>
      <p:sp>
        <p:nvSpPr>
          <p:cNvPr id="131" name="Shape 131"/>
          <p:cNvSpPr txBox="1"/>
          <p:nvPr/>
        </p:nvSpPr>
        <p:spPr>
          <a:xfrm>
            <a:off x="450600" y="5643125"/>
            <a:ext cx="7188300" cy="5730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600"/>
              <a:buFont typeface="Open Sans"/>
              <a:buNone/>
            </a:pPr>
            <a:r>
              <a:rPr lang="en-US" sz="1600">
                <a:solidFill>
                  <a:schemeClr val="dk1"/>
                </a:solidFill>
                <a:latin typeface="Open Sans"/>
                <a:ea typeface="Open Sans"/>
                <a:cs typeface="Open Sans"/>
                <a:sym typeface="Open Sans"/>
              </a:rPr>
              <a:t>Don’t worry! I’ve read about </a:t>
            </a:r>
            <a:r>
              <a:rPr lang="en-US" sz="1600" b="1">
                <a:solidFill>
                  <a:schemeClr val="dk1"/>
                </a:solidFill>
                <a:latin typeface="Open Sans"/>
                <a:ea typeface="Open Sans"/>
                <a:cs typeface="Open Sans"/>
                <a:sym typeface="Open Sans"/>
              </a:rPr>
              <a:t>the doctors </a:t>
            </a:r>
            <a:r>
              <a:rPr lang="en-US" sz="1600">
                <a:solidFill>
                  <a:schemeClr val="dk1"/>
                </a:solidFill>
                <a:latin typeface="Open Sans"/>
                <a:ea typeface="Open Sans"/>
                <a:cs typeface="Open Sans"/>
                <a:sym typeface="Open Sans"/>
              </a:rPr>
              <a:t>there. </a:t>
            </a:r>
            <a:r>
              <a:rPr lang="en-US" sz="1600" b="1">
                <a:solidFill>
                  <a:schemeClr val="dk1"/>
                </a:solidFill>
                <a:latin typeface="Open Sans"/>
                <a:ea typeface="Open Sans"/>
                <a:cs typeface="Open Sans"/>
                <a:sym typeface="Open Sans"/>
              </a:rPr>
              <a:t>They </a:t>
            </a:r>
            <a:r>
              <a:rPr lang="en-US" sz="1600" u="sng">
                <a:solidFill>
                  <a:schemeClr val="dk1"/>
                </a:solidFill>
                <a:latin typeface="Open Sans"/>
                <a:ea typeface="Open Sans"/>
                <a:cs typeface="Open Sans"/>
                <a:sym typeface="Open Sans"/>
              </a:rPr>
              <a:t>were all trained</a:t>
            </a:r>
            <a:r>
              <a:rPr lang="en-US" sz="1600">
                <a:solidFill>
                  <a:schemeClr val="dk1"/>
                </a:solidFill>
                <a:latin typeface="Open Sans"/>
                <a:ea typeface="Open Sans"/>
                <a:cs typeface="Open Sans"/>
                <a:sym typeface="Open Sans"/>
              </a:rPr>
              <a:t> at the best universities.</a:t>
            </a:r>
            <a:endParaRPr sz="1600" i="0" strike="noStrike" cap="none">
              <a:solidFill>
                <a:schemeClr val="dk1"/>
              </a:solidFill>
              <a:latin typeface="Open Sans"/>
              <a:ea typeface="Open Sans"/>
              <a:cs typeface="Open Sans"/>
              <a:sym typeface="Open Sans"/>
            </a:endParaRPr>
          </a:p>
        </p:txBody>
      </p:sp>
      <p:sp>
        <p:nvSpPr>
          <p:cNvPr id="132" name="Shape 132"/>
          <p:cNvSpPr txBox="1"/>
          <p:nvPr/>
        </p:nvSpPr>
        <p:spPr>
          <a:xfrm>
            <a:off x="519426" y="1954707"/>
            <a:ext cx="8726700" cy="307800"/>
          </a:xfrm>
          <a:prstGeom prst="rect">
            <a:avLst/>
          </a:prstGeom>
          <a:solidFill>
            <a:srgbClr val="00B0F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lt1"/>
              </a:buClr>
              <a:buSzPts val="1400"/>
              <a:buFont typeface="Open Sans"/>
              <a:buNone/>
            </a:pPr>
            <a:r>
              <a:rPr lang="en-US">
                <a:solidFill>
                  <a:schemeClr val="lt1"/>
                </a:solidFill>
                <a:latin typeface="Open Sans"/>
                <a:ea typeface="Open Sans"/>
                <a:cs typeface="Open Sans"/>
                <a:sym typeface="Open Sans"/>
              </a:rPr>
              <a:t>Use 3: To make texts more consistent by starting clauses with the same subject.</a:t>
            </a:r>
            <a:endParaRPr sz="1400" b="0" i="0" u="none" strike="noStrike" cap="none">
              <a:solidFill>
                <a:schemeClr val="lt1"/>
              </a:solidFill>
              <a:latin typeface="Open Sans"/>
              <a:ea typeface="Open Sans"/>
              <a:cs typeface="Open Sans"/>
              <a:sym typeface="Open Sans"/>
            </a:endParaRPr>
          </a:p>
        </p:txBody>
      </p:sp>
      <p:sp>
        <p:nvSpPr>
          <p:cNvPr id="133" name="Shape 133"/>
          <p:cNvSpPr txBox="1"/>
          <p:nvPr/>
        </p:nvSpPr>
        <p:spPr>
          <a:xfrm>
            <a:off x="498728" y="4538006"/>
            <a:ext cx="8768100" cy="307800"/>
          </a:xfrm>
          <a:prstGeom prst="rect">
            <a:avLst/>
          </a:prstGeom>
          <a:solidFill>
            <a:srgbClr val="00B0F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lt1"/>
              </a:buClr>
              <a:buSzPts val="1400"/>
              <a:buFont typeface="Open Sans"/>
              <a:buNone/>
            </a:pPr>
            <a:r>
              <a:rPr lang="en-US">
                <a:solidFill>
                  <a:schemeClr val="lt1"/>
                </a:solidFill>
                <a:latin typeface="Open Sans"/>
                <a:ea typeface="Open Sans"/>
                <a:cs typeface="Open Sans"/>
                <a:sym typeface="Open Sans"/>
              </a:rPr>
              <a:t>Use 4: To make texts more coherent by always starting a sentence with </a:t>
            </a:r>
            <a:r>
              <a:rPr lang="en-US" b="1">
                <a:solidFill>
                  <a:schemeClr val="lt1"/>
                </a:solidFill>
                <a:latin typeface="Open Sans"/>
                <a:ea typeface="Open Sans"/>
                <a:cs typeface="Open Sans"/>
                <a:sym typeface="Open Sans"/>
              </a:rPr>
              <a:t>given </a:t>
            </a:r>
            <a:r>
              <a:rPr lang="en-US">
                <a:solidFill>
                  <a:schemeClr val="lt1"/>
                </a:solidFill>
                <a:latin typeface="Open Sans"/>
                <a:ea typeface="Open Sans"/>
                <a:cs typeface="Open Sans"/>
                <a:sym typeface="Open Sans"/>
              </a:rPr>
              <a:t>information. </a:t>
            </a:r>
            <a:endParaRPr sz="1400" b="0" i="0" u="none" strike="noStrike" cap="none">
              <a:solidFill>
                <a:schemeClr val="lt1"/>
              </a:solidFill>
              <a:latin typeface="Open Sans"/>
              <a:ea typeface="Open Sans"/>
              <a:cs typeface="Open Sans"/>
              <a:sym typeface="Open Sans"/>
            </a:endParaRPr>
          </a:p>
        </p:txBody>
      </p:sp>
      <p:sp>
        <p:nvSpPr>
          <p:cNvPr id="134" name="Shape 134"/>
          <p:cNvSpPr txBox="1"/>
          <p:nvPr/>
        </p:nvSpPr>
        <p:spPr>
          <a:xfrm>
            <a:off x="450600" y="229375"/>
            <a:ext cx="10486500" cy="807300"/>
          </a:xfrm>
          <a:prstGeom prst="rect">
            <a:avLst/>
          </a:prstGeom>
          <a:noFill/>
          <a:ln>
            <a:noFill/>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Clr>
                <a:schemeClr val="dk1"/>
              </a:buClr>
              <a:buSzPts val="1100"/>
              <a:buFont typeface="Rokkitt"/>
              <a:buNone/>
            </a:pPr>
            <a:r>
              <a:rPr lang="en-US" sz="4400" b="1" i="0" u="none" strike="noStrike" cap="none" dirty="0">
                <a:solidFill>
                  <a:srgbClr val="1C4587"/>
                </a:solidFill>
                <a:latin typeface="Open Sans"/>
                <a:ea typeface="Open Sans"/>
                <a:cs typeface="Open Sans"/>
                <a:sym typeface="Open Sans"/>
              </a:rPr>
              <a:t>Function: </a:t>
            </a:r>
            <a:r>
              <a:rPr lang="en-US" sz="4400" dirty="0">
                <a:solidFill>
                  <a:srgbClr val="1C4587"/>
                </a:solidFill>
                <a:latin typeface="Open Sans"/>
                <a:ea typeface="Open Sans"/>
                <a:cs typeface="Open Sans"/>
                <a:sym typeface="Open Sans"/>
              </a:rPr>
              <a:t>Cohesion and Coherence</a:t>
            </a:r>
            <a:endParaRPr sz="4400" b="0" i="0" u="none" strike="noStrike" cap="none" dirty="0">
              <a:solidFill>
                <a:srgbClr val="1C4587"/>
              </a:solidFill>
              <a:latin typeface="Open Sans"/>
              <a:ea typeface="Open Sans"/>
              <a:cs typeface="Open Sans"/>
              <a:sym typeface="Open Sans"/>
            </a:endParaRPr>
          </a:p>
        </p:txBody>
      </p:sp>
      <p:pic>
        <p:nvPicPr>
          <p:cNvPr id="135" name="Shape 135"/>
          <p:cNvPicPr preferRelativeResize="0"/>
          <p:nvPr/>
        </p:nvPicPr>
        <p:blipFill rotWithShape="1">
          <a:blip r:embed="rId3">
            <a:alphaModFix/>
          </a:blip>
          <a:srcRect/>
          <a:stretch/>
        </p:blipFill>
        <p:spPr>
          <a:xfrm>
            <a:off x="10928725" y="2771488"/>
            <a:ext cx="1174874" cy="1174874"/>
          </a:xfrm>
          <a:prstGeom prst="rect">
            <a:avLst/>
          </a:prstGeom>
          <a:noFill/>
          <a:ln>
            <a:noFill/>
          </a:ln>
        </p:spPr>
      </p:pic>
      <p:sp>
        <p:nvSpPr>
          <p:cNvPr id="136" name="Shape 136"/>
          <p:cNvSpPr/>
          <p:nvPr/>
        </p:nvSpPr>
        <p:spPr>
          <a:xfrm>
            <a:off x="7981425" y="3397500"/>
            <a:ext cx="2652900" cy="763500"/>
          </a:xfrm>
          <a:prstGeom prst="wedgeRoundRectCallout">
            <a:avLst>
              <a:gd name="adj1" fmla="val 59989"/>
              <a:gd name="adj2" fmla="val -27367"/>
              <a:gd name="adj3" fmla="val 16667"/>
            </a:avLst>
          </a:prstGeom>
          <a:solidFill>
            <a:srgbClr val="C9D52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350"/>
              <a:buFont typeface="Open Sans"/>
              <a:buNone/>
            </a:pPr>
            <a:r>
              <a:rPr lang="en-US" sz="1300">
                <a:solidFill>
                  <a:schemeClr val="lt1"/>
                </a:solidFill>
                <a:latin typeface="Open Sans"/>
                <a:ea typeface="Open Sans"/>
                <a:cs typeface="Open Sans"/>
                <a:sym typeface="Open Sans"/>
              </a:rPr>
              <a:t>The passive voice helps us do this.</a:t>
            </a:r>
            <a:endParaRPr sz="1300" b="0" i="0" u="none" strike="noStrike" cap="none">
              <a:solidFill>
                <a:schemeClr val="lt1"/>
              </a:solidFill>
              <a:latin typeface="Open Sans"/>
              <a:ea typeface="Open Sans"/>
              <a:cs typeface="Open Sans"/>
              <a:sym typeface="Open Sans"/>
            </a:endParaRPr>
          </a:p>
        </p:txBody>
      </p:sp>
      <p:sp>
        <p:nvSpPr>
          <p:cNvPr id="137" name="Shape 137"/>
          <p:cNvSpPr/>
          <p:nvPr/>
        </p:nvSpPr>
        <p:spPr>
          <a:xfrm>
            <a:off x="7981425" y="2420747"/>
            <a:ext cx="2652900" cy="807300"/>
          </a:xfrm>
          <a:prstGeom prst="wedgeRoundRectCallout">
            <a:avLst>
              <a:gd name="adj1" fmla="val 60344"/>
              <a:gd name="adj2" fmla="val 43386"/>
              <a:gd name="adj3" fmla="val 16667"/>
            </a:avLst>
          </a:prstGeom>
          <a:solidFill>
            <a:srgbClr val="C9D52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350"/>
              <a:buFont typeface="Open Sans"/>
              <a:buNone/>
            </a:pPr>
            <a:r>
              <a:rPr lang="en-US" sz="1300">
                <a:solidFill>
                  <a:schemeClr val="lt1"/>
                </a:solidFill>
                <a:latin typeface="Open Sans"/>
                <a:ea typeface="Open Sans"/>
                <a:cs typeface="Open Sans"/>
                <a:sym typeface="Open Sans"/>
              </a:rPr>
              <a:t>The same subject.</a:t>
            </a:r>
            <a:endParaRPr sz="1300" b="0" i="0" u="none" strike="noStrike" cap="none">
              <a:solidFill>
                <a:schemeClr val="lt1"/>
              </a:solidFill>
              <a:latin typeface="Open Sans"/>
              <a:ea typeface="Open Sans"/>
              <a:cs typeface="Open Sans"/>
              <a:sym typeface="Open Sans"/>
            </a:endParaRPr>
          </a:p>
        </p:txBody>
      </p:sp>
      <p:sp>
        <p:nvSpPr>
          <p:cNvPr id="138" name="Shape 138"/>
          <p:cNvSpPr/>
          <p:nvPr/>
        </p:nvSpPr>
        <p:spPr>
          <a:xfrm>
            <a:off x="7981425" y="5023100"/>
            <a:ext cx="2652900" cy="807300"/>
          </a:xfrm>
          <a:prstGeom prst="wedgeRoundRectCallout">
            <a:avLst>
              <a:gd name="adj1" fmla="val 70800"/>
              <a:gd name="adj2" fmla="val -49226"/>
              <a:gd name="adj3" fmla="val 16667"/>
            </a:avLst>
          </a:prstGeom>
          <a:solidFill>
            <a:srgbClr val="C9D52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350"/>
              <a:buFont typeface="Open Sans"/>
              <a:buNone/>
            </a:pPr>
            <a:r>
              <a:rPr lang="en-US" sz="1300">
                <a:solidFill>
                  <a:schemeClr val="lt1"/>
                </a:solidFill>
                <a:latin typeface="Open Sans"/>
                <a:ea typeface="Open Sans"/>
                <a:cs typeface="Open Sans"/>
                <a:sym typeface="Open Sans"/>
              </a:rPr>
              <a:t>The object of clause 1 becomes the subject of clause 2.</a:t>
            </a:r>
            <a:endParaRPr sz="1300" b="0" i="0" u="none" strike="noStrike" cap="none">
              <a:solidFill>
                <a:schemeClr val="lt1"/>
              </a:solidFill>
              <a:latin typeface="Open Sans"/>
              <a:ea typeface="Open Sans"/>
              <a:cs typeface="Open Sans"/>
              <a:sym typeface="Open Sans"/>
            </a:endParaRPr>
          </a:p>
        </p:txBody>
      </p:sp>
      <p:sp>
        <p:nvSpPr>
          <p:cNvPr id="139" name="Shape 139"/>
          <p:cNvSpPr/>
          <p:nvPr/>
        </p:nvSpPr>
        <p:spPr>
          <a:xfrm rot="-267526" flipH="1">
            <a:off x="816974" y="2717730"/>
            <a:ext cx="10558054" cy="213339"/>
          </a:xfrm>
          <a:prstGeom prst="arc">
            <a:avLst>
              <a:gd name="adj1" fmla="val 10973544"/>
              <a:gd name="adj2" fmla="val 21580913"/>
            </a:avLst>
          </a:prstGeom>
          <a:noFill/>
          <a:ln w="12700" cap="flat" cmpd="sng">
            <a:solidFill>
              <a:srgbClr val="38761D"/>
            </a:solidFill>
            <a:prstDash val="solid"/>
            <a:round/>
            <a:headEnd type="none" w="sm" len="sm"/>
            <a:tailEnd type="triangle" w="med" len="med"/>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dk1"/>
              </a:solidFill>
              <a:latin typeface="Arial"/>
              <a:ea typeface="Arial"/>
              <a:cs typeface="Arial"/>
              <a:sym typeface="Arial"/>
            </a:endParaRPr>
          </a:p>
        </p:txBody>
      </p:sp>
      <p:sp>
        <p:nvSpPr>
          <p:cNvPr id="140" name="Shape 140"/>
          <p:cNvSpPr/>
          <p:nvPr/>
        </p:nvSpPr>
        <p:spPr>
          <a:xfrm rot="-279561" flipH="1">
            <a:off x="4672782" y="2754025"/>
            <a:ext cx="3818720" cy="750052"/>
          </a:xfrm>
          <a:prstGeom prst="arc">
            <a:avLst>
              <a:gd name="adj1" fmla="val 11283222"/>
              <a:gd name="adj2" fmla="val 21462925"/>
            </a:avLst>
          </a:prstGeom>
          <a:noFill/>
          <a:ln w="12700" cap="flat" cmpd="sng">
            <a:solidFill>
              <a:srgbClr val="38761D"/>
            </a:solidFill>
            <a:prstDash val="solid"/>
            <a:round/>
            <a:headEnd type="none" w="sm" len="sm"/>
            <a:tailEnd type="triangle" w="med" len="med"/>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dk1"/>
              </a:solidFill>
              <a:latin typeface="Arial"/>
              <a:ea typeface="Arial"/>
              <a:cs typeface="Arial"/>
              <a:sym typeface="Arial"/>
            </a:endParaRPr>
          </a:p>
        </p:txBody>
      </p:sp>
      <p:sp>
        <p:nvSpPr>
          <p:cNvPr id="141" name="Shape 141"/>
          <p:cNvSpPr/>
          <p:nvPr/>
        </p:nvSpPr>
        <p:spPr>
          <a:xfrm rot="-10649835">
            <a:off x="5413" y="1117532"/>
            <a:ext cx="8202925" cy="3072737"/>
          </a:xfrm>
          <a:prstGeom prst="arc">
            <a:avLst>
              <a:gd name="adj1" fmla="val 11038471"/>
              <a:gd name="adj2" fmla="val 20154790"/>
            </a:avLst>
          </a:prstGeom>
          <a:noFill/>
          <a:ln w="12700" cap="flat" cmpd="sng">
            <a:solidFill>
              <a:srgbClr val="38761D"/>
            </a:solidFill>
            <a:prstDash val="solid"/>
            <a:round/>
            <a:headEnd type="none" w="sm" len="sm"/>
            <a:tailEnd type="triangle" w="med" len="med"/>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latin typeface="Arial"/>
              <a:ea typeface="Arial"/>
              <a:cs typeface="Arial"/>
              <a:sym typeface="Arial"/>
            </a:endParaRPr>
          </a:p>
        </p:txBody>
      </p:sp>
      <p:sp>
        <p:nvSpPr>
          <p:cNvPr id="142" name="Shape 142"/>
          <p:cNvSpPr/>
          <p:nvPr/>
        </p:nvSpPr>
        <p:spPr>
          <a:xfrm rot="-10524608">
            <a:off x="5519843" y="3101890"/>
            <a:ext cx="3137863" cy="514070"/>
          </a:xfrm>
          <a:prstGeom prst="arc">
            <a:avLst>
              <a:gd name="adj1" fmla="val 11419609"/>
              <a:gd name="adj2" fmla="val 21064403"/>
            </a:avLst>
          </a:prstGeom>
          <a:noFill/>
          <a:ln w="12700" cap="flat" cmpd="sng">
            <a:solidFill>
              <a:srgbClr val="E69138"/>
            </a:solidFill>
            <a:prstDash val="solid"/>
            <a:round/>
            <a:headEnd type="none" w="sm" len="sm"/>
            <a:tailEnd type="triangle" w="med" len="med"/>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dk1"/>
              </a:solidFill>
              <a:latin typeface="Arial"/>
              <a:ea typeface="Arial"/>
              <a:cs typeface="Arial"/>
              <a:sym typeface="Arial"/>
            </a:endParaRPr>
          </a:p>
        </p:txBody>
      </p:sp>
      <p:sp>
        <p:nvSpPr>
          <p:cNvPr id="143" name="Shape 143"/>
          <p:cNvSpPr/>
          <p:nvPr/>
        </p:nvSpPr>
        <p:spPr>
          <a:xfrm rot="10798737">
            <a:off x="2571700" y="2821650"/>
            <a:ext cx="5717700" cy="1558800"/>
          </a:xfrm>
          <a:prstGeom prst="arc">
            <a:avLst>
              <a:gd name="adj1" fmla="val 11135949"/>
              <a:gd name="adj2" fmla="val 21491771"/>
            </a:avLst>
          </a:prstGeom>
          <a:noFill/>
          <a:ln w="12700" cap="flat" cmpd="sng">
            <a:solidFill>
              <a:srgbClr val="E69138"/>
            </a:solidFill>
            <a:prstDash val="solid"/>
            <a:round/>
            <a:headEnd type="none" w="sm" len="sm"/>
            <a:tailEnd type="triangle" w="med" len="med"/>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dk1"/>
              </a:solidFill>
              <a:latin typeface="Arial"/>
              <a:ea typeface="Arial"/>
              <a:cs typeface="Arial"/>
              <a:sym typeface="Arial"/>
            </a:endParaRPr>
          </a:p>
        </p:txBody>
      </p:sp>
      <p:sp>
        <p:nvSpPr>
          <p:cNvPr id="144" name="Shape 144"/>
          <p:cNvSpPr/>
          <p:nvPr/>
        </p:nvSpPr>
        <p:spPr>
          <a:xfrm rot="-279662" flipH="1">
            <a:off x="4054963" y="5181374"/>
            <a:ext cx="4437576" cy="750052"/>
          </a:xfrm>
          <a:prstGeom prst="arc">
            <a:avLst>
              <a:gd name="adj1" fmla="val 11171075"/>
              <a:gd name="adj2" fmla="val 21462925"/>
            </a:avLst>
          </a:prstGeom>
          <a:noFill/>
          <a:ln w="12700" cap="flat" cmpd="sng">
            <a:solidFill>
              <a:srgbClr val="000000"/>
            </a:solidFill>
            <a:prstDash val="solid"/>
            <a:round/>
            <a:headEnd type="none" w="sm" len="sm"/>
            <a:tailEnd type="triangle" w="med" len="med"/>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dk1"/>
              </a:solidFill>
              <a:latin typeface="Arial"/>
              <a:ea typeface="Arial"/>
              <a:cs typeface="Arial"/>
              <a:sym typeface="Arial"/>
            </a:endParaRPr>
          </a:p>
        </p:txBody>
      </p:sp>
      <p:sp>
        <p:nvSpPr>
          <p:cNvPr id="145" name="Shape 145"/>
          <p:cNvSpPr/>
          <p:nvPr/>
        </p:nvSpPr>
        <p:spPr>
          <a:xfrm rot="-279622" flipH="1">
            <a:off x="5259920" y="5424224"/>
            <a:ext cx="3179111" cy="569752"/>
          </a:xfrm>
          <a:prstGeom prst="arc">
            <a:avLst>
              <a:gd name="adj1" fmla="val 11293811"/>
              <a:gd name="adj2" fmla="val 21293115"/>
            </a:avLst>
          </a:prstGeom>
          <a:noFill/>
          <a:ln w="12700" cap="flat" cmpd="sng">
            <a:solidFill>
              <a:srgbClr val="000000"/>
            </a:solidFill>
            <a:prstDash val="solid"/>
            <a:round/>
            <a:headEnd type="none" w="sm" len="sm"/>
            <a:tailEnd type="triangle" w="med" len="med"/>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dk1"/>
              </a:solidFill>
              <a:latin typeface="Arial"/>
              <a:ea typeface="Arial"/>
              <a:cs typeface="Arial"/>
              <a:sym typeface="Arial"/>
            </a:endParaRPr>
          </a:p>
        </p:txBody>
      </p:sp>
      <p:sp>
        <p:nvSpPr>
          <p:cNvPr id="146" name="Shape 146"/>
          <p:cNvSpPr/>
          <p:nvPr/>
        </p:nvSpPr>
        <p:spPr>
          <a:xfrm rot="-1806501" flipH="1">
            <a:off x="6227832" y="4238341"/>
            <a:ext cx="3149888" cy="1359767"/>
          </a:xfrm>
          <a:prstGeom prst="arc">
            <a:avLst>
              <a:gd name="adj1" fmla="val 10969806"/>
              <a:gd name="adj2" fmla="val 21481733"/>
            </a:avLst>
          </a:prstGeom>
          <a:noFill/>
          <a:ln w="12700" cap="flat" cmpd="sng">
            <a:solidFill>
              <a:srgbClr val="000000"/>
            </a:solidFill>
            <a:prstDash val="solid"/>
            <a:round/>
            <a:headEnd type="none" w="sm" len="sm"/>
            <a:tailEnd type="triangle" w="med" len="med"/>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dk1"/>
              </a:solidFill>
              <a:latin typeface="Arial"/>
              <a:ea typeface="Arial"/>
              <a:cs typeface="Arial"/>
              <a:sym typeface="Arial"/>
            </a:endParaRPr>
          </a:p>
        </p:txBody>
      </p:sp>
      <p:sp>
        <p:nvSpPr>
          <p:cNvPr id="147" name="Shape 147"/>
          <p:cNvSpPr txBox="1">
            <a:spLocks noGrp="1"/>
          </p:cNvSpPr>
          <p:nvPr>
            <p:ph type="ftr" idx="11"/>
          </p:nvPr>
        </p:nvSpPr>
        <p:spPr>
          <a:xfrm>
            <a:off x="275336" y="6343903"/>
            <a:ext cx="6327600" cy="3651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2"/>
              </a:buClr>
              <a:buSzPts val="1100"/>
              <a:buFont typeface="Open Sans"/>
              <a:buNone/>
            </a:pPr>
            <a:r>
              <a:rPr lang="en-US" sz="1100" b="0" i="0" u="none" strike="noStrike" cap="none">
                <a:solidFill>
                  <a:schemeClr val="dk2"/>
                </a:solidFill>
                <a:latin typeface="Open Sans"/>
                <a:ea typeface="Open Sans"/>
                <a:cs typeface="Open Sans"/>
                <a:sym typeface="Open Sans"/>
              </a:rPr>
              <a:t>Pearson  (c) 2018      Gold Experience 2nd Edition B2+</a:t>
            </a:r>
            <a:endParaRPr sz="1100" b="0" i="0" u="none" strike="noStrike" cap="none">
              <a:solidFill>
                <a:schemeClr val="dk2"/>
              </a:solidFill>
              <a:latin typeface="Open Sans"/>
              <a:ea typeface="Open Sans"/>
              <a:cs typeface="Open Sans"/>
              <a:sym typeface="Open San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32"/>
                                        </p:tgtEl>
                                        <p:attrNameLst>
                                          <p:attrName>style.visibility</p:attrName>
                                        </p:attrNameLst>
                                      </p:cBhvr>
                                      <p:to>
                                        <p:strVal val="visible"/>
                                      </p:to>
                                    </p:set>
                                    <p:animEffect transition="in" filter="fade">
                                      <p:cBhvr>
                                        <p:cTn id="7" dur="1000"/>
                                        <p:tgtEl>
                                          <p:spTgt spid="13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30"/>
                                        </p:tgtEl>
                                        <p:attrNameLst>
                                          <p:attrName>style.visibility</p:attrName>
                                        </p:attrNameLst>
                                      </p:cBhvr>
                                      <p:to>
                                        <p:strVal val="visible"/>
                                      </p:to>
                                    </p:set>
                                    <p:animEffect transition="in" filter="fade">
                                      <p:cBhvr>
                                        <p:cTn id="12" dur="1000"/>
                                        <p:tgtEl>
                                          <p:spTgt spid="130"/>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39"/>
                                        </p:tgtEl>
                                        <p:attrNameLst>
                                          <p:attrName>style.visibility</p:attrName>
                                        </p:attrNameLst>
                                      </p:cBhvr>
                                      <p:to>
                                        <p:strVal val="visible"/>
                                      </p:to>
                                    </p:set>
                                    <p:animEffect transition="in" filter="fade">
                                      <p:cBhvr>
                                        <p:cTn id="17" dur="1000"/>
                                        <p:tgtEl>
                                          <p:spTgt spid="139"/>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40"/>
                                        </p:tgtEl>
                                        <p:attrNameLst>
                                          <p:attrName>style.visibility</p:attrName>
                                        </p:attrNameLst>
                                      </p:cBhvr>
                                      <p:to>
                                        <p:strVal val="visible"/>
                                      </p:to>
                                    </p:set>
                                    <p:animEffect transition="in" filter="fade">
                                      <p:cBhvr>
                                        <p:cTn id="22" dur="1000"/>
                                        <p:tgtEl>
                                          <p:spTgt spid="140"/>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41"/>
                                        </p:tgtEl>
                                        <p:attrNameLst>
                                          <p:attrName>style.visibility</p:attrName>
                                        </p:attrNameLst>
                                      </p:cBhvr>
                                      <p:to>
                                        <p:strVal val="visible"/>
                                      </p:to>
                                    </p:set>
                                    <p:animEffect transition="in" filter="fade">
                                      <p:cBhvr>
                                        <p:cTn id="27" dur="1000"/>
                                        <p:tgtEl>
                                          <p:spTgt spid="141"/>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35"/>
                                        </p:tgtEl>
                                        <p:attrNameLst>
                                          <p:attrName>style.visibility</p:attrName>
                                        </p:attrNameLst>
                                      </p:cBhvr>
                                      <p:to>
                                        <p:strVal val="visible"/>
                                      </p:to>
                                    </p:set>
                                    <p:animEffect transition="in" filter="fade">
                                      <p:cBhvr>
                                        <p:cTn id="32" dur="1000"/>
                                        <p:tgtEl>
                                          <p:spTgt spid="135"/>
                                        </p:tgtEl>
                                      </p:cBhvr>
                                    </p:animEffect>
                                  </p:childTnLst>
                                </p:cTn>
                              </p:par>
                              <p:par>
                                <p:cTn id="33" presetID="10" presetClass="entr" presetSubtype="0" fill="hold" nodeType="withEffect">
                                  <p:stCondLst>
                                    <p:cond delay="0"/>
                                  </p:stCondLst>
                                  <p:childTnLst>
                                    <p:set>
                                      <p:cBhvr>
                                        <p:cTn id="34" dur="1" fill="hold">
                                          <p:stCondLst>
                                            <p:cond delay="0"/>
                                          </p:stCondLst>
                                        </p:cTn>
                                        <p:tgtEl>
                                          <p:spTgt spid="137"/>
                                        </p:tgtEl>
                                        <p:attrNameLst>
                                          <p:attrName>style.visibility</p:attrName>
                                        </p:attrNameLst>
                                      </p:cBhvr>
                                      <p:to>
                                        <p:strVal val="visible"/>
                                      </p:to>
                                    </p:set>
                                    <p:animEffect transition="in" filter="fade">
                                      <p:cBhvr>
                                        <p:cTn id="35" dur="1000"/>
                                        <p:tgtEl>
                                          <p:spTgt spid="137"/>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nodeType="clickEffect">
                                  <p:stCondLst>
                                    <p:cond delay="0"/>
                                  </p:stCondLst>
                                  <p:childTnLst>
                                    <p:set>
                                      <p:cBhvr>
                                        <p:cTn id="39" dur="1" fill="hold">
                                          <p:stCondLst>
                                            <p:cond delay="0"/>
                                          </p:stCondLst>
                                        </p:cTn>
                                        <p:tgtEl>
                                          <p:spTgt spid="142"/>
                                        </p:tgtEl>
                                        <p:attrNameLst>
                                          <p:attrName>style.visibility</p:attrName>
                                        </p:attrNameLst>
                                      </p:cBhvr>
                                      <p:to>
                                        <p:strVal val="visible"/>
                                      </p:to>
                                    </p:set>
                                    <p:animEffect transition="in" filter="fade">
                                      <p:cBhvr>
                                        <p:cTn id="40" dur="1000"/>
                                        <p:tgtEl>
                                          <p:spTgt spid="142"/>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nodeType="clickEffect">
                                  <p:stCondLst>
                                    <p:cond delay="0"/>
                                  </p:stCondLst>
                                  <p:childTnLst>
                                    <p:set>
                                      <p:cBhvr>
                                        <p:cTn id="44" dur="1" fill="hold">
                                          <p:stCondLst>
                                            <p:cond delay="0"/>
                                          </p:stCondLst>
                                        </p:cTn>
                                        <p:tgtEl>
                                          <p:spTgt spid="143"/>
                                        </p:tgtEl>
                                        <p:attrNameLst>
                                          <p:attrName>style.visibility</p:attrName>
                                        </p:attrNameLst>
                                      </p:cBhvr>
                                      <p:to>
                                        <p:strVal val="visible"/>
                                      </p:to>
                                    </p:set>
                                    <p:animEffect transition="in" filter="fade">
                                      <p:cBhvr>
                                        <p:cTn id="45" dur="1000"/>
                                        <p:tgtEl>
                                          <p:spTgt spid="143"/>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nodeType="clickEffect">
                                  <p:stCondLst>
                                    <p:cond delay="0"/>
                                  </p:stCondLst>
                                  <p:childTnLst>
                                    <p:set>
                                      <p:cBhvr>
                                        <p:cTn id="49" dur="1" fill="hold">
                                          <p:stCondLst>
                                            <p:cond delay="0"/>
                                          </p:stCondLst>
                                        </p:cTn>
                                        <p:tgtEl>
                                          <p:spTgt spid="136"/>
                                        </p:tgtEl>
                                        <p:attrNameLst>
                                          <p:attrName>style.visibility</p:attrName>
                                        </p:attrNameLst>
                                      </p:cBhvr>
                                      <p:to>
                                        <p:strVal val="visible"/>
                                      </p:to>
                                    </p:set>
                                    <p:animEffect transition="in" filter="fade">
                                      <p:cBhvr>
                                        <p:cTn id="50" dur="1000"/>
                                        <p:tgtEl>
                                          <p:spTgt spid="136"/>
                                        </p:tgtEl>
                                      </p:cBhvr>
                                    </p:animEffect>
                                  </p:childTnLst>
                                </p:cTn>
                              </p:par>
                            </p:childTnLst>
                          </p:cTn>
                        </p:par>
                      </p:childTnLst>
                    </p:cTn>
                  </p:par>
                  <p:par>
                    <p:cTn id="51" fill="hold">
                      <p:stCondLst>
                        <p:cond delay="indefinite"/>
                      </p:stCondLst>
                      <p:childTnLst>
                        <p:par>
                          <p:cTn id="52" fill="hold">
                            <p:stCondLst>
                              <p:cond delay="0"/>
                            </p:stCondLst>
                            <p:childTnLst>
                              <p:par>
                                <p:cTn id="53" presetID="10" presetClass="entr" presetSubtype="0" fill="hold" nodeType="clickEffect">
                                  <p:stCondLst>
                                    <p:cond delay="0"/>
                                  </p:stCondLst>
                                  <p:childTnLst>
                                    <p:set>
                                      <p:cBhvr>
                                        <p:cTn id="54" dur="1" fill="hold">
                                          <p:stCondLst>
                                            <p:cond delay="0"/>
                                          </p:stCondLst>
                                        </p:cTn>
                                        <p:tgtEl>
                                          <p:spTgt spid="133"/>
                                        </p:tgtEl>
                                        <p:attrNameLst>
                                          <p:attrName>style.visibility</p:attrName>
                                        </p:attrNameLst>
                                      </p:cBhvr>
                                      <p:to>
                                        <p:strVal val="visible"/>
                                      </p:to>
                                    </p:set>
                                    <p:animEffect transition="in" filter="fade">
                                      <p:cBhvr>
                                        <p:cTn id="55" dur="1000"/>
                                        <p:tgtEl>
                                          <p:spTgt spid="133"/>
                                        </p:tgtEl>
                                      </p:cBhvr>
                                    </p:animEffect>
                                  </p:childTnLst>
                                </p:cTn>
                              </p:par>
                            </p:childTnLst>
                          </p:cTn>
                        </p:par>
                      </p:childTnLst>
                    </p:cTn>
                  </p:par>
                  <p:par>
                    <p:cTn id="56" fill="hold">
                      <p:stCondLst>
                        <p:cond delay="indefinite"/>
                      </p:stCondLst>
                      <p:childTnLst>
                        <p:par>
                          <p:cTn id="57" fill="hold">
                            <p:stCondLst>
                              <p:cond delay="0"/>
                            </p:stCondLst>
                            <p:childTnLst>
                              <p:par>
                                <p:cTn id="58" presetID="10" presetClass="entr" presetSubtype="0" fill="hold" nodeType="clickEffect">
                                  <p:stCondLst>
                                    <p:cond delay="0"/>
                                  </p:stCondLst>
                                  <p:childTnLst>
                                    <p:set>
                                      <p:cBhvr>
                                        <p:cTn id="59" dur="1" fill="hold">
                                          <p:stCondLst>
                                            <p:cond delay="0"/>
                                          </p:stCondLst>
                                        </p:cTn>
                                        <p:tgtEl>
                                          <p:spTgt spid="131"/>
                                        </p:tgtEl>
                                        <p:attrNameLst>
                                          <p:attrName>style.visibility</p:attrName>
                                        </p:attrNameLst>
                                      </p:cBhvr>
                                      <p:to>
                                        <p:strVal val="visible"/>
                                      </p:to>
                                    </p:set>
                                    <p:animEffect transition="in" filter="fade">
                                      <p:cBhvr>
                                        <p:cTn id="60" dur="1000"/>
                                        <p:tgtEl>
                                          <p:spTgt spid="131"/>
                                        </p:tgtEl>
                                      </p:cBhvr>
                                    </p:animEffect>
                                  </p:childTnLst>
                                </p:cTn>
                              </p:par>
                            </p:childTnLst>
                          </p:cTn>
                        </p:par>
                      </p:childTnLst>
                    </p:cTn>
                  </p:par>
                  <p:par>
                    <p:cTn id="61" fill="hold">
                      <p:stCondLst>
                        <p:cond delay="indefinite"/>
                      </p:stCondLst>
                      <p:childTnLst>
                        <p:par>
                          <p:cTn id="62" fill="hold">
                            <p:stCondLst>
                              <p:cond delay="0"/>
                            </p:stCondLst>
                            <p:childTnLst>
                              <p:par>
                                <p:cTn id="63" presetID="10" presetClass="entr" presetSubtype="0" fill="hold" nodeType="clickEffect">
                                  <p:stCondLst>
                                    <p:cond delay="0"/>
                                  </p:stCondLst>
                                  <p:childTnLst>
                                    <p:set>
                                      <p:cBhvr>
                                        <p:cTn id="64" dur="1" fill="hold">
                                          <p:stCondLst>
                                            <p:cond delay="0"/>
                                          </p:stCondLst>
                                        </p:cTn>
                                        <p:tgtEl>
                                          <p:spTgt spid="144"/>
                                        </p:tgtEl>
                                        <p:attrNameLst>
                                          <p:attrName>style.visibility</p:attrName>
                                        </p:attrNameLst>
                                      </p:cBhvr>
                                      <p:to>
                                        <p:strVal val="visible"/>
                                      </p:to>
                                    </p:set>
                                    <p:animEffect transition="in" filter="fade">
                                      <p:cBhvr>
                                        <p:cTn id="65" dur="1000"/>
                                        <p:tgtEl>
                                          <p:spTgt spid="144"/>
                                        </p:tgtEl>
                                      </p:cBhvr>
                                    </p:animEffect>
                                  </p:childTnLst>
                                </p:cTn>
                              </p:par>
                            </p:childTnLst>
                          </p:cTn>
                        </p:par>
                      </p:childTnLst>
                    </p:cTn>
                  </p:par>
                  <p:par>
                    <p:cTn id="66" fill="hold">
                      <p:stCondLst>
                        <p:cond delay="indefinite"/>
                      </p:stCondLst>
                      <p:childTnLst>
                        <p:par>
                          <p:cTn id="67" fill="hold">
                            <p:stCondLst>
                              <p:cond delay="0"/>
                            </p:stCondLst>
                            <p:childTnLst>
                              <p:par>
                                <p:cTn id="68" presetID="10" presetClass="entr" presetSubtype="0" fill="hold" nodeType="clickEffect">
                                  <p:stCondLst>
                                    <p:cond delay="0"/>
                                  </p:stCondLst>
                                  <p:childTnLst>
                                    <p:set>
                                      <p:cBhvr>
                                        <p:cTn id="69" dur="1" fill="hold">
                                          <p:stCondLst>
                                            <p:cond delay="0"/>
                                          </p:stCondLst>
                                        </p:cTn>
                                        <p:tgtEl>
                                          <p:spTgt spid="145"/>
                                        </p:tgtEl>
                                        <p:attrNameLst>
                                          <p:attrName>style.visibility</p:attrName>
                                        </p:attrNameLst>
                                      </p:cBhvr>
                                      <p:to>
                                        <p:strVal val="visible"/>
                                      </p:to>
                                    </p:set>
                                    <p:animEffect transition="in" filter="fade">
                                      <p:cBhvr>
                                        <p:cTn id="70" dur="1000"/>
                                        <p:tgtEl>
                                          <p:spTgt spid="145"/>
                                        </p:tgtEl>
                                      </p:cBhvr>
                                    </p:animEffect>
                                  </p:childTnLst>
                                </p:cTn>
                              </p:par>
                            </p:childTnLst>
                          </p:cTn>
                        </p:par>
                      </p:childTnLst>
                    </p:cTn>
                  </p:par>
                  <p:par>
                    <p:cTn id="71" fill="hold">
                      <p:stCondLst>
                        <p:cond delay="indefinite"/>
                      </p:stCondLst>
                      <p:childTnLst>
                        <p:par>
                          <p:cTn id="72" fill="hold">
                            <p:stCondLst>
                              <p:cond delay="0"/>
                            </p:stCondLst>
                            <p:childTnLst>
                              <p:par>
                                <p:cTn id="73" presetID="10" presetClass="entr" presetSubtype="0" fill="hold" nodeType="clickEffect">
                                  <p:stCondLst>
                                    <p:cond delay="0"/>
                                  </p:stCondLst>
                                  <p:childTnLst>
                                    <p:set>
                                      <p:cBhvr>
                                        <p:cTn id="74" dur="1" fill="hold">
                                          <p:stCondLst>
                                            <p:cond delay="0"/>
                                          </p:stCondLst>
                                        </p:cTn>
                                        <p:tgtEl>
                                          <p:spTgt spid="138"/>
                                        </p:tgtEl>
                                        <p:attrNameLst>
                                          <p:attrName>style.visibility</p:attrName>
                                        </p:attrNameLst>
                                      </p:cBhvr>
                                      <p:to>
                                        <p:strVal val="visible"/>
                                      </p:to>
                                    </p:set>
                                    <p:animEffect transition="in" filter="fade">
                                      <p:cBhvr>
                                        <p:cTn id="75" dur="1000"/>
                                        <p:tgtEl>
                                          <p:spTgt spid="138"/>
                                        </p:tgtEl>
                                      </p:cBhvr>
                                    </p:animEffect>
                                  </p:childTnLst>
                                </p:cTn>
                              </p:par>
                            </p:childTnLst>
                          </p:cTn>
                        </p:par>
                      </p:childTnLst>
                    </p:cTn>
                  </p:par>
                  <p:par>
                    <p:cTn id="76" fill="hold">
                      <p:stCondLst>
                        <p:cond delay="indefinite"/>
                      </p:stCondLst>
                      <p:childTnLst>
                        <p:par>
                          <p:cTn id="77" fill="hold">
                            <p:stCondLst>
                              <p:cond delay="0"/>
                            </p:stCondLst>
                            <p:childTnLst>
                              <p:par>
                                <p:cTn id="78" presetID="10" presetClass="entr" presetSubtype="0" fill="hold" nodeType="clickEffect">
                                  <p:stCondLst>
                                    <p:cond delay="0"/>
                                  </p:stCondLst>
                                  <p:childTnLst>
                                    <p:set>
                                      <p:cBhvr>
                                        <p:cTn id="79" dur="1" fill="hold">
                                          <p:stCondLst>
                                            <p:cond delay="0"/>
                                          </p:stCondLst>
                                        </p:cTn>
                                        <p:tgtEl>
                                          <p:spTgt spid="146"/>
                                        </p:tgtEl>
                                        <p:attrNameLst>
                                          <p:attrName>style.visibility</p:attrName>
                                        </p:attrNameLst>
                                      </p:cBhvr>
                                      <p:to>
                                        <p:strVal val="visible"/>
                                      </p:to>
                                    </p:set>
                                    <p:animEffect transition="in" filter="fade">
                                      <p:cBhvr>
                                        <p:cTn id="80" dur="1000"/>
                                        <p:tgtEl>
                                          <p:spTgt spid="1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C9DAF8"/>
        </a:solidFill>
        <a:effectLst/>
      </p:bgPr>
    </p:bg>
    <p:spTree>
      <p:nvGrpSpPr>
        <p:cNvPr id="1" name="Shape 151"/>
        <p:cNvGrpSpPr/>
        <p:nvPr/>
      </p:nvGrpSpPr>
      <p:grpSpPr>
        <a:xfrm>
          <a:off x="0" y="0"/>
          <a:ext cx="0" cy="0"/>
          <a:chOff x="0" y="0"/>
          <a:chExt cx="0" cy="0"/>
        </a:xfrm>
      </p:grpSpPr>
      <p:graphicFrame>
        <p:nvGraphicFramePr>
          <p:cNvPr id="152" name="Shape 152"/>
          <p:cNvGraphicFramePr/>
          <p:nvPr/>
        </p:nvGraphicFramePr>
        <p:xfrm>
          <a:off x="537975" y="2325104"/>
          <a:ext cx="8673750" cy="2200155"/>
        </p:xfrm>
        <a:graphic>
          <a:graphicData uri="http://schemas.openxmlformats.org/drawingml/2006/table">
            <a:tbl>
              <a:tblPr firstRow="1" bandRow="1">
                <a:noFill/>
                <a:tableStyleId>{BE712304-C0AC-4862-AB17-D032B480834F}</a:tableStyleId>
              </a:tblPr>
              <a:tblGrid>
                <a:gridCol w="2891250">
                  <a:extLst>
                    <a:ext uri="{9D8B030D-6E8A-4147-A177-3AD203B41FA5}">
                      <a16:colId xmlns:a16="http://schemas.microsoft.com/office/drawing/2014/main" val="20000"/>
                    </a:ext>
                  </a:extLst>
                </a:gridCol>
                <a:gridCol w="2891250">
                  <a:extLst>
                    <a:ext uri="{9D8B030D-6E8A-4147-A177-3AD203B41FA5}">
                      <a16:colId xmlns:a16="http://schemas.microsoft.com/office/drawing/2014/main" val="20001"/>
                    </a:ext>
                  </a:extLst>
                </a:gridCol>
                <a:gridCol w="2891250">
                  <a:extLst>
                    <a:ext uri="{9D8B030D-6E8A-4147-A177-3AD203B41FA5}">
                      <a16:colId xmlns:a16="http://schemas.microsoft.com/office/drawing/2014/main" val="20002"/>
                    </a:ext>
                  </a:extLst>
                </a:gridCol>
              </a:tblGrid>
              <a:tr h="456625">
                <a:tc>
                  <a:txBody>
                    <a:bodyPr/>
                    <a:lstStyle/>
                    <a:p>
                      <a:pPr marL="0" marR="0" lvl="0" indent="0" algn="l" rtl="0">
                        <a:lnSpc>
                          <a:spcPct val="100000"/>
                        </a:lnSpc>
                        <a:spcBef>
                          <a:spcPts val="0"/>
                        </a:spcBef>
                        <a:spcAft>
                          <a:spcPts val="0"/>
                        </a:spcAft>
                        <a:buClr>
                          <a:srgbClr val="000000"/>
                        </a:buClr>
                        <a:buSzPts val="1600"/>
                        <a:buFont typeface="Open Sans"/>
                        <a:buNone/>
                      </a:pPr>
                      <a:endParaRPr sz="1600" u="none" strike="noStrike" cap="none">
                        <a:latin typeface="Open Sans"/>
                        <a:ea typeface="Open Sans"/>
                        <a:cs typeface="Open Sans"/>
                        <a:sym typeface="Open Sans"/>
                      </a:endParaRPr>
                    </a:p>
                  </a:txBody>
                  <a:tcPr marL="91450" marR="91450" marT="45725" marB="45725">
                    <a:solidFill>
                      <a:srgbClr val="00A7E3"/>
                    </a:solidFill>
                  </a:tcPr>
                </a:tc>
                <a:tc>
                  <a:txBody>
                    <a:bodyPr/>
                    <a:lstStyle/>
                    <a:p>
                      <a:pPr marL="0" marR="0" lvl="0" indent="0" algn="l" rtl="0">
                        <a:lnSpc>
                          <a:spcPct val="100000"/>
                        </a:lnSpc>
                        <a:spcBef>
                          <a:spcPts val="0"/>
                        </a:spcBef>
                        <a:spcAft>
                          <a:spcPts val="0"/>
                        </a:spcAft>
                        <a:buNone/>
                      </a:pPr>
                      <a:endParaRPr sz="1600" u="none" strike="noStrike" cap="none">
                        <a:latin typeface="Open Sans"/>
                        <a:ea typeface="Open Sans"/>
                        <a:cs typeface="Open Sans"/>
                        <a:sym typeface="Open Sans"/>
                      </a:endParaRPr>
                    </a:p>
                  </a:txBody>
                  <a:tcPr marL="91450" marR="91450" marT="45725" marB="45725">
                    <a:solidFill>
                      <a:srgbClr val="00A7E3"/>
                    </a:solidFill>
                  </a:tcPr>
                </a:tc>
                <a:tc>
                  <a:txBody>
                    <a:bodyPr/>
                    <a:lstStyle/>
                    <a:p>
                      <a:pPr marL="0" marR="0" lvl="0" indent="0" algn="l" rtl="0">
                        <a:lnSpc>
                          <a:spcPct val="100000"/>
                        </a:lnSpc>
                        <a:spcBef>
                          <a:spcPts val="0"/>
                        </a:spcBef>
                        <a:spcAft>
                          <a:spcPts val="0"/>
                        </a:spcAft>
                        <a:buClr>
                          <a:srgbClr val="000000"/>
                        </a:buClr>
                        <a:buSzPts val="1600"/>
                        <a:buFont typeface="Open Sans"/>
                        <a:buNone/>
                      </a:pPr>
                      <a:endParaRPr sz="1600" u="none" strike="noStrike" cap="none">
                        <a:latin typeface="Open Sans"/>
                        <a:ea typeface="Open Sans"/>
                        <a:cs typeface="Open Sans"/>
                        <a:sym typeface="Open Sans"/>
                      </a:endParaRPr>
                    </a:p>
                  </a:txBody>
                  <a:tcPr marL="91450" marR="91450" marT="45725" marB="45725">
                    <a:solidFill>
                      <a:srgbClr val="00A7E3"/>
                    </a:solidFill>
                  </a:tcPr>
                </a:tc>
                <a:extLst>
                  <a:ext uri="{0D108BD9-81ED-4DB2-BD59-A6C34878D82A}">
                    <a16:rowId xmlns:a16="http://schemas.microsoft.com/office/drawing/2014/main" val="10000"/>
                  </a:ext>
                </a:extLst>
              </a:tr>
              <a:tr h="382075">
                <a:tc>
                  <a:txBody>
                    <a:bodyPr/>
                    <a:lstStyle/>
                    <a:p>
                      <a:pPr marL="0" marR="0" lvl="0" indent="0" algn="l" rtl="0">
                        <a:lnSpc>
                          <a:spcPct val="100000"/>
                        </a:lnSpc>
                        <a:spcBef>
                          <a:spcPts val="0"/>
                        </a:spcBef>
                        <a:spcAft>
                          <a:spcPts val="0"/>
                        </a:spcAft>
                        <a:buClr>
                          <a:srgbClr val="000000"/>
                        </a:buClr>
                        <a:buSzPts val="1600"/>
                        <a:buFont typeface="Open Sans"/>
                        <a:buNone/>
                      </a:pPr>
                      <a:r>
                        <a:rPr lang="en-US" sz="1600">
                          <a:latin typeface="Open Sans"/>
                          <a:ea typeface="Open Sans"/>
                          <a:cs typeface="Open Sans"/>
                          <a:sym typeface="Open Sans"/>
                        </a:rPr>
                        <a:t>Tim’s house</a:t>
                      </a:r>
                      <a:endParaRPr sz="1600">
                        <a:latin typeface="Open Sans"/>
                        <a:ea typeface="Open Sans"/>
                        <a:cs typeface="Open Sans"/>
                        <a:sym typeface="Open Sans"/>
                      </a:endParaRPr>
                    </a:p>
                  </a:txBody>
                  <a:tcPr marL="91450" marR="91450" marT="45725" marB="45725">
                    <a:solidFill>
                      <a:srgbClr val="CBE6F9">
                        <a:alpha val="49803"/>
                      </a:srgbClr>
                    </a:solidFill>
                  </a:tcPr>
                </a:tc>
                <a:tc>
                  <a:txBody>
                    <a:bodyPr/>
                    <a:lstStyle/>
                    <a:p>
                      <a:pPr marL="0" marR="0" lvl="0" indent="0" algn="l" rtl="0">
                        <a:lnSpc>
                          <a:spcPct val="100000"/>
                        </a:lnSpc>
                        <a:spcBef>
                          <a:spcPts val="0"/>
                        </a:spcBef>
                        <a:spcAft>
                          <a:spcPts val="0"/>
                        </a:spcAft>
                        <a:buNone/>
                      </a:pPr>
                      <a:r>
                        <a:rPr lang="en-US" sz="1600">
                          <a:latin typeface="Open Sans"/>
                          <a:ea typeface="Open Sans"/>
                          <a:cs typeface="Open Sans"/>
                          <a:sym typeface="Open Sans"/>
                        </a:rPr>
                        <a:t>was</a:t>
                      </a:r>
                      <a:endParaRPr sz="1600" u="none" strike="noStrike" cap="none">
                        <a:latin typeface="Open Sans"/>
                        <a:ea typeface="Open Sans"/>
                        <a:cs typeface="Open Sans"/>
                        <a:sym typeface="Open Sans"/>
                      </a:endParaRPr>
                    </a:p>
                  </a:txBody>
                  <a:tcPr marL="91450" marR="91450" marT="45725" marB="45725">
                    <a:solidFill>
                      <a:srgbClr val="CBE6F9">
                        <a:alpha val="49800"/>
                      </a:srgbClr>
                    </a:solidFill>
                  </a:tcPr>
                </a:tc>
                <a:tc>
                  <a:txBody>
                    <a:bodyPr/>
                    <a:lstStyle/>
                    <a:p>
                      <a:pPr marL="0" lvl="0" indent="0" rtl="0">
                        <a:spcBef>
                          <a:spcPts val="0"/>
                        </a:spcBef>
                        <a:spcAft>
                          <a:spcPts val="0"/>
                        </a:spcAft>
                        <a:buNone/>
                      </a:pPr>
                      <a:r>
                        <a:rPr lang="en-US" sz="1600">
                          <a:latin typeface="Open Sans"/>
                          <a:ea typeface="Open Sans"/>
                          <a:cs typeface="Open Sans"/>
                          <a:sym typeface="Open Sans"/>
                        </a:rPr>
                        <a:t>broken into.</a:t>
                      </a:r>
                      <a:endParaRPr sz="1600">
                        <a:latin typeface="Open Sans"/>
                        <a:ea typeface="Open Sans"/>
                        <a:cs typeface="Open Sans"/>
                        <a:sym typeface="Open Sans"/>
                      </a:endParaRPr>
                    </a:p>
                  </a:txBody>
                  <a:tcPr marL="91450" marR="91450" marT="45725" marB="45725">
                    <a:solidFill>
                      <a:srgbClr val="CBE6F9">
                        <a:alpha val="49803"/>
                      </a:srgbClr>
                    </a:solidFill>
                  </a:tcPr>
                </a:tc>
                <a:extLst>
                  <a:ext uri="{0D108BD9-81ED-4DB2-BD59-A6C34878D82A}">
                    <a16:rowId xmlns:a16="http://schemas.microsoft.com/office/drawing/2014/main" val="10001"/>
                  </a:ext>
                </a:extLst>
              </a:tr>
              <a:tr h="340200">
                <a:tc>
                  <a:txBody>
                    <a:bodyPr/>
                    <a:lstStyle/>
                    <a:p>
                      <a:pPr marL="0" marR="0" lvl="0" indent="0" algn="l" rtl="0">
                        <a:lnSpc>
                          <a:spcPct val="100000"/>
                        </a:lnSpc>
                        <a:spcBef>
                          <a:spcPts val="0"/>
                        </a:spcBef>
                        <a:spcAft>
                          <a:spcPts val="0"/>
                        </a:spcAft>
                        <a:buClr>
                          <a:srgbClr val="000000"/>
                        </a:buClr>
                        <a:buSzPts val="1600"/>
                        <a:buFont typeface="Open Sans"/>
                        <a:buNone/>
                      </a:pPr>
                      <a:r>
                        <a:rPr lang="en-US" sz="1600">
                          <a:latin typeface="Open Sans"/>
                          <a:ea typeface="Open Sans"/>
                          <a:cs typeface="Open Sans"/>
                          <a:sym typeface="Open Sans"/>
                        </a:rPr>
                        <a:t>No one</a:t>
                      </a:r>
                      <a:endParaRPr sz="1600">
                        <a:latin typeface="Open Sans"/>
                        <a:ea typeface="Open Sans"/>
                        <a:cs typeface="Open Sans"/>
                        <a:sym typeface="Open Sans"/>
                      </a:endParaRPr>
                    </a:p>
                  </a:txBody>
                  <a:tcPr marL="91450" marR="91450" marT="45725" marB="45725">
                    <a:solidFill>
                      <a:srgbClr val="CBE6F9">
                        <a:alpha val="14901"/>
                      </a:srgbClr>
                    </a:solidFill>
                  </a:tcPr>
                </a:tc>
                <a:tc>
                  <a:txBody>
                    <a:bodyPr/>
                    <a:lstStyle/>
                    <a:p>
                      <a:pPr marL="0" marR="0" lvl="0" indent="0" algn="l" rtl="0">
                        <a:lnSpc>
                          <a:spcPct val="100000"/>
                        </a:lnSpc>
                        <a:spcBef>
                          <a:spcPts val="0"/>
                        </a:spcBef>
                        <a:spcAft>
                          <a:spcPts val="0"/>
                        </a:spcAft>
                        <a:buNone/>
                      </a:pPr>
                      <a:r>
                        <a:rPr lang="en-US" sz="1600">
                          <a:latin typeface="Open Sans"/>
                          <a:ea typeface="Open Sans"/>
                          <a:cs typeface="Open Sans"/>
                          <a:sym typeface="Open Sans"/>
                        </a:rPr>
                        <a:t>has been</a:t>
                      </a:r>
                      <a:endParaRPr sz="1600" u="none" strike="noStrike" cap="none">
                        <a:latin typeface="Open Sans"/>
                        <a:ea typeface="Open Sans"/>
                        <a:cs typeface="Open Sans"/>
                        <a:sym typeface="Open Sans"/>
                      </a:endParaRPr>
                    </a:p>
                  </a:txBody>
                  <a:tcPr marL="91450" marR="91450" marT="45725" marB="45725">
                    <a:solidFill>
                      <a:srgbClr val="CBE6F9">
                        <a:alpha val="14900"/>
                      </a:srgbClr>
                    </a:solidFill>
                  </a:tcPr>
                </a:tc>
                <a:tc>
                  <a:txBody>
                    <a:bodyPr/>
                    <a:lstStyle/>
                    <a:p>
                      <a:pPr marL="0" lvl="0" indent="0" rtl="0">
                        <a:spcBef>
                          <a:spcPts val="0"/>
                        </a:spcBef>
                        <a:spcAft>
                          <a:spcPts val="0"/>
                        </a:spcAft>
                        <a:buNone/>
                      </a:pPr>
                      <a:r>
                        <a:rPr lang="en-US" sz="1600">
                          <a:latin typeface="Open Sans"/>
                          <a:ea typeface="Open Sans"/>
                          <a:cs typeface="Open Sans"/>
                          <a:sym typeface="Open Sans"/>
                        </a:rPr>
                        <a:t>arrested.</a:t>
                      </a:r>
                      <a:endParaRPr sz="1600">
                        <a:latin typeface="Open Sans"/>
                        <a:ea typeface="Open Sans"/>
                        <a:cs typeface="Open Sans"/>
                        <a:sym typeface="Open Sans"/>
                      </a:endParaRPr>
                    </a:p>
                  </a:txBody>
                  <a:tcPr marL="91450" marR="91450" marT="45725" marB="45725">
                    <a:solidFill>
                      <a:srgbClr val="CBE6F9">
                        <a:alpha val="14901"/>
                      </a:srgbClr>
                    </a:solidFill>
                  </a:tcPr>
                </a:tc>
                <a:extLst>
                  <a:ext uri="{0D108BD9-81ED-4DB2-BD59-A6C34878D82A}">
                    <a16:rowId xmlns:a16="http://schemas.microsoft.com/office/drawing/2014/main" val="10002"/>
                  </a:ext>
                </a:extLst>
              </a:tr>
              <a:tr h="328650">
                <a:tc>
                  <a:txBody>
                    <a:bodyPr/>
                    <a:lstStyle/>
                    <a:p>
                      <a:pPr marL="0" marR="0" lvl="0" indent="0" algn="l" rtl="0">
                        <a:lnSpc>
                          <a:spcPct val="100000"/>
                        </a:lnSpc>
                        <a:spcBef>
                          <a:spcPts val="0"/>
                        </a:spcBef>
                        <a:spcAft>
                          <a:spcPts val="0"/>
                        </a:spcAft>
                        <a:buClr>
                          <a:srgbClr val="000000"/>
                        </a:buClr>
                        <a:buSzPts val="1600"/>
                        <a:buFont typeface="Arial"/>
                        <a:buNone/>
                      </a:pPr>
                      <a:r>
                        <a:rPr lang="en-US" sz="1600">
                          <a:latin typeface="Open Sans"/>
                          <a:ea typeface="Open Sans"/>
                          <a:cs typeface="Open Sans"/>
                          <a:sym typeface="Open Sans"/>
                        </a:rPr>
                        <a:t>The door</a:t>
                      </a:r>
                      <a:endParaRPr sz="1600" u="none" strike="noStrike" cap="none">
                        <a:latin typeface="Open Sans"/>
                        <a:ea typeface="Open Sans"/>
                        <a:cs typeface="Open Sans"/>
                        <a:sym typeface="Open Sans"/>
                      </a:endParaRPr>
                    </a:p>
                  </a:txBody>
                  <a:tcPr marL="91450" marR="91450" marT="45725" marB="45725">
                    <a:solidFill>
                      <a:srgbClr val="CBE6F9">
                        <a:alpha val="49803"/>
                      </a:srgbClr>
                    </a:solidFill>
                  </a:tcPr>
                </a:tc>
                <a:tc>
                  <a:txBody>
                    <a:bodyPr/>
                    <a:lstStyle/>
                    <a:p>
                      <a:pPr marL="0" marR="0" lvl="0" indent="0" algn="l" rtl="0">
                        <a:lnSpc>
                          <a:spcPct val="100000"/>
                        </a:lnSpc>
                        <a:spcBef>
                          <a:spcPts val="0"/>
                        </a:spcBef>
                        <a:spcAft>
                          <a:spcPts val="0"/>
                        </a:spcAft>
                        <a:buNone/>
                      </a:pPr>
                      <a:r>
                        <a:rPr lang="en-US" sz="1600">
                          <a:latin typeface="Open Sans"/>
                          <a:ea typeface="Open Sans"/>
                          <a:cs typeface="Open Sans"/>
                          <a:sym typeface="Open Sans"/>
                        </a:rPr>
                        <a:t>hadn’t been</a:t>
                      </a:r>
                      <a:endParaRPr sz="1600" u="none" strike="noStrike" cap="none">
                        <a:latin typeface="Open Sans"/>
                        <a:ea typeface="Open Sans"/>
                        <a:cs typeface="Open Sans"/>
                        <a:sym typeface="Open Sans"/>
                      </a:endParaRPr>
                    </a:p>
                  </a:txBody>
                  <a:tcPr marL="91450" marR="91450" marT="45725" marB="45725">
                    <a:solidFill>
                      <a:srgbClr val="CBE6F9">
                        <a:alpha val="49800"/>
                      </a:srgbClr>
                    </a:solidFill>
                  </a:tcPr>
                </a:tc>
                <a:tc>
                  <a:txBody>
                    <a:bodyPr/>
                    <a:lstStyle/>
                    <a:p>
                      <a:pPr marL="0" lvl="0" indent="0" rtl="0">
                        <a:spcBef>
                          <a:spcPts val="0"/>
                        </a:spcBef>
                        <a:spcAft>
                          <a:spcPts val="0"/>
                        </a:spcAft>
                        <a:buNone/>
                      </a:pPr>
                      <a:r>
                        <a:rPr lang="en-US" sz="1600">
                          <a:latin typeface="Open Sans"/>
                          <a:ea typeface="Open Sans"/>
                          <a:cs typeface="Open Sans"/>
                          <a:sym typeface="Open Sans"/>
                        </a:rPr>
                        <a:t>locked.</a:t>
                      </a:r>
                      <a:endParaRPr sz="1600">
                        <a:latin typeface="Open Sans"/>
                        <a:ea typeface="Open Sans"/>
                        <a:cs typeface="Open Sans"/>
                        <a:sym typeface="Open Sans"/>
                      </a:endParaRPr>
                    </a:p>
                  </a:txBody>
                  <a:tcPr marL="91450" marR="91450" marT="45725" marB="45725">
                    <a:solidFill>
                      <a:srgbClr val="CBE6F9">
                        <a:alpha val="49803"/>
                      </a:srgbClr>
                    </a:solidFill>
                  </a:tcPr>
                </a:tc>
                <a:extLst>
                  <a:ext uri="{0D108BD9-81ED-4DB2-BD59-A6C34878D82A}">
                    <a16:rowId xmlns:a16="http://schemas.microsoft.com/office/drawing/2014/main" val="10003"/>
                  </a:ext>
                </a:extLst>
              </a:tr>
              <a:tr h="329750">
                <a:tc>
                  <a:txBody>
                    <a:bodyPr/>
                    <a:lstStyle/>
                    <a:p>
                      <a:pPr marL="0" marR="0" lvl="0" indent="0" algn="l" rtl="0">
                        <a:lnSpc>
                          <a:spcPct val="100000"/>
                        </a:lnSpc>
                        <a:spcBef>
                          <a:spcPts val="0"/>
                        </a:spcBef>
                        <a:spcAft>
                          <a:spcPts val="0"/>
                        </a:spcAft>
                        <a:buNone/>
                      </a:pPr>
                      <a:r>
                        <a:rPr lang="en-US" sz="1600">
                          <a:latin typeface="Open Sans"/>
                          <a:ea typeface="Open Sans"/>
                          <a:cs typeface="Open Sans"/>
                          <a:sym typeface="Open Sans"/>
                        </a:rPr>
                        <a:t>She</a:t>
                      </a:r>
                      <a:endParaRPr sz="1600" u="none" strike="noStrike" cap="none">
                        <a:latin typeface="Open Sans"/>
                        <a:ea typeface="Open Sans"/>
                        <a:cs typeface="Open Sans"/>
                        <a:sym typeface="Open Sans"/>
                      </a:endParaRPr>
                    </a:p>
                  </a:txBody>
                  <a:tcPr marL="91450" marR="91450" marT="45725" marB="45725">
                    <a:solidFill>
                      <a:srgbClr val="F7E8E7"/>
                    </a:solidFill>
                  </a:tcPr>
                </a:tc>
                <a:tc>
                  <a:txBody>
                    <a:bodyPr/>
                    <a:lstStyle/>
                    <a:p>
                      <a:pPr marL="0" marR="0" lvl="0" indent="0" algn="l" rtl="0">
                        <a:lnSpc>
                          <a:spcPct val="100000"/>
                        </a:lnSpc>
                        <a:spcBef>
                          <a:spcPts val="0"/>
                        </a:spcBef>
                        <a:spcAft>
                          <a:spcPts val="0"/>
                        </a:spcAft>
                        <a:buNone/>
                      </a:pPr>
                      <a:r>
                        <a:rPr lang="en-US" sz="1600">
                          <a:latin typeface="Open Sans"/>
                          <a:ea typeface="Open Sans"/>
                          <a:cs typeface="Open Sans"/>
                          <a:sym typeface="Open Sans"/>
                        </a:rPr>
                        <a:t>will be</a:t>
                      </a:r>
                      <a:endParaRPr sz="1600" u="none" strike="noStrike" cap="none">
                        <a:latin typeface="Open Sans"/>
                        <a:ea typeface="Open Sans"/>
                        <a:cs typeface="Open Sans"/>
                        <a:sym typeface="Open Sans"/>
                      </a:endParaRPr>
                    </a:p>
                  </a:txBody>
                  <a:tcPr marL="91450" marR="91450" marT="45725" marB="45725">
                    <a:solidFill>
                      <a:srgbClr val="F7E8E7"/>
                    </a:solidFill>
                  </a:tcPr>
                </a:tc>
                <a:tc>
                  <a:txBody>
                    <a:bodyPr/>
                    <a:lstStyle/>
                    <a:p>
                      <a:pPr marL="0" lvl="0" indent="0" rtl="0">
                        <a:spcBef>
                          <a:spcPts val="0"/>
                        </a:spcBef>
                        <a:spcAft>
                          <a:spcPts val="0"/>
                        </a:spcAft>
                        <a:buNone/>
                      </a:pPr>
                      <a:r>
                        <a:rPr lang="en-US" sz="1600">
                          <a:latin typeface="Open Sans"/>
                          <a:ea typeface="Open Sans"/>
                          <a:cs typeface="Open Sans"/>
                          <a:sym typeface="Open Sans"/>
                        </a:rPr>
                        <a:t>operated on.</a:t>
                      </a:r>
                      <a:endParaRPr sz="1600">
                        <a:latin typeface="Open Sans"/>
                        <a:ea typeface="Open Sans"/>
                        <a:cs typeface="Open Sans"/>
                        <a:sym typeface="Open Sans"/>
                      </a:endParaRPr>
                    </a:p>
                  </a:txBody>
                  <a:tcPr marL="91450" marR="91450" marT="45725" marB="45725">
                    <a:solidFill>
                      <a:srgbClr val="F7E8E7"/>
                    </a:solidFill>
                  </a:tcPr>
                </a:tc>
                <a:extLst>
                  <a:ext uri="{0D108BD9-81ED-4DB2-BD59-A6C34878D82A}">
                    <a16:rowId xmlns:a16="http://schemas.microsoft.com/office/drawing/2014/main" val="10004"/>
                  </a:ext>
                </a:extLst>
              </a:tr>
              <a:tr h="350675">
                <a:tc>
                  <a:txBody>
                    <a:bodyPr/>
                    <a:lstStyle/>
                    <a:p>
                      <a:pPr marL="0" marR="0" lvl="0" indent="0" algn="l" rtl="0">
                        <a:lnSpc>
                          <a:spcPct val="100000"/>
                        </a:lnSpc>
                        <a:spcBef>
                          <a:spcPts val="0"/>
                        </a:spcBef>
                        <a:spcAft>
                          <a:spcPts val="0"/>
                        </a:spcAft>
                        <a:buNone/>
                      </a:pPr>
                      <a:r>
                        <a:rPr lang="en-US" sz="1600">
                          <a:latin typeface="Open Sans"/>
                          <a:ea typeface="Open Sans"/>
                          <a:cs typeface="Open Sans"/>
                          <a:sym typeface="Open Sans"/>
                        </a:rPr>
                        <a:t>They</a:t>
                      </a:r>
                      <a:endParaRPr sz="1600" u="none" strike="noStrike" cap="none">
                        <a:latin typeface="Open Sans"/>
                        <a:ea typeface="Open Sans"/>
                        <a:cs typeface="Open Sans"/>
                        <a:sym typeface="Open Sans"/>
                      </a:endParaRPr>
                    </a:p>
                  </a:txBody>
                  <a:tcPr marL="91450" marR="91450" marT="45725" marB="45725">
                    <a:solidFill>
                      <a:srgbClr val="CBE6F9">
                        <a:alpha val="49800"/>
                      </a:srgbClr>
                    </a:solidFill>
                  </a:tcPr>
                </a:tc>
                <a:tc>
                  <a:txBody>
                    <a:bodyPr/>
                    <a:lstStyle/>
                    <a:p>
                      <a:pPr marL="0" marR="0" lvl="0" indent="0" algn="l" rtl="0">
                        <a:lnSpc>
                          <a:spcPct val="100000"/>
                        </a:lnSpc>
                        <a:spcBef>
                          <a:spcPts val="0"/>
                        </a:spcBef>
                        <a:spcAft>
                          <a:spcPts val="0"/>
                        </a:spcAft>
                        <a:buNone/>
                      </a:pPr>
                      <a:r>
                        <a:rPr lang="en-US" sz="1600">
                          <a:latin typeface="Open Sans"/>
                          <a:ea typeface="Open Sans"/>
                          <a:cs typeface="Open Sans"/>
                          <a:sym typeface="Open Sans"/>
                        </a:rPr>
                        <a:t>were</a:t>
                      </a:r>
                      <a:endParaRPr sz="1600" u="none" strike="noStrike" cap="none">
                        <a:latin typeface="Open Sans"/>
                        <a:ea typeface="Open Sans"/>
                        <a:cs typeface="Open Sans"/>
                        <a:sym typeface="Open Sans"/>
                      </a:endParaRPr>
                    </a:p>
                  </a:txBody>
                  <a:tcPr marL="91450" marR="91450" marT="45725" marB="45725">
                    <a:solidFill>
                      <a:srgbClr val="CBE6F9">
                        <a:alpha val="49800"/>
                      </a:srgbClr>
                    </a:solidFill>
                  </a:tcPr>
                </a:tc>
                <a:tc>
                  <a:txBody>
                    <a:bodyPr/>
                    <a:lstStyle/>
                    <a:p>
                      <a:pPr marL="0" lvl="0" indent="0" rtl="0">
                        <a:spcBef>
                          <a:spcPts val="0"/>
                        </a:spcBef>
                        <a:spcAft>
                          <a:spcPts val="0"/>
                        </a:spcAft>
                        <a:buNone/>
                      </a:pPr>
                      <a:r>
                        <a:rPr lang="en-US" sz="1600">
                          <a:latin typeface="Open Sans"/>
                          <a:ea typeface="Open Sans"/>
                          <a:cs typeface="Open Sans"/>
                          <a:sym typeface="Open Sans"/>
                        </a:rPr>
                        <a:t>trained.</a:t>
                      </a:r>
                      <a:endParaRPr sz="1600">
                        <a:latin typeface="Open Sans"/>
                        <a:ea typeface="Open Sans"/>
                        <a:cs typeface="Open Sans"/>
                        <a:sym typeface="Open Sans"/>
                      </a:endParaRPr>
                    </a:p>
                  </a:txBody>
                  <a:tcPr marL="91450" marR="91450" marT="45725" marB="45725">
                    <a:solidFill>
                      <a:srgbClr val="CBE6F9">
                        <a:alpha val="49800"/>
                      </a:srgbClr>
                    </a:solidFill>
                  </a:tcPr>
                </a:tc>
                <a:extLst>
                  <a:ext uri="{0D108BD9-81ED-4DB2-BD59-A6C34878D82A}">
                    <a16:rowId xmlns:a16="http://schemas.microsoft.com/office/drawing/2014/main" val="10005"/>
                  </a:ext>
                </a:extLst>
              </a:tr>
            </a:tbl>
          </a:graphicData>
        </a:graphic>
      </p:graphicFrame>
      <p:sp>
        <p:nvSpPr>
          <p:cNvPr id="153" name="Shape 153"/>
          <p:cNvSpPr txBox="1">
            <a:spLocks noGrp="1"/>
          </p:cNvSpPr>
          <p:nvPr>
            <p:ph type="ftr" idx="11"/>
          </p:nvPr>
        </p:nvSpPr>
        <p:spPr>
          <a:xfrm>
            <a:off x="275336" y="6343903"/>
            <a:ext cx="6327600" cy="365099"/>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2"/>
              </a:buClr>
              <a:buSzPts val="1100"/>
              <a:buFont typeface="Open Sans"/>
              <a:buNone/>
            </a:pPr>
            <a:r>
              <a:rPr lang="en-US" sz="1100" b="0" i="0" u="none" strike="noStrike" cap="none">
                <a:solidFill>
                  <a:schemeClr val="dk2"/>
                </a:solidFill>
                <a:latin typeface="Open Sans"/>
                <a:ea typeface="Open Sans"/>
                <a:cs typeface="Open Sans"/>
                <a:sym typeface="Open Sans"/>
              </a:rPr>
              <a:t>Pearson  (c) 2018      Gold Experience 2nd Edition  B2+</a:t>
            </a:r>
            <a:endParaRPr sz="1100" b="0" i="0" u="none" strike="noStrike" cap="none">
              <a:solidFill>
                <a:schemeClr val="dk2"/>
              </a:solidFill>
              <a:latin typeface="Open Sans"/>
              <a:ea typeface="Open Sans"/>
              <a:cs typeface="Open Sans"/>
              <a:sym typeface="Open Sans"/>
            </a:endParaRPr>
          </a:p>
        </p:txBody>
      </p:sp>
      <p:sp>
        <p:nvSpPr>
          <p:cNvPr id="154" name="Shape 154"/>
          <p:cNvSpPr txBox="1"/>
          <p:nvPr/>
        </p:nvSpPr>
        <p:spPr>
          <a:xfrm>
            <a:off x="450599" y="229375"/>
            <a:ext cx="10778400" cy="1312200"/>
          </a:xfrm>
          <a:prstGeom prst="rect">
            <a:avLst/>
          </a:prstGeom>
          <a:noFill/>
          <a:ln>
            <a:noFill/>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Clr>
                <a:schemeClr val="dk1"/>
              </a:buClr>
              <a:buSzPts val="1100"/>
              <a:buFont typeface="Rokkitt"/>
              <a:buNone/>
            </a:pPr>
            <a:r>
              <a:rPr lang="en-US" sz="4400" b="1" i="0" u="none" strike="noStrike" cap="none">
                <a:solidFill>
                  <a:srgbClr val="1C4587"/>
                </a:solidFill>
                <a:latin typeface="Open Sans"/>
                <a:ea typeface="Open Sans"/>
                <a:cs typeface="Open Sans"/>
                <a:sym typeface="Open Sans"/>
              </a:rPr>
              <a:t>F</a:t>
            </a:r>
            <a:r>
              <a:rPr lang="en-US" sz="4400" b="1">
                <a:solidFill>
                  <a:srgbClr val="1C4587"/>
                </a:solidFill>
                <a:latin typeface="Open Sans"/>
                <a:ea typeface="Open Sans"/>
                <a:cs typeface="Open Sans"/>
                <a:sym typeface="Open Sans"/>
              </a:rPr>
              <a:t>orm: </a:t>
            </a:r>
            <a:r>
              <a:rPr lang="en-US" sz="4400">
                <a:solidFill>
                  <a:srgbClr val="1C4587"/>
                </a:solidFill>
                <a:latin typeface="Open Sans"/>
                <a:ea typeface="Open Sans"/>
                <a:cs typeface="Open Sans"/>
                <a:sym typeface="Open Sans"/>
              </a:rPr>
              <a:t>How do we make the passive?</a:t>
            </a:r>
            <a:endParaRPr sz="4400" i="0" u="none" strike="noStrike" cap="none">
              <a:solidFill>
                <a:srgbClr val="1C4587"/>
              </a:solidFill>
              <a:latin typeface="Open Sans"/>
              <a:ea typeface="Open Sans"/>
              <a:cs typeface="Open Sans"/>
              <a:sym typeface="Open Sans"/>
            </a:endParaRPr>
          </a:p>
        </p:txBody>
      </p:sp>
      <p:pic>
        <p:nvPicPr>
          <p:cNvPr id="155" name="Shape 155"/>
          <p:cNvPicPr preferRelativeResize="0"/>
          <p:nvPr/>
        </p:nvPicPr>
        <p:blipFill rotWithShape="1">
          <a:blip r:embed="rId3">
            <a:alphaModFix/>
          </a:blip>
          <a:srcRect/>
          <a:stretch/>
        </p:blipFill>
        <p:spPr>
          <a:xfrm>
            <a:off x="10245475" y="394702"/>
            <a:ext cx="1611400" cy="1611400"/>
          </a:xfrm>
          <a:prstGeom prst="rect">
            <a:avLst/>
          </a:prstGeom>
          <a:noFill/>
          <a:ln>
            <a:noFill/>
          </a:ln>
        </p:spPr>
      </p:pic>
      <p:sp>
        <p:nvSpPr>
          <p:cNvPr id="156" name="Shape 156"/>
          <p:cNvSpPr/>
          <p:nvPr/>
        </p:nvSpPr>
        <p:spPr>
          <a:xfrm>
            <a:off x="9338825" y="2901600"/>
            <a:ext cx="2472600" cy="1054800"/>
          </a:xfrm>
          <a:prstGeom prst="wedgeRoundRectCallout">
            <a:avLst>
              <a:gd name="adj1" fmla="val -211"/>
              <a:gd name="adj2" fmla="val -142529"/>
              <a:gd name="adj3" fmla="val 16667"/>
            </a:avLst>
          </a:prstGeom>
          <a:solidFill>
            <a:srgbClr val="F49C4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400"/>
              <a:buFont typeface="Open Sans"/>
              <a:buNone/>
            </a:pPr>
            <a:r>
              <a:rPr lang="en-US" sz="1600">
                <a:solidFill>
                  <a:schemeClr val="lt1"/>
                </a:solidFill>
                <a:latin typeface="Open Sans"/>
                <a:ea typeface="Open Sans"/>
                <a:cs typeface="Open Sans"/>
                <a:sym typeface="Open Sans"/>
              </a:rPr>
              <a:t>Which part of the structure changes depending on the tense?</a:t>
            </a:r>
            <a:endParaRPr/>
          </a:p>
        </p:txBody>
      </p:sp>
      <p:sp>
        <p:nvSpPr>
          <p:cNvPr id="157" name="Shape 157"/>
          <p:cNvSpPr txBox="1"/>
          <p:nvPr/>
        </p:nvSpPr>
        <p:spPr>
          <a:xfrm>
            <a:off x="464550" y="892170"/>
            <a:ext cx="10491900" cy="407100"/>
          </a:xfrm>
          <a:prstGeom prst="rect">
            <a:avLst/>
          </a:prstGeom>
          <a:noFill/>
          <a:ln>
            <a:noFill/>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Clr>
                <a:srgbClr val="9E3611"/>
              </a:buClr>
              <a:buSzPts val="500"/>
              <a:buFont typeface="Open Sans"/>
              <a:buNone/>
            </a:pPr>
            <a:r>
              <a:rPr lang="en-US" sz="2000">
                <a:solidFill>
                  <a:srgbClr val="1C4587"/>
                </a:solidFill>
                <a:latin typeface="Open Sans"/>
                <a:ea typeface="Open Sans"/>
                <a:cs typeface="Open Sans"/>
                <a:sym typeface="Open Sans"/>
              </a:rPr>
              <a:t>Complete the table with the correct boxes. </a:t>
            </a:r>
            <a:endParaRPr sz="2000" b="1" i="0" u="none" strike="noStrike" cap="none">
              <a:solidFill>
                <a:srgbClr val="1C4587"/>
              </a:solidFill>
              <a:latin typeface="Open Sans"/>
              <a:ea typeface="Open Sans"/>
              <a:cs typeface="Open Sans"/>
              <a:sym typeface="Open Sans"/>
            </a:endParaRPr>
          </a:p>
        </p:txBody>
      </p:sp>
      <p:sp>
        <p:nvSpPr>
          <p:cNvPr id="158" name="Shape 158"/>
          <p:cNvSpPr/>
          <p:nvPr/>
        </p:nvSpPr>
        <p:spPr>
          <a:xfrm>
            <a:off x="9578050" y="4658700"/>
            <a:ext cx="2082600" cy="900000"/>
          </a:xfrm>
          <a:prstGeom prst="cloudCallout">
            <a:avLst>
              <a:gd name="adj1" fmla="val -16307"/>
              <a:gd name="adj2" fmla="val -113508"/>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F49C4E"/>
              </a:buClr>
              <a:buSzPts val="400"/>
              <a:buFont typeface="Open Sans"/>
              <a:buNone/>
            </a:pPr>
            <a:r>
              <a:rPr lang="en-US" sz="1600" i="1">
                <a:solidFill>
                  <a:srgbClr val="F49C4E"/>
                </a:solidFill>
                <a:latin typeface="Open Sans"/>
                <a:ea typeface="Open Sans"/>
                <a:cs typeface="Open Sans"/>
                <a:sym typeface="Open Sans"/>
              </a:rPr>
              <a:t>Verb to be</a:t>
            </a:r>
            <a:endParaRPr sz="1600" b="0" i="1" u="none" strike="noStrike" cap="none">
              <a:solidFill>
                <a:srgbClr val="F49C4E"/>
              </a:solidFill>
              <a:latin typeface="Open Sans"/>
              <a:ea typeface="Open Sans"/>
              <a:cs typeface="Open Sans"/>
              <a:sym typeface="Open Sans"/>
            </a:endParaRPr>
          </a:p>
        </p:txBody>
      </p:sp>
      <p:sp>
        <p:nvSpPr>
          <p:cNvPr id="159" name="Shape 159"/>
          <p:cNvSpPr txBox="1"/>
          <p:nvPr/>
        </p:nvSpPr>
        <p:spPr>
          <a:xfrm>
            <a:off x="4353900" y="5851100"/>
            <a:ext cx="2673600" cy="324600"/>
          </a:xfrm>
          <a:prstGeom prst="rect">
            <a:avLst/>
          </a:prstGeom>
          <a:gradFill>
            <a:gsLst>
              <a:gs pos="0">
                <a:srgbClr val="BBBBBB"/>
              </a:gs>
              <a:gs pos="35000">
                <a:srgbClr val="CFCFCF"/>
              </a:gs>
              <a:gs pos="100000">
                <a:srgbClr val="EDEDED"/>
              </a:gs>
            </a:gsLst>
            <a:lin ang="16200038" scaled="0"/>
          </a:gra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Open Sans"/>
              <a:buNone/>
            </a:pPr>
            <a:r>
              <a:rPr lang="en-US" sz="1600">
                <a:latin typeface="Open Sans"/>
                <a:ea typeface="Open Sans"/>
                <a:cs typeface="Open Sans"/>
                <a:sym typeface="Open Sans"/>
              </a:rPr>
              <a:t>Past participle</a:t>
            </a:r>
            <a:endParaRPr sz="1600" b="0" i="0" u="none" strike="noStrike" cap="none">
              <a:solidFill>
                <a:srgbClr val="000000"/>
              </a:solidFill>
              <a:latin typeface="Open Sans"/>
              <a:ea typeface="Open Sans"/>
              <a:cs typeface="Open Sans"/>
              <a:sym typeface="Open Sans"/>
            </a:endParaRPr>
          </a:p>
        </p:txBody>
      </p:sp>
      <p:sp>
        <p:nvSpPr>
          <p:cNvPr id="160" name="Shape 160"/>
          <p:cNvSpPr txBox="1"/>
          <p:nvPr/>
        </p:nvSpPr>
        <p:spPr>
          <a:xfrm>
            <a:off x="4353900" y="5558700"/>
            <a:ext cx="2673600" cy="324600"/>
          </a:xfrm>
          <a:prstGeom prst="rect">
            <a:avLst/>
          </a:prstGeom>
          <a:gradFill>
            <a:gsLst>
              <a:gs pos="0">
                <a:srgbClr val="BBBBBB"/>
              </a:gs>
              <a:gs pos="35000">
                <a:srgbClr val="CFCFCF"/>
              </a:gs>
              <a:gs pos="100000">
                <a:srgbClr val="EDEDED"/>
              </a:gs>
            </a:gsLst>
            <a:lin ang="16200038" scaled="0"/>
          </a:gra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Open Sans"/>
              <a:buNone/>
            </a:pPr>
            <a:r>
              <a:rPr lang="en-US" sz="1600">
                <a:latin typeface="Open Sans"/>
                <a:ea typeface="Open Sans"/>
                <a:cs typeface="Open Sans"/>
                <a:sym typeface="Open Sans"/>
              </a:rPr>
              <a:t>Subject</a:t>
            </a:r>
            <a:endParaRPr sz="1600" b="0" i="0" u="none" strike="noStrike" cap="none">
              <a:solidFill>
                <a:srgbClr val="000000"/>
              </a:solidFill>
              <a:latin typeface="Open Sans"/>
              <a:ea typeface="Open Sans"/>
              <a:cs typeface="Open Sans"/>
              <a:sym typeface="Open Sans"/>
            </a:endParaRPr>
          </a:p>
        </p:txBody>
      </p:sp>
      <p:sp>
        <p:nvSpPr>
          <p:cNvPr id="161" name="Shape 161"/>
          <p:cNvSpPr txBox="1"/>
          <p:nvPr/>
        </p:nvSpPr>
        <p:spPr>
          <a:xfrm>
            <a:off x="4353900" y="5234101"/>
            <a:ext cx="2673600" cy="324600"/>
          </a:xfrm>
          <a:prstGeom prst="rect">
            <a:avLst/>
          </a:prstGeom>
          <a:gradFill>
            <a:gsLst>
              <a:gs pos="0">
                <a:srgbClr val="BBBBBB"/>
              </a:gs>
              <a:gs pos="35000">
                <a:srgbClr val="CFCFCF"/>
              </a:gs>
              <a:gs pos="100000">
                <a:srgbClr val="EDEDED"/>
              </a:gs>
            </a:gsLst>
            <a:lin ang="16200038" scaled="0"/>
          </a:gra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Open Sans"/>
              <a:buNone/>
            </a:pPr>
            <a:r>
              <a:rPr lang="en-US" sz="1600">
                <a:latin typeface="Open Sans"/>
                <a:ea typeface="Open Sans"/>
                <a:cs typeface="Open Sans"/>
                <a:sym typeface="Open Sans"/>
              </a:rPr>
              <a:t>Auxiliary verb </a:t>
            </a:r>
            <a:r>
              <a:rPr lang="en-US" sz="1600" b="1">
                <a:latin typeface="Open Sans"/>
                <a:ea typeface="Open Sans"/>
                <a:cs typeface="Open Sans"/>
                <a:sym typeface="Open Sans"/>
              </a:rPr>
              <a:t>to be</a:t>
            </a:r>
            <a:endParaRPr sz="1600" b="1" i="0" u="none" strike="noStrike" cap="none">
              <a:solidFill>
                <a:srgbClr val="000000"/>
              </a:solidFill>
              <a:latin typeface="Open Sans"/>
              <a:ea typeface="Open Sans"/>
              <a:cs typeface="Open Sans"/>
              <a:sym typeface="Open San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2"/>
                                        </p:tgtEl>
                                        <p:attrNameLst>
                                          <p:attrName>style.visibility</p:attrName>
                                        </p:attrNameLst>
                                      </p:cBhvr>
                                      <p:to>
                                        <p:strVal val="visible"/>
                                      </p:to>
                                    </p:set>
                                    <p:animEffect transition="in" filter="fade">
                                      <p:cBhvr>
                                        <p:cTn id="7" dur="1000"/>
                                        <p:tgtEl>
                                          <p:spTgt spid="15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61"/>
                                        </p:tgtEl>
                                        <p:attrNameLst>
                                          <p:attrName>style.visibility</p:attrName>
                                        </p:attrNameLst>
                                      </p:cBhvr>
                                      <p:to>
                                        <p:strVal val="visible"/>
                                      </p:to>
                                    </p:set>
                                    <p:animEffect transition="in" filter="fade">
                                      <p:cBhvr>
                                        <p:cTn id="12" dur="1000"/>
                                        <p:tgtEl>
                                          <p:spTgt spid="161"/>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60"/>
                                        </p:tgtEl>
                                        <p:attrNameLst>
                                          <p:attrName>style.visibility</p:attrName>
                                        </p:attrNameLst>
                                      </p:cBhvr>
                                      <p:to>
                                        <p:strVal val="visible"/>
                                      </p:to>
                                    </p:set>
                                    <p:animEffect transition="in" filter="fade">
                                      <p:cBhvr>
                                        <p:cTn id="17" dur="1000"/>
                                        <p:tgtEl>
                                          <p:spTgt spid="160"/>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59"/>
                                        </p:tgtEl>
                                        <p:attrNameLst>
                                          <p:attrName>style.visibility</p:attrName>
                                        </p:attrNameLst>
                                      </p:cBhvr>
                                      <p:to>
                                        <p:strVal val="visible"/>
                                      </p:to>
                                    </p:set>
                                    <p:animEffect transition="in" filter="fade">
                                      <p:cBhvr>
                                        <p:cTn id="22" dur="1000"/>
                                        <p:tgtEl>
                                          <p:spTgt spid="159"/>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55"/>
                                        </p:tgtEl>
                                        <p:attrNameLst>
                                          <p:attrName>style.visibility</p:attrName>
                                        </p:attrNameLst>
                                      </p:cBhvr>
                                      <p:to>
                                        <p:strVal val="visible"/>
                                      </p:to>
                                    </p:set>
                                    <p:animEffect transition="in" filter="fade">
                                      <p:cBhvr>
                                        <p:cTn id="27" dur="1000"/>
                                        <p:tgtEl>
                                          <p:spTgt spid="155"/>
                                        </p:tgtEl>
                                      </p:cBhvr>
                                    </p:animEffect>
                                  </p:childTnLst>
                                </p:cTn>
                              </p:par>
                              <p:par>
                                <p:cTn id="28" presetID="10" presetClass="entr" presetSubtype="0" fill="hold" nodeType="withEffect">
                                  <p:stCondLst>
                                    <p:cond delay="0"/>
                                  </p:stCondLst>
                                  <p:childTnLst>
                                    <p:set>
                                      <p:cBhvr>
                                        <p:cTn id="29" dur="1" fill="hold">
                                          <p:stCondLst>
                                            <p:cond delay="0"/>
                                          </p:stCondLst>
                                        </p:cTn>
                                        <p:tgtEl>
                                          <p:spTgt spid="156"/>
                                        </p:tgtEl>
                                        <p:attrNameLst>
                                          <p:attrName>style.visibility</p:attrName>
                                        </p:attrNameLst>
                                      </p:cBhvr>
                                      <p:to>
                                        <p:strVal val="visible"/>
                                      </p:to>
                                    </p:set>
                                    <p:animEffect transition="in" filter="fade">
                                      <p:cBhvr>
                                        <p:cTn id="30" dur="1000"/>
                                        <p:tgtEl>
                                          <p:spTgt spid="156"/>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nodeType="clickEffect">
                                  <p:stCondLst>
                                    <p:cond delay="0"/>
                                  </p:stCondLst>
                                  <p:childTnLst>
                                    <p:set>
                                      <p:cBhvr>
                                        <p:cTn id="34" dur="1" fill="hold">
                                          <p:stCondLst>
                                            <p:cond delay="0"/>
                                          </p:stCondLst>
                                        </p:cTn>
                                        <p:tgtEl>
                                          <p:spTgt spid="158"/>
                                        </p:tgtEl>
                                        <p:attrNameLst>
                                          <p:attrName>style.visibility</p:attrName>
                                        </p:attrNameLst>
                                      </p:cBhvr>
                                      <p:to>
                                        <p:strVal val="visible"/>
                                      </p:to>
                                    </p:set>
                                    <p:animEffect transition="in" filter="fade">
                                      <p:cBhvr>
                                        <p:cTn id="35" dur="1000"/>
                                        <p:tgtEl>
                                          <p:spTgt spid="15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Shape 165"/>
        <p:cNvGrpSpPr/>
        <p:nvPr/>
      </p:nvGrpSpPr>
      <p:grpSpPr>
        <a:xfrm>
          <a:off x="0" y="0"/>
          <a:ext cx="0" cy="0"/>
          <a:chOff x="0" y="0"/>
          <a:chExt cx="0" cy="0"/>
        </a:xfrm>
      </p:grpSpPr>
      <p:graphicFrame>
        <p:nvGraphicFramePr>
          <p:cNvPr id="166" name="Shape 166"/>
          <p:cNvGraphicFramePr/>
          <p:nvPr/>
        </p:nvGraphicFramePr>
        <p:xfrm>
          <a:off x="603388" y="1815404"/>
          <a:ext cx="8103375" cy="2183380"/>
        </p:xfrm>
        <a:graphic>
          <a:graphicData uri="http://schemas.openxmlformats.org/drawingml/2006/table">
            <a:tbl>
              <a:tblPr firstRow="1" bandRow="1">
                <a:noFill/>
                <a:tableStyleId>{BE712304-C0AC-4862-AB17-D032B480834F}</a:tableStyleId>
              </a:tblPr>
              <a:tblGrid>
                <a:gridCol w="2701125">
                  <a:extLst>
                    <a:ext uri="{9D8B030D-6E8A-4147-A177-3AD203B41FA5}">
                      <a16:colId xmlns:a16="http://schemas.microsoft.com/office/drawing/2014/main" val="20000"/>
                    </a:ext>
                  </a:extLst>
                </a:gridCol>
                <a:gridCol w="2701125">
                  <a:extLst>
                    <a:ext uri="{9D8B030D-6E8A-4147-A177-3AD203B41FA5}">
                      <a16:colId xmlns:a16="http://schemas.microsoft.com/office/drawing/2014/main" val="20001"/>
                    </a:ext>
                  </a:extLst>
                </a:gridCol>
                <a:gridCol w="2701125">
                  <a:extLst>
                    <a:ext uri="{9D8B030D-6E8A-4147-A177-3AD203B41FA5}">
                      <a16:colId xmlns:a16="http://schemas.microsoft.com/office/drawing/2014/main" val="20002"/>
                    </a:ext>
                  </a:extLst>
                </a:gridCol>
              </a:tblGrid>
              <a:tr h="418925">
                <a:tc>
                  <a:txBody>
                    <a:bodyPr/>
                    <a:lstStyle/>
                    <a:p>
                      <a:pPr marL="0" marR="0" lvl="0" indent="0" algn="l" rtl="0">
                        <a:lnSpc>
                          <a:spcPct val="100000"/>
                        </a:lnSpc>
                        <a:spcBef>
                          <a:spcPts val="0"/>
                        </a:spcBef>
                        <a:spcAft>
                          <a:spcPts val="0"/>
                        </a:spcAft>
                        <a:buClr>
                          <a:srgbClr val="000000"/>
                        </a:buClr>
                        <a:buSzPts val="1600"/>
                        <a:buFont typeface="Open Sans"/>
                        <a:buNone/>
                      </a:pPr>
                      <a:endParaRPr sz="1600" u="none" strike="noStrike" cap="none">
                        <a:latin typeface="Open Sans"/>
                        <a:ea typeface="Open Sans"/>
                        <a:cs typeface="Open Sans"/>
                        <a:sym typeface="Open Sans"/>
                      </a:endParaRPr>
                    </a:p>
                  </a:txBody>
                  <a:tcPr marL="91450" marR="91450" marT="45725" marB="45725">
                    <a:solidFill>
                      <a:srgbClr val="00A7E3"/>
                    </a:solidFill>
                  </a:tcPr>
                </a:tc>
                <a:tc>
                  <a:txBody>
                    <a:bodyPr/>
                    <a:lstStyle/>
                    <a:p>
                      <a:pPr marL="0" marR="0" lvl="0" indent="0" algn="l" rtl="0">
                        <a:lnSpc>
                          <a:spcPct val="100000"/>
                        </a:lnSpc>
                        <a:spcBef>
                          <a:spcPts val="0"/>
                        </a:spcBef>
                        <a:spcAft>
                          <a:spcPts val="0"/>
                        </a:spcAft>
                        <a:buNone/>
                      </a:pPr>
                      <a:endParaRPr sz="1600" u="none" strike="noStrike" cap="none">
                        <a:latin typeface="Open Sans"/>
                        <a:ea typeface="Open Sans"/>
                        <a:cs typeface="Open Sans"/>
                        <a:sym typeface="Open Sans"/>
                      </a:endParaRPr>
                    </a:p>
                  </a:txBody>
                  <a:tcPr marL="91450" marR="91450" marT="45725" marB="45725">
                    <a:solidFill>
                      <a:srgbClr val="00A7E3"/>
                    </a:solidFill>
                  </a:tcPr>
                </a:tc>
                <a:tc>
                  <a:txBody>
                    <a:bodyPr/>
                    <a:lstStyle/>
                    <a:p>
                      <a:pPr marL="0" marR="0" lvl="0" indent="0" algn="l" rtl="0">
                        <a:lnSpc>
                          <a:spcPct val="100000"/>
                        </a:lnSpc>
                        <a:spcBef>
                          <a:spcPts val="0"/>
                        </a:spcBef>
                        <a:spcAft>
                          <a:spcPts val="0"/>
                        </a:spcAft>
                        <a:buClr>
                          <a:srgbClr val="000000"/>
                        </a:buClr>
                        <a:buSzPts val="1600"/>
                        <a:buFont typeface="Open Sans"/>
                        <a:buNone/>
                      </a:pPr>
                      <a:endParaRPr sz="1600" u="none" strike="noStrike" cap="none">
                        <a:latin typeface="Open Sans"/>
                        <a:ea typeface="Open Sans"/>
                        <a:cs typeface="Open Sans"/>
                        <a:sym typeface="Open Sans"/>
                      </a:endParaRPr>
                    </a:p>
                  </a:txBody>
                  <a:tcPr marL="91450" marR="91450" marT="45725" marB="45725">
                    <a:solidFill>
                      <a:srgbClr val="00A7E3"/>
                    </a:solidFill>
                  </a:tcPr>
                </a:tc>
                <a:extLst>
                  <a:ext uri="{0D108BD9-81ED-4DB2-BD59-A6C34878D82A}">
                    <a16:rowId xmlns:a16="http://schemas.microsoft.com/office/drawing/2014/main" val="10000"/>
                  </a:ext>
                </a:extLst>
              </a:tr>
              <a:tr h="382075">
                <a:tc>
                  <a:txBody>
                    <a:bodyPr/>
                    <a:lstStyle/>
                    <a:p>
                      <a:pPr marL="0" marR="0" lvl="0" indent="0" algn="l" rtl="0">
                        <a:lnSpc>
                          <a:spcPct val="100000"/>
                        </a:lnSpc>
                        <a:spcBef>
                          <a:spcPts val="0"/>
                        </a:spcBef>
                        <a:spcAft>
                          <a:spcPts val="0"/>
                        </a:spcAft>
                        <a:buClr>
                          <a:srgbClr val="000000"/>
                        </a:buClr>
                        <a:buSzPts val="1600"/>
                        <a:buFont typeface="Open Sans"/>
                        <a:buNone/>
                      </a:pPr>
                      <a:r>
                        <a:rPr lang="en-US" sz="1600">
                          <a:latin typeface="Open Sans"/>
                          <a:ea typeface="Open Sans"/>
                          <a:cs typeface="Open Sans"/>
                          <a:sym typeface="Open Sans"/>
                        </a:rPr>
                        <a:t>Tim’s house</a:t>
                      </a:r>
                      <a:endParaRPr sz="1600">
                        <a:latin typeface="Open Sans"/>
                        <a:ea typeface="Open Sans"/>
                        <a:cs typeface="Open Sans"/>
                        <a:sym typeface="Open Sans"/>
                      </a:endParaRPr>
                    </a:p>
                  </a:txBody>
                  <a:tcPr marL="91450" marR="91450" marT="45725" marB="45725">
                    <a:solidFill>
                      <a:srgbClr val="CBE6F9">
                        <a:alpha val="49800"/>
                      </a:srgbClr>
                    </a:solidFill>
                  </a:tcPr>
                </a:tc>
                <a:tc>
                  <a:txBody>
                    <a:bodyPr/>
                    <a:lstStyle/>
                    <a:p>
                      <a:pPr marL="0" marR="0" lvl="0" indent="0" algn="l" rtl="0">
                        <a:lnSpc>
                          <a:spcPct val="100000"/>
                        </a:lnSpc>
                        <a:spcBef>
                          <a:spcPts val="0"/>
                        </a:spcBef>
                        <a:spcAft>
                          <a:spcPts val="0"/>
                        </a:spcAft>
                        <a:buNone/>
                      </a:pPr>
                      <a:r>
                        <a:rPr lang="en-US" sz="1600">
                          <a:latin typeface="Open Sans"/>
                          <a:ea typeface="Open Sans"/>
                          <a:cs typeface="Open Sans"/>
                          <a:sym typeface="Open Sans"/>
                        </a:rPr>
                        <a:t>was</a:t>
                      </a:r>
                      <a:endParaRPr sz="1600" u="none" strike="noStrike" cap="none">
                        <a:latin typeface="Open Sans"/>
                        <a:ea typeface="Open Sans"/>
                        <a:cs typeface="Open Sans"/>
                        <a:sym typeface="Open Sans"/>
                      </a:endParaRPr>
                    </a:p>
                  </a:txBody>
                  <a:tcPr marL="91450" marR="91450" marT="45725" marB="45725">
                    <a:solidFill>
                      <a:srgbClr val="CBE6F9">
                        <a:alpha val="49800"/>
                      </a:srgbClr>
                    </a:solidFill>
                  </a:tcPr>
                </a:tc>
                <a:tc>
                  <a:txBody>
                    <a:bodyPr/>
                    <a:lstStyle/>
                    <a:p>
                      <a:pPr marL="0" lvl="0" indent="0" rtl="0">
                        <a:spcBef>
                          <a:spcPts val="0"/>
                        </a:spcBef>
                        <a:spcAft>
                          <a:spcPts val="0"/>
                        </a:spcAft>
                        <a:buNone/>
                      </a:pPr>
                      <a:r>
                        <a:rPr lang="en-US" sz="1600">
                          <a:latin typeface="Open Sans"/>
                          <a:ea typeface="Open Sans"/>
                          <a:cs typeface="Open Sans"/>
                          <a:sym typeface="Open Sans"/>
                        </a:rPr>
                        <a:t>broken into.</a:t>
                      </a:r>
                      <a:endParaRPr sz="1600">
                        <a:latin typeface="Open Sans"/>
                        <a:ea typeface="Open Sans"/>
                        <a:cs typeface="Open Sans"/>
                        <a:sym typeface="Open Sans"/>
                      </a:endParaRPr>
                    </a:p>
                  </a:txBody>
                  <a:tcPr marL="91450" marR="91450" marT="45725" marB="45725">
                    <a:solidFill>
                      <a:srgbClr val="CBE6F9">
                        <a:alpha val="49800"/>
                      </a:srgbClr>
                    </a:solidFill>
                  </a:tcPr>
                </a:tc>
                <a:extLst>
                  <a:ext uri="{0D108BD9-81ED-4DB2-BD59-A6C34878D82A}">
                    <a16:rowId xmlns:a16="http://schemas.microsoft.com/office/drawing/2014/main" val="10001"/>
                  </a:ext>
                </a:extLst>
              </a:tr>
              <a:tr h="340200">
                <a:tc>
                  <a:txBody>
                    <a:bodyPr/>
                    <a:lstStyle/>
                    <a:p>
                      <a:pPr marL="0" marR="0" lvl="0" indent="0" algn="l" rtl="0">
                        <a:lnSpc>
                          <a:spcPct val="100000"/>
                        </a:lnSpc>
                        <a:spcBef>
                          <a:spcPts val="0"/>
                        </a:spcBef>
                        <a:spcAft>
                          <a:spcPts val="0"/>
                        </a:spcAft>
                        <a:buClr>
                          <a:srgbClr val="000000"/>
                        </a:buClr>
                        <a:buSzPts val="1600"/>
                        <a:buFont typeface="Open Sans"/>
                        <a:buNone/>
                      </a:pPr>
                      <a:r>
                        <a:rPr lang="en-US" sz="1600">
                          <a:latin typeface="Open Sans"/>
                          <a:ea typeface="Open Sans"/>
                          <a:cs typeface="Open Sans"/>
                          <a:sym typeface="Open Sans"/>
                        </a:rPr>
                        <a:t>No one</a:t>
                      </a:r>
                      <a:endParaRPr sz="1600">
                        <a:latin typeface="Open Sans"/>
                        <a:ea typeface="Open Sans"/>
                        <a:cs typeface="Open Sans"/>
                        <a:sym typeface="Open Sans"/>
                      </a:endParaRPr>
                    </a:p>
                  </a:txBody>
                  <a:tcPr marL="91450" marR="91450" marT="45725" marB="45725">
                    <a:solidFill>
                      <a:srgbClr val="CBE6F9">
                        <a:alpha val="14900"/>
                      </a:srgbClr>
                    </a:solidFill>
                  </a:tcPr>
                </a:tc>
                <a:tc>
                  <a:txBody>
                    <a:bodyPr/>
                    <a:lstStyle/>
                    <a:p>
                      <a:pPr marL="0" marR="0" lvl="0" indent="0" algn="l" rtl="0">
                        <a:lnSpc>
                          <a:spcPct val="100000"/>
                        </a:lnSpc>
                        <a:spcBef>
                          <a:spcPts val="0"/>
                        </a:spcBef>
                        <a:spcAft>
                          <a:spcPts val="0"/>
                        </a:spcAft>
                        <a:buNone/>
                      </a:pPr>
                      <a:r>
                        <a:rPr lang="en-US" sz="1600">
                          <a:latin typeface="Open Sans"/>
                          <a:ea typeface="Open Sans"/>
                          <a:cs typeface="Open Sans"/>
                          <a:sym typeface="Open Sans"/>
                        </a:rPr>
                        <a:t>has been</a:t>
                      </a:r>
                      <a:endParaRPr sz="1600" u="none" strike="noStrike" cap="none">
                        <a:latin typeface="Open Sans"/>
                        <a:ea typeface="Open Sans"/>
                        <a:cs typeface="Open Sans"/>
                        <a:sym typeface="Open Sans"/>
                      </a:endParaRPr>
                    </a:p>
                  </a:txBody>
                  <a:tcPr marL="91450" marR="91450" marT="45725" marB="45725">
                    <a:solidFill>
                      <a:srgbClr val="CBE6F9">
                        <a:alpha val="14900"/>
                      </a:srgbClr>
                    </a:solidFill>
                  </a:tcPr>
                </a:tc>
                <a:tc>
                  <a:txBody>
                    <a:bodyPr/>
                    <a:lstStyle/>
                    <a:p>
                      <a:pPr marL="0" lvl="0" indent="0" rtl="0">
                        <a:spcBef>
                          <a:spcPts val="0"/>
                        </a:spcBef>
                        <a:spcAft>
                          <a:spcPts val="0"/>
                        </a:spcAft>
                        <a:buNone/>
                      </a:pPr>
                      <a:r>
                        <a:rPr lang="en-US" sz="1600">
                          <a:latin typeface="Open Sans"/>
                          <a:ea typeface="Open Sans"/>
                          <a:cs typeface="Open Sans"/>
                          <a:sym typeface="Open Sans"/>
                        </a:rPr>
                        <a:t>arrested.</a:t>
                      </a:r>
                      <a:endParaRPr sz="1600">
                        <a:latin typeface="Open Sans"/>
                        <a:ea typeface="Open Sans"/>
                        <a:cs typeface="Open Sans"/>
                        <a:sym typeface="Open Sans"/>
                      </a:endParaRPr>
                    </a:p>
                  </a:txBody>
                  <a:tcPr marL="91450" marR="91450" marT="45725" marB="45725">
                    <a:solidFill>
                      <a:srgbClr val="CBE6F9">
                        <a:alpha val="14900"/>
                      </a:srgbClr>
                    </a:solidFill>
                  </a:tcPr>
                </a:tc>
                <a:extLst>
                  <a:ext uri="{0D108BD9-81ED-4DB2-BD59-A6C34878D82A}">
                    <a16:rowId xmlns:a16="http://schemas.microsoft.com/office/drawing/2014/main" val="10002"/>
                  </a:ext>
                </a:extLst>
              </a:tr>
              <a:tr h="328650">
                <a:tc>
                  <a:txBody>
                    <a:bodyPr/>
                    <a:lstStyle/>
                    <a:p>
                      <a:pPr marL="0" marR="0" lvl="0" indent="0" algn="l" rtl="0">
                        <a:lnSpc>
                          <a:spcPct val="100000"/>
                        </a:lnSpc>
                        <a:spcBef>
                          <a:spcPts val="0"/>
                        </a:spcBef>
                        <a:spcAft>
                          <a:spcPts val="0"/>
                        </a:spcAft>
                        <a:buClr>
                          <a:srgbClr val="000000"/>
                        </a:buClr>
                        <a:buSzPts val="1600"/>
                        <a:buFont typeface="Arial"/>
                        <a:buNone/>
                      </a:pPr>
                      <a:r>
                        <a:rPr lang="en-US" sz="1600">
                          <a:latin typeface="Open Sans"/>
                          <a:ea typeface="Open Sans"/>
                          <a:cs typeface="Open Sans"/>
                          <a:sym typeface="Open Sans"/>
                        </a:rPr>
                        <a:t>The door</a:t>
                      </a:r>
                      <a:endParaRPr sz="1600" u="none" strike="noStrike" cap="none">
                        <a:latin typeface="Open Sans"/>
                        <a:ea typeface="Open Sans"/>
                        <a:cs typeface="Open Sans"/>
                        <a:sym typeface="Open Sans"/>
                      </a:endParaRPr>
                    </a:p>
                  </a:txBody>
                  <a:tcPr marL="91450" marR="91450" marT="45725" marB="45725">
                    <a:solidFill>
                      <a:srgbClr val="CBE6F9">
                        <a:alpha val="49800"/>
                      </a:srgbClr>
                    </a:solidFill>
                  </a:tcPr>
                </a:tc>
                <a:tc>
                  <a:txBody>
                    <a:bodyPr/>
                    <a:lstStyle/>
                    <a:p>
                      <a:pPr marL="0" marR="0" lvl="0" indent="0" algn="l" rtl="0">
                        <a:lnSpc>
                          <a:spcPct val="100000"/>
                        </a:lnSpc>
                        <a:spcBef>
                          <a:spcPts val="0"/>
                        </a:spcBef>
                        <a:spcAft>
                          <a:spcPts val="0"/>
                        </a:spcAft>
                        <a:buNone/>
                      </a:pPr>
                      <a:r>
                        <a:rPr lang="en-US" sz="1600">
                          <a:latin typeface="Open Sans"/>
                          <a:ea typeface="Open Sans"/>
                          <a:cs typeface="Open Sans"/>
                          <a:sym typeface="Open Sans"/>
                        </a:rPr>
                        <a:t>hadn’t been</a:t>
                      </a:r>
                      <a:endParaRPr sz="1600" u="none" strike="noStrike" cap="none">
                        <a:latin typeface="Open Sans"/>
                        <a:ea typeface="Open Sans"/>
                        <a:cs typeface="Open Sans"/>
                        <a:sym typeface="Open Sans"/>
                      </a:endParaRPr>
                    </a:p>
                  </a:txBody>
                  <a:tcPr marL="91450" marR="91450" marT="45725" marB="45725">
                    <a:solidFill>
                      <a:srgbClr val="CBE6F9">
                        <a:alpha val="49800"/>
                      </a:srgbClr>
                    </a:solidFill>
                  </a:tcPr>
                </a:tc>
                <a:tc>
                  <a:txBody>
                    <a:bodyPr/>
                    <a:lstStyle/>
                    <a:p>
                      <a:pPr marL="0" lvl="0" indent="0" rtl="0">
                        <a:spcBef>
                          <a:spcPts val="0"/>
                        </a:spcBef>
                        <a:spcAft>
                          <a:spcPts val="0"/>
                        </a:spcAft>
                        <a:buNone/>
                      </a:pPr>
                      <a:r>
                        <a:rPr lang="en-US" sz="1600">
                          <a:latin typeface="Open Sans"/>
                          <a:ea typeface="Open Sans"/>
                          <a:cs typeface="Open Sans"/>
                          <a:sym typeface="Open Sans"/>
                        </a:rPr>
                        <a:t>locked.</a:t>
                      </a:r>
                      <a:endParaRPr sz="1600">
                        <a:latin typeface="Open Sans"/>
                        <a:ea typeface="Open Sans"/>
                        <a:cs typeface="Open Sans"/>
                        <a:sym typeface="Open Sans"/>
                      </a:endParaRPr>
                    </a:p>
                  </a:txBody>
                  <a:tcPr marL="91450" marR="91450" marT="45725" marB="45725">
                    <a:solidFill>
                      <a:srgbClr val="CBE6F9">
                        <a:alpha val="49800"/>
                      </a:srgbClr>
                    </a:solidFill>
                  </a:tcPr>
                </a:tc>
                <a:extLst>
                  <a:ext uri="{0D108BD9-81ED-4DB2-BD59-A6C34878D82A}">
                    <a16:rowId xmlns:a16="http://schemas.microsoft.com/office/drawing/2014/main" val="10003"/>
                  </a:ext>
                </a:extLst>
              </a:tr>
              <a:tr h="329750">
                <a:tc>
                  <a:txBody>
                    <a:bodyPr/>
                    <a:lstStyle/>
                    <a:p>
                      <a:pPr marL="0" marR="0" lvl="0" indent="0" algn="l" rtl="0">
                        <a:lnSpc>
                          <a:spcPct val="100000"/>
                        </a:lnSpc>
                        <a:spcBef>
                          <a:spcPts val="0"/>
                        </a:spcBef>
                        <a:spcAft>
                          <a:spcPts val="0"/>
                        </a:spcAft>
                        <a:buNone/>
                      </a:pPr>
                      <a:r>
                        <a:rPr lang="en-US" sz="1600">
                          <a:latin typeface="Open Sans"/>
                          <a:ea typeface="Open Sans"/>
                          <a:cs typeface="Open Sans"/>
                          <a:sym typeface="Open Sans"/>
                        </a:rPr>
                        <a:t>She</a:t>
                      </a:r>
                      <a:endParaRPr sz="1600" u="none" strike="noStrike" cap="none">
                        <a:latin typeface="Open Sans"/>
                        <a:ea typeface="Open Sans"/>
                        <a:cs typeface="Open Sans"/>
                        <a:sym typeface="Open Sans"/>
                      </a:endParaRPr>
                    </a:p>
                  </a:txBody>
                  <a:tcPr marL="91450" marR="91450" marT="45725" marB="45725">
                    <a:solidFill>
                      <a:srgbClr val="F7E8E7"/>
                    </a:solidFill>
                  </a:tcPr>
                </a:tc>
                <a:tc>
                  <a:txBody>
                    <a:bodyPr/>
                    <a:lstStyle/>
                    <a:p>
                      <a:pPr marL="0" marR="0" lvl="0" indent="0" algn="l" rtl="0">
                        <a:lnSpc>
                          <a:spcPct val="100000"/>
                        </a:lnSpc>
                        <a:spcBef>
                          <a:spcPts val="0"/>
                        </a:spcBef>
                        <a:spcAft>
                          <a:spcPts val="0"/>
                        </a:spcAft>
                        <a:buNone/>
                      </a:pPr>
                      <a:r>
                        <a:rPr lang="en-US" sz="1600">
                          <a:latin typeface="Open Sans"/>
                          <a:ea typeface="Open Sans"/>
                          <a:cs typeface="Open Sans"/>
                          <a:sym typeface="Open Sans"/>
                        </a:rPr>
                        <a:t>will be</a:t>
                      </a:r>
                      <a:endParaRPr sz="1600" u="none" strike="noStrike" cap="none">
                        <a:latin typeface="Open Sans"/>
                        <a:ea typeface="Open Sans"/>
                        <a:cs typeface="Open Sans"/>
                        <a:sym typeface="Open Sans"/>
                      </a:endParaRPr>
                    </a:p>
                  </a:txBody>
                  <a:tcPr marL="91450" marR="91450" marT="45725" marB="45725">
                    <a:solidFill>
                      <a:srgbClr val="F7E8E7"/>
                    </a:solidFill>
                  </a:tcPr>
                </a:tc>
                <a:tc>
                  <a:txBody>
                    <a:bodyPr/>
                    <a:lstStyle/>
                    <a:p>
                      <a:pPr marL="0" lvl="0" indent="0" rtl="0">
                        <a:spcBef>
                          <a:spcPts val="0"/>
                        </a:spcBef>
                        <a:spcAft>
                          <a:spcPts val="0"/>
                        </a:spcAft>
                        <a:buNone/>
                      </a:pPr>
                      <a:r>
                        <a:rPr lang="en-US" sz="1600">
                          <a:latin typeface="Open Sans"/>
                          <a:ea typeface="Open Sans"/>
                          <a:cs typeface="Open Sans"/>
                          <a:sym typeface="Open Sans"/>
                        </a:rPr>
                        <a:t>operated on.</a:t>
                      </a:r>
                      <a:endParaRPr sz="1600">
                        <a:latin typeface="Open Sans"/>
                        <a:ea typeface="Open Sans"/>
                        <a:cs typeface="Open Sans"/>
                        <a:sym typeface="Open Sans"/>
                      </a:endParaRPr>
                    </a:p>
                  </a:txBody>
                  <a:tcPr marL="91450" marR="91450" marT="45725" marB="45725">
                    <a:solidFill>
                      <a:srgbClr val="F7E8E7"/>
                    </a:solidFill>
                  </a:tcPr>
                </a:tc>
                <a:extLst>
                  <a:ext uri="{0D108BD9-81ED-4DB2-BD59-A6C34878D82A}">
                    <a16:rowId xmlns:a16="http://schemas.microsoft.com/office/drawing/2014/main" val="10004"/>
                  </a:ext>
                </a:extLst>
              </a:tr>
              <a:tr h="371600">
                <a:tc>
                  <a:txBody>
                    <a:bodyPr/>
                    <a:lstStyle/>
                    <a:p>
                      <a:pPr marL="0" marR="0" lvl="0" indent="0" algn="l" rtl="0">
                        <a:lnSpc>
                          <a:spcPct val="100000"/>
                        </a:lnSpc>
                        <a:spcBef>
                          <a:spcPts val="0"/>
                        </a:spcBef>
                        <a:spcAft>
                          <a:spcPts val="0"/>
                        </a:spcAft>
                        <a:buNone/>
                      </a:pPr>
                      <a:r>
                        <a:rPr lang="en-US" sz="1600">
                          <a:latin typeface="Open Sans"/>
                          <a:ea typeface="Open Sans"/>
                          <a:cs typeface="Open Sans"/>
                          <a:sym typeface="Open Sans"/>
                        </a:rPr>
                        <a:t>They</a:t>
                      </a:r>
                      <a:endParaRPr sz="1600" u="none" strike="noStrike" cap="none">
                        <a:latin typeface="Open Sans"/>
                        <a:ea typeface="Open Sans"/>
                        <a:cs typeface="Open Sans"/>
                        <a:sym typeface="Open Sans"/>
                      </a:endParaRPr>
                    </a:p>
                  </a:txBody>
                  <a:tcPr marL="91450" marR="91450" marT="45725" marB="45725">
                    <a:solidFill>
                      <a:srgbClr val="CBE6F9">
                        <a:alpha val="49800"/>
                      </a:srgbClr>
                    </a:solidFill>
                  </a:tcPr>
                </a:tc>
                <a:tc>
                  <a:txBody>
                    <a:bodyPr/>
                    <a:lstStyle/>
                    <a:p>
                      <a:pPr marL="0" marR="0" lvl="0" indent="0" algn="l" rtl="0">
                        <a:lnSpc>
                          <a:spcPct val="100000"/>
                        </a:lnSpc>
                        <a:spcBef>
                          <a:spcPts val="0"/>
                        </a:spcBef>
                        <a:spcAft>
                          <a:spcPts val="0"/>
                        </a:spcAft>
                        <a:buNone/>
                      </a:pPr>
                      <a:r>
                        <a:rPr lang="en-US" sz="1600">
                          <a:latin typeface="Open Sans"/>
                          <a:ea typeface="Open Sans"/>
                          <a:cs typeface="Open Sans"/>
                          <a:sym typeface="Open Sans"/>
                        </a:rPr>
                        <a:t>were</a:t>
                      </a:r>
                      <a:endParaRPr sz="1600" u="none" strike="noStrike" cap="none">
                        <a:latin typeface="Open Sans"/>
                        <a:ea typeface="Open Sans"/>
                        <a:cs typeface="Open Sans"/>
                        <a:sym typeface="Open Sans"/>
                      </a:endParaRPr>
                    </a:p>
                  </a:txBody>
                  <a:tcPr marL="91450" marR="91450" marT="45725" marB="45725">
                    <a:solidFill>
                      <a:srgbClr val="CBE6F9">
                        <a:alpha val="49800"/>
                      </a:srgbClr>
                    </a:solidFill>
                  </a:tcPr>
                </a:tc>
                <a:tc>
                  <a:txBody>
                    <a:bodyPr/>
                    <a:lstStyle/>
                    <a:p>
                      <a:pPr marL="0" lvl="0" indent="0" rtl="0">
                        <a:spcBef>
                          <a:spcPts val="0"/>
                        </a:spcBef>
                        <a:spcAft>
                          <a:spcPts val="0"/>
                        </a:spcAft>
                        <a:buNone/>
                      </a:pPr>
                      <a:r>
                        <a:rPr lang="en-US" sz="1600">
                          <a:latin typeface="Open Sans"/>
                          <a:ea typeface="Open Sans"/>
                          <a:cs typeface="Open Sans"/>
                          <a:sym typeface="Open Sans"/>
                        </a:rPr>
                        <a:t>trained.</a:t>
                      </a:r>
                      <a:endParaRPr sz="1600">
                        <a:latin typeface="Open Sans"/>
                        <a:ea typeface="Open Sans"/>
                        <a:cs typeface="Open Sans"/>
                        <a:sym typeface="Open Sans"/>
                      </a:endParaRPr>
                    </a:p>
                  </a:txBody>
                  <a:tcPr marL="91450" marR="91450" marT="45725" marB="45725">
                    <a:solidFill>
                      <a:srgbClr val="CBE6F9">
                        <a:alpha val="49800"/>
                      </a:srgbClr>
                    </a:solidFill>
                  </a:tcPr>
                </a:tc>
                <a:extLst>
                  <a:ext uri="{0D108BD9-81ED-4DB2-BD59-A6C34878D82A}">
                    <a16:rowId xmlns:a16="http://schemas.microsoft.com/office/drawing/2014/main" val="10005"/>
                  </a:ext>
                </a:extLst>
              </a:tr>
            </a:tbl>
          </a:graphicData>
        </a:graphic>
      </p:graphicFrame>
      <p:sp>
        <p:nvSpPr>
          <p:cNvPr id="167" name="Shape 167"/>
          <p:cNvSpPr txBox="1">
            <a:spLocks noGrp="1"/>
          </p:cNvSpPr>
          <p:nvPr>
            <p:ph type="ftr" idx="11"/>
          </p:nvPr>
        </p:nvSpPr>
        <p:spPr>
          <a:xfrm>
            <a:off x="275336" y="6343903"/>
            <a:ext cx="6327600" cy="3651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2"/>
              </a:buClr>
              <a:buSzPts val="1100"/>
              <a:buFont typeface="Open Sans"/>
              <a:buNone/>
            </a:pPr>
            <a:r>
              <a:rPr lang="en-US" sz="1100" b="0" i="0" u="none" strike="noStrike" cap="none">
                <a:solidFill>
                  <a:schemeClr val="dk2"/>
                </a:solidFill>
                <a:latin typeface="Open Sans"/>
                <a:ea typeface="Open Sans"/>
                <a:cs typeface="Open Sans"/>
                <a:sym typeface="Open Sans"/>
              </a:rPr>
              <a:t>Pearson  (c) 2018      Gold Experience 2nd Edition  B2+</a:t>
            </a:r>
            <a:endParaRPr sz="1100" b="0" i="0" u="none" strike="noStrike" cap="none">
              <a:solidFill>
                <a:schemeClr val="dk2"/>
              </a:solidFill>
              <a:latin typeface="Open Sans"/>
              <a:ea typeface="Open Sans"/>
              <a:cs typeface="Open Sans"/>
              <a:sym typeface="Open Sans"/>
            </a:endParaRPr>
          </a:p>
        </p:txBody>
      </p:sp>
      <p:sp>
        <p:nvSpPr>
          <p:cNvPr id="168" name="Shape 168"/>
          <p:cNvSpPr txBox="1"/>
          <p:nvPr/>
        </p:nvSpPr>
        <p:spPr>
          <a:xfrm>
            <a:off x="450599" y="229375"/>
            <a:ext cx="10778400" cy="1312200"/>
          </a:xfrm>
          <a:prstGeom prst="rect">
            <a:avLst/>
          </a:prstGeom>
          <a:noFill/>
          <a:ln>
            <a:noFill/>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Clr>
                <a:schemeClr val="dk1"/>
              </a:buClr>
              <a:buSzPts val="1100"/>
              <a:buFont typeface="Rokkitt"/>
              <a:buNone/>
            </a:pPr>
            <a:r>
              <a:rPr lang="en-US" sz="4400" b="1" i="0" u="none" strike="noStrike" cap="none">
                <a:solidFill>
                  <a:srgbClr val="1C4587"/>
                </a:solidFill>
                <a:latin typeface="Open Sans"/>
                <a:ea typeface="Open Sans"/>
                <a:cs typeface="Open Sans"/>
                <a:sym typeface="Open Sans"/>
              </a:rPr>
              <a:t>F</a:t>
            </a:r>
            <a:r>
              <a:rPr lang="en-US" sz="4400" b="1">
                <a:solidFill>
                  <a:srgbClr val="1C4587"/>
                </a:solidFill>
                <a:latin typeface="Open Sans"/>
                <a:ea typeface="Open Sans"/>
                <a:cs typeface="Open Sans"/>
                <a:sym typeface="Open Sans"/>
              </a:rPr>
              <a:t>orm: </a:t>
            </a:r>
            <a:r>
              <a:rPr lang="en-US" sz="4400">
                <a:solidFill>
                  <a:srgbClr val="1C4587"/>
                </a:solidFill>
                <a:latin typeface="Open Sans"/>
                <a:ea typeface="Open Sans"/>
                <a:cs typeface="Open Sans"/>
                <a:sym typeface="Open Sans"/>
              </a:rPr>
              <a:t>How do we make the passive?</a:t>
            </a:r>
            <a:endParaRPr sz="4400" i="0" u="none" strike="noStrike" cap="none">
              <a:solidFill>
                <a:srgbClr val="1C4587"/>
              </a:solidFill>
              <a:latin typeface="Open Sans"/>
              <a:ea typeface="Open Sans"/>
              <a:cs typeface="Open Sans"/>
              <a:sym typeface="Open Sans"/>
            </a:endParaRPr>
          </a:p>
        </p:txBody>
      </p:sp>
      <p:pic>
        <p:nvPicPr>
          <p:cNvPr id="169" name="Shape 169"/>
          <p:cNvPicPr preferRelativeResize="0"/>
          <p:nvPr/>
        </p:nvPicPr>
        <p:blipFill rotWithShape="1">
          <a:blip r:embed="rId3">
            <a:alphaModFix/>
          </a:blip>
          <a:srcRect/>
          <a:stretch/>
        </p:blipFill>
        <p:spPr>
          <a:xfrm>
            <a:off x="10580350" y="229375"/>
            <a:ext cx="1402099" cy="1402099"/>
          </a:xfrm>
          <a:prstGeom prst="rect">
            <a:avLst/>
          </a:prstGeom>
          <a:noFill/>
          <a:ln>
            <a:noFill/>
          </a:ln>
        </p:spPr>
      </p:pic>
      <p:sp>
        <p:nvSpPr>
          <p:cNvPr id="170" name="Shape 170"/>
          <p:cNvSpPr/>
          <p:nvPr/>
        </p:nvSpPr>
        <p:spPr>
          <a:xfrm>
            <a:off x="9862075" y="2101200"/>
            <a:ext cx="2225400" cy="594300"/>
          </a:xfrm>
          <a:prstGeom prst="wedgeRoundRectCallout">
            <a:avLst>
              <a:gd name="adj1" fmla="val 7200"/>
              <a:gd name="adj2" fmla="val -113003"/>
              <a:gd name="adj3" fmla="val 16667"/>
            </a:avLst>
          </a:prstGeom>
          <a:solidFill>
            <a:srgbClr val="F49C4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400"/>
              <a:buFont typeface="Open Sans"/>
              <a:buNone/>
            </a:pPr>
            <a:r>
              <a:rPr lang="en-US" sz="1200">
                <a:solidFill>
                  <a:schemeClr val="lt1"/>
                </a:solidFill>
                <a:latin typeface="Open Sans"/>
                <a:ea typeface="Open Sans"/>
                <a:cs typeface="Open Sans"/>
                <a:sym typeface="Open Sans"/>
              </a:rPr>
              <a:t>Notice how the verb </a:t>
            </a:r>
            <a:r>
              <a:rPr lang="en-US" sz="1200" i="1">
                <a:solidFill>
                  <a:schemeClr val="lt1"/>
                </a:solidFill>
                <a:latin typeface="Open Sans"/>
                <a:ea typeface="Open Sans"/>
                <a:cs typeface="Open Sans"/>
                <a:sym typeface="Open Sans"/>
              </a:rPr>
              <a:t>to be </a:t>
            </a:r>
            <a:r>
              <a:rPr lang="en-US" sz="1200">
                <a:solidFill>
                  <a:schemeClr val="lt1"/>
                </a:solidFill>
                <a:latin typeface="Open Sans"/>
                <a:ea typeface="Open Sans"/>
                <a:cs typeface="Open Sans"/>
                <a:sym typeface="Open Sans"/>
              </a:rPr>
              <a:t>changes depending on the tense.</a:t>
            </a:r>
            <a:endParaRPr sz="1200"/>
          </a:p>
        </p:txBody>
      </p:sp>
      <p:sp>
        <p:nvSpPr>
          <p:cNvPr id="171" name="Shape 171"/>
          <p:cNvSpPr txBox="1"/>
          <p:nvPr/>
        </p:nvSpPr>
        <p:spPr>
          <a:xfrm>
            <a:off x="742125" y="1839075"/>
            <a:ext cx="2319300" cy="365100"/>
          </a:xfrm>
          <a:prstGeom prst="rect">
            <a:avLst/>
          </a:prstGeom>
          <a:gradFill>
            <a:gsLst>
              <a:gs pos="0">
                <a:srgbClr val="BBBBBB"/>
              </a:gs>
              <a:gs pos="35000">
                <a:srgbClr val="CFCFCF"/>
              </a:gs>
              <a:gs pos="100000">
                <a:srgbClr val="EDEDED"/>
              </a:gs>
            </a:gsLst>
            <a:lin ang="16200038" scaled="0"/>
          </a:gra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Open Sans"/>
              <a:buNone/>
            </a:pPr>
            <a:r>
              <a:rPr lang="en-US" sz="1600" dirty="0">
                <a:latin typeface="Open Sans"/>
                <a:ea typeface="Open Sans"/>
                <a:cs typeface="Open Sans"/>
                <a:sym typeface="Open Sans"/>
              </a:rPr>
              <a:t>subject</a:t>
            </a:r>
            <a:endParaRPr sz="1600" b="0" i="0" u="none" strike="noStrike" cap="none" dirty="0">
              <a:solidFill>
                <a:srgbClr val="000000"/>
              </a:solidFill>
              <a:latin typeface="Open Sans"/>
              <a:ea typeface="Open Sans"/>
              <a:cs typeface="Open Sans"/>
              <a:sym typeface="Open Sans"/>
            </a:endParaRPr>
          </a:p>
        </p:txBody>
      </p:sp>
      <p:sp>
        <p:nvSpPr>
          <p:cNvPr id="172" name="Shape 172"/>
          <p:cNvSpPr txBox="1"/>
          <p:nvPr/>
        </p:nvSpPr>
        <p:spPr>
          <a:xfrm>
            <a:off x="3464038" y="1839075"/>
            <a:ext cx="2319300" cy="365100"/>
          </a:xfrm>
          <a:prstGeom prst="rect">
            <a:avLst/>
          </a:prstGeom>
          <a:gradFill>
            <a:gsLst>
              <a:gs pos="0">
                <a:srgbClr val="BBBBBB"/>
              </a:gs>
              <a:gs pos="35000">
                <a:srgbClr val="CFCFCF"/>
              </a:gs>
              <a:gs pos="100000">
                <a:srgbClr val="EDEDED"/>
              </a:gs>
            </a:gsLst>
            <a:lin ang="16200038" scaled="0"/>
          </a:gra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Open Sans"/>
              <a:buNone/>
            </a:pPr>
            <a:r>
              <a:rPr lang="en-US" sz="1600" dirty="0">
                <a:latin typeface="Open Sans"/>
                <a:ea typeface="Open Sans"/>
                <a:cs typeface="Open Sans"/>
                <a:sym typeface="Open Sans"/>
              </a:rPr>
              <a:t>auxiliary verb </a:t>
            </a:r>
            <a:r>
              <a:rPr lang="en-US" sz="1600" b="1" dirty="0">
                <a:latin typeface="Open Sans"/>
                <a:ea typeface="Open Sans"/>
                <a:cs typeface="Open Sans"/>
                <a:sym typeface="Open Sans"/>
              </a:rPr>
              <a:t>to be</a:t>
            </a:r>
            <a:endParaRPr sz="1600" b="1" i="0" u="none" strike="noStrike" cap="none" dirty="0">
              <a:solidFill>
                <a:srgbClr val="000000"/>
              </a:solidFill>
              <a:latin typeface="Open Sans"/>
              <a:ea typeface="Open Sans"/>
              <a:cs typeface="Open Sans"/>
              <a:sym typeface="Open Sans"/>
            </a:endParaRPr>
          </a:p>
        </p:txBody>
      </p:sp>
      <p:sp>
        <p:nvSpPr>
          <p:cNvPr id="173" name="Shape 173"/>
          <p:cNvSpPr txBox="1"/>
          <p:nvPr/>
        </p:nvSpPr>
        <p:spPr>
          <a:xfrm>
            <a:off x="6185975" y="1839075"/>
            <a:ext cx="2319300" cy="365100"/>
          </a:xfrm>
          <a:prstGeom prst="rect">
            <a:avLst/>
          </a:prstGeom>
          <a:gradFill>
            <a:gsLst>
              <a:gs pos="0">
                <a:srgbClr val="BBBBBB"/>
              </a:gs>
              <a:gs pos="35000">
                <a:srgbClr val="CFCFCF"/>
              </a:gs>
              <a:gs pos="100000">
                <a:srgbClr val="EDEDED"/>
              </a:gs>
            </a:gsLst>
            <a:lin ang="16200038" scaled="0"/>
          </a:gra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Open Sans"/>
              <a:buNone/>
            </a:pPr>
            <a:r>
              <a:rPr lang="en-US" sz="1600" dirty="0">
                <a:latin typeface="Open Sans"/>
                <a:ea typeface="Open Sans"/>
                <a:cs typeface="Open Sans"/>
                <a:sym typeface="Open Sans"/>
              </a:rPr>
              <a:t>past participle</a:t>
            </a:r>
            <a:endParaRPr sz="1600" b="1" i="0" u="none" strike="noStrike" cap="none" dirty="0">
              <a:solidFill>
                <a:srgbClr val="000000"/>
              </a:solidFill>
              <a:latin typeface="Open Sans"/>
              <a:ea typeface="Open Sans"/>
              <a:cs typeface="Open Sans"/>
              <a:sym typeface="Open Sans"/>
            </a:endParaRPr>
          </a:p>
        </p:txBody>
      </p:sp>
      <p:sp>
        <p:nvSpPr>
          <p:cNvPr id="174" name="Shape 174"/>
          <p:cNvSpPr/>
          <p:nvPr/>
        </p:nvSpPr>
        <p:spPr>
          <a:xfrm rot="-6661438">
            <a:off x="3690350" y="3943028"/>
            <a:ext cx="2369004" cy="1241644"/>
          </a:xfrm>
          <a:prstGeom prst="arc">
            <a:avLst>
              <a:gd name="adj1" fmla="val 14831454"/>
              <a:gd name="adj2" fmla="val 20961281"/>
            </a:avLst>
          </a:prstGeom>
          <a:noFill/>
          <a:ln w="12700" cap="flat" cmpd="sng">
            <a:solidFill>
              <a:srgbClr val="000000"/>
            </a:solidFill>
            <a:prstDash val="solid"/>
            <a:round/>
            <a:headEnd type="none" w="sm" len="sm"/>
            <a:tailEnd type="triangle" w="med" len="med"/>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dk1"/>
              </a:solidFill>
              <a:latin typeface="Arial"/>
              <a:ea typeface="Arial"/>
              <a:cs typeface="Arial"/>
              <a:sym typeface="Arial"/>
            </a:endParaRPr>
          </a:p>
        </p:txBody>
      </p:sp>
      <p:sp>
        <p:nvSpPr>
          <p:cNvPr id="175" name="Shape 175"/>
          <p:cNvSpPr/>
          <p:nvPr/>
        </p:nvSpPr>
        <p:spPr>
          <a:xfrm rot="-5658934">
            <a:off x="4249609" y="3809865"/>
            <a:ext cx="2077089" cy="613420"/>
          </a:xfrm>
          <a:prstGeom prst="arc">
            <a:avLst>
              <a:gd name="adj1" fmla="val 11171075"/>
              <a:gd name="adj2" fmla="val 21156599"/>
            </a:avLst>
          </a:prstGeom>
          <a:noFill/>
          <a:ln w="12700" cap="flat" cmpd="sng">
            <a:solidFill>
              <a:srgbClr val="000000"/>
            </a:solidFill>
            <a:prstDash val="solid"/>
            <a:round/>
            <a:headEnd type="none" w="sm" len="sm"/>
            <a:tailEnd type="triangle" w="med" len="med"/>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dk1"/>
              </a:solidFill>
              <a:latin typeface="Arial"/>
              <a:ea typeface="Arial"/>
              <a:cs typeface="Arial"/>
              <a:sym typeface="Arial"/>
            </a:endParaRPr>
          </a:p>
        </p:txBody>
      </p:sp>
      <p:sp>
        <p:nvSpPr>
          <p:cNvPr id="176" name="Shape 176"/>
          <p:cNvSpPr/>
          <p:nvPr/>
        </p:nvSpPr>
        <p:spPr>
          <a:xfrm rot="-6427683">
            <a:off x="4724518" y="3438663"/>
            <a:ext cx="2944910" cy="672324"/>
          </a:xfrm>
          <a:prstGeom prst="arc">
            <a:avLst>
              <a:gd name="adj1" fmla="val 11171075"/>
              <a:gd name="adj2" fmla="val 21291526"/>
            </a:avLst>
          </a:prstGeom>
          <a:noFill/>
          <a:ln w="12700" cap="flat" cmpd="sng">
            <a:solidFill>
              <a:srgbClr val="000000"/>
            </a:solidFill>
            <a:prstDash val="solid"/>
            <a:round/>
            <a:headEnd type="none" w="sm" len="sm"/>
            <a:tailEnd type="triangle" w="med" len="med"/>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dk1"/>
              </a:solidFill>
              <a:latin typeface="Arial"/>
              <a:ea typeface="Arial"/>
              <a:cs typeface="Arial"/>
              <a:sym typeface="Arial"/>
            </a:endParaRPr>
          </a:p>
        </p:txBody>
      </p:sp>
      <p:sp>
        <p:nvSpPr>
          <p:cNvPr id="177" name="Shape 177"/>
          <p:cNvSpPr/>
          <p:nvPr/>
        </p:nvSpPr>
        <p:spPr>
          <a:xfrm rot="-8765620">
            <a:off x="5749516" y="1390563"/>
            <a:ext cx="4541113" cy="3650224"/>
          </a:xfrm>
          <a:prstGeom prst="arc">
            <a:avLst>
              <a:gd name="adj1" fmla="val 14686985"/>
              <a:gd name="adj2" fmla="val 20259898"/>
            </a:avLst>
          </a:prstGeom>
          <a:noFill/>
          <a:ln w="12700" cap="flat" cmpd="sng">
            <a:solidFill>
              <a:srgbClr val="000000"/>
            </a:solidFill>
            <a:prstDash val="solid"/>
            <a:round/>
            <a:headEnd type="none" w="sm" len="sm"/>
            <a:tailEnd type="triangle" w="med" len="med"/>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dk1"/>
              </a:solidFill>
              <a:latin typeface="Arial"/>
              <a:ea typeface="Arial"/>
              <a:cs typeface="Arial"/>
              <a:sym typeface="Arial"/>
            </a:endParaRPr>
          </a:p>
        </p:txBody>
      </p:sp>
      <p:sp>
        <p:nvSpPr>
          <p:cNvPr id="178" name="Shape 178"/>
          <p:cNvSpPr/>
          <p:nvPr/>
        </p:nvSpPr>
        <p:spPr>
          <a:xfrm>
            <a:off x="9815125" y="3165225"/>
            <a:ext cx="2319300" cy="594300"/>
          </a:xfrm>
          <a:prstGeom prst="wedgeRoundRectCallout">
            <a:avLst>
              <a:gd name="adj1" fmla="val 8636"/>
              <a:gd name="adj2" fmla="val -89967"/>
              <a:gd name="adj3" fmla="val 16667"/>
            </a:avLst>
          </a:prstGeom>
          <a:solidFill>
            <a:srgbClr val="F49C4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400"/>
              <a:buFont typeface="Open Sans"/>
              <a:buNone/>
            </a:pPr>
            <a:r>
              <a:rPr lang="en-US" sz="1200">
                <a:solidFill>
                  <a:schemeClr val="lt1"/>
                </a:solidFill>
                <a:latin typeface="Open Sans"/>
                <a:ea typeface="Open Sans"/>
                <a:cs typeface="Open Sans"/>
                <a:sym typeface="Open Sans"/>
              </a:rPr>
              <a:t>The main verb is always in the past participle.</a:t>
            </a:r>
            <a:endParaRPr sz="1200"/>
          </a:p>
        </p:txBody>
      </p:sp>
      <p:sp>
        <p:nvSpPr>
          <p:cNvPr id="179" name="Shape 179"/>
          <p:cNvSpPr/>
          <p:nvPr/>
        </p:nvSpPr>
        <p:spPr>
          <a:xfrm>
            <a:off x="9768175" y="4141775"/>
            <a:ext cx="2319300" cy="1312200"/>
          </a:xfrm>
          <a:prstGeom prst="wedgeRoundRectCallout">
            <a:avLst>
              <a:gd name="adj1" fmla="val 11613"/>
              <a:gd name="adj2" fmla="val -69514"/>
              <a:gd name="adj3" fmla="val 16667"/>
            </a:avLst>
          </a:prstGeom>
          <a:solidFill>
            <a:srgbClr val="F49C4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400"/>
              <a:buFont typeface="Open Sans"/>
              <a:buNone/>
            </a:pPr>
            <a:r>
              <a:rPr lang="en-US" sz="1200">
                <a:solidFill>
                  <a:schemeClr val="lt1"/>
                </a:solidFill>
                <a:latin typeface="Open Sans"/>
                <a:ea typeface="Open Sans"/>
                <a:cs typeface="Open Sans"/>
                <a:sym typeface="Open Sans"/>
              </a:rPr>
              <a:t>In the passive voice, the subject is not the </a:t>
            </a:r>
            <a:r>
              <a:rPr lang="en-US" sz="1200" u="sng">
                <a:solidFill>
                  <a:schemeClr val="lt1"/>
                </a:solidFill>
                <a:latin typeface="Open Sans"/>
                <a:ea typeface="Open Sans"/>
                <a:cs typeface="Open Sans"/>
                <a:sym typeface="Open Sans"/>
              </a:rPr>
              <a:t>agent</a:t>
            </a:r>
            <a:r>
              <a:rPr lang="en-US" sz="1200">
                <a:solidFill>
                  <a:schemeClr val="lt1"/>
                </a:solidFill>
                <a:latin typeface="Open Sans"/>
                <a:ea typeface="Open Sans"/>
                <a:cs typeface="Open Sans"/>
                <a:sym typeface="Open Sans"/>
              </a:rPr>
              <a:t> (i.e. the person/thing doing the action). In order to mention the agent we can add </a:t>
            </a:r>
            <a:r>
              <a:rPr lang="en-US" sz="1200" b="1">
                <a:solidFill>
                  <a:schemeClr val="lt1"/>
                </a:solidFill>
                <a:latin typeface="Open Sans"/>
                <a:ea typeface="Open Sans"/>
                <a:cs typeface="Open Sans"/>
                <a:sym typeface="Open Sans"/>
              </a:rPr>
              <a:t>by… </a:t>
            </a:r>
            <a:r>
              <a:rPr lang="en-US" sz="1200">
                <a:solidFill>
                  <a:schemeClr val="lt1"/>
                </a:solidFill>
                <a:latin typeface="Open Sans"/>
                <a:ea typeface="Open Sans"/>
                <a:cs typeface="Open Sans"/>
                <a:sym typeface="Open Sans"/>
              </a:rPr>
              <a:t>after the past participle. </a:t>
            </a:r>
            <a:endParaRPr sz="1200">
              <a:latin typeface="Open Sans"/>
              <a:ea typeface="Open Sans"/>
              <a:cs typeface="Open Sans"/>
              <a:sym typeface="Open Sans"/>
            </a:endParaRPr>
          </a:p>
        </p:txBody>
      </p:sp>
      <p:sp>
        <p:nvSpPr>
          <p:cNvPr id="180" name="Shape 180"/>
          <p:cNvSpPr txBox="1"/>
          <p:nvPr/>
        </p:nvSpPr>
        <p:spPr>
          <a:xfrm>
            <a:off x="3505850" y="5012850"/>
            <a:ext cx="1653600" cy="324600"/>
          </a:xfrm>
          <a:prstGeom prst="rect">
            <a:avLst/>
          </a:prstGeom>
          <a:noFill/>
          <a:ln>
            <a:noFill/>
          </a:ln>
        </p:spPr>
        <p:txBody>
          <a:bodyPr spcFirstLastPara="1" wrap="square" lIns="91425" tIns="91425" rIns="91425" bIns="91425" anchor="t" anchorCtr="0">
            <a:noAutofit/>
          </a:bodyPr>
          <a:lstStyle/>
          <a:p>
            <a:pPr marL="0" lvl="0" indent="0">
              <a:spcBef>
                <a:spcPts val="0"/>
              </a:spcBef>
              <a:spcAft>
                <a:spcPts val="0"/>
              </a:spcAft>
              <a:buNone/>
            </a:pPr>
            <a:r>
              <a:rPr lang="en-US" b="1" dirty="0">
                <a:solidFill>
                  <a:schemeClr val="accent1"/>
                </a:solidFill>
              </a:rPr>
              <a:t>future simple</a:t>
            </a:r>
            <a:endParaRPr b="1" dirty="0">
              <a:solidFill>
                <a:schemeClr val="accent1"/>
              </a:solidFill>
            </a:endParaRPr>
          </a:p>
        </p:txBody>
      </p:sp>
      <p:sp>
        <p:nvSpPr>
          <p:cNvPr id="181" name="Shape 181"/>
          <p:cNvSpPr txBox="1"/>
          <p:nvPr/>
        </p:nvSpPr>
        <p:spPr>
          <a:xfrm>
            <a:off x="5013000" y="5021738"/>
            <a:ext cx="1653600" cy="324600"/>
          </a:xfrm>
          <a:prstGeom prst="rect">
            <a:avLst/>
          </a:prstGeom>
          <a:noFill/>
          <a:ln>
            <a:noFill/>
          </a:ln>
        </p:spPr>
        <p:txBody>
          <a:bodyPr spcFirstLastPara="1" wrap="square" lIns="91425" tIns="91425" rIns="91425" bIns="91425" anchor="t" anchorCtr="0">
            <a:noAutofit/>
          </a:bodyPr>
          <a:lstStyle/>
          <a:p>
            <a:pPr marL="0" lvl="0" indent="0" rtl="0">
              <a:spcBef>
                <a:spcPts val="0"/>
              </a:spcBef>
              <a:spcAft>
                <a:spcPts val="0"/>
              </a:spcAft>
              <a:buNone/>
            </a:pPr>
            <a:r>
              <a:rPr lang="en-US" b="1" dirty="0">
                <a:solidFill>
                  <a:schemeClr val="accent1"/>
                </a:solidFill>
              </a:rPr>
              <a:t>past perfect</a:t>
            </a:r>
            <a:endParaRPr b="1" dirty="0">
              <a:solidFill>
                <a:schemeClr val="accent1"/>
              </a:solidFill>
            </a:endParaRPr>
          </a:p>
        </p:txBody>
      </p:sp>
      <p:sp>
        <p:nvSpPr>
          <p:cNvPr id="182" name="Shape 182"/>
          <p:cNvSpPr txBox="1"/>
          <p:nvPr/>
        </p:nvSpPr>
        <p:spPr>
          <a:xfrm>
            <a:off x="6320475" y="5021738"/>
            <a:ext cx="1653600" cy="324600"/>
          </a:xfrm>
          <a:prstGeom prst="rect">
            <a:avLst/>
          </a:prstGeom>
          <a:noFill/>
          <a:ln>
            <a:noFill/>
          </a:ln>
        </p:spPr>
        <p:txBody>
          <a:bodyPr spcFirstLastPara="1" wrap="square" lIns="91425" tIns="91425" rIns="91425" bIns="91425" anchor="t" anchorCtr="0">
            <a:noAutofit/>
          </a:bodyPr>
          <a:lstStyle/>
          <a:p>
            <a:pPr marL="0" lvl="0" indent="0" rtl="0">
              <a:spcBef>
                <a:spcPts val="0"/>
              </a:spcBef>
              <a:spcAft>
                <a:spcPts val="0"/>
              </a:spcAft>
              <a:buNone/>
            </a:pPr>
            <a:r>
              <a:rPr lang="en-US" b="1" dirty="0">
                <a:solidFill>
                  <a:schemeClr val="accent1"/>
                </a:solidFill>
              </a:rPr>
              <a:t>past simple</a:t>
            </a:r>
            <a:endParaRPr b="1" dirty="0">
              <a:solidFill>
                <a:schemeClr val="accent1"/>
              </a:solidFill>
            </a:endParaRPr>
          </a:p>
        </p:txBody>
      </p:sp>
      <p:sp>
        <p:nvSpPr>
          <p:cNvPr id="183" name="Shape 183"/>
          <p:cNvSpPr txBox="1"/>
          <p:nvPr/>
        </p:nvSpPr>
        <p:spPr>
          <a:xfrm>
            <a:off x="7558125" y="5021738"/>
            <a:ext cx="1653600" cy="324600"/>
          </a:xfrm>
          <a:prstGeom prst="rect">
            <a:avLst/>
          </a:prstGeom>
          <a:noFill/>
          <a:ln>
            <a:noFill/>
          </a:ln>
        </p:spPr>
        <p:txBody>
          <a:bodyPr spcFirstLastPara="1" wrap="square" lIns="91425" tIns="91425" rIns="91425" bIns="91425" anchor="t" anchorCtr="0">
            <a:noAutofit/>
          </a:bodyPr>
          <a:lstStyle/>
          <a:p>
            <a:pPr marL="0" lvl="0" indent="0" rtl="0">
              <a:spcBef>
                <a:spcPts val="0"/>
              </a:spcBef>
              <a:spcAft>
                <a:spcPts val="0"/>
              </a:spcAft>
              <a:buNone/>
            </a:pPr>
            <a:r>
              <a:rPr lang="en-US" b="1" dirty="0">
                <a:solidFill>
                  <a:schemeClr val="accent1"/>
                </a:solidFill>
              </a:rPr>
              <a:t>present perfect</a:t>
            </a:r>
            <a:endParaRPr b="1" dirty="0">
              <a:solidFill>
                <a:schemeClr val="accent1"/>
              </a:solidFill>
            </a:endParaRPr>
          </a:p>
        </p:txBody>
      </p:sp>
      <p:sp>
        <p:nvSpPr>
          <p:cNvPr id="184" name="Shape 184"/>
          <p:cNvSpPr/>
          <p:nvPr/>
        </p:nvSpPr>
        <p:spPr>
          <a:xfrm rot="182546" flipH="1">
            <a:off x="8152427" y="3359384"/>
            <a:ext cx="2407894" cy="304348"/>
          </a:xfrm>
          <a:prstGeom prst="arc">
            <a:avLst>
              <a:gd name="adj1" fmla="val 11480728"/>
              <a:gd name="adj2" fmla="val 21447358"/>
            </a:avLst>
          </a:prstGeom>
          <a:noFill/>
          <a:ln w="12700" cap="flat" cmpd="sng">
            <a:solidFill>
              <a:srgbClr val="000000"/>
            </a:solidFill>
            <a:prstDash val="solid"/>
            <a:round/>
            <a:headEnd type="none" w="sm" len="sm"/>
            <a:tailEnd type="triangle" w="med" len="med"/>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dk1"/>
              </a:solidFill>
              <a:latin typeface="Arial"/>
              <a:ea typeface="Arial"/>
              <a:cs typeface="Arial"/>
              <a:sym typeface="Arial"/>
            </a:endParaRPr>
          </a:p>
        </p:txBody>
      </p:sp>
      <p:sp>
        <p:nvSpPr>
          <p:cNvPr id="185" name="Shape 185"/>
          <p:cNvSpPr txBox="1"/>
          <p:nvPr/>
        </p:nvSpPr>
        <p:spPr>
          <a:xfrm>
            <a:off x="8693375" y="2779225"/>
            <a:ext cx="1326000" cy="594300"/>
          </a:xfrm>
          <a:prstGeom prst="rect">
            <a:avLst/>
          </a:prstGeom>
          <a:noFill/>
          <a:ln>
            <a:noFill/>
          </a:ln>
        </p:spPr>
        <p:txBody>
          <a:bodyPr spcFirstLastPara="1" wrap="square" lIns="91425" tIns="91425" rIns="91425" bIns="91425" anchor="t" anchorCtr="0">
            <a:noAutofit/>
          </a:bodyPr>
          <a:lstStyle/>
          <a:p>
            <a:pPr marL="0" lvl="0" indent="0">
              <a:spcBef>
                <a:spcPts val="0"/>
              </a:spcBef>
              <a:spcAft>
                <a:spcPts val="0"/>
              </a:spcAft>
              <a:buNone/>
            </a:pPr>
            <a:r>
              <a:rPr lang="en-US" sz="1600">
                <a:latin typeface="Open Sans"/>
                <a:ea typeface="Open Sans"/>
                <a:cs typeface="Open Sans"/>
                <a:sym typeface="Open Sans"/>
              </a:rPr>
              <a:t>by a friend.</a:t>
            </a:r>
            <a:endParaRPr sz="1600">
              <a:latin typeface="Open Sans"/>
              <a:ea typeface="Open Sans"/>
              <a:cs typeface="Open Sans"/>
              <a:sym typeface="Open Sans"/>
            </a:endParaRPr>
          </a:p>
        </p:txBody>
      </p:sp>
      <p:sp>
        <p:nvSpPr>
          <p:cNvPr id="186" name="Shape 186"/>
          <p:cNvSpPr/>
          <p:nvPr/>
        </p:nvSpPr>
        <p:spPr>
          <a:xfrm>
            <a:off x="9269649" y="5672149"/>
            <a:ext cx="2520000" cy="914700"/>
          </a:xfrm>
          <a:prstGeom prst="homePlate">
            <a:avLst>
              <a:gd name="adj" fmla="val 50000"/>
            </a:avLst>
          </a:prstGeom>
          <a:solidFill>
            <a:srgbClr val="00A7E3"/>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600"/>
              <a:buFont typeface="Open Sans"/>
              <a:buNone/>
            </a:pPr>
            <a:r>
              <a:rPr lang="en-US" sz="1600">
                <a:solidFill>
                  <a:schemeClr val="lt1"/>
                </a:solidFill>
                <a:latin typeface="Open Sans"/>
                <a:ea typeface="Open Sans"/>
                <a:cs typeface="Open Sans"/>
                <a:sym typeface="Open Sans"/>
              </a:rPr>
              <a:t>Time to practise...</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69"/>
                                        </p:tgtEl>
                                        <p:attrNameLst>
                                          <p:attrName>style.visibility</p:attrName>
                                        </p:attrNameLst>
                                      </p:cBhvr>
                                      <p:to>
                                        <p:strVal val="visible"/>
                                      </p:to>
                                    </p:set>
                                    <p:animEffect transition="in" filter="fade">
                                      <p:cBhvr>
                                        <p:cTn id="7" dur="1000"/>
                                        <p:tgtEl>
                                          <p:spTgt spid="169"/>
                                        </p:tgtEl>
                                      </p:cBhvr>
                                    </p:animEffect>
                                  </p:childTnLst>
                                </p:cTn>
                              </p:par>
                              <p:par>
                                <p:cTn id="8" presetID="10" presetClass="entr" presetSubtype="0" fill="hold" nodeType="withEffect">
                                  <p:stCondLst>
                                    <p:cond delay="0"/>
                                  </p:stCondLst>
                                  <p:childTnLst>
                                    <p:set>
                                      <p:cBhvr>
                                        <p:cTn id="9" dur="1" fill="hold">
                                          <p:stCondLst>
                                            <p:cond delay="0"/>
                                          </p:stCondLst>
                                        </p:cTn>
                                        <p:tgtEl>
                                          <p:spTgt spid="170"/>
                                        </p:tgtEl>
                                        <p:attrNameLst>
                                          <p:attrName>style.visibility</p:attrName>
                                        </p:attrNameLst>
                                      </p:cBhvr>
                                      <p:to>
                                        <p:strVal val="visible"/>
                                      </p:to>
                                    </p:set>
                                    <p:animEffect transition="in" filter="fade">
                                      <p:cBhvr>
                                        <p:cTn id="10" dur="1000"/>
                                        <p:tgtEl>
                                          <p:spTgt spid="170"/>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174"/>
                                        </p:tgtEl>
                                        <p:attrNameLst>
                                          <p:attrName>style.visibility</p:attrName>
                                        </p:attrNameLst>
                                      </p:cBhvr>
                                      <p:to>
                                        <p:strVal val="visible"/>
                                      </p:to>
                                    </p:set>
                                    <p:animEffect transition="in" filter="fade">
                                      <p:cBhvr>
                                        <p:cTn id="15" dur="1000"/>
                                        <p:tgtEl>
                                          <p:spTgt spid="174"/>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180"/>
                                        </p:tgtEl>
                                        <p:attrNameLst>
                                          <p:attrName>style.visibility</p:attrName>
                                        </p:attrNameLst>
                                      </p:cBhvr>
                                      <p:to>
                                        <p:strVal val="visible"/>
                                      </p:to>
                                    </p:set>
                                    <p:animEffect transition="in" filter="fade">
                                      <p:cBhvr>
                                        <p:cTn id="20" dur="1000"/>
                                        <p:tgtEl>
                                          <p:spTgt spid="180"/>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175"/>
                                        </p:tgtEl>
                                        <p:attrNameLst>
                                          <p:attrName>style.visibility</p:attrName>
                                        </p:attrNameLst>
                                      </p:cBhvr>
                                      <p:to>
                                        <p:strVal val="visible"/>
                                      </p:to>
                                    </p:set>
                                    <p:animEffect transition="in" filter="fade">
                                      <p:cBhvr>
                                        <p:cTn id="25" dur="1000"/>
                                        <p:tgtEl>
                                          <p:spTgt spid="175"/>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nodeType="clickEffect">
                                  <p:stCondLst>
                                    <p:cond delay="0"/>
                                  </p:stCondLst>
                                  <p:childTnLst>
                                    <p:set>
                                      <p:cBhvr>
                                        <p:cTn id="29" dur="1" fill="hold">
                                          <p:stCondLst>
                                            <p:cond delay="0"/>
                                          </p:stCondLst>
                                        </p:cTn>
                                        <p:tgtEl>
                                          <p:spTgt spid="181"/>
                                        </p:tgtEl>
                                        <p:attrNameLst>
                                          <p:attrName>style.visibility</p:attrName>
                                        </p:attrNameLst>
                                      </p:cBhvr>
                                      <p:to>
                                        <p:strVal val="visible"/>
                                      </p:to>
                                    </p:set>
                                    <p:animEffect transition="in" filter="fade">
                                      <p:cBhvr>
                                        <p:cTn id="30" dur="1000"/>
                                        <p:tgtEl>
                                          <p:spTgt spid="181"/>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nodeType="clickEffect">
                                  <p:stCondLst>
                                    <p:cond delay="0"/>
                                  </p:stCondLst>
                                  <p:childTnLst>
                                    <p:set>
                                      <p:cBhvr>
                                        <p:cTn id="34" dur="1" fill="hold">
                                          <p:stCondLst>
                                            <p:cond delay="0"/>
                                          </p:stCondLst>
                                        </p:cTn>
                                        <p:tgtEl>
                                          <p:spTgt spid="176"/>
                                        </p:tgtEl>
                                        <p:attrNameLst>
                                          <p:attrName>style.visibility</p:attrName>
                                        </p:attrNameLst>
                                      </p:cBhvr>
                                      <p:to>
                                        <p:strVal val="visible"/>
                                      </p:to>
                                    </p:set>
                                    <p:animEffect transition="in" filter="fade">
                                      <p:cBhvr>
                                        <p:cTn id="35" dur="1000"/>
                                        <p:tgtEl>
                                          <p:spTgt spid="176"/>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nodeType="clickEffect">
                                  <p:stCondLst>
                                    <p:cond delay="0"/>
                                  </p:stCondLst>
                                  <p:childTnLst>
                                    <p:set>
                                      <p:cBhvr>
                                        <p:cTn id="39" dur="1" fill="hold">
                                          <p:stCondLst>
                                            <p:cond delay="0"/>
                                          </p:stCondLst>
                                        </p:cTn>
                                        <p:tgtEl>
                                          <p:spTgt spid="182"/>
                                        </p:tgtEl>
                                        <p:attrNameLst>
                                          <p:attrName>style.visibility</p:attrName>
                                        </p:attrNameLst>
                                      </p:cBhvr>
                                      <p:to>
                                        <p:strVal val="visible"/>
                                      </p:to>
                                    </p:set>
                                    <p:animEffect transition="in" filter="fade">
                                      <p:cBhvr>
                                        <p:cTn id="40" dur="1000"/>
                                        <p:tgtEl>
                                          <p:spTgt spid="182"/>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nodeType="clickEffect">
                                  <p:stCondLst>
                                    <p:cond delay="0"/>
                                  </p:stCondLst>
                                  <p:childTnLst>
                                    <p:set>
                                      <p:cBhvr>
                                        <p:cTn id="44" dur="1" fill="hold">
                                          <p:stCondLst>
                                            <p:cond delay="0"/>
                                          </p:stCondLst>
                                        </p:cTn>
                                        <p:tgtEl>
                                          <p:spTgt spid="177"/>
                                        </p:tgtEl>
                                        <p:attrNameLst>
                                          <p:attrName>style.visibility</p:attrName>
                                        </p:attrNameLst>
                                      </p:cBhvr>
                                      <p:to>
                                        <p:strVal val="visible"/>
                                      </p:to>
                                    </p:set>
                                    <p:animEffect transition="in" filter="fade">
                                      <p:cBhvr>
                                        <p:cTn id="45" dur="1000"/>
                                        <p:tgtEl>
                                          <p:spTgt spid="177"/>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nodeType="clickEffect">
                                  <p:stCondLst>
                                    <p:cond delay="0"/>
                                  </p:stCondLst>
                                  <p:childTnLst>
                                    <p:set>
                                      <p:cBhvr>
                                        <p:cTn id="49" dur="1" fill="hold">
                                          <p:stCondLst>
                                            <p:cond delay="0"/>
                                          </p:stCondLst>
                                        </p:cTn>
                                        <p:tgtEl>
                                          <p:spTgt spid="183"/>
                                        </p:tgtEl>
                                        <p:attrNameLst>
                                          <p:attrName>style.visibility</p:attrName>
                                        </p:attrNameLst>
                                      </p:cBhvr>
                                      <p:to>
                                        <p:strVal val="visible"/>
                                      </p:to>
                                    </p:set>
                                    <p:animEffect transition="in" filter="fade">
                                      <p:cBhvr>
                                        <p:cTn id="50" dur="1000"/>
                                        <p:tgtEl>
                                          <p:spTgt spid="183"/>
                                        </p:tgtEl>
                                      </p:cBhvr>
                                    </p:animEffect>
                                  </p:childTnLst>
                                </p:cTn>
                              </p:par>
                            </p:childTnLst>
                          </p:cTn>
                        </p:par>
                      </p:childTnLst>
                    </p:cTn>
                  </p:par>
                  <p:par>
                    <p:cTn id="51" fill="hold">
                      <p:stCondLst>
                        <p:cond delay="indefinite"/>
                      </p:stCondLst>
                      <p:childTnLst>
                        <p:par>
                          <p:cTn id="52" fill="hold">
                            <p:stCondLst>
                              <p:cond delay="0"/>
                            </p:stCondLst>
                            <p:childTnLst>
                              <p:par>
                                <p:cTn id="53" presetID="10" presetClass="entr" presetSubtype="0" fill="hold" nodeType="clickEffect">
                                  <p:stCondLst>
                                    <p:cond delay="0"/>
                                  </p:stCondLst>
                                  <p:childTnLst>
                                    <p:set>
                                      <p:cBhvr>
                                        <p:cTn id="54" dur="1" fill="hold">
                                          <p:stCondLst>
                                            <p:cond delay="0"/>
                                          </p:stCondLst>
                                        </p:cTn>
                                        <p:tgtEl>
                                          <p:spTgt spid="178"/>
                                        </p:tgtEl>
                                        <p:attrNameLst>
                                          <p:attrName>style.visibility</p:attrName>
                                        </p:attrNameLst>
                                      </p:cBhvr>
                                      <p:to>
                                        <p:strVal val="visible"/>
                                      </p:to>
                                    </p:set>
                                    <p:animEffect transition="in" filter="fade">
                                      <p:cBhvr>
                                        <p:cTn id="55" dur="1000"/>
                                        <p:tgtEl>
                                          <p:spTgt spid="178"/>
                                        </p:tgtEl>
                                      </p:cBhvr>
                                    </p:animEffect>
                                  </p:childTnLst>
                                </p:cTn>
                              </p:par>
                            </p:childTnLst>
                          </p:cTn>
                        </p:par>
                      </p:childTnLst>
                    </p:cTn>
                  </p:par>
                  <p:par>
                    <p:cTn id="56" fill="hold">
                      <p:stCondLst>
                        <p:cond delay="indefinite"/>
                      </p:stCondLst>
                      <p:childTnLst>
                        <p:par>
                          <p:cTn id="57" fill="hold">
                            <p:stCondLst>
                              <p:cond delay="0"/>
                            </p:stCondLst>
                            <p:childTnLst>
                              <p:par>
                                <p:cTn id="58" presetID="10" presetClass="entr" presetSubtype="0" fill="hold" nodeType="clickEffect">
                                  <p:stCondLst>
                                    <p:cond delay="0"/>
                                  </p:stCondLst>
                                  <p:childTnLst>
                                    <p:set>
                                      <p:cBhvr>
                                        <p:cTn id="59" dur="1" fill="hold">
                                          <p:stCondLst>
                                            <p:cond delay="0"/>
                                          </p:stCondLst>
                                        </p:cTn>
                                        <p:tgtEl>
                                          <p:spTgt spid="184"/>
                                        </p:tgtEl>
                                        <p:attrNameLst>
                                          <p:attrName>style.visibility</p:attrName>
                                        </p:attrNameLst>
                                      </p:cBhvr>
                                      <p:to>
                                        <p:strVal val="visible"/>
                                      </p:to>
                                    </p:set>
                                    <p:animEffect transition="in" filter="fade">
                                      <p:cBhvr>
                                        <p:cTn id="60" dur="1000"/>
                                        <p:tgtEl>
                                          <p:spTgt spid="184"/>
                                        </p:tgtEl>
                                      </p:cBhvr>
                                    </p:animEffect>
                                  </p:childTnLst>
                                </p:cTn>
                              </p:par>
                            </p:childTnLst>
                          </p:cTn>
                        </p:par>
                      </p:childTnLst>
                    </p:cTn>
                  </p:par>
                  <p:par>
                    <p:cTn id="61" fill="hold">
                      <p:stCondLst>
                        <p:cond delay="indefinite"/>
                      </p:stCondLst>
                      <p:childTnLst>
                        <p:par>
                          <p:cTn id="62" fill="hold">
                            <p:stCondLst>
                              <p:cond delay="0"/>
                            </p:stCondLst>
                            <p:childTnLst>
                              <p:par>
                                <p:cTn id="63" presetID="10" presetClass="entr" presetSubtype="0" fill="hold" nodeType="clickEffect">
                                  <p:stCondLst>
                                    <p:cond delay="0"/>
                                  </p:stCondLst>
                                  <p:childTnLst>
                                    <p:set>
                                      <p:cBhvr>
                                        <p:cTn id="64" dur="1" fill="hold">
                                          <p:stCondLst>
                                            <p:cond delay="0"/>
                                          </p:stCondLst>
                                        </p:cTn>
                                        <p:tgtEl>
                                          <p:spTgt spid="179"/>
                                        </p:tgtEl>
                                        <p:attrNameLst>
                                          <p:attrName>style.visibility</p:attrName>
                                        </p:attrNameLst>
                                      </p:cBhvr>
                                      <p:to>
                                        <p:strVal val="visible"/>
                                      </p:to>
                                    </p:set>
                                    <p:animEffect transition="in" filter="fade">
                                      <p:cBhvr>
                                        <p:cTn id="65" dur="1000"/>
                                        <p:tgtEl>
                                          <p:spTgt spid="179"/>
                                        </p:tgtEl>
                                      </p:cBhvr>
                                    </p:animEffect>
                                  </p:childTnLst>
                                </p:cTn>
                              </p:par>
                            </p:childTnLst>
                          </p:cTn>
                        </p:par>
                      </p:childTnLst>
                    </p:cTn>
                  </p:par>
                  <p:par>
                    <p:cTn id="66" fill="hold">
                      <p:stCondLst>
                        <p:cond delay="indefinite"/>
                      </p:stCondLst>
                      <p:childTnLst>
                        <p:par>
                          <p:cTn id="67" fill="hold">
                            <p:stCondLst>
                              <p:cond delay="0"/>
                            </p:stCondLst>
                            <p:childTnLst>
                              <p:par>
                                <p:cTn id="68" presetID="10" presetClass="entr" presetSubtype="0" fill="hold" nodeType="clickEffect">
                                  <p:stCondLst>
                                    <p:cond delay="0"/>
                                  </p:stCondLst>
                                  <p:childTnLst>
                                    <p:set>
                                      <p:cBhvr>
                                        <p:cTn id="69" dur="1" fill="hold">
                                          <p:stCondLst>
                                            <p:cond delay="0"/>
                                          </p:stCondLst>
                                        </p:cTn>
                                        <p:tgtEl>
                                          <p:spTgt spid="185"/>
                                        </p:tgtEl>
                                        <p:attrNameLst>
                                          <p:attrName>style.visibility</p:attrName>
                                        </p:attrNameLst>
                                      </p:cBhvr>
                                      <p:to>
                                        <p:strVal val="visible"/>
                                      </p:to>
                                    </p:set>
                                    <p:animEffect transition="in" filter="fade">
                                      <p:cBhvr>
                                        <p:cTn id="70" dur="1000"/>
                                        <p:tgtEl>
                                          <p:spTgt spid="185"/>
                                        </p:tgtEl>
                                      </p:cBhvr>
                                    </p:animEffect>
                                  </p:childTnLst>
                                </p:cTn>
                              </p:par>
                            </p:childTnLst>
                          </p:cTn>
                        </p:par>
                      </p:childTnLst>
                    </p:cTn>
                  </p:par>
                  <p:par>
                    <p:cTn id="71" fill="hold">
                      <p:stCondLst>
                        <p:cond delay="indefinite"/>
                      </p:stCondLst>
                      <p:childTnLst>
                        <p:par>
                          <p:cTn id="72" fill="hold">
                            <p:stCondLst>
                              <p:cond delay="0"/>
                            </p:stCondLst>
                            <p:childTnLst>
                              <p:par>
                                <p:cTn id="73" presetID="10" presetClass="entr" presetSubtype="0" fill="hold" nodeType="clickEffect">
                                  <p:stCondLst>
                                    <p:cond delay="0"/>
                                  </p:stCondLst>
                                  <p:childTnLst>
                                    <p:set>
                                      <p:cBhvr>
                                        <p:cTn id="74" dur="1" fill="hold">
                                          <p:stCondLst>
                                            <p:cond delay="0"/>
                                          </p:stCondLst>
                                        </p:cTn>
                                        <p:tgtEl>
                                          <p:spTgt spid="186"/>
                                        </p:tgtEl>
                                        <p:attrNameLst>
                                          <p:attrName>style.visibility</p:attrName>
                                        </p:attrNameLst>
                                      </p:cBhvr>
                                      <p:to>
                                        <p:strVal val="visible"/>
                                      </p:to>
                                    </p:set>
                                    <p:animEffect transition="in" filter="fade">
                                      <p:cBhvr>
                                        <p:cTn id="75" dur="1000"/>
                                        <p:tgtEl>
                                          <p:spTgt spid="1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Shape 190"/>
        <p:cNvGrpSpPr/>
        <p:nvPr/>
      </p:nvGrpSpPr>
      <p:grpSpPr>
        <a:xfrm>
          <a:off x="0" y="0"/>
          <a:ext cx="0" cy="0"/>
          <a:chOff x="0" y="0"/>
          <a:chExt cx="0" cy="0"/>
        </a:xfrm>
      </p:grpSpPr>
      <p:sp>
        <p:nvSpPr>
          <p:cNvPr id="191" name="Shape 191"/>
          <p:cNvSpPr txBox="1"/>
          <p:nvPr/>
        </p:nvSpPr>
        <p:spPr>
          <a:xfrm>
            <a:off x="526954" y="1648425"/>
            <a:ext cx="11138100" cy="414300"/>
          </a:xfrm>
          <a:prstGeom prst="rect">
            <a:avLst/>
          </a:prstGeom>
          <a:noFill/>
          <a:ln>
            <a:noFill/>
          </a:ln>
        </p:spPr>
        <p:txBody>
          <a:bodyPr spcFirstLastPara="1" wrap="square" lIns="91425" tIns="45700" rIns="91425" bIns="45700" anchor="t" anchorCtr="0">
            <a:noAutofit/>
          </a:bodyPr>
          <a:lstStyle/>
          <a:p>
            <a:pPr marL="457200" marR="0" lvl="0" indent="-330200" algn="l" rtl="0">
              <a:lnSpc>
                <a:spcPct val="100000"/>
              </a:lnSpc>
              <a:spcBef>
                <a:spcPts val="0"/>
              </a:spcBef>
              <a:spcAft>
                <a:spcPts val="0"/>
              </a:spcAft>
              <a:buClr>
                <a:srgbClr val="000000"/>
              </a:buClr>
              <a:buSzPts val="1600"/>
              <a:buFont typeface="Arial"/>
              <a:buAutoNum type="arabicPeriod"/>
            </a:pPr>
            <a:r>
              <a:rPr lang="en-US" sz="1600"/>
              <a:t>The ambulance took her to the hospital last night.</a:t>
            </a:r>
            <a:r>
              <a:rPr lang="en-US" sz="1600" b="0" i="0" u="none" strike="noStrike" cap="none">
                <a:solidFill>
                  <a:srgbClr val="000000"/>
                </a:solidFill>
                <a:latin typeface="Arial"/>
                <a:ea typeface="Arial"/>
                <a:cs typeface="Arial"/>
                <a:sym typeface="Arial"/>
              </a:rPr>
              <a:t> </a:t>
            </a:r>
            <a:endParaRPr sz="1600" b="0" i="0" u="none" strike="noStrike" cap="none">
              <a:solidFill>
                <a:srgbClr val="000000"/>
              </a:solidFill>
              <a:latin typeface="Arial"/>
              <a:ea typeface="Arial"/>
              <a:cs typeface="Arial"/>
              <a:sym typeface="Arial"/>
            </a:endParaRPr>
          </a:p>
        </p:txBody>
      </p:sp>
      <p:sp>
        <p:nvSpPr>
          <p:cNvPr id="192" name="Shape 192"/>
          <p:cNvSpPr txBox="1"/>
          <p:nvPr/>
        </p:nvSpPr>
        <p:spPr>
          <a:xfrm>
            <a:off x="1007359" y="1958000"/>
            <a:ext cx="10645800" cy="3387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C00000"/>
              </a:buClr>
              <a:buSzPts val="1600"/>
              <a:buFont typeface="Arial"/>
              <a:buNone/>
            </a:pPr>
            <a:r>
              <a:rPr lang="en-US" sz="1600">
                <a:solidFill>
                  <a:srgbClr val="C00000"/>
                </a:solidFill>
              </a:rPr>
              <a:t>She was taken to the hospital last night.</a:t>
            </a:r>
            <a:endParaRPr sz="1600" b="0" i="0" u="none" strike="noStrike" cap="none">
              <a:solidFill>
                <a:srgbClr val="C00000"/>
              </a:solidFill>
              <a:latin typeface="Arial"/>
              <a:ea typeface="Arial"/>
              <a:cs typeface="Arial"/>
              <a:sym typeface="Arial"/>
            </a:endParaRPr>
          </a:p>
        </p:txBody>
      </p:sp>
      <p:sp>
        <p:nvSpPr>
          <p:cNvPr id="193" name="Shape 193"/>
          <p:cNvSpPr txBox="1">
            <a:spLocks noGrp="1"/>
          </p:cNvSpPr>
          <p:nvPr>
            <p:ph type="ftr" idx="11"/>
          </p:nvPr>
        </p:nvSpPr>
        <p:spPr>
          <a:xfrm>
            <a:off x="275336" y="6343903"/>
            <a:ext cx="6327600" cy="365099"/>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2"/>
              </a:buClr>
              <a:buSzPts val="1100"/>
              <a:buFont typeface="Open Sans"/>
              <a:buNone/>
            </a:pPr>
            <a:r>
              <a:rPr lang="en-US" sz="1100" b="0" i="0" u="none" strike="noStrike" cap="none">
                <a:solidFill>
                  <a:schemeClr val="dk2"/>
                </a:solidFill>
                <a:latin typeface="Open Sans"/>
                <a:ea typeface="Open Sans"/>
                <a:cs typeface="Open Sans"/>
                <a:sym typeface="Open Sans"/>
              </a:rPr>
              <a:t>Pearson  (c) 2018      Gold Experience 2nd Edition  B2+</a:t>
            </a:r>
            <a:endParaRPr sz="1100" b="0" i="0" u="none" strike="noStrike" cap="none">
              <a:solidFill>
                <a:schemeClr val="dk2"/>
              </a:solidFill>
              <a:latin typeface="Open Sans"/>
              <a:ea typeface="Open Sans"/>
              <a:cs typeface="Open Sans"/>
              <a:sym typeface="Open Sans"/>
            </a:endParaRPr>
          </a:p>
        </p:txBody>
      </p:sp>
      <p:sp>
        <p:nvSpPr>
          <p:cNvPr id="194" name="Shape 194"/>
          <p:cNvSpPr txBox="1"/>
          <p:nvPr/>
        </p:nvSpPr>
        <p:spPr>
          <a:xfrm>
            <a:off x="450601" y="229388"/>
            <a:ext cx="6749127" cy="798166"/>
          </a:xfrm>
          <a:prstGeom prst="rect">
            <a:avLst/>
          </a:prstGeom>
          <a:noFill/>
          <a:ln>
            <a:noFill/>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Clr>
                <a:schemeClr val="dk1"/>
              </a:buClr>
              <a:buSzPts val="1100"/>
              <a:buFont typeface="Rokkitt"/>
              <a:buNone/>
            </a:pPr>
            <a:r>
              <a:rPr lang="en-US" sz="4400" b="1" i="0" u="none" strike="noStrike" cap="none">
                <a:solidFill>
                  <a:srgbClr val="1C4587"/>
                </a:solidFill>
                <a:latin typeface="Open Sans"/>
                <a:ea typeface="Open Sans"/>
                <a:cs typeface="Open Sans"/>
                <a:sym typeface="Open Sans"/>
              </a:rPr>
              <a:t>Practice activities</a:t>
            </a:r>
            <a:endParaRPr sz="4400" b="0" i="0" u="none" strike="noStrike" cap="none">
              <a:solidFill>
                <a:srgbClr val="1C4587"/>
              </a:solidFill>
              <a:latin typeface="Open Sans"/>
              <a:ea typeface="Open Sans"/>
              <a:cs typeface="Open Sans"/>
              <a:sym typeface="Open Sans"/>
            </a:endParaRPr>
          </a:p>
        </p:txBody>
      </p:sp>
      <p:sp>
        <p:nvSpPr>
          <p:cNvPr id="195" name="Shape 195"/>
          <p:cNvSpPr txBox="1"/>
          <p:nvPr/>
        </p:nvSpPr>
        <p:spPr>
          <a:xfrm>
            <a:off x="464550" y="905800"/>
            <a:ext cx="11555700" cy="605700"/>
          </a:xfrm>
          <a:prstGeom prst="rect">
            <a:avLst/>
          </a:prstGeom>
          <a:noFill/>
          <a:ln>
            <a:noFill/>
          </a:ln>
        </p:spPr>
        <p:txBody>
          <a:bodyPr spcFirstLastPara="1" wrap="square" lIns="91425" tIns="45700" rIns="91425" bIns="45700" anchor="t" anchorCtr="0">
            <a:noAutofit/>
          </a:bodyPr>
          <a:lstStyle/>
          <a:p>
            <a:pPr marL="0" marR="0" lvl="0" indent="0" algn="l" rtl="0">
              <a:lnSpc>
                <a:spcPct val="90000"/>
              </a:lnSpc>
              <a:spcBef>
                <a:spcPts val="1200"/>
              </a:spcBef>
              <a:spcAft>
                <a:spcPts val="0"/>
              </a:spcAft>
              <a:buClr>
                <a:srgbClr val="9E3611"/>
              </a:buClr>
              <a:buSzPts val="500"/>
              <a:buFont typeface="Arial"/>
              <a:buNone/>
            </a:pPr>
            <a:r>
              <a:rPr lang="en-US" sz="1800" b="1">
                <a:solidFill>
                  <a:srgbClr val="1C4587"/>
                </a:solidFill>
                <a:latin typeface="Open Sans"/>
                <a:ea typeface="Open Sans"/>
                <a:cs typeface="Open Sans"/>
                <a:sym typeface="Open Sans"/>
              </a:rPr>
              <a:t>Change these sentences from the active to the passive voice. You don’t need to mention the agent.</a:t>
            </a:r>
            <a:endParaRPr sz="1800" b="1" i="1" u="none" strike="noStrike" cap="none">
              <a:solidFill>
                <a:schemeClr val="dk1"/>
              </a:solidFill>
              <a:latin typeface="Open Sans"/>
              <a:ea typeface="Open Sans"/>
              <a:cs typeface="Open Sans"/>
              <a:sym typeface="Open Sans"/>
            </a:endParaRPr>
          </a:p>
        </p:txBody>
      </p:sp>
      <p:sp>
        <p:nvSpPr>
          <p:cNvPr id="196" name="Shape 196"/>
          <p:cNvSpPr txBox="1"/>
          <p:nvPr/>
        </p:nvSpPr>
        <p:spPr>
          <a:xfrm>
            <a:off x="526954" y="2308963"/>
            <a:ext cx="11138100" cy="414300"/>
          </a:xfrm>
          <a:prstGeom prst="rect">
            <a:avLst/>
          </a:prstGeom>
          <a:noFill/>
          <a:ln>
            <a:noFill/>
          </a:ln>
        </p:spPr>
        <p:txBody>
          <a:bodyPr spcFirstLastPara="1" wrap="square" lIns="91425" tIns="45700" rIns="91425" bIns="45700" anchor="t" anchorCtr="0">
            <a:noAutofit/>
          </a:bodyPr>
          <a:lstStyle/>
          <a:p>
            <a:pPr marL="457200" marR="0" lvl="0" indent="-330200" algn="l" rtl="0">
              <a:lnSpc>
                <a:spcPct val="100000"/>
              </a:lnSpc>
              <a:spcBef>
                <a:spcPts val="0"/>
              </a:spcBef>
              <a:spcAft>
                <a:spcPts val="0"/>
              </a:spcAft>
              <a:buClr>
                <a:srgbClr val="000000"/>
              </a:buClr>
              <a:buSzPts val="1600"/>
              <a:buFont typeface="Arial"/>
              <a:buAutoNum type="arabicPeriod" startAt="2"/>
            </a:pPr>
            <a:r>
              <a:rPr lang="en-US" sz="1600"/>
              <a:t>The headmaster has spoken to Ariana about her behaviour.</a:t>
            </a:r>
            <a:endParaRPr sz="1600" b="0" i="0" u="none" strike="noStrike" cap="none">
              <a:solidFill>
                <a:srgbClr val="000000"/>
              </a:solidFill>
              <a:latin typeface="Arial"/>
              <a:ea typeface="Arial"/>
              <a:cs typeface="Arial"/>
              <a:sym typeface="Arial"/>
            </a:endParaRPr>
          </a:p>
        </p:txBody>
      </p:sp>
      <p:sp>
        <p:nvSpPr>
          <p:cNvPr id="197" name="Shape 197"/>
          <p:cNvSpPr txBox="1"/>
          <p:nvPr/>
        </p:nvSpPr>
        <p:spPr>
          <a:xfrm>
            <a:off x="526954" y="2969525"/>
            <a:ext cx="11138100" cy="414300"/>
          </a:xfrm>
          <a:prstGeom prst="rect">
            <a:avLst/>
          </a:prstGeom>
          <a:noFill/>
          <a:ln>
            <a:noFill/>
          </a:ln>
        </p:spPr>
        <p:txBody>
          <a:bodyPr spcFirstLastPara="1" wrap="square" lIns="91425" tIns="45700" rIns="91425" bIns="45700" anchor="t" anchorCtr="0">
            <a:noAutofit/>
          </a:bodyPr>
          <a:lstStyle/>
          <a:p>
            <a:pPr marL="457200" marR="0" lvl="0" indent="-330200" algn="l" rtl="0">
              <a:lnSpc>
                <a:spcPct val="100000"/>
              </a:lnSpc>
              <a:spcBef>
                <a:spcPts val="0"/>
              </a:spcBef>
              <a:spcAft>
                <a:spcPts val="0"/>
              </a:spcAft>
              <a:buClr>
                <a:srgbClr val="000000"/>
              </a:buClr>
              <a:buSzPts val="1600"/>
              <a:buFont typeface="Arial"/>
              <a:buAutoNum type="arabicPeriod" startAt="3"/>
            </a:pPr>
            <a:r>
              <a:rPr lang="en-US" sz="1600"/>
              <a:t>Everyone at the party had eaten all the cake before Jude arrived.</a:t>
            </a:r>
            <a:endParaRPr sz="1600" b="0" i="0" u="none" strike="noStrike" cap="none">
              <a:solidFill>
                <a:srgbClr val="000000"/>
              </a:solidFill>
              <a:latin typeface="Arial"/>
              <a:ea typeface="Arial"/>
              <a:cs typeface="Arial"/>
              <a:sym typeface="Arial"/>
            </a:endParaRPr>
          </a:p>
        </p:txBody>
      </p:sp>
      <p:sp>
        <p:nvSpPr>
          <p:cNvPr id="198" name="Shape 198"/>
          <p:cNvSpPr txBox="1"/>
          <p:nvPr/>
        </p:nvSpPr>
        <p:spPr>
          <a:xfrm>
            <a:off x="1007359" y="2622338"/>
            <a:ext cx="10645800" cy="3387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C00000"/>
              </a:buClr>
              <a:buSzPts val="1600"/>
              <a:buFont typeface="Arial"/>
              <a:buNone/>
            </a:pPr>
            <a:r>
              <a:rPr lang="en-US" sz="1600">
                <a:solidFill>
                  <a:srgbClr val="C00000"/>
                </a:solidFill>
              </a:rPr>
              <a:t>Ariana has been spoken to about her behaviour.</a:t>
            </a:r>
            <a:endParaRPr sz="1600" b="0" i="0" u="none" strike="noStrike" cap="none">
              <a:solidFill>
                <a:srgbClr val="C00000"/>
              </a:solidFill>
              <a:latin typeface="Arial"/>
              <a:ea typeface="Arial"/>
              <a:cs typeface="Arial"/>
              <a:sym typeface="Arial"/>
            </a:endParaRPr>
          </a:p>
        </p:txBody>
      </p:sp>
      <p:sp>
        <p:nvSpPr>
          <p:cNvPr id="199" name="Shape 199"/>
          <p:cNvSpPr txBox="1"/>
          <p:nvPr/>
        </p:nvSpPr>
        <p:spPr>
          <a:xfrm>
            <a:off x="1007359" y="3255550"/>
            <a:ext cx="10645800" cy="3387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C00000"/>
              </a:buClr>
              <a:buSzPts val="1600"/>
              <a:buFont typeface="Arial"/>
              <a:buNone/>
            </a:pPr>
            <a:r>
              <a:rPr lang="en-US" sz="1600">
                <a:solidFill>
                  <a:srgbClr val="C00000"/>
                </a:solidFill>
              </a:rPr>
              <a:t>All the cake had been eaten before Jude arrived.</a:t>
            </a:r>
            <a:endParaRPr sz="1600" b="0" i="0" u="none" strike="noStrike" cap="none">
              <a:solidFill>
                <a:srgbClr val="C00000"/>
              </a:solidFill>
              <a:latin typeface="Arial"/>
              <a:ea typeface="Arial"/>
              <a:cs typeface="Arial"/>
              <a:sym typeface="Arial"/>
            </a:endParaRPr>
          </a:p>
        </p:txBody>
      </p:sp>
      <p:sp>
        <p:nvSpPr>
          <p:cNvPr id="200" name="Shape 200"/>
          <p:cNvSpPr txBox="1"/>
          <p:nvPr/>
        </p:nvSpPr>
        <p:spPr>
          <a:xfrm>
            <a:off x="464550" y="3520675"/>
            <a:ext cx="11555700" cy="605700"/>
          </a:xfrm>
          <a:prstGeom prst="rect">
            <a:avLst/>
          </a:prstGeom>
          <a:noFill/>
          <a:ln>
            <a:noFill/>
          </a:ln>
        </p:spPr>
        <p:txBody>
          <a:bodyPr spcFirstLastPara="1" wrap="square" lIns="91425" tIns="45700" rIns="91425" bIns="45700" anchor="t" anchorCtr="0">
            <a:noAutofit/>
          </a:bodyPr>
          <a:lstStyle/>
          <a:p>
            <a:pPr marL="0" marR="0" lvl="0" indent="0" algn="l" rtl="0">
              <a:lnSpc>
                <a:spcPct val="90000"/>
              </a:lnSpc>
              <a:spcBef>
                <a:spcPts val="1200"/>
              </a:spcBef>
              <a:spcAft>
                <a:spcPts val="0"/>
              </a:spcAft>
              <a:buClr>
                <a:srgbClr val="9E3611"/>
              </a:buClr>
              <a:buSzPts val="500"/>
              <a:buFont typeface="Arial"/>
              <a:buNone/>
            </a:pPr>
            <a:r>
              <a:rPr lang="en-US" sz="1800" b="1">
                <a:solidFill>
                  <a:srgbClr val="1C4587"/>
                </a:solidFill>
                <a:latin typeface="Open Sans"/>
                <a:ea typeface="Open Sans"/>
                <a:cs typeface="Open Sans"/>
                <a:sym typeface="Open Sans"/>
              </a:rPr>
              <a:t>Read the text and try to make it more coherent by starting sentences with given information.</a:t>
            </a:r>
            <a:endParaRPr sz="1800" b="1" i="1" u="none" strike="noStrike" cap="none">
              <a:solidFill>
                <a:schemeClr val="dk1"/>
              </a:solidFill>
              <a:latin typeface="Open Sans"/>
              <a:ea typeface="Open Sans"/>
              <a:cs typeface="Open Sans"/>
              <a:sym typeface="Open Sans"/>
            </a:endParaRPr>
          </a:p>
        </p:txBody>
      </p:sp>
      <p:sp>
        <p:nvSpPr>
          <p:cNvPr id="201" name="Shape 201"/>
          <p:cNvSpPr txBox="1"/>
          <p:nvPr/>
        </p:nvSpPr>
        <p:spPr>
          <a:xfrm>
            <a:off x="464550" y="4263225"/>
            <a:ext cx="11138100" cy="14313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r>
              <a:rPr lang="en-US" sz="1600"/>
              <a:t>School leavers face a number of difficult challenges. However, they can overcome many of these challenges by simply talking to a school counsellor. Courses train the school counsellors to listen to students and give advice. Students might accept this advice or not, but the most important thing is the process of discussing future options. </a:t>
            </a:r>
            <a:endParaRPr sz="1600" b="0" i="0" u="none" strike="noStrike" cap="none">
              <a:solidFill>
                <a:srgbClr val="000000"/>
              </a:solidFill>
              <a:latin typeface="Arial"/>
              <a:ea typeface="Arial"/>
              <a:cs typeface="Arial"/>
              <a:sym typeface="Arial"/>
            </a:endParaRPr>
          </a:p>
        </p:txBody>
      </p:sp>
      <p:sp>
        <p:nvSpPr>
          <p:cNvPr id="202" name="Shape 202"/>
          <p:cNvSpPr txBox="1"/>
          <p:nvPr/>
        </p:nvSpPr>
        <p:spPr>
          <a:xfrm>
            <a:off x="488400" y="5148875"/>
            <a:ext cx="11215200" cy="1035900"/>
          </a:xfrm>
          <a:prstGeom prst="rect">
            <a:avLst/>
          </a:prstGeom>
          <a:noFill/>
          <a:ln>
            <a:noFill/>
          </a:ln>
        </p:spPr>
        <p:txBody>
          <a:bodyPr spcFirstLastPara="1" wrap="square" lIns="91425" tIns="91425" rIns="91425" bIns="91425" anchor="ctr" anchorCtr="0">
            <a:noAutofit/>
          </a:bodyPr>
          <a:lstStyle/>
          <a:p>
            <a:pPr marL="0" lvl="0" indent="0" rtl="0">
              <a:spcBef>
                <a:spcPts val="0"/>
              </a:spcBef>
              <a:spcAft>
                <a:spcPts val="0"/>
              </a:spcAft>
              <a:buNone/>
            </a:pPr>
            <a:r>
              <a:rPr lang="en-US" sz="1600">
                <a:solidFill>
                  <a:srgbClr val="C00000"/>
                </a:solidFill>
              </a:rPr>
              <a:t>School leavers face a number of difficult challenges. However, </a:t>
            </a:r>
            <a:r>
              <a:rPr lang="en-US" sz="1600" b="1">
                <a:solidFill>
                  <a:srgbClr val="C00000"/>
                </a:solidFill>
              </a:rPr>
              <a:t>many of these challenges can be overcome</a:t>
            </a:r>
            <a:r>
              <a:rPr lang="en-US" sz="1600">
                <a:solidFill>
                  <a:srgbClr val="C00000"/>
                </a:solidFill>
              </a:rPr>
              <a:t> by simply talking to a school counsellor. </a:t>
            </a:r>
            <a:r>
              <a:rPr lang="en-US" sz="1600" b="1">
                <a:solidFill>
                  <a:srgbClr val="C00000"/>
                </a:solidFill>
              </a:rPr>
              <a:t>School counsellors are trained </a:t>
            </a:r>
            <a:r>
              <a:rPr lang="en-US" sz="1600">
                <a:solidFill>
                  <a:srgbClr val="C00000"/>
                </a:solidFill>
              </a:rPr>
              <a:t>to listen to students and give advice.</a:t>
            </a:r>
            <a:r>
              <a:rPr lang="en-US" sz="1600" b="1">
                <a:solidFill>
                  <a:srgbClr val="C00000"/>
                </a:solidFill>
              </a:rPr>
              <a:t>This advice might be accepted or not</a:t>
            </a:r>
            <a:r>
              <a:rPr lang="en-US" sz="1600">
                <a:solidFill>
                  <a:srgbClr val="C00000"/>
                </a:solidFill>
              </a:rPr>
              <a:t>, but the most important thing is the process of discussing future options. </a:t>
            </a:r>
            <a:endParaRPr sz="1600">
              <a:solidFill>
                <a:srgbClr val="C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91"/>
                                        </p:tgtEl>
                                        <p:attrNameLst>
                                          <p:attrName>style.visibility</p:attrName>
                                        </p:attrNameLst>
                                      </p:cBhvr>
                                      <p:to>
                                        <p:strVal val="visible"/>
                                      </p:to>
                                    </p:set>
                                    <p:animEffect transition="in" filter="fade">
                                      <p:cBhvr>
                                        <p:cTn id="7" dur="1000"/>
                                        <p:tgtEl>
                                          <p:spTgt spid="19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92"/>
                                        </p:tgtEl>
                                        <p:attrNameLst>
                                          <p:attrName>style.visibility</p:attrName>
                                        </p:attrNameLst>
                                      </p:cBhvr>
                                      <p:to>
                                        <p:strVal val="visible"/>
                                      </p:to>
                                    </p:set>
                                    <p:animEffect transition="in" filter="fade">
                                      <p:cBhvr>
                                        <p:cTn id="12" dur="1000"/>
                                        <p:tgtEl>
                                          <p:spTgt spid="19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96"/>
                                        </p:tgtEl>
                                        <p:attrNameLst>
                                          <p:attrName>style.visibility</p:attrName>
                                        </p:attrNameLst>
                                      </p:cBhvr>
                                      <p:to>
                                        <p:strVal val="visible"/>
                                      </p:to>
                                    </p:set>
                                    <p:animEffect transition="in" filter="fade">
                                      <p:cBhvr>
                                        <p:cTn id="17" dur="1000"/>
                                        <p:tgtEl>
                                          <p:spTgt spid="196"/>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98"/>
                                        </p:tgtEl>
                                        <p:attrNameLst>
                                          <p:attrName>style.visibility</p:attrName>
                                        </p:attrNameLst>
                                      </p:cBhvr>
                                      <p:to>
                                        <p:strVal val="visible"/>
                                      </p:to>
                                    </p:set>
                                    <p:animEffect transition="in" filter="fade">
                                      <p:cBhvr>
                                        <p:cTn id="22" dur="1000"/>
                                        <p:tgtEl>
                                          <p:spTgt spid="198"/>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97"/>
                                        </p:tgtEl>
                                        <p:attrNameLst>
                                          <p:attrName>style.visibility</p:attrName>
                                        </p:attrNameLst>
                                      </p:cBhvr>
                                      <p:to>
                                        <p:strVal val="visible"/>
                                      </p:to>
                                    </p:set>
                                    <p:animEffect transition="in" filter="fade">
                                      <p:cBhvr>
                                        <p:cTn id="27" dur="1000"/>
                                        <p:tgtEl>
                                          <p:spTgt spid="197"/>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99"/>
                                        </p:tgtEl>
                                        <p:attrNameLst>
                                          <p:attrName>style.visibility</p:attrName>
                                        </p:attrNameLst>
                                      </p:cBhvr>
                                      <p:to>
                                        <p:strVal val="visible"/>
                                      </p:to>
                                    </p:set>
                                    <p:animEffect transition="in" filter="fade">
                                      <p:cBhvr>
                                        <p:cTn id="32" dur="1000"/>
                                        <p:tgtEl>
                                          <p:spTgt spid="199"/>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200"/>
                                        </p:tgtEl>
                                        <p:attrNameLst>
                                          <p:attrName>style.visibility</p:attrName>
                                        </p:attrNameLst>
                                      </p:cBhvr>
                                      <p:to>
                                        <p:strVal val="visible"/>
                                      </p:to>
                                    </p:set>
                                    <p:animEffect transition="in" filter="fade">
                                      <p:cBhvr>
                                        <p:cTn id="37" dur="1000"/>
                                        <p:tgtEl>
                                          <p:spTgt spid="200"/>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201"/>
                                        </p:tgtEl>
                                        <p:attrNameLst>
                                          <p:attrName>style.visibility</p:attrName>
                                        </p:attrNameLst>
                                      </p:cBhvr>
                                      <p:to>
                                        <p:strVal val="visible"/>
                                      </p:to>
                                    </p:set>
                                    <p:animEffect transition="in" filter="fade">
                                      <p:cBhvr>
                                        <p:cTn id="42" dur="1000"/>
                                        <p:tgtEl>
                                          <p:spTgt spid="201"/>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202"/>
                                        </p:tgtEl>
                                        <p:attrNameLst>
                                          <p:attrName>style.visibility</p:attrName>
                                        </p:attrNameLst>
                                      </p:cBhvr>
                                      <p:to>
                                        <p:strVal val="visible"/>
                                      </p:to>
                                    </p:set>
                                    <p:animEffect transition="in" filter="fade">
                                      <p:cBhvr>
                                        <p:cTn id="47" dur="1000"/>
                                        <p:tgtEl>
                                          <p:spTgt spid="20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TotalTime>
  <Words>1002</Words>
  <Application>Microsoft Office PowerPoint</Application>
  <PresentationFormat>Widescreen</PresentationFormat>
  <Paragraphs>121</Paragraphs>
  <Slides>9</Slides>
  <Notes>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Open Sans</vt:lpstr>
      <vt:lpstr>Rockwell</vt:lpstr>
      <vt:lpstr>Arial</vt:lpstr>
      <vt:lpstr>Noto Sans Symbols</vt:lpstr>
      <vt:lpstr>Rokkitt</vt:lpstr>
      <vt:lpstr>Simple Light</vt:lpstr>
      <vt:lpstr>PowerPoint Presentation</vt:lpstr>
      <vt:lpstr>How and why do we use the passive voice in comparison to the active? </vt:lpstr>
      <vt:lpstr>Function: Common uses of the passive</vt:lpstr>
      <vt:lpstr>PowerPoint Presentation</vt:lpstr>
      <vt:lpstr>Function: Cohesion and Coherence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Robinson, Timothy</cp:lastModifiedBy>
  <cp:revision>9</cp:revision>
  <dcterms:modified xsi:type="dcterms:W3CDTF">2018-05-11T14:40:47Z</dcterms:modified>
</cp:coreProperties>
</file>