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62" r:id="rId2"/>
    <p:sldId id="261" r:id="rId3"/>
    <p:sldId id="258" r:id="rId4"/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26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986"/>
    <p:restoredTop sz="94645"/>
  </p:normalViewPr>
  <p:slideViewPr>
    <p:cSldViewPr snapToGrid="0" snapToObjects="1">
      <p:cViewPr varScale="1">
        <p:scale>
          <a:sx n="95" d="100"/>
          <a:sy n="95" d="100"/>
        </p:scale>
        <p:origin x="184" y="8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9A267-7DCE-1249-9F3A-D06D7AF0EC06}" type="datetimeFigureOut">
              <a:rPr lang="en-US" smtClean="0"/>
              <a:t>3/24/17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7355B9-B19F-2D46-B224-8097680022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46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355B9-B19F-2D46-B224-80976800229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13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5FFA9-2EDA-B24B-B8C3-6E419F804D16}" type="datetimeFigureOut">
              <a:rPr lang="en-US" smtClean="0"/>
              <a:t>3/24/17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55FDD-014B-2D47-8019-DAA58105EF2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91" r="28039" b="13028"/>
          <a:stretch/>
        </p:blipFill>
        <p:spPr>
          <a:xfrm>
            <a:off x="1694325" y="1"/>
            <a:ext cx="1049767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807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5FFA9-2EDA-B24B-B8C3-6E419F804D16}" type="datetimeFigureOut">
              <a:rPr lang="en-US" smtClean="0"/>
              <a:t>3/24/17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55FDD-014B-2D47-8019-DAA58105EF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93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5FFA9-2EDA-B24B-B8C3-6E419F804D16}" type="datetimeFigureOut">
              <a:rPr lang="en-US" smtClean="0"/>
              <a:t>3/24/17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55FDD-014B-2D47-8019-DAA58105EF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671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5FFA9-2EDA-B24B-B8C3-6E419F804D16}" type="datetimeFigureOut">
              <a:rPr lang="en-US" smtClean="0"/>
              <a:t>3/24/17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55FDD-014B-2D47-8019-DAA58105EF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899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5FFA9-2EDA-B24B-B8C3-6E419F804D16}" type="datetimeFigureOut">
              <a:rPr lang="en-US" smtClean="0"/>
              <a:t>3/24/17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55FDD-014B-2D47-8019-DAA58105EF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39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5FFA9-2EDA-B24B-B8C3-6E419F804D16}" type="datetimeFigureOut">
              <a:rPr lang="en-US" smtClean="0"/>
              <a:t>3/24/17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55FDD-014B-2D47-8019-DAA58105EF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16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5FFA9-2EDA-B24B-B8C3-6E419F804D16}" type="datetimeFigureOut">
              <a:rPr lang="en-US" smtClean="0"/>
              <a:t>3/24/17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55FDD-014B-2D47-8019-DAA58105EF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55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5FFA9-2EDA-B24B-B8C3-6E419F804D16}" type="datetimeFigureOut">
              <a:rPr lang="en-US" smtClean="0"/>
              <a:t>3/24/17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55FDD-014B-2D47-8019-DAA58105EF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148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5FFA9-2EDA-B24B-B8C3-6E419F804D16}" type="datetimeFigureOut">
              <a:rPr lang="en-US" smtClean="0"/>
              <a:t>3/24/17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55FDD-014B-2D47-8019-DAA58105EF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613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5FFA9-2EDA-B24B-B8C3-6E419F804D16}" type="datetimeFigureOut">
              <a:rPr lang="en-US" smtClean="0"/>
              <a:t>3/24/17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55FDD-014B-2D47-8019-DAA58105EF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439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5FFA9-2EDA-B24B-B8C3-6E419F804D16}" type="datetimeFigureOut">
              <a:rPr lang="en-US" smtClean="0"/>
              <a:t>3/24/17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55FDD-014B-2D47-8019-DAA58105EF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49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85FFA9-2EDA-B24B-B8C3-6E419F804D16}" type="datetimeFigureOut">
              <a:rPr lang="en-US" smtClean="0"/>
              <a:t>3/24/17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55FDD-014B-2D47-8019-DAA58105EF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74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slide" Target="slide1.xml"/><Relationship Id="rId5" Type="http://schemas.openxmlformats.org/officeDocument/2006/relationships/slide" Target="slide2.xml"/><Relationship Id="rId6" Type="http://schemas.openxmlformats.org/officeDocument/2006/relationships/slide" Target="slide3.xml"/><Relationship Id="rId7" Type="http://schemas.openxmlformats.org/officeDocument/2006/relationships/slide" Target="slide4.xm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slide" Target="slide1.xml"/><Relationship Id="rId5" Type="http://schemas.openxmlformats.org/officeDocument/2006/relationships/slide" Target="slide2.xml"/><Relationship Id="rId6" Type="http://schemas.openxmlformats.org/officeDocument/2006/relationships/slide" Target="slide3.xml"/><Relationship Id="rId7" Type="http://schemas.openxmlformats.org/officeDocument/2006/relationships/slide" Target="slide4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4" Type="http://schemas.openxmlformats.org/officeDocument/2006/relationships/slide" Target="slide2.xml"/><Relationship Id="rId5" Type="http://schemas.openxmlformats.org/officeDocument/2006/relationships/slide" Target="slide3.xml"/><Relationship Id="rId6" Type="http://schemas.openxmlformats.org/officeDocument/2006/relationships/slide" Target="slide4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4" Type="http://schemas.openxmlformats.org/officeDocument/2006/relationships/slide" Target="slide2.xml"/><Relationship Id="rId5" Type="http://schemas.openxmlformats.org/officeDocument/2006/relationships/slide" Target="slide3.xml"/><Relationship Id="rId6" Type="http://schemas.openxmlformats.org/officeDocument/2006/relationships/slide" Target="slide4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851" y="-479"/>
            <a:ext cx="9468701" cy="6858478"/>
          </a:xfrm>
          <a:custGeom>
            <a:avLst/>
            <a:gdLst>
              <a:gd name="connsiteX0" fmla="*/ 0 w 8078051"/>
              <a:gd name="connsiteY0" fmla="*/ 0 h 5829300"/>
              <a:gd name="connsiteX1" fmla="*/ 4453793 w 8078051"/>
              <a:gd name="connsiteY1" fmla="*/ 0 h 5829300"/>
              <a:gd name="connsiteX2" fmla="*/ 5363426 w 8078051"/>
              <a:gd name="connsiteY2" fmla="*/ 0 h 5829300"/>
              <a:gd name="connsiteX3" fmla="*/ 5368184 w 8078051"/>
              <a:gd name="connsiteY3" fmla="*/ 0 h 5829300"/>
              <a:gd name="connsiteX4" fmla="*/ 8078051 w 8078051"/>
              <a:gd name="connsiteY4" fmla="*/ 5829300 h 5829300"/>
              <a:gd name="connsiteX5" fmla="*/ 1743926 w 8078051"/>
              <a:gd name="connsiteY5" fmla="*/ 5829300 h 5829300"/>
              <a:gd name="connsiteX6" fmla="*/ 1744148 w 8078051"/>
              <a:gd name="connsiteY6" fmla="*/ 5828822 h 5829300"/>
              <a:gd name="connsiteX7" fmla="*/ 0 w 8078051"/>
              <a:gd name="connsiteY7" fmla="*/ 5828822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1" h="5829300">
                <a:moveTo>
                  <a:pt x="0" y="0"/>
                </a:moveTo>
                <a:lnTo>
                  <a:pt x="4453793" y="0"/>
                </a:lnTo>
                <a:lnTo>
                  <a:pt x="5363426" y="0"/>
                </a:lnTo>
                <a:lnTo>
                  <a:pt x="5368184" y="0"/>
                </a:lnTo>
                <a:lnTo>
                  <a:pt x="8078051" y="5829300"/>
                </a:lnTo>
                <a:lnTo>
                  <a:pt x="1743926" y="5829300"/>
                </a:lnTo>
                <a:lnTo>
                  <a:pt x="1744148" y="5828822"/>
                </a:lnTo>
                <a:lnTo>
                  <a:pt x="0" y="5828822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852" y="-479"/>
            <a:ext cx="8078052" cy="6858478"/>
          </a:xfrm>
          <a:custGeom>
            <a:avLst/>
            <a:gdLst>
              <a:gd name="connsiteX0" fmla="*/ 0 w 8078052"/>
              <a:gd name="connsiteY0" fmla="*/ 0 h 6858478"/>
              <a:gd name="connsiteX1" fmla="*/ 3829872 w 8078052"/>
              <a:gd name="connsiteY1" fmla="*/ 0 h 6858478"/>
              <a:gd name="connsiteX2" fmla="*/ 4896100 w 8078052"/>
              <a:gd name="connsiteY2" fmla="*/ 0 h 6858478"/>
              <a:gd name="connsiteX3" fmla="*/ 4901677 w 8078052"/>
              <a:gd name="connsiteY3" fmla="*/ 0 h 6858478"/>
              <a:gd name="connsiteX4" fmla="*/ 8078052 w 8078052"/>
              <a:gd name="connsiteY4" fmla="*/ 6858478 h 6858478"/>
              <a:gd name="connsiteX5" fmla="*/ 653497 w 8078052"/>
              <a:gd name="connsiteY5" fmla="*/ 6858478 h 6858478"/>
              <a:gd name="connsiteX6" fmla="*/ 653757 w 8078052"/>
              <a:gd name="connsiteY6" fmla="*/ 6857916 h 6858478"/>
              <a:gd name="connsiteX7" fmla="*/ 0 w 8078052"/>
              <a:gd name="connsiteY7" fmla="*/ 6857916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2" h="6858478">
                <a:moveTo>
                  <a:pt x="0" y="0"/>
                </a:moveTo>
                <a:lnTo>
                  <a:pt x="3829872" y="0"/>
                </a:lnTo>
                <a:lnTo>
                  <a:pt x="4896100" y="0"/>
                </a:lnTo>
                <a:lnTo>
                  <a:pt x="4901677" y="0"/>
                </a:lnTo>
                <a:lnTo>
                  <a:pt x="8078052" y="6858478"/>
                </a:lnTo>
                <a:lnTo>
                  <a:pt x="653497" y="6858478"/>
                </a:lnTo>
                <a:lnTo>
                  <a:pt x="653757" y="6857916"/>
                </a:lnTo>
                <a:lnTo>
                  <a:pt x="0" y="6857916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4672" y="2600324"/>
            <a:ext cx="5058370" cy="3320973"/>
          </a:xfrm>
        </p:spPr>
        <p:txBody>
          <a:bodyPr anchor="t">
            <a:normAutofit/>
          </a:bodyPr>
          <a:lstStyle/>
          <a:p>
            <a:pPr algn="l"/>
            <a:r>
              <a:rPr lang="en-US" sz="5400" dirty="0"/>
              <a:t>#</a:t>
            </a:r>
            <a:r>
              <a:rPr lang="en-US" sz="5400" dirty="0" smtClean="0"/>
              <a:t>Surf18</a:t>
            </a:r>
            <a:br>
              <a:rPr lang="en-US" sz="5400" dirty="0" smtClean="0"/>
            </a:br>
            <a:r>
              <a:rPr lang="en-US" sz="4800" dirty="0" err="1" smtClean="0"/>
              <a:t>pagebook.in</a:t>
            </a:r>
            <a:r>
              <a:rPr lang="en-US" sz="4800" dirty="0" smtClean="0"/>
              <a:t>/Surf18</a:t>
            </a:r>
            <a:br>
              <a:rPr lang="en-US" sz="4800" dirty="0" smtClean="0"/>
            </a:b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4672" y="1300450"/>
            <a:ext cx="4167376" cy="1155525"/>
          </a:xfrm>
        </p:spPr>
        <p:txBody>
          <a:bodyPr anchor="b">
            <a:normAutofit/>
          </a:bodyPr>
          <a:lstStyle/>
          <a:p>
            <a:pPr algn="l"/>
            <a:r>
              <a:rPr lang="en-US" sz="2000" dirty="0" smtClean="0"/>
              <a:t>Social media</a:t>
            </a:r>
            <a:endParaRPr lang="en-US" sz="2000" dirty="0"/>
          </a:p>
        </p:txBody>
      </p:sp>
      <p:pic>
        <p:nvPicPr>
          <p:cNvPr id="8" name="Picture 7" descr="surfboard-149933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186729">
            <a:off x="1302884" y="-151729"/>
            <a:ext cx="1162050" cy="232664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 Box 4"/>
          <p:cNvSpPr txBox="1"/>
          <p:nvPr/>
        </p:nvSpPr>
        <p:spPr>
          <a:xfrm>
            <a:off x="1200649" y="856651"/>
            <a:ext cx="1604645" cy="5676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3600" spc="-100">
                <a:solidFill>
                  <a:srgbClr val="2F5496"/>
                </a:solidFill>
                <a:effectLst/>
                <a:latin typeface="Salt &amp; Foam" charset="0"/>
                <a:ea typeface="Calibri" charset="0"/>
                <a:cs typeface="Silom" charset="-34"/>
              </a:rPr>
              <a:t>SURF 18</a:t>
            </a:r>
            <a:endParaRPr lang="en-US" sz="1200">
              <a:effectLst/>
              <a:ea typeface="Calibri" charset="0"/>
              <a:cs typeface="Times New Roman" charset="0"/>
            </a:endParaRPr>
          </a:p>
        </p:txBody>
      </p:sp>
      <p:sp>
        <p:nvSpPr>
          <p:cNvPr id="18" name="Action Button: Custom 17">
            <a:hlinkClick r:id="rId4" action="ppaction://hlinksldjump" highlightClick="1"/>
          </p:cNvPr>
          <p:cNvSpPr/>
          <p:nvPr/>
        </p:nvSpPr>
        <p:spPr>
          <a:xfrm>
            <a:off x="5484391" y="120178"/>
            <a:ext cx="537883" cy="484094"/>
          </a:xfrm>
          <a:prstGeom prst="actionButtonBlank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#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2" name="Action Button: Custom 21">
            <a:hlinkClick r:id="rId5" action="ppaction://hlinksldjump" highlightClick="1"/>
          </p:cNvPr>
          <p:cNvSpPr/>
          <p:nvPr/>
        </p:nvSpPr>
        <p:spPr>
          <a:xfrm>
            <a:off x="5796239" y="745955"/>
            <a:ext cx="537883" cy="484094"/>
          </a:xfrm>
          <a:prstGeom prst="actionButtonBlank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n>
                  <a:solidFill>
                    <a:schemeClr val="tx1"/>
                  </a:solidFill>
                </a:ln>
              </a:rPr>
              <a:t>📍</a:t>
            </a:r>
            <a:endParaRPr lang="en-US" sz="24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3" name="Action Button: Custom 22">
            <a:hlinkClick r:id="rId6" action="ppaction://hlinksldjump" highlightClick="1"/>
          </p:cNvPr>
          <p:cNvSpPr/>
          <p:nvPr/>
        </p:nvSpPr>
        <p:spPr>
          <a:xfrm>
            <a:off x="6065181" y="1399416"/>
            <a:ext cx="537883" cy="477713"/>
          </a:xfrm>
          <a:prstGeom prst="actionButtonBlank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🕑</a:t>
            </a:r>
            <a:endParaRPr lang="en-US" sz="2400" dirty="0"/>
          </a:p>
        </p:txBody>
      </p:sp>
      <p:sp>
        <p:nvSpPr>
          <p:cNvPr id="24" name="Action Button: Custom 23">
            <a:hlinkClick r:id="rId7" action="ppaction://hlinksldjump" highlightClick="1"/>
          </p:cNvPr>
          <p:cNvSpPr/>
          <p:nvPr/>
        </p:nvSpPr>
        <p:spPr>
          <a:xfrm>
            <a:off x="6405403" y="1971881"/>
            <a:ext cx="537883" cy="484094"/>
          </a:xfrm>
          <a:prstGeom prst="actionButtonBlank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🏅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753149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851" y="-479"/>
            <a:ext cx="9468701" cy="6858478"/>
          </a:xfrm>
          <a:custGeom>
            <a:avLst/>
            <a:gdLst>
              <a:gd name="connsiteX0" fmla="*/ 0 w 8078051"/>
              <a:gd name="connsiteY0" fmla="*/ 0 h 5829300"/>
              <a:gd name="connsiteX1" fmla="*/ 4453793 w 8078051"/>
              <a:gd name="connsiteY1" fmla="*/ 0 h 5829300"/>
              <a:gd name="connsiteX2" fmla="*/ 5363426 w 8078051"/>
              <a:gd name="connsiteY2" fmla="*/ 0 h 5829300"/>
              <a:gd name="connsiteX3" fmla="*/ 5368184 w 8078051"/>
              <a:gd name="connsiteY3" fmla="*/ 0 h 5829300"/>
              <a:gd name="connsiteX4" fmla="*/ 8078051 w 8078051"/>
              <a:gd name="connsiteY4" fmla="*/ 5829300 h 5829300"/>
              <a:gd name="connsiteX5" fmla="*/ 1743926 w 8078051"/>
              <a:gd name="connsiteY5" fmla="*/ 5829300 h 5829300"/>
              <a:gd name="connsiteX6" fmla="*/ 1744148 w 8078051"/>
              <a:gd name="connsiteY6" fmla="*/ 5828822 h 5829300"/>
              <a:gd name="connsiteX7" fmla="*/ 0 w 8078051"/>
              <a:gd name="connsiteY7" fmla="*/ 5828822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1" h="5829300">
                <a:moveTo>
                  <a:pt x="0" y="0"/>
                </a:moveTo>
                <a:lnTo>
                  <a:pt x="4453793" y="0"/>
                </a:lnTo>
                <a:lnTo>
                  <a:pt x="5363426" y="0"/>
                </a:lnTo>
                <a:lnTo>
                  <a:pt x="5368184" y="0"/>
                </a:lnTo>
                <a:lnTo>
                  <a:pt x="8078051" y="5829300"/>
                </a:lnTo>
                <a:lnTo>
                  <a:pt x="1743926" y="5829300"/>
                </a:lnTo>
                <a:lnTo>
                  <a:pt x="1744148" y="5828822"/>
                </a:lnTo>
                <a:lnTo>
                  <a:pt x="0" y="5828822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852" y="-479"/>
            <a:ext cx="8078052" cy="6858478"/>
          </a:xfrm>
          <a:custGeom>
            <a:avLst/>
            <a:gdLst>
              <a:gd name="connsiteX0" fmla="*/ 0 w 8078052"/>
              <a:gd name="connsiteY0" fmla="*/ 0 h 6858478"/>
              <a:gd name="connsiteX1" fmla="*/ 3829872 w 8078052"/>
              <a:gd name="connsiteY1" fmla="*/ 0 h 6858478"/>
              <a:gd name="connsiteX2" fmla="*/ 4896100 w 8078052"/>
              <a:gd name="connsiteY2" fmla="*/ 0 h 6858478"/>
              <a:gd name="connsiteX3" fmla="*/ 4901677 w 8078052"/>
              <a:gd name="connsiteY3" fmla="*/ 0 h 6858478"/>
              <a:gd name="connsiteX4" fmla="*/ 8078052 w 8078052"/>
              <a:gd name="connsiteY4" fmla="*/ 6858478 h 6858478"/>
              <a:gd name="connsiteX5" fmla="*/ 653497 w 8078052"/>
              <a:gd name="connsiteY5" fmla="*/ 6858478 h 6858478"/>
              <a:gd name="connsiteX6" fmla="*/ 653757 w 8078052"/>
              <a:gd name="connsiteY6" fmla="*/ 6857916 h 6858478"/>
              <a:gd name="connsiteX7" fmla="*/ 0 w 8078052"/>
              <a:gd name="connsiteY7" fmla="*/ 6857916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2" h="6858478">
                <a:moveTo>
                  <a:pt x="0" y="0"/>
                </a:moveTo>
                <a:lnTo>
                  <a:pt x="3829872" y="0"/>
                </a:lnTo>
                <a:lnTo>
                  <a:pt x="4896100" y="0"/>
                </a:lnTo>
                <a:lnTo>
                  <a:pt x="4901677" y="0"/>
                </a:lnTo>
                <a:lnTo>
                  <a:pt x="8078052" y="6858478"/>
                </a:lnTo>
                <a:lnTo>
                  <a:pt x="653497" y="6858478"/>
                </a:lnTo>
                <a:lnTo>
                  <a:pt x="653757" y="6857916"/>
                </a:lnTo>
                <a:lnTo>
                  <a:pt x="0" y="6857916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4672" y="1300450"/>
            <a:ext cx="4167376" cy="1155525"/>
          </a:xfrm>
        </p:spPr>
        <p:txBody>
          <a:bodyPr anchor="b">
            <a:normAutofit/>
          </a:bodyPr>
          <a:lstStyle/>
          <a:p>
            <a:pPr algn="l"/>
            <a:r>
              <a:rPr lang="en-US" sz="2000" dirty="0" smtClean="0"/>
              <a:t>Map</a:t>
            </a:r>
            <a:endParaRPr lang="en-US" sz="2000" dirty="0"/>
          </a:p>
        </p:txBody>
      </p:sp>
      <p:pic>
        <p:nvPicPr>
          <p:cNvPr id="8" name="Picture 7" descr="surfboard-149933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186729">
            <a:off x="1302884" y="-151729"/>
            <a:ext cx="1162050" cy="232664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 Box 4"/>
          <p:cNvSpPr txBox="1"/>
          <p:nvPr/>
        </p:nvSpPr>
        <p:spPr>
          <a:xfrm>
            <a:off x="1200649" y="856651"/>
            <a:ext cx="1604645" cy="5676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3600" spc="-100">
                <a:solidFill>
                  <a:srgbClr val="2F5496"/>
                </a:solidFill>
                <a:effectLst/>
                <a:latin typeface="Salt &amp; Foam" charset="0"/>
                <a:ea typeface="Calibri" charset="0"/>
                <a:cs typeface="Silom" charset="-34"/>
              </a:rPr>
              <a:t>SURF 18</a:t>
            </a:r>
            <a:endParaRPr lang="en-US" sz="1200">
              <a:effectLst/>
              <a:ea typeface="Calibri" charset="0"/>
              <a:cs typeface="Times New Roman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r="1685"/>
          <a:stretch/>
        </p:blipFill>
        <p:spPr>
          <a:xfrm>
            <a:off x="64548" y="2402185"/>
            <a:ext cx="5647763" cy="363974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062055" y="3952683"/>
            <a:ext cx="1424217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mtClean="0">
                <a:solidFill>
                  <a:sysClr val="windowText" lastClr="000000"/>
                </a:solidFill>
              </a:rPr>
              <a:t>Competition area</a:t>
            </a:r>
            <a:endParaRPr lang="en-US">
              <a:solidFill>
                <a:sysClr val="windowText" lastClr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50862" y="4662726"/>
            <a:ext cx="1242372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Car parking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43590" y="4836603"/>
            <a:ext cx="1424217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mtClean="0">
                <a:solidFill>
                  <a:sysClr val="windowText" lastClr="000000"/>
                </a:solidFill>
              </a:rPr>
              <a:t>First aid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036857" y="3138708"/>
            <a:ext cx="1424217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Spectator</a:t>
            </a:r>
          </a:p>
          <a:p>
            <a:pPr algn="ctr"/>
            <a:r>
              <a:rPr lang="en-US" dirty="0" smtClean="0">
                <a:solidFill>
                  <a:sysClr val="windowText" lastClr="000000"/>
                </a:solidFill>
              </a:rPr>
              <a:t>area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15" name="Cross 14"/>
          <p:cNvSpPr/>
          <p:nvPr/>
        </p:nvSpPr>
        <p:spPr>
          <a:xfrm>
            <a:off x="1365214" y="4766672"/>
            <a:ext cx="470056" cy="509194"/>
          </a:xfrm>
          <a:prstGeom prst="plus">
            <a:avLst>
              <a:gd name="adj" fmla="val 38731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302675" y="2973496"/>
            <a:ext cx="1009480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mtClean="0">
                <a:solidFill>
                  <a:sysClr val="windowText" lastClr="000000"/>
                </a:solidFill>
              </a:rPr>
              <a:t>Bus stop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55698" y="2579866"/>
            <a:ext cx="1487963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mtClean="0">
                <a:solidFill>
                  <a:sysClr val="windowText" lastClr="000000"/>
                </a:solidFill>
              </a:rPr>
              <a:t>Refreshments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95377" y="4409672"/>
            <a:ext cx="622943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mtClean="0">
                <a:solidFill>
                  <a:sysClr val="windowText" lastClr="000000"/>
                </a:solidFill>
              </a:rPr>
              <a:t>WC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29" name="Action Button: Custom 28">
            <a:hlinkClick r:id="rId4" action="ppaction://hlinksldjump" highlightClick="1"/>
          </p:cNvPr>
          <p:cNvSpPr/>
          <p:nvPr/>
        </p:nvSpPr>
        <p:spPr>
          <a:xfrm>
            <a:off x="5484391" y="120178"/>
            <a:ext cx="537883" cy="484094"/>
          </a:xfrm>
          <a:prstGeom prst="actionButtonBlank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#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0" name="Action Button: Custom 29">
            <a:hlinkClick r:id="rId5" action="ppaction://hlinksldjump" highlightClick="1"/>
          </p:cNvPr>
          <p:cNvSpPr/>
          <p:nvPr/>
        </p:nvSpPr>
        <p:spPr>
          <a:xfrm>
            <a:off x="5796239" y="745955"/>
            <a:ext cx="537883" cy="484094"/>
          </a:xfrm>
          <a:prstGeom prst="actionButtonBlank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>
                  <a:solidFill>
                    <a:schemeClr val="tx1"/>
                  </a:solidFill>
                </a:ln>
              </a:rPr>
              <a:t>📍</a:t>
            </a:r>
            <a:endParaRPr lang="en-US" sz="28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31" name="Action Button: Custom 30">
            <a:hlinkClick r:id="rId6" action="ppaction://hlinksldjump" highlightClick="1"/>
          </p:cNvPr>
          <p:cNvSpPr/>
          <p:nvPr/>
        </p:nvSpPr>
        <p:spPr>
          <a:xfrm>
            <a:off x="6065181" y="1399416"/>
            <a:ext cx="537883" cy="477713"/>
          </a:xfrm>
          <a:prstGeom prst="actionButtonBlank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🕑</a:t>
            </a:r>
            <a:endParaRPr lang="en-US" sz="2800" dirty="0"/>
          </a:p>
        </p:txBody>
      </p:sp>
      <p:sp>
        <p:nvSpPr>
          <p:cNvPr id="32" name="Action Button: Custom 31">
            <a:hlinkClick r:id="rId7" action="ppaction://hlinksldjump" highlightClick="1"/>
          </p:cNvPr>
          <p:cNvSpPr/>
          <p:nvPr/>
        </p:nvSpPr>
        <p:spPr>
          <a:xfrm>
            <a:off x="6405403" y="1971881"/>
            <a:ext cx="537883" cy="484094"/>
          </a:xfrm>
          <a:prstGeom prst="actionButtonBlank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🏅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839206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851" y="-479"/>
            <a:ext cx="9468701" cy="6858478"/>
          </a:xfrm>
          <a:custGeom>
            <a:avLst/>
            <a:gdLst>
              <a:gd name="connsiteX0" fmla="*/ 0 w 8078051"/>
              <a:gd name="connsiteY0" fmla="*/ 0 h 5829300"/>
              <a:gd name="connsiteX1" fmla="*/ 4453793 w 8078051"/>
              <a:gd name="connsiteY1" fmla="*/ 0 h 5829300"/>
              <a:gd name="connsiteX2" fmla="*/ 5363426 w 8078051"/>
              <a:gd name="connsiteY2" fmla="*/ 0 h 5829300"/>
              <a:gd name="connsiteX3" fmla="*/ 5368184 w 8078051"/>
              <a:gd name="connsiteY3" fmla="*/ 0 h 5829300"/>
              <a:gd name="connsiteX4" fmla="*/ 8078051 w 8078051"/>
              <a:gd name="connsiteY4" fmla="*/ 5829300 h 5829300"/>
              <a:gd name="connsiteX5" fmla="*/ 1743926 w 8078051"/>
              <a:gd name="connsiteY5" fmla="*/ 5829300 h 5829300"/>
              <a:gd name="connsiteX6" fmla="*/ 1744148 w 8078051"/>
              <a:gd name="connsiteY6" fmla="*/ 5828822 h 5829300"/>
              <a:gd name="connsiteX7" fmla="*/ 0 w 8078051"/>
              <a:gd name="connsiteY7" fmla="*/ 5828822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1" h="5829300">
                <a:moveTo>
                  <a:pt x="0" y="0"/>
                </a:moveTo>
                <a:lnTo>
                  <a:pt x="4453793" y="0"/>
                </a:lnTo>
                <a:lnTo>
                  <a:pt x="5363426" y="0"/>
                </a:lnTo>
                <a:lnTo>
                  <a:pt x="5368184" y="0"/>
                </a:lnTo>
                <a:lnTo>
                  <a:pt x="8078051" y="5829300"/>
                </a:lnTo>
                <a:lnTo>
                  <a:pt x="1743926" y="5829300"/>
                </a:lnTo>
                <a:lnTo>
                  <a:pt x="1744148" y="5828822"/>
                </a:lnTo>
                <a:lnTo>
                  <a:pt x="0" y="5828822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852" y="-479"/>
            <a:ext cx="8078052" cy="6858478"/>
          </a:xfrm>
          <a:custGeom>
            <a:avLst/>
            <a:gdLst>
              <a:gd name="connsiteX0" fmla="*/ 0 w 8078052"/>
              <a:gd name="connsiteY0" fmla="*/ 0 h 6858478"/>
              <a:gd name="connsiteX1" fmla="*/ 3829872 w 8078052"/>
              <a:gd name="connsiteY1" fmla="*/ 0 h 6858478"/>
              <a:gd name="connsiteX2" fmla="*/ 4896100 w 8078052"/>
              <a:gd name="connsiteY2" fmla="*/ 0 h 6858478"/>
              <a:gd name="connsiteX3" fmla="*/ 4901677 w 8078052"/>
              <a:gd name="connsiteY3" fmla="*/ 0 h 6858478"/>
              <a:gd name="connsiteX4" fmla="*/ 8078052 w 8078052"/>
              <a:gd name="connsiteY4" fmla="*/ 6858478 h 6858478"/>
              <a:gd name="connsiteX5" fmla="*/ 653497 w 8078052"/>
              <a:gd name="connsiteY5" fmla="*/ 6858478 h 6858478"/>
              <a:gd name="connsiteX6" fmla="*/ 653757 w 8078052"/>
              <a:gd name="connsiteY6" fmla="*/ 6857916 h 6858478"/>
              <a:gd name="connsiteX7" fmla="*/ 0 w 8078052"/>
              <a:gd name="connsiteY7" fmla="*/ 6857916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2" h="6858478">
                <a:moveTo>
                  <a:pt x="0" y="0"/>
                </a:moveTo>
                <a:lnTo>
                  <a:pt x="3829872" y="0"/>
                </a:lnTo>
                <a:lnTo>
                  <a:pt x="4896100" y="0"/>
                </a:lnTo>
                <a:lnTo>
                  <a:pt x="4901677" y="0"/>
                </a:lnTo>
                <a:lnTo>
                  <a:pt x="8078052" y="6858478"/>
                </a:lnTo>
                <a:lnTo>
                  <a:pt x="653497" y="6858478"/>
                </a:lnTo>
                <a:lnTo>
                  <a:pt x="653757" y="6857916"/>
                </a:lnTo>
                <a:lnTo>
                  <a:pt x="0" y="6857916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4672" y="2600324"/>
            <a:ext cx="5058370" cy="3320973"/>
          </a:xfrm>
        </p:spPr>
        <p:txBody>
          <a:bodyPr anchor="t">
            <a:normAutofit fontScale="90000"/>
          </a:bodyPr>
          <a:lstStyle/>
          <a:p>
            <a:pPr algn="l"/>
            <a:r>
              <a:rPr lang="en-US" sz="4000" dirty="0" smtClean="0"/>
              <a:t>09:30 	Registration</a:t>
            </a:r>
            <a:br>
              <a:rPr lang="en-US" sz="4000" dirty="0" smtClean="0"/>
            </a:br>
            <a:r>
              <a:rPr lang="en-US" sz="4000" dirty="0" smtClean="0"/>
              <a:t>10:30	Men</a:t>
            </a:r>
            <a:br>
              <a:rPr lang="en-US" sz="4000" dirty="0" smtClean="0"/>
            </a:br>
            <a:r>
              <a:rPr lang="en-US" sz="4000" dirty="0" smtClean="0"/>
              <a:t>11:30 	Women</a:t>
            </a:r>
            <a:br>
              <a:rPr lang="en-US" sz="4000" dirty="0" smtClean="0"/>
            </a:br>
            <a:r>
              <a:rPr lang="en-US" sz="4000" dirty="0" smtClean="0"/>
              <a:t>12:30 	Boys</a:t>
            </a:r>
            <a:br>
              <a:rPr lang="en-US" sz="4000" dirty="0" smtClean="0"/>
            </a:br>
            <a:r>
              <a:rPr lang="en-US" sz="4000" dirty="0" smtClean="0"/>
              <a:t>13:30 	Girls</a:t>
            </a:r>
            <a:br>
              <a:rPr lang="en-US" sz="4000" dirty="0" smtClean="0"/>
            </a:br>
            <a:r>
              <a:rPr lang="en-US" sz="4000" dirty="0" smtClean="0"/>
              <a:t>14:30 	Seniors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4672" y="1300450"/>
            <a:ext cx="4167376" cy="1155525"/>
          </a:xfrm>
        </p:spPr>
        <p:txBody>
          <a:bodyPr anchor="b">
            <a:normAutofit/>
          </a:bodyPr>
          <a:lstStyle/>
          <a:p>
            <a:pPr algn="l"/>
            <a:r>
              <a:rPr lang="en-US" sz="2000" dirty="0" smtClean="0"/>
              <a:t>Running order</a:t>
            </a:r>
            <a:endParaRPr lang="en-US" sz="2000" dirty="0"/>
          </a:p>
        </p:txBody>
      </p:sp>
      <p:pic>
        <p:nvPicPr>
          <p:cNvPr id="8" name="Picture 7" descr="surfboard-149933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186729">
            <a:off x="1302884" y="-151729"/>
            <a:ext cx="1162050" cy="232664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 Box 4"/>
          <p:cNvSpPr txBox="1"/>
          <p:nvPr/>
        </p:nvSpPr>
        <p:spPr>
          <a:xfrm>
            <a:off x="1200649" y="856651"/>
            <a:ext cx="1604645" cy="5676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3600" spc="-100">
                <a:solidFill>
                  <a:srgbClr val="2F5496"/>
                </a:solidFill>
                <a:effectLst/>
                <a:latin typeface="Salt &amp; Foam" charset="0"/>
                <a:ea typeface="Calibri" charset="0"/>
                <a:cs typeface="Silom" charset="-34"/>
              </a:rPr>
              <a:t>SURF 18</a:t>
            </a:r>
            <a:endParaRPr lang="en-US" sz="1200">
              <a:effectLst/>
              <a:ea typeface="Calibri" charset="0"/>
              <a:cs typeface="Times New Roman" charset="0"/>
            </a:endParaRPr>
          </a:p>
        </p:txBody>
      </p:sp>
      <p:sp>
        <p:nvSpPr>
          <p:cNvPr id="23" name="Action Button: Custom 22">
            <a:hlinkClick r:id="rId3" action="ppaction://hlinksldjump" highlightClick="1"/>
          </p:cNvPr>
          <p:cNvSpPr/>
          <p:nvPr/>
        </p:nvSpPr>
        <p:spPr>
          <a:xfrm>
            <a:off x="5484391" y="120178"/>
            <a:ext cx="537883" cy="484094"/>
          </a:xfrm>
          <a:prstGeom prst="actionButtonBlank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#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4" name="Action Button: Custom 23">
            <a:hlinkClick r:id="rId4" action="ppaction://hlinksldjump" highlightClick="1"/>
          </p:cNvPr>
          <p:cNvSpPr/>
          <p:nvPr/>
        </p:nvSpPr>
        <p:spPr>
          <a:xfrm>
            <a:off x="5796239" y="745955"/>
            <a:ext cx="537883" cy="484094"/>
          </a:xfrm>
          <a:prstGeom prst="actionButtonBlank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>
                  <a:solidFill>
                    <a:schemeClr val="tx1"/>
                  </a:solidFill>
                </a:ln>
              </a:rPr>
              <a:t>📍</a:t>
            </a:r>
            <a:endParaRPr lang="en-US" sz="28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5" name="Action Button: Custom 24">
            <a:hlinkClick r:id="rId5" action="ppaction://hlinksldjump" highlightClick="1"/>
          </p:cNvPr>
          <p:cNvSpPr/>
          <p:nvPr/>
        </p:nvSpPr>
        <p:spPr>
          <a:xfrm>
            <a:off x="6065181" y="1399416"/>
            <a:ext cx="537883" cy="477713"/>
          </a:xfrm>
          <a:prstGeom prst="actionButtonBlank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🕑</a:t>
            </a:r>
            <a:endParaRPr lang="en-US" sz="2800" dirty="0"/>
          </a:p>
        </p:txBody>
      </p:sp>
      <p:sp>
        <p:nvSpPr>
          <p:cNvPr id="26" name="Action Button: Custom 25">
            <a:hlinkClick r:id="rId6" action="ppaction://hlinksldjump" highlightClick="1"/>
          </p:cNvPr>
          <p:cNvSpPr/>
          <p:nvPr/>
        </p:nvSpPr>
        <p:spPr>
          <a:xfrm>
            <a:off x="6405403" y="1971881"/>
            <a:ext cx="537883" cy="484094"/>
          </a:xfrm>
          <a:prstGeom prst="actionButtonBlank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🏅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580505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8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851" y="-479"/>
            <a:ext cx="9468701" cy="6858478"/>
          </a:xfrm>
          <a:custGeom>
            <a:avLst/>
            <a:gdLst>
              <a:gd name="connsiteX0" fmla="*/ 0 w 8078051"/>
              <a:gd name="connsiteY0" fmla="*/ 0 h 5829300"/>
              <a:gd name="connsiteX1" fmla="*/ 4453793 w 8078051"/>
              <a:gd name="connsiteY1" fmla="*/ 0 h 5829300"/>
              <a:gd name="connsiteX2" fmla="*/ 5363426 w 8078051"/>
              <a:gd name="connsiteY2" fmla="*/ 0 h 5829300"/>
              <a:gd name="connsiteX3" fmla="*/ 5368184 w 8078051"/>
              <a:gd name="connsiteY3" fmla="*/ 0 h 5829300"/>
              <a:gd name="connsiteX4" fmla="*/ 8078051 w 8078051"/>
              <a:gd name="connsiteY4" fmla="*/ 5829300 h 5829300"/>
              <a:gd name="connsiteX5" fmla="*/ 1743926 w 8078051"/>
              <a:gd name="connsiteY5" fmla="*/ 5829300 h 5829300"/>
              <a:gd name="connsiteX6" fmla="*/ 1744148 w 8078051"/>
              <a:gd name="connsiteY6" fmla="*/ 5828822 h 5829300"/>
              <a:gd name="connsiteX7" fmla="*/ 0 w 8078051"/>
              <a:gd name="connsiteY7" fmla="*/ 5828822 h 582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1" h="5829300">
                <a:moveTo>
                  <a:pt x="0" y="0"/>
                </a:moveTo>
                <a:lnTo>
                  <a:pt x="4453793" y="0"/>
                </a:lnTo>
                <a:lnTo>
                  <a:pt x="5363426" y="0"/>
                </a:lnTo>
                <a:lnTo>
                  <a:pt x="5368184" y="0"/>
                </a:lnTo>
                <a:lnTo>
                  <a:pt x="8078051" y="5829300"/>
                </a:lnTo>
                <a:lnTo>
                  <a:pt x="1743926" y="5829300"/>
                </a:lnTo>
                <a:lnTo>
                  <a:pt x="1744148" y="5828822"/>
                </a:lnTo>
                <a:lnTo>
                  <a:pt x="0" y="5828822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11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852" y="-479"/>
            <a:ext cx="8078052" cy="6858478"/>
          </a:xfrm>
          <a:custGeom>
            <a:avLst/>
            <a:gdLst>
              <a:gd name="connsiteX0" fmla="*/ 0 w 8078052"/>
              <a:gd name="connsiteY0" fmla="*/ 0 h 6858478"/>
              <a:gd name="connsiteX1" fmla="*/ 3829872 w 8078052"/>
              <a:gd name="connsiteY1" fmla="*/ 0 h 6858478"/>
              <a:gd name="connsiteX2" fmla="*/ 4896100 w 8078052"/>
              <a:gd name="connsiteY2" fmla="*/ 0 h 6858478"/>
              <a:gd name="connsiteX3" fmla="*/ 4901677 w 8078052"/>
              <a:gd name="connsiteY3" fmla="*/ 0 h 6858478"/>
              <a:gd name="connsiteX4" fmla="*/ 8078052 w 8078052"/>
              <a:gd name="connsiteY4" fmla="*/ 6858478 h 6858478"/>
              <a:gd name="connsiteX5" fmla="*/ 653497 w 8078052"/>
              <a:gd name="connsiteY5" fmla="*/ 6858478 h 6858478"/>
              <a:gd name="connsiteX6" fmla="*/ 653757 w 8078052"/>
              <a:gd name="connsiteY6" fmla="*/ 6857916 h 6858478"/>
              <a:gd name="connsiteX7" fmla="*/ 0 w 8078052"/>
              <a:gd name="connsiteY7" fmla="*/ 6857916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78052" h="6858478">
                <a:moveTo>
                  <a:pt x="0" y="0"/>
                </a:moveTo>
                <a:lnTo>
                  <a:pt x="3829872" y="0"/>
                </a:lnTo>
                <a:lnTo>
                  <a:pt x="4896100" y="0"/>
                </a:lnTo>
                <a:lnTo>
                  <a:pt x="4901677" y="0"/>
                </a:lnTo>
                <a:lnTo>
                  <a:pt x="8078052" y="6858478"/>
                </a:lnTo>
                <a:lnTo>
                  <a:pt x="653497" y="6858478"/>
                </a:lnTo>
                <a:lnTo>
                  <a:pt x="653757" y="6857916"/>
                </a:lnTo>
                <a:lnTo>
                  <a:pt x="0" y="6857916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surfboard-149933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186729">
            <a:off x="1302884" y="-151729"/>
            <a:ext cx="1162050" cy="232664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 Box 4"/>
          <p:cNvSpPr txBox="1"/>
          <p:nvPr/>
        </p:nvSpPr>
        <p:spPr>
          <a:xfrm>
            <a:off x="1200649" y="856651"/>
            <a:ext cx="1604645" cy="5676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3600" spc="-100">
                <a:solidFill>
                  <a:srgbClr val="2F5496"/>
                </a:solidFill>
                <a:effectLst/>
                <a:latin typeface="Salt &amp; Foam" charset="0"/>
                <a:ea typeface="Calibri" charset="0"/>
                <a:cs typeface="Silom" charset="-34"/>
              </a:rPr>
              <a:t>SURF 18</a:t>
            </a:r>
            <a:endParaRPr lang="en-US" sz="1200">
              <a:effectLst/>
              <a:ea typeface="Calibri" charset="0"/>
              <a:cs typeface="Times New Roman" charset="0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804672" y="2600324"/>
            <a:ext cx="5337944" cy="332097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dirty="0" smtClean="0"/>
              <a:t>Men	</a:t>
            </a:r>
            <a:r>
              <a:rPr lang="en-US" sz="40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Check back later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Women	</a:t>
            </a:r>
            <a:r>
              <a:rPr lang="en-US" sz="40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Check back later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Boys	</a:t>
            </a:r>
            <a:r>
              <a:rPr lang="en-US" sz="40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Check back later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Girls	 	</a:t>
            </a:r>
            <a:r>
              <a:rPr lang="en-US" sz="40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Check back later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Seniors	</a:t>
            </a:r>
            <a:r>
              <a:rPr lang="en-US" sz="40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Check back later</a:t>
            </a:r>
            <a:endParaRPr lang="en-US" sz="4000" dirty="0"/>
          </a:p>
        </p:txBody>
      </p:sp>
      <p:sp>
        <p:nvSpPr>
          <p:cNvPr id="20" name="Subtitle 2"/>
          <p:cNvSpPr txBox="1">
            <a:spLocks/>
          </p:cNvSpPr>
          <p:nvPr/>
        </p:nvSpPr>
        <p:spPr>
          <a:xfrm>
            <a:off x="804672" y="1300450"/>
            <a:ext cx="4167376" cy="115552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 smtClean="0"/>
              <a:t>Results</a:t>
            </a:r>
            <a:endParaRPr lang="en-US" sz="2000" dirty="0"/>
          </a:p>
        </p:txBody>
      </p:sp>
      <p:sp>
        <p:nvSpPr>
          <p:cNvPr id="26" name="Action Button: Custom 25">
            <a:hlinkClick r:id="rId3" action="ppaction://hlinksldjump" highlightClick="1"/>
          </p:cNvPr>
          <p:cNvSpPr/>
          <p:nvPr/>
        </p:nvSpPr>
        <p:spPr>
          <a:xfrm>
            <a:off x="5484391" y="120178"/>
            <a:ext cx="537883" cy="484094"/>
          </a:xfrm>
          <a:prstGeom prst="actionButtonBlank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#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27" name="Action Button: Custom 26">
            <a:hlinkClick r:id="rId4" action="ppaction://hlinksldjump" highlightClick="1"/>
          </p:cNvPr>
          <p:cNvSpPr/>
          <p:nvPr/>
        </p:nvSpPr>
        <p:spPr>
          <a:xfrm>
            <a:off x="5796239" y="745955"/>
            <a:ext cx="537883" cy="484094"/>
          </a:xfrm>
          <a:prstGeom prst="actionButtonBlank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>
                  <a:solidFill>
                    <a:schemeClr val="tx1"/>
                  </a:solidFill>
                </a:ln>
              </a:rPr>
              <a:t>📍</a:t>
            </a:r>
            <a:endParaRPr lang="en-US" sz="28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8" name="Action Button: Custom 27">
            <a:hlinkClick r:id="rId5" action="ppaction://hlinksldjump" highlightClick="1"/>
          </p:cNvPr>
          <p:cNvSpPr/>
          <p:nvPr/>
        </p:nvSpPr>
        <p:spPr>
          <a:xfrm>
            <a:off x="6065181" y="1399416"/>
            <a:ext cx="537883" cy="477713"/>
          </a:xfrm>
          <a:prstGeom prst="actionButtonBlank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🕑</a:t>
            </a:r>
            <a:endParaRPr lang="en-US" sz="2800" dirty="0"/>
          </a:p>
        </p:txBody>
      </p:sp>
      <p:sp>
        <p:nvSpPr>
          <p:cNvPr id="29" name="Action Button: Custom 28">
            <a:hlinkClick r:id="rId6" action="ppaction://hlinksldjump" highlightClick="1"/>
          </p:cNvPr>
          <p:cNvSpPr/>
          <p:nvPr/>
        </p:nvSpPr>
        <p:spPr>
          <a:xfrm>
            <a:off x="6405403" y="1971881"/>
            <a:ext cx="537883" cy="484094"/>
          </a:xfrm>
          <a:prstGeom prst="actionButtonBlank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🏅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558129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1444</TotalTime>
  <Words>47</Words>
  <Application>Microsoft Macintosh PowerPoint</Application>
  <PresentationFormat>Widescreen</PresentationFormat>
  <Paragraphs>36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Salt &amp; Foam</vt:lpstr>
      <vt:lpstr>Silom</vt:lpstr>
      <vt:lpstr>Times New Roman</vt:lpstr>
      <vt:lpstr>Office Theme</vt:lpstr>
      <vt:lpstr>#Surf18 pagebook.in/Surf18 </vt:lpstr>
      <vt:lpstr>PowerPoint Presentation</vt:lpstr>
      <vt:lpstr>09:30  Registration 10:30 Men 11:30  Women 12:30  Boys 13:30  Girls 14:30  Seniors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Surf Beach W. Ocean Rd</dc:title>
  <dc:creator>PETER BELL</dc:creator>
  <cp:lastModifiedBy>PETER BELL</cp:lastModifiedBy>
  <cp:revision>15</cp:revision>
  <dcterms:created xsi:type="dcterms:W3CDTF">2017-01-24T19:27:01Z</dcterms:created>
  <dcterms:modified xsi:type="dcterms:W3CDTF">2017-03-24T14:23:08Z</dcterms:modified>
</cp:coreProperties>
</file>