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25"/>
  </p:notesMasterIdLst>
  <p:sldIdLst>
    <p:sldId id="284" r:id="rId5"/>
    <p:sldId id="267" r:id="rId6"/>
    <p:sldId id="263" r:id="rId7"/>
    <p:sldId id="289" r:id="rId8"/>
    <p:sldId id="283" r:id="rId9"/>
    <p:sldId id="264" r:id="rId10"/>
    <p:sldId id="295" r:id="rId11"/>
    <p:sldId id="296" r:id="rId12"/>
    <p:sldId id="297" r:id="rId13"/>
    <p:sldId id="298" r:id="rId14"/>
    <p:sldId id="299" r:id="rId15"/>
    <p:sldId id="300" r:id="rId16"/>
    <p:sldId id="301" r:id="rId17"/>
    <p:sldId id="302" r:id="rId18"/>
    <p:sldId id="303" r:id="rId19"/>
    <p:sldId id="304" r:id="rId20"/>
    <p:sldId id="308" r:id="rId21"/>
    <p:sldId id="309" r:id="rId22"/>
    <p:sldId id="310" r:id="rId23"/>
    <p:sldId id="273" r:id="rId24"/>
  </p:sldIdLst>
  <p:sldSz cx="12192000" cy="6858000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A70662FD-8B06-49B3-836F-213D8B5E6A1E}">
          <p14:sldIdLst>
            <p14:sldId id="284"/>
            <p14:sldId id="267"/>
            <p14:sldId id="263"/>
            <p14:sldId id="289"/>
          </p14:sldIdLst>
        </p14:section>
        <p14:section name="Untitled Section" id="{76EFC49F-335F-40D3-A697-B7BD5679F591}">
          <p14:sldIdLst>
            <p14:sldId id="283"/>
            <p14:sldId id="264"/>
            <p14:sldId id="295"/>
            <p14:sldId id="296"/>
            <p14:sldId id="297"/>
            <p14:sldId id="298"/>
            <p14:sldId id="299"/>
            <p14:sldId id="300"/>
            <p14:sldId id="301"/>
            <p14:sldId id="302"/>
            <p14:sldId id="303"/>
            <p14:sldId id="304"/>
            <p14:sldId id="308"/>
            <p14:sldId id="309"/>
            <p14:sldId id="310"/>
            <p14:sldId id="273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36" userDrawn="1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7FA3"/>
    <a:srgbClr val="FFBB1C"/>
    <a:srgbClr val="9E007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4DF0494-9E8D-4F26-AE9E-7E663FFCD90F}" v="11" dt="2021-09-01T08:40:20.08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423"/>
    <p:restoredTop sz="95850"/>
  </p:normalViewPr>
  <p:slideViewPr>
    <p:cSldViewPr snapToGrid="0" snapToObjects="1" showGuides="1">
      <p:cViewPr varScale="1">
        <p:scale>
          <a:sx n="70" d="100"/>
          <a:sy n="70" d="100"/>
        </p:scale>
        <p:origin x="720" y="48"/>
      </p:cViewPr>
      <p:guideLst>
        <p:guide orient="horz" pos="2136"/>
        <p:guide pos="384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  <p:sld r:id="rId2" collapse="1"/>
      <p:sld r:id="rId3" collapse="1"/>
      <p:sld r:id="rId4" collapse="1"/>
      <p:sld r:id="rId5" collapse="1"/>
      <p:sld r:id="rId6" collapse="1"/>
      <p:sld r:id="rId7" collapse="1"/>
      <p:sld r:id="rId8" collapse="1"/>
      <p:sld r:id="rId9" collapse="1"/>
      <p:sld r:id="rId10" collapse="1"/>
      <p:sld r:id="rId11" collapse="1"/>
      <p:sld r:id="rId12" collapse="1"/>
      <p:sld r:id="rId13" collapse="1"/>
    </p:sldLst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notesMaster" Target="notesMasters/notesMaster1.xml"/><Relationship Id="rId33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microsoft.com/office/2016/11/relationships/changesInfo" Target="changesInfos/changesInfo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viewProps" Target="viewProps.xml"/></Relationships>
</file>

<file path=ppt/_rels/viewProps.xml.rels><?xml version="1.0" encoding="UTF-8" standalone="yes"?>
<Relationships xmlns="http://schemas.openxmlformats.org/package/2006/relationships"><Relationship Id="rId8" Type="http://schemas.openxmlformats.org/officeDocument/2006/relationships/slide" Target="slides/slide13.xml"/><Relationship Id="rId13" Type="http://schemas.openxmlformats.org/officeDocument/2006/relationships/slide" Target="slides/slide19.xml"/><Relationship Id="rId3" Type="http://schemas.openxmlformats.org/officeDocument/2006/relationships/slide" Target="slides/slide6.xml"/><Relationship Id="rId7" Type="http://schemas.openxmlformats.org/officeDocument/2006/relationships/slide" Target="slides/slide10.xml"/><Relationship Id="rId12" Type="http://schemas.openxmlformats.org/officeDocument/2006/relationships/slide" Target="slides/slide18.xml"/><Relationship Id="rId2" Type="http://schemas.openxmlformats.org/officeDocument/2006/relationships/slide" Target="slides/slide3.xml"/><Relationship Id="rId1" Type="http://schemas.openxmlformats.org/officeDocument/2006/relationships/slide" Target="slides/slide2.xml"/><Relationship Id="rId6" Type="http://schemas.openxmlformats.org/officeDocument/2006/relationships/slide" Target="slides/slide9.xml"/><Relationship Id="rId11" Type="http://schemas.openxmlformats.org/officeDocument/2006/relationships/slide" Target="slides/slide16.xml"/><Relationship Id="rId5" Type="http://schemas.openxmlformats.org/officeDocument/2006/relationships/slide" Target="slides/slide8.xml"/><Relationship Id="rId10" Type="http://schemas.openxmlformats.org/officeDocument/2006/relationships/slide" Target="slides/slide15.xml"/><Relationship Id="rId4" Type="http://schemas.openxmlformats.org/officeDocument/2006/relationships/slide" Target="slides/slide7.xml"/><Relationship Id="rId9" Type="http://schemas.openxmlformats.org/officeDocument/2006/relationships/slide" Target="slides/slide14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Verbrugghe, Kim" userId="8cc6a80a-f2af-43cf-89ba-630af83d932a" providerId="ADAL" clId="{B4DF0494-9E8D-4F26-AE9E-7E663FFCD90F}"/>
    <pc:docChg chg="undo custSel delSld modSld">
      <pc:chgData name="Verbrugghe, Kim" userId="8cc6a80a-f2af-43cf-89ba-630af83d932a" providerId="ADAL" clId="{B4DF0494-9E8D-4F26-AE9E-7E663FFCD90F}" dt="2021-09-01T08:42:09.143" v="227" actId="20577"/>
      <pc:docMkLst>
        <pc:docMk/>
      </pc:docMkLst>
      <pc:sldChg chg="modSp mod">
        <pc:chgData name="Verbrugghe, Kim" userId="8cc6a80a-f2af-43cf-89ba-630af83d932a" providerId="ADAL" clId="{B4DF0494-9E8D-4F26-AE9E-7E663FFCD90F}" dt="2021-09-01T08:34:31.939" v="133" actId="20577"/>
        <pc:sldMkLst>
          <pc:docMk/>
          <pc:sldMk cId="783078634" sldId="283"/>
        </pc:sldMkLst>
        <pc:spChg chg="mod">
          <ac:chgData name="Verbrugghe, Kim" userId="8cc6a80a-f2af-43cf-89ba-630af83d932a" providerId="ADAL" clId="{B4DF0494-9E8D-4F26-AE9E-7E663FFCD90F}" dt="2021-09-01T08:30:45.822" v="107" actId="20577"/>
          <ac:spMkLst>
            <pc:docMk/>
            <pc:sldMk cId="783078634" sldId="283"/>
            <ac:spMk id="2" creationId="{7BF9587A-F5AA-9447-A35F-2C9192BAF95C}"/>
          </ac:spMkLst>
        </pc:spChg>
        <pc:spChg chg="mod">
          <ac:chgData name="Verbrugghe, Kim" userId="8cc6a80a-f2af-43cf-89ba-630af83d932a" providerId="ADAL" clId="{B4DF0494-9E8D-4F26-AE9E-7E663FFCD90F}" dt="2021-09-01T08:34:31.939" v="133" actId="20577"/>
          <ac:spMkLst>
            <pc:docMk/>
            <pc:sldMk cId="783078634" sldId="283"/>
            <ac:spMk id="3" creationId="{31BE4616-3433-9547-88B9-3A8C2A57A655}"/>
          </ac:spMkLst>
        </pc:spChg>
      </pc:sldChg>
      <pc:sldChg chg="modSp mod">
        <pc:chgData name="Verbrugghe, Kim" userId="8cc6a80a-f2af-43cf-89ba-630af83d932a" providerId="ADAL" clId="{B4DF0494-9E8D-4F26-AE9E-7E663FFCD90F}" dt="2021-09-01T08:35:47.495" v="148" actId="108"/>
        <pc:sldMkLst>
          <pc:docMk/>
          <pc:sldMk cId="2274012015" sldId="289"/>
        </pc:sldMkLst>
        <pc:spChg chg="mod">
          <ac:chgData name="Verbrugghe, Kim" userId="8cc6a80a-f2af-43cf-89ba-630af83d932a" providerId="ADAL" clId="{B4DF0494-9E8D-4F26-AE9E-7E663FFCD90F}" dt="2021-09-01T08:35:47.495" v="148" actId="108"/>
          <ac:spMkLst>
            <pc:docMk/>
            <pc:sldMk cId="2274012015" sldId="289"/>
            <ac:spMk id="9" creationId="{FDDAB4F6-AD66-8449-993F-7B907A838956}"/>
          </ac:spMkLst>
        </pc:spChg>
      </pc:sldChg>
      <pc:sldChg chg="modSp mod">
        <pc:chgData name="Verbrugghe, Kim" userId="8cc6a80a-f2af-43cf-89ba-630af83d932a" providerId="ADAL" clId="{B4DF0494-9E8D-4F26-AE9E-7E663FFCD90F}" dt="2021-09-01T08:36:20.359" v="162" actId="20577"/>
        <pc:sldMkLst>
          <pc:docMk/>
          <pc:sldMk cId="4123320763" sldId="297"/>
        </pc:sldMkLst>
        <pc:spChg chg="mod">
          <ac:chgData name="Verbrugghe, Kim" userId="8cc6a80a-f2af-43cf-89ba-630af83d932a" providerId="ADAL" clId="{B4DF0494-9E8D-4F26-AE9E-7E663FFCD90F}" dt="2021-09-01T08:36:20.359" v="162" actId="20577"/>
          <ac:spMkLst>
            <pc:docMk/>
            <pc:sldMk cId="4123320763" sldId="297"/>
            <ac:spMk id="31745" creationId="{80FE7E32-866D-A64B-86B2-BB86F7D73810}"/>
          </ac:spMkLst>
        </pc:spChg>
      </pc:sldChg>
      <pc:sldChg chg="modSp mod">
        <pc:chgData name="Verbrugghe, Kim" userId="8cc6a80a-f2af-43cf-89ba-630af83d932a" providerId="ADAL" clId="{B4DF0494-9E8D-4F26-AE9E-7E663FFCD90F}" dt="2021-09-01T08:36:32.690" v="174" actId="20577"/>
        <pc:sldMkLst>
          <pc:docMk/>
          <pc:sldMk cId="1787803107" sldId="298"/>
        </pc:sldMkLst>
        <pc:spChg chg="mod">
          <ac:chgData name="Verbrugghe, Kim" userId="8cc6a80a-f2af-43cf-89ba-630af83d932a" providerId="ADAL" clId="{B4DF0494-9E8D-4F26-AE9E-7E663FFCD90F}" dt="2021-09-01T08:36:32.690" v="174" actId="20577"/>
          <ac:spMkLst>
            <pc:docMk/>
            <pc:sldMk cId="1787803107" sldId="298"/>
            <ac:spMk id="31745" creationId="{80FE7E32-866D-A64B-86B2-BB86F7D73810}"/>
          </ac:spMkLst>
        </pc:spChg>
      </pc:sldChg>
      <pc:sldChg chg="modSp mod">
        <pc:chgData name="Verbrugghe, Kim" userId="8cc6a80a-f2af-43cf-89ba-630af83d932a" providerId="ADAL" clId="{B4DF0494-9E8D-4F26-AE9E-7E663FFCD90F}" dt="2021-09-01T08:36:41.886" v="177" actId="20577"/>
        <pc:sldMkLst>
          <pc:docMk/>
          <pc:sldMk cId="2665510030" sldId="299"/>
        </pc:sldMkLst>
        <pc:spChg chg="mod">
          <ac:chgData name="Verbrugghe, Kim" userId="8cc6a80a-f2af-43cf-89ba-630af83d932a" providerId="ADAL" clId="{B4DF0494-9E8D-4F26-AE9E-7E663FFCD90F}" dt="2021-09-01T08:36:41.886" v="177" actId="20577"/>
          <ac:spMkLst>
            <pc:docMk/>
            <pc:sldMk cId="2665510030" sldId="299"/>
            <ac:spMk id="3" creationId="{31BE4616-3433-9547-88B9-3A8C2A57A655}"/>
          </ac:spMkLst>
        </pc:spChg>
      </pc:sldChg>
      <pc:sldChg chg="modSp mod">
        <pc:chgData name="Verbrugghe, Kim" userId="8cc6a80a-f2af-43cf-89ba-630af83d932a" providerId="ADAL" clId="{B4DF0494-9E8D-4F26-AE9E-7E663FFCD90F}" dt="2021-09-01T08:41:57.012" v="226" actId="20577"/>
        <pc:sldMkLst>
          <pc:docMk/>
          <pc:sldMk cId="2560706482" sldId="300"/>
        </pc:sldMkLst>
        <pc:spChg chg="mod">
          <ac:chgData name="Verbrugghe, Kim" userId="8cc6a80a-f2af-43cf-89ba-630af83d932a" providerId="ADAL" clId="{B4DF0494-9E8D-4F26-AE9E-7E663FFCD90F}" dt="2021-09-01T08:41:57.012" v="226" actId="20577"/>
          <ac:spMkLst>
            <pc:docMk/>
            <pc:sldMk cId="2560706482" sldId="300"/>
            <ac:spMk id="9" creationId="{FDDAB4F6-AD66-8449-993F-7B907A838956}"/>
          </ac:spMkLst>
        </pc:spChg>
      </pc:sldChg>
      <pc:sldChg chg="addSp delSp modSp mod">
        <pc:chgData name="Verbrugghe, Kim" userId="8cc6a80a-f2af-43cf-89ba-630af83d932a" providerId="ADAL" clId="{B4DF0494-9E8D-4F26-AE9E-7E663FFCD90F}" dt="2021-09-01T08:37:38.991" v="181" actId="1076"/>
        <pc:sldMkLst>
          <pc:docMk/>
          <pc:sldMk cId="3560542011" sldId="301"/>
        </pc:sldMkLst>
        <pc:picChg chg="add mod">
          <ac:chgData name="Verbrugghe, Kim" userId="8cc6a80a-f2af-43cf-89ba-630af83d932a" providerId="ADAL" clId="{B4DF0494-9E8D-4F26-AE9E-7E663FFCD90F}" dt="2021-09-01T08:37:38.991" v="181" actId="1076"/>
          <ac:picMkLst>
            <pc:docMk/>
            <pc:sldMk cId="3560542011" sldId="301"/>
            <ac:picMk id="2" creationId="{79676F30-3E00-4174-AE92-0616AF7B69A8}"/>
          </ac:picMkLst>
        </pc:picChg>
        <pc:picChg chg="del">
          <ac:chgData name="Verbrugghe, Kim" userId="8cc6a80a-f2af-43cf-89ba-630af83d932a" providerId="ADAL" clId="{B4DF0494-9E8D-4F26-AE9E-7E663FFCD90F}" dt="2021-09-01T08:36:50.919" v="178" actId="478"/>
          <ac:picMkLst>
            <pc:docMk/>
            <pc:sldMk cId="3560542011" sldId="301"/>
            <ac:picMk id="7" creationId="{7A45737F-47BF-4F2E-A701-FA9F76C75903}"/>
          </ac:picMkLst>
        </pc:picChg>
      </pc:sldChg>
      <pc:sldChg chg="addSp delSp modSp mod">
        <pc:chgData name="Verbrugghe, Kim" userId="8cc6a80a-f2af-43cf-89ba-630af83d932a" providerId="ADAL" clId="{B4DF0494-9E8D-4F26-AE9E-7E663FFCD90F}" dt="2021-09-01T08:38:18.010" v="186" actId="14100"/>
        <pc:sldMkLst>
          <pc:docMk/>
          <pc:sldMk cId="717728405" sldId="302"/>
        </pc:sldMkLst>
        <pc:picChg chg="add mod">
          <ac:chgData name="Verbrugghe, Kim" userId="8cc6a80a-f2af-43cf-89ba-630af83d932a" providerId="ADAL" clId="{B4DF0494-9E8D-4F26-AE9E-7E663FFCD90F}" dt="2021-09-01T08:38:18.010" v="186" actId="14100"/>
          <ac:picMkLst>
            <pc:docMk/>
            <pc:sldMk cId="717728405" sldId="302"/>
            <ac:picMk id="2" creationId="{91A9FD8E-5D9C-43BF-99BF-C48396E999B7}"/>
          </ac:picMkLst>
        </pc:picChg>
        <pc:picChg chg="del">
          <ac:chgData name="Verbrugghe, Kim" userId="8cc6a80a-f2af-43cf-89ba-630af83d932a" providerId="ADAL" clId="{B4DF0494-9E8D-4F26-AE9E-7E663FFCD90F}" dt="2021-09-01T08:37:45.082" v="182" actId="478"/>
          <ac:picMkLst>
            <pc:docMk/>
            <pc:sldMk cId="717728405" sldId="302"/>
            <ac:picMk id="8" creationId="{F573CF69-C910-43F1-A203-589278C344F0}"/>
          </ac:picMkLst>
        </pc:picChg>
      </pc:sldChg>
      <pc:sldChg chg="addSp delSp modSp mod">
        <pc:chgData name="Verbrugghe, Kim" userId="8cc6a80a-f2af-43cf-89ba-630af83d932a" providerId="ADAL" clId="{B4DF0494-9E8D-4F26-AE9E-7E663FFCD90F}" dt="2021-09-01T08:38:52.009" v="192" actId="1076"/>
        <pc:sldMkLst>
          <pc:docMk/>
          <pc:sldMk cId="3729121799" sldId="303"/>
        </pc:sldMkLst>
        <pc:picChg chg="add mod">
          <ac:chgData name="Verbrugghe, Kim" userId="8cc6a80a-f2af-43cf-89ba-630af83d932a" providerId="ADAL" clId="{B4DF0494-9E8D-4F26-AE9E-7E663FFCD90F}" dt="2021-09-01T08:38:52.009" v="192" actId="1076"/>
          <ac:picMkLst>
            <pc:docMk/>
            <pc:sldMk cId="3729121799" sldId="303"/>
            <ac:picMk id="2" creationId="{14C4B505-5471-4F25-853C-8672472B00F7}"/>
          </ac:picMkLst>
        </pc:picChg>
        <pc:picChg chg="del">
          <ac:chgData name="Verbrugghe, Kim" userId="8cc6a80a-f2af-43cf-89ba-630af83d932a" providerId="ADAL" clId="{B4DF0494-9E8D-4F26-AE9E-7E663FFCD90F}" dt="2021-09-01T08:38:23.806" v="187" actId="478"/>
          <ac:picMkLst>
            <pc:docMk/>
            <pc:sldMk cId="3729121799" sldId="303"/>
            <ac:picMk id="7" creationId="{2B841835-AFE3-48CB-87C4-0BBBB1F0FFF7}"/>
          </ac:picMkLst>
        </pc:picChg>
      </pc:sldChg>
      <pc:sldChg chg="addSp delSp modSp mod">
        <pc:chgData name="Verbrugghe, Kim" userId="8cc6a80a-f2af-43cf-89ba-630af83d932a" providerId="ADAL" clId="{B4DF0494-9E8D-4F26-AE9E-7E663FFCD90F}" dt="2021-09-01T08:39:40.181" v="197" actId="1076"/>
        <pc:sldMkLst>
          <pc:docMk/>
          <pc:sldMk cId="430685203" sldId="304"/>
        </pc:sldMkLst>
        <pc:picChg chg="add mod">
          <ac:chgData name="Verbrugghe, Kim" userId="8cc6a80a-f2af-43cf-89ba-630af83d932a" providerId="ADAL" clId="{B4DF0494-9E8D-4F26-AE9E-7E663FFCD90F}" dt="2021-09-01T08:39:40.181" v="197" actId="1076"/>
          <ac:picMkLst>
            <pc:docMk/>
            <pc:sldMk cId="430685203" sldId="304"/>
            <ac:picMk id="2" creationId="{3299BA34-29E6-43D8-8CC4-9CC653792C2E}"/>
          </ac:picMkLst>
        </pc:picChg>
        <pc:picChg chg="del">
          <ac:chgData name="Verbrugghe, Kim" userId="8cc6a80a-f2af-43cf-89ba-630af83d932a" providerId="ADAL" clId="{B4DF0494-9E8D-4F26-AE9E-7E663FFCD90F}" dt="2021-09-01T08:38:57.884" v="193" actId="478"/>
          <ac:picMkLst>
            <pc:docMk/>
            <pc:sldMk cId="430685203" sldId="304"/>
            <ac:picMk id="8" creationId="{4B41C0F8-279A-43FF-8D82-BAE33D7E937D}"/>
          </ac:picMkLst>
        </pc:picChg>
      </pc:sldChg>
      <pc:sldChg chg="addSp modSp mod">
        <pc:chgData name="Verbrugghe, Kim" userId="8cc6a80a-f2af-43cf-89ba-630af83d932a" providerId="ADAL" clId="{B4DF0494-9E8D-4F26-AE9E-7E663FFCD90F}" dt="2021-09-01T08:40:25.990" v="224" actId="1076"/>
        <pc:sldMkLst>
          <pc:docMk/>
          <pc:sldMk cId="2669987719" sldId="305"/>
        </pc:sldMkLst>
        <pc:spChg chg="mod">
          <ac:chgData name="Verbrugghe, Kim" userId="8cc6a80a-f2af-43cf-89ba-630af83d932a" providerId="ADAL" clId="{B4DF0494-9E8D-4F26-AE9E-7E663FFCD90F}" dt="2021-09-01T08:40:19.423" v="221" actId="5793"/>
          <ac:spMkLst>
            <pc:docMk/>
            <pc:sldMk cId="2669987719" sldId="305"/>
            <ac:spMk id="31746" creationId="{C1883940-1912-B245-8C2B-ED444E55843A}"/>
          </ac:spMkLst>
        </pc:spChg>
        <pc:picChg chg="add mod">
          <ac:chgData name="Verbrugghe, Kim" userId="8cc6a80a-f2af-43cf-89ba-630af83d932a" providerId="ADAL" clId="{B4DF0494-9E8D-4F26-AE9E-7E663FFCD90F}" dt="2021-09-01T08:40:25.990" v="224" actId="1076"/>
          <ac:picMkLst>
            <pc:docMk/>
            <pc:sldMk cId="2669987719" sldId="305"/>
            <ac:picMk id="2" creationId="{9B4E52F8-47D5-401A-B01E-E79B96B2B700}"/>
          </ac:picMkLst>
        </pc:picChg>
      </pc:sldChg>
      <pc:sldChg chg="del">
        <pc:chgData name="Verbrugghe, Kim" userId="8cc6a80a-f2af-43cf-89ba-630af83d932a" providerId="ADAL" clId="{B4DF0494-9E8D-4F26-AE9E-7E663FFCD90F}" dt="2021-09-01T08:41:30.803" v="225" actId="47"/>
        <pc:sldMkLst>
          <pc:docMk/>
          <pc:sldMk cId="2893548723" sldId="307"/>
        </pc:sldMkLst>
      </pc:sldChg>
      <pc:sldChg chg="modSp mod">
        <pc:chgData name="Verbrugghe, Kim" userId="8cc6a80a-f2af-43cf-89ba-630af83d932a" providerId="ADAL" clId="{B4DF0494-9E8D-4F26-AE9E-7E663FFCD90F}" dt="2021-09-01T08:42:09.143" v="227" actId="20577"/>
        <pc:sldMkLst>
          <pc:docMk/>
          <pc:sldMk cId="2218441584" sldId="309"/>
        </pc:sldMkLst>
        <pc:spChg chg="mod">
          <ac:chgData name="Verbrugghe, Kim" userId="8cc6a80a-f2af-43cf-89ba-630af83d932a" providerId="ADAL" clId="{B4DF0494-9E8D-4F26-AE9E-7E663FFCD90F}" dt="2021-09-01T08:42:09.143" v="227" actId="20577"/>
          <ac:spMkLst>
            <pc:docMk/>
            <pc:sldMk cId="2218441584" sldId="309"/>
            <ac:spMk id="31746" creationId="{C1883940-1912-B245-8C2B-ED444E55843A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xmlns="" id="{5411239B-6751-674B-BBF8-A04DCD1AE488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9E5B4D93-119D-C443-BF3F-566C4E4C3AFB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C97ABFCC-F0E2-2D45-9B7A-16E93F0C421B}" type="datetimeFigureOut">
              <a:rPr lang="en-US"/>
              <a:pPr>
                <a:defRPr/>
              </a:pPr>
              <a:t>01-Sep-21</a:t>
            </a:fld>
            <a:endParaRPr lang="en-US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xmlns="" id="{6BA918A4-BB7D-AF41-BE50-4F7FFC56044D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xmlns="" id="{C478C91D-7988-F040-80F8-49907E6C23D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F58CE234-EDC1-614C-A085-2285B03BC027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69937E29-1D26-0549-B180-2750D6D7603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3BAF1D13-1771-6641-9B07-2FC25F0FAF6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130756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BAF1D13-1771-6641-9B07-2FC25F0FAF6A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413350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BAF1D13-1771-6641-9B07-2FC25F0FAF6A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165860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BAF1D13-1771-6641-9B07-2FC25F0FAF6A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434526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BAF1D13-1771-6641-9B07-2FC25F0FAF6A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299922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BAF1D13-1771-6641-9B07-2FC25F0FAF6A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321564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BAF1D13-1771-6641-9B07-2FC25F0FAF6A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928828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BAF1D13-1771-6641-9B07-2FC25F0FAF6A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91448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BAF1D13-1771-6641-9B07-2FC25F0FAF6A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991002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BAF1D13-1771-6641-9B07-2FC25F0FAF6A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536456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BAF1D13-1771-6641-9B07-2FC25F0FAF6A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283775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BAF1D13-1771-6641-9B07-2FC25F0FAF6A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382729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BAF1D13-1771-6641-9B07-2FC25F0FAF6A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185756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BAF1D13-1771-6641-9B07-2FC25F0FAF6A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890087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BAF1D13-1771-6641-9B07-2FC25F0FAF6A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223497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BAF1D13-1771-6641-9B07-2FC25F0FAF6A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37679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woman working on a laptop on a table.&#10;&#10;Description automatically generated with low confidence">
            <a:extLst>
              <a:ext uri="{FF2B5EF4-FFF2-40B4-BE49-F238E27FC236}">
                <a16:creationId xmlns:a16="http://schemas.microsoft.com/office/drawing/2014/main" xmlns="" id="{E108760E-2A64-6C42-8F96-E7682515D21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/>
          <a:stretch/>
        </p:blipFill>
        <p:spPr>
          <a:xfrm>
            <a:off x="1905000" y="0"/>
            <a:ext cx="10287000" cy="68580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163B64CE-4EAB-F044-B85C-68C7BCA1FD88}"/>
              </a:ext>
            </a:extLst>
          </p:cNvPr>
          <p:cNvSpPr/>
          <p:nvPr/>
        </p:nvSpPr>
        <p:spPr>
          <a:xfrm>
            <a:off x="989013" y="577850"/>
            <a:ext cx="4094162" cy="36639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7" name="Picture 6" descr="Pearson Logo&#10;&#10;Description automatically generated with medium confidence">
            <a:extLst>
              <a:ext uri="{FF2B5EF4-FFF2-40B4-BE49-F238E27FC236}">
                <a16:creationId xmlns:a16="http://schemas.microsoft.com/office/drawing/2014/main" xmlns="" id="{3AB65259-F1A0-2A4F-B433-2D30793D51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313" y="5497513"/>
            <a:ext cx="1547812" cy="1223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xmlns="" id="{965932B0-A39E-F54F-8DD4-F827A2104A80}"/>
              </a:ext>
            </a:extLst>
          </p:cNvPr>
          <p:cNvCxnSpPr>
            <a:cxnSpLocks/>
          </p:cNvCxnSpPr>
          <p:nvPr/>
        </p:nvCxnSpPr>
        <p:spPr>
          <a:xfrm>
            <a:off x="989013" y="565150"/>
            <a:ext cx="0" cy="3676650"/>
          </a:xfrm>
          <a:prstGeom prst="line">
            <a:avLst/>
          </a:prstGeom>
          <a:ln w="635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xmlns="" id="{3624DE9C-5609-3C40-8934-CCB095F5310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9275763" y="6488113"/>
            <a:ext cx="27432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223C01-11D7-E049-8252-D38AEC7B21E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6" name="Subtitle 2"/>
          <p:cNvSpPr>
            <a:spLocks noGrp="1"/>
          </p:cNvSpPr>
          <p:nvPr>
            <p:ph type="subTitle" idx="1"/>
          </p:nvPr>
        </p:nvSpPr>
        <p:spPr>
          <a:xfrm>
            <a:off x="1107440" y="3027681"/>
            <a:ext cx="3809993" cy="1168399"/>
          </a:xfrm>
          <a:prstGeom prst="rect">
            <a:avLst/>
          </a:prstGeom>
          <a:noFill/>
        </p:spPr>
        <p:txBody>
          <a:bodyPr/>
          <a:lstStyle>
            <a:lvl1pPr marL="0" indent="0" algn="l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4766" y="700405"/>
            <a:ext cx="3822834" cy="226631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52189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accent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38B21293-6FA6-7445-BD11-05A0ADD6C222}"/>
              </a:ext>
            </a:extLst>
          </p:cNvPr>
          <p:cNvSpPr/>
          <p:nvPr/>
        </p:nvSpPr>
        <p:spPr>
          <a:xfrm>
            <a:off x="11142921" y="555625"/>
            <a:ext cx="1049079" cy="115887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xmlns="" id="{A9563D79-D413-6C4E-AF46-45AD23481DA0}"/>
              </a:ext>
            </a:extLst>
          </p:cNvPr>
          <p:cNvCxnSpPr>
            <a:cxnSpLocks/>
          </p:cNvCxnSpPr>
          <p:nvPr/>
        </p:nvCxnSpPr>
        <p:spPr>
          <a:xfrm>
            <a:off x="11131550" y="555625"/>
            <a:ext cx="0" cy="1154113"/>
          </a:xfrm>
          <a:prstGeom prst="line">
            <a:avLst/>
          </a:prstGeom>
          <a:ln w="635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3B6DE9E4-24AE-FD46-93D2-E9B05008A6D5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9BB740-7204-9B4C-9E22-6EC5FC26FE5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4"/>
          </p:nvPr>
        </p:nvSpPr>
        <p:spPr>
          <a:xfrm>
            <a:off x="1000849" y="1778000"/>
            <a:ext cx="9966872" cy="3978778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1200"/>
              </a:spcAft>
              <a:buClrTx/>
              <a:buSzTx/>
              <a:buFontTx/>
              <a:buNone/>
              <a:tabLst/>
              <a:defRPr sz="1600" b="0" i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Click to edit Master text styles</a:t>
            </a:r>
          </a:p>
          <a:p>
            <a:pPr lvl="0"/>
            <a:endParaRPr lang="en-US" dirty="0"/>
          </a:p>
        </p:txBody>
      </p:sp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1000849" y="571500"/>
            <a:ext cx="9966871" cy="1119188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59938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_ 2 column bull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D8D6D37C-7584-E94F-BD5E-47BD8D71902C}"/>
              </a:ext>
            </a:extLst>
          </p:cNvPr>
          <p:cNvSpPr/>
          <p:nvPr/>
        </p:nvSpPr>
        <p:spPr>
          <a:xfrm>
            <a:off x="0" y="555625"/>
            <a:ext cx="1019175" cy="115887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xmlns="" id="{77829038-C33E-E14F-A39E-A9A3AB5CFBF1}"/>
              </a:ext>
            </a:extLst>
          </p:cNvPr>
          <p:cNvCxnSpPr>
            <a:cxnSpLocks/>
          </p:cNvCxnSpPr>
          <p:nvPr/>
        </p:nvCxnSpPr>
        <p:spPr>
          <a:xfrm>
            <a:off x="1036638" y="555625"/>
            <a:ext cx="0" cy="1154113"/>
          </a:xfrm>
          <a:prstGeom prst="line">
            <a:avLst/>
          </a:prstGeom>
          <a:ln w="635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xmlns="" id="{D683BD36-B2E0-E34D-A0C0-77A7165923F9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F0F2AA-7572-DC4D-AB68-865F32F517C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9" name="Text Placeholder 3"/>
          <p:cNvSpPr>
            <a:spLocks noGrp="1"/>
          </p:cNvSpPr>
          <p:nvPr>
            <p:ph type="body" sz="half" idx="15"/>
          </p:nvPr>
        </p:nvSpPr>
        <p:spPr>
          <a:xfrm>
            <a:off x="6096000" y="1828800"/>
            <a:ext cx="4748720" cy="3927978"/>
          </a:xfrm>
          <a:prstGeom prst="rect">
            <a:avLst/>
          </a:prstGeom>
        </p:spPr>
        <p:txBody>
          <a:bodyPr>
            <a:normAutofit/>
          </a:bodyPr>
          <a:lstStyle>
            <a:lvl1pPr marL="285750" marR="0" indent="-28575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Char char="•"/>
              <a:tabLst/>
              <a:defRPr sz="1600" b="0" i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marL="285750" marR="0" lvl="0" indent="-28575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Click to edit Master text styles</a:t>
            </a:r>
          </a:p>
          <a:p>
            <a:pPr marL="285750" marR="0" lvl="0" indent="-28575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Click to edit Master text styles</a:t>
            </a:r>
          </a:p>
          <a:p>
            <a:pPr lvl="0"/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4"/>
          </p:nvPr>
        </p:nvSpPr>
        <p:spPr>
          <a:xfrm>
            <a:off x="1183730" y="1828800"/>
            <a:ext cx="4748720" cy="3927978"/>
          </a:xfrm>
          <a:prstGeom prst="rect">
            <a:avLst/>
          </a:prstGeom>
        </p:spPr>
        <p:txBody>
          <a:bodyPr>
            <a:normAutofit/>
          </a:bodyPr>
          <a:lstStyle>
            <a:lvl1pPr marL="285750" marR="0" indent="-28575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Char char="•"/>
              <a:tabLst/>
              <a:defRPr sz="1600" b="0" i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marL="285750" marR="0" lvl="0" indent="-28575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Click to edit Master text styles</a:t>
            </a:r>
          </a:p>
          <a:p>
            <a:pPr lvl="0"/>
            <a:endParaRPr lang="en-US" dirty="0"/>
          </a:p>
        </p:txBody>
      </p:sp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1183729" y="571500"/>
            <a:ext cx="9966871" cy="1119188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6716827"/>
      </p:ext>
    </p:extLst>
  </p:cSld>
  <p:clrMapOvr>
    <a:masterClrMapping/>
  </p:clrMapOvr>
  <p:transition spd="slow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with photo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hree people looking at a piece of paper&#10;&#10;Description automatically generated with low confidence">
            <a:extLst>
              <a:ext uri="{FF2B5EF4-FFF2-40B4-BE49-F238E27FC236}">
                <a16:creationId xmlns:a16="http://schemas.microsoft.com/office/drawing/2014/main" xmlns="" id="{6D0442BF-1B48-8B43-BC34-80C73F38FC7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13350" t="1" r="273" b="16811"/>
          <a:stretch/>
        </p:blipFill>
        <p:spPr>
          <a:xfrm>
            <a:off x="2226366" y="0"/>
            <a:ext cx="8885581" cy="5705061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D3A46BF2-4302-0B48-8AEA-10EA3FBA8BDD}"/>
              </a:ext>
            </a:extLst>
          </p:cNvPr>
          <p:cNvSpPr/>
          <p:nvPr userDrawn="1"/>
        </p:nvSpPr>
        <p:spPr>
          <a:xfrm>
            <a:off x="0" y="2257063"/>
            <a:ext cx="4064000" cy="460093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xmlns="" id="{CD457E9F-B60E-4441-973F-8145897D0923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901B88-A952-2044-9F37-BB636F0880B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443023CC-B05B-804F-A031-47090036ADC9}"/>
              </a:ext>
            </a:extLst>
          </p:cNvPr>
          <p:cNvSpPr/>
          <p:nvPr/>
        </p:nvSpPr>
        <p:spPr>
          <a:xfrm>
            <a:off x="10208821" y="0"/>
            <a:ext cx="1983179" cy="169817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E0773250-8295-4A4A-B23C-4614C545CBF4}"/>
              </a:ext>
            </a:extLst>
          </p:cNvPr>
          <p:cNvSpPr/>
          <p:nvPr/>
        </p:nvSpPr>
        <p:spPr>
          <a:xfrm>
            <a:off x="674558" y="1678330"/>
            <a:ext cx="4418304" cy="467567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xmlns="" id="{CBA35C7A-29D6-D040-9CCD-0B926B59CEBE}"/>
              </a:ext>
            </a:extLst>
          </p:cNvPr>
          <p:cNvCxnSpPr/>
          <p:nvPr userDrawn="1"/>
        </p:nvCxnSpPr>
        <p:spPr>
          <a:xfrm>
            <a:off x="686917" y="1678329"/>
            <a:ext cx="0" cy="4699322"/>
          </a:xfrm>
          <a:prstGeom prst="line">
            <a:avLst/>
          </a:prstGeom>
          <a:ln w="635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 Placeholder 3"/>
          <p:cNvSpPr>
            <a:spLocks noGrp="1"/>
          </p:cNvSpPr>
          <p:nvPr>
            <p:ph type="body" sz="half" idx="14"/>
          </p:nvPr>
        </p:nvSpPr>
        <p:spPr>
          <a:xfrm>
            <a:off x="839450" y="3429000"/>
            <a:ext cx="4149240" cy="2775030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1200"/>
              </a:spcAft>
              <a:buClrTx/>
              <a:buSzTx/>
              <a:buFontTx/>
              <a:buNone/>
              <a:tabLst/>
              <a:defRPr sz="1600" b="0" i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839449" y="1793265"/>
            <a:ext cx="4146890" cy="1635735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defRPr sz="3600"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61667150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with photo 1.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25E96EC9-A5FE-9449-A973-644128A0E481}"/>
              </a:ext>
            </a:extLst>
          </p:cNvPr>
          <p:cNvSpPr/>
          <p:nvPr userDrawn="1"/>
        </p:nvSpPr>
        <p:spPr>
          <a:xfrm>
            <a:off x="2291787" y="1"/>
            <a:ext cx="8916445" cy="5712106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2" name="Picture Placeholder 15">
            <a:extLst>
              <a:ext uri="{FF2B5EF4-FFF2-40B4-BE49-F238E27FC236}">
                <a16:creationId xmlns:a16="http://schemas.microsoft.com/office/drawing/2014/main" xmlns="" id="{9B41BB31-88FF-E84E-BE7D-9BF8BFD31B46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2286000" y="1"/>
            <a:ext cx="8922774" cy="5707626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Click to insert a picture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xmlns="" id="{CD457E9F-B60E-4441-973F-8145897D0923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901B88-A952-2044-9F37-BB636F0880B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171277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with photo 1.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learner writing an a glass wall with a marker&#10;&#10;Description automatically generated">
            <a:extLst>
              <a:ext uri="{FF2B5EF4-FFF2-40B4-BE49-F238E27FC236}">
                <a16:creationId xmlns:a16="http://schemas.microsoft.com/office/drawing/2014/main" xmlns="" id="{0E494689-C6C2-A64B-8C35-09134E0C51D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-183" t="5696" r="-1"/>
          <a:stretch/>
        </p:blipFill>
        <p:spPr>
          <a:xfrm>
            <a:off x="974034" y="0"/>
            <a:ext cx="9093867" cy="5705061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D3A46BF2-4302-0B48-8AEA-10EA3FBA8BDD}"/>
              </a:ext>
            </a:extLst>
          </p:cNvPr>
          <p:cNvSpPr/>
          <p:nvPr userDrawn="1"/>
        </p:nvSpPr>
        <p:spPr>
          <a:xfrm>
            <a:off x="8166265" y="2257063"/>
            <a:ext cx="4025735" cy="460093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xmlns="" id="{CD457E9F-B60E-4441-973F-8145897D0923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901B88-A952-2044-9F37-BB636F0880B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443023CC-B05B-804F-A031-47090036ADC9}"/>
              </a:ext>
            </a:extLst>
          </p:cNvPr>
          <p:cNvSpPr/>
          <p:nvPr/>
        </p:nvSpPr>
        <p:spPr>
          <a:xfrm>
            <a:off x="0" y="0"/>
            <a:ext cx="1983179" cy="169817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E0773250-8295-4A4A-B23C-4614C545CBF4}"/>
              </a:ext>
            </a:extLst>
          </p:cNvPr>
          <p:cNvSpPr/>
          <p:nvPr/>
        </p:nvSpPr>
        <p:spPr>
          <a:xfrm>
            <a:off x="6992848" y="1678330"/>
            <a:ext cx="4684490" cy="467567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xmlns="" id="{CBA35C7A-29D6-D040-9CCD-0B926B59CEBE}"/>
              </a:ext>
            </a:extLst>
          </p:cNvPr>
          <p:cNvCxnSpPr/>
          <p:nvPr userDrawn="1"/>
        </p:nvCxnSpPr>
        <p:spPr>
          <a:xfrm>
            <a:off x="6997754" y="1678329"/>
            <a:ext cx="0" cy="4699322"/>
          </a:xfrm>
          <a:prstGeom prst="line">
            <a:avLst/>
          </a:prstGeom>
          <a:ln w="635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 Placeholder 3"/>
          <p:cNvSpPr>
            <a:spLocks noGrp="1"/>
          </p:cNvSpPr>
          <p:nvPr>
            <p:ph type="body" sz="half" idx="14"/>
          </p:nvPr>
        </p:nvSpPr>
        <p:spPr>
          <a:xfrm>
            <a:off x="7136910" y="3429000"/>
            <a:ext cx="4300585" cy="2775030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1200"/>
              </a:spcAft>
              <a:buClrTx/>
              <a:buSzTx/>
              <a:buFontTx/>
              <a:buNone/>
              <a:tabLst/>
              <a:defRPr sz="1600" b="0" i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7126163" y="1793265"/>
            <a:ext cx="4311332" cy="1635735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defRPr sz="3600"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10950851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with photo 1.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25E96EC9-A5FE-9449-A973-644128A0E481}"/>
              </a:ext>
            </a:extLst>
          </p:cNvPr>
          <p:cNvSpPr/>
          <p:nvPr userDrawn="1"/>
        </p:nvSpPr>
        <p:spPr>
          <a:xfrm>
            <a:off x="1211133" y="1"/>
            <a:ext cx="8916445" cy="5712106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2" name="Picture Placeholder 15">
            <a:extLst>
              <a:ext uri="{FF2B5EF4-FFF2-40B4-BE49-F238E27FC236}">
                <a16:creationId xmlns:a16="http://schemas.microsoft.com/office/drawing/2014/main" xmlns="" id="{6DFC91A5-4FBB-F44D-9464-12AEFAC9581B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1209369" y="1"/>
            <a:ext cx="8937521" cy="5707626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Click to insert a picture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xmlns="" id="{CD457E9F-B60E-4441-973F-8145897D0923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901B88-A952-2044-9F37-BB636F0880B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455566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with phot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learner on a spiral staircase using a laptop.&#10;&#10;Description automatically generated">
            <a:extLst>
              <a:ext uri="{FF2B5EF4-FFF2-40B4-BE49-F238E27FC236}">
                <a16:creationId xmlns:a16="http://schemas.microsoft.com/office/drawing/2014/main" xmlns="" id="{F3DC312F-B9C0-D744-AD30-A434A20A7DE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901810" y="0"/>
            <a:ext cx="10290190" cy="68580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FB6487DB-31A3-3549-AFBF-3BABD3184ED2}"/>
              </a:ext>
            </a:extLst>
          </p:cNvPr>
          <p:cNvSpPr/>
          <p:nvPr/>
        </p:nvSpPr>
        <p:spPr>
          <a:xfrm>
            <a:off x="960438" y="574675"/>
            <a:ext cx="6135687" cy="50736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xmlns="" id="{C622D27A-F32D-EB48-9A03-1735E67359D1}"/>
              </a:ext>
            </a:extLst>
          </p:cNvPr>
          <p:cNvCxnSpPr>
            <a:cxnSpLocks/>
          </p:cNvCxnSpPr>
          <p:nvPr/>
        </p:nvCxnSpPr>
        <p:spPr>
          <a:xfrm>
            <a:off x="960438" y="555625"/>
            <a:ext cx="0" cy="5164138"/>
          </a:xfrm>
          <a:prstGeom prst="line">
            <a:avLst/>
          </a:prstGeom>
          <a:ln w="635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xmlns="" id="{3B299BF0-56A4-6243-9705-509FD3434C3D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595438-EECC-A345-B33C-CAAAFDC6CD5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115996" y="2743200"/>
            <a:ext cx="5843604" cy="2777068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1200"/>
              </a:spcAft>
              <a:buClrTx/>
              <a:buSzTx/>
              <a:buFontTx/>
              <a:buNone/>
              <a:tabLst/>
              <a:defRPr sz="1600" b="0" i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Click to edit Master text styles</a:t>
            </a:r>
          </a:p>
          <a:p>
            <a:pPr lvl="0"/>
            <a:endParaRPr lang="en-US" dirty="0"/>
          </a:p>
          <a:p>
            <a:pPr lvl="0"/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091284" y="738680"/>
            <a:ext cx="5839867" cy="1900052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>
              <a:defRPr sz="3600"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22630530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with photo 2.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AB96A5E4-DFE4-AD45-BDAA-6B3F581EE98A}"/>
              </a:ext>
            </a:extLst>
          </p:cNvPr>
          <p:cNvSpPr/>
          <p:nvPr/>
        </p:nvSpPr>
        <p:spPr>
          <a:xfrm>
            <a:off x="2020888" y="6350"/>
            <a:ext cx="10280650" cy="685165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9" name="Picture Placeholder 15">
            <a:extLst>
              <a:ext uri="{FF2B5EF4-FFF2-40B4-BE49-F238E27FC236}">
                <a16:creationId xmlns:a16="http://schemas.microsoft.com/office/drawing/2014/main" xmlns="" id="{BCAF36EB-7281-0542-A053-B16B67DBE880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2049717" y="0"/>
            <a:ext cx="10220325" cy="6843713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Click to insert a picture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xmlns="" id="{1D01FEC8-19EE-7E49-B9A4-C8922CDD24A0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14E856-619C-2145-B9B7-7AECB542A09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941009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DF922B5C-BA05-9E4D-8439-B23F209A3742}"/>
              </a:ext>
            </a:extLst>
          </p:cNvPr>
          <p:cNvSpPr/>
          <p:nvPr/>
        </p:nvSpPr>
        <p:spPr>
          <a:xfrm>
            <a:off x="2028825" y="0"/>
            <a:ext cx="10163175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4A2CEFA8-BE9F-9B4F-90B8-37FFD3E0BCD9}"/>
              </a:ext>
            </a:extLst>
          </p:cNvPr>
          <p:cNvSpPr/>
          <p:nvPr/>
        </p:nvSpPr>
        <p:spPr>
          <a:xfrm>
            <a:off x="939800" y="1709738"/>
            <a:ext cx="6765925" cy="286226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xmlns="" id="{FC347114-1E37-9846-A432-8906A41702B0}"/>
              </a:ext>
            </a:extLst>
          </p:cNvPr>
          <p:cNvCxnSpPr>
            <a:cxnSpLocks/>
          </p:cNvCxnSpPr>
          <p:nvPr/>
        </p:nvCxnSpPr>
        <p:spPr>
          <a:xfrm flipV="1">
            <a:off x="992188" y="1706563"/>
            <a:ext cx="0" cy="2887662"/>
          </a:xfrm>
          <a:prstGeom prst="line">
            <a:avLst/>
          </a:prstGeom>
          <a:ln w="635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D630512D-8768-8140-AE61-8D3F982A057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D9D03B-B0CE-F149-B9E8-CD52DE1054E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1182029" y="1873405"/>
            <a:ext cx="6278137" cy="2531327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5400" b="0" i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r>
              <a:rPr lang="en-US" dirty="0"/>
              <a:t>Click to edit Divider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02597021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39C28AE0-6FC5-9844-BF88-91D90E24F479}"/>
              </a:ext>
            </a:extLst>
          </p:cNvPr>
          <p:cNvSpPr/>
          <p:nvPr/>
        </p:nvSpPr>
        <p:spPr>
          <a:xfrm>
            <a:off x="4056063" y="0"/>
            <a:ext cx="4046537" cy="4622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3" name="Picture 3" descr="Pearson Logo&#10;&#10;Description automatically generated with medium confidence">
            <a:extLst>
              <a:ext uri="{FF2B5EF4-FFF2-40B4-BE49-F238E27FC236}">
                <a16:creationId xmlns:a16="http://schemas.microsoft.com/office/drawing/2014/main" xmlns="" id="{08A350FE-0EC2-E14A-9D3E-CB51507DCC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4613" y="1417638"/>
            <a:ext cx="4387850" cy="3467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xmlns="" id="{290F0966-B511-B84F-9F28-A57A718120A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280C5F-12B6-0A4C-9B93-F09F5C5E9F8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18099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1.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icture Placeholder 15">
            <a:extLst>
              <a:ext uri="{FF2B5EF4-FFF2-40B4-BE49-F238E27FC236}">
                <a16:creationId xmlns:a16="http://schemas.microsoft.com/office/drawing/2014/main" xmlns="" id="{FA71FAE9-C1B8-B140-BFE5-1F27C052AFC0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1971675" y="14287"/>
            <a:ext cx="10220325" cy="6843713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Click to insert a picture</a:t>
            </a:r>
          </a:p>
        </p:txBody>
      </p:sp>
      <p:pic>
        <p:nvPicPr>
          <p:cNvPr id="8" name="Picture 7" descr="Pearson Logo&#10;&#10;Description automatically generated with medium confidence">
            <a:extLst>
              <a:ext uri="{FF2B5EF4-FFF2-40B4-BE49-F238E27FC236}">
                <a16:creationId xmlns:a16="http://schemas.microsoft.com/office/drawing/2014/main" xmlns="" id="{DB102E86-1969-6D47-A759-4EFFEBD89B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313" y="5497513"/>
            <a:ext cx="1547812" cy="1223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xmlns="" id="{A300EF95-8460-5947-89D1-CA6AF8DAA08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E0104A-9AB8-0446-89F9-4E3E478B7FB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95462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dark curly haired young woman wearing headphones working on a laptop.&#10;&#10;Description automatically generated">
            <a:extLst>
              <a:ext uri="{FF2B5EF4-FFF2-40B4-BE49-F238E27FC236}">
                <a16:creationId xmlns:a16="http://schemas.microsoft.com/office/drawing/2014/main" xmlns="" id="{1036BB36-3C99-C34C-B289-33A3A2B0EC2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893506" y="11151"/>
            <a:ext cx="10298494" cy="6858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3D34DD50-A150-F346-8CA6-DC3DFA468690}"/>
              </a:ext>
            </a:extLst>
          </p:cNvPr>
          <p:cNvSpPr/>
          <p:nvPr/>
        </p:nvSpPr>
        <p:spPr>
          <a:xfrm>
            <a:off x="0" y="2244725"/>
            <a:ext cx="4041775" cy="461327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6" name="Picture 4" descr="Pearson Logo&#10;&#10;Description automatically generated with medium confidence">
            <a:extLst>
              <a:ext uri="{FF2B5EF4-FFF2-40B4-BE49-F238E27FC236}">
                <a16:creationId xmlns:a16="http://schemas.microsoft.com/office/drawing/2014/main" xmlns="" id="{E2D351A7-A44D-7745-8C4C-03503B3DB0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" y="239713"/>
            <a:ext cx="1547813" cy="1222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xmlns="" id="{F0BB4A60-29F7-3D4E-A51D-D6FF11ABE4B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6D3964CD-E85C-F247-89D1-B35C7FB7DD2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xmlns="" id="{E17D1088-45D1-4D4A-9A89-7D61BA508D4A}"/>
              </a:ext>
            </a:extLst>
          </p:cNvPr>
          <p:cNvCxnSpPr>
            <a:cxnSpLocks/>
          </p:cNvCxnSpPr>
          <p:nvPr/>
        </p:nvCxnSpPr>
        <p:spPr>
          <a:xfrm>
            <a:off x="433388" y="1695450"/>
            <a:ext cx="0" cy="4602163"/>
          </a:xfrm>
          <a:prstGeom prst="line">
            <a:avLst/>
          </a:prstGeom>
          <a:ln w="635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F6B0F900-9AC6-B944-A108-1A54B56FBCBD}"/>
              </a:ext>
            </a:extLst>
          </p:cNvPr>
          <p:cNvSpPr/>
          <p:nvPr/>
        </p:nvSpPr>
        <p:spPr>
          <a:xfrm>
            <a:off x="1143000" y="1144588"/>
            <a:ext cx="6858000" cy="2387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8BBB6C28-BA73-ED49-B769-78F692DFEEF8}"/>
              </a:ext>
            </a:extLst>
          </p:cNvPr>
          <p:cNvSpPr/>
          <p:nvPr/>
        </p:nvSpPr>
        <p:spPr>
          <a:xfrm>
            <a:off x="468313" y="1695450"/>
            <a:ext cx="3590925" cy="45942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3" name="Subtitle 2"/>
          <p:cNvSpPr>
            <a:spLocks noGrp="1"/>
          </p:cNvSpPr>
          <p:nvPr>
            <p:ph type="subTitle" idx="1"/>
          </p:nvPr>
        </p:nvSpPr>
        <p:spPr>
          <a:xfrm>
            <a:off x="580552" y="5130607"/>
            <a:ext cx="3344677" cy="1047169"/>
          </a:xfrm>
          <a:prstGeom prst="rect">
            <a:avLst/>
          </a:prstGeom>
          <a:noFill/>
        </p:spPr>
        <p:txBody>
          <a:bodyPr/>
          <a:lstStyle>
            <a:lvl1pPr marL="0" indent="0" algn="l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2" name="Title 1"/>
          <p:cNvSpPr>
            <a:spLocks noGrp="1"/>
          </p:cNvSpPr>
          <p:nvPr>
            <p:ph type="ctrTitle"/>
          </p:nvPr>
        </p:nvSpPr>
        <p:spPr>
          <a:xfrm>
            <a:off x="580550" y="1918011"/>
            <a:ext cx="3333528" cy="3166946"/>
          </a:xfrm>
          <a:prstGeom prst="rect">
            <a:avLst/>
          </a:prstGeom>
          <a:noFill/>
        </p:spPr>
        <p:txBody>
          <a:bodyPr anchor="t" anchorCtr="0"/>
          <a:lstStyle>
            <a:lvl1pPr algn="l">
              <a:defRPr sz="45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71265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2.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15">
            <a:extLst>
              <a:ext uri="{FF2B5EF4-FFF2-40B4-BE49-F238E27FC236}">
                <a16:creationId xmlns:a16="http://schemas.microsoft.com/office/drawing/2014/main" xmlns="" id="{0900EAA3-9446-DB4A-B571-54385A4B82D6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1898240" y="14287"/>
            <a:ext cx="10293760" cy="6843713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Click to insert a picture</a:t>
            </a:r>
          </a:p>
        </p:txBody>
      </p:sp>
      <p:pic>
        <p:nvPicPr>
          <p:cNvPr id="10" name="Picture 9" descr="Pearson Logo&#10;&#10;Description automatically generated with medium confidence">
            <a:extLst>
              <a:ext uri="{FF2B5EF4-FFF2-40B4-BE49-F238E27FC236}">
                <a16:creationId xmlns:a16="http://schemas.microsoft.com/office/drawing/2014/main" xmlns="" id="{73EF2D69-5C87-1045-B1D2-C5325C7A08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" y="239713"/>
            <a:ext cx="1547813" cy="1222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6ECD129E-E1A9-E644-BEAA-BDD35653978E}"/>
              </a:ext>
            </a:extLst>
          </p:cNvPr>
          <p:cNvSpPr/>
          <p:nvPr/>
        </p:nvSpPr>
        <p:spPr>
          <a:xfrm>
            <a:off x="1143000" y="1144588"/>
            <a:ext cx="6858000" cy="2387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xmlns="" id="{14247EC7-23BF-AA40-9891-6E96CD5F5B2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E1BD45-F546-314D-A112-F46526F0847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78633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man with glasses and a beard sitting on a couch with a computer&#10;&#10;Description automatically generated with medium confidence">
            <a:extLst>
              <a:ext uri="{FF2B5EF4-FFF2-40B4-BE49-F238E27FC236}">
                <a16:creationId xmlns:a16="http://schemas.microsoft.com/office/drawing/2014/main" xmlns="" id="{13A9EBCB-A696-8548-86C6-E4F061F88AD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4037" r="7846" b="4507"/>
          <a:stretch/>
        </p:blipFill>
        <p:spPr>
          <a:xfrm>
            <a:off x="1993284" y="0"/>
            <a:ext cx="10351116" cy="6858000"/>
          </a:xfrm>
          <a:prstGeom prst="rect">
            <a:avLst/>
          </a:prstGeom>
        </p:spPr>
      </p:pic>
      <p:pic>
        <p:nvPicPr>
          <p:cNvPr id="5" name="Picture 3" descr="Pearson Logo&#10;&#10;Description automatically generated with medium confidence">
            <a:extLst>
              <a:ext uri="{FF2B5EF4-FFF2-40B4-BE49-F238E27FC236}">
                <a16:creationId xmlns:a16="http://schemas.microsoft.com/office/drawing/2014/main" xmlns="" id="{C09C0B44-4507-2345-911C-50084F8F04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375" y="139700"/>
            <a:ext cx="1547813" cy="1222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xmlns="" id="{49AD97B1-572F-EA4B-A8CE-33D28A5CBB9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3039F2-BC33-8D49-9EC7-EBD9628392E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862A9720-8D95-D345-AF5F-631F23E63162}"/>
              </a:ext>
            </a:extLst>
          </p:cNvPr>
          <p:cNvSpPr/>
          <p:nvPr/>
        </p:nvSpPr>
        <p:spPr>
          <a:xfrm>
            <a:off x="757238" y="2222500"/>
            <a:ext cx="4392612" cy="402113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xmlns="" id="{A91430FE-6CC8-9F4B-8A9D-85A24F74470B}"/>
              </a:ext>
            </a:extLst>
          </p:cNvPr>
          <p:cNvCxnSpPr>
            <a:cxnSpLocks/>
          </p:cNvCxnSpPr>
          <p:nvPr/>
        </p:nvCxnSpPr>
        <p:spPr>
          <a:xfrm>
            <a:off x="747713" y="2247977"/>
            <a:ext cx="0" cy="4021138"/>
          </a:xfrm>
          <a:prstGeom prst="line">
            <a:avLst/>
          </a:prstGeom>
          <a:ln w="635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Subtitle 2"/>
          <p:cNvSpPr>
            <a:spLocks noGrp="1"/>
          </p:cNvSpPr>
          <p:nvPr>
            <p:ph type="subTitle" idx="1"/>
          </p:nvPr>
        </p:nvSpPr>
        <p:spPr>
          <a:xfrm>
            <a:off x="969382" y="4702288"/>
            <a:ext cx="3979135" cy="1348887"/>
          </a:xfrm>
          <a:prstGeom prst="rect">
            <a:avLst/>
          </a:prstGeom>
        </p:spPr>
        <p:txBody>
          <a:bodyPr anchor="t"/>
          <a:lstStyle>
            <a:lvl1pPr marL="0" indent="0" algn="l">
              <a:buNone/>
              <a:defRPr sz="1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956849" y="2421629"/>
            <a:ext cx="3978222" cy="226631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06488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3.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5">
            <a:extLst>
              <a:ext uri="{FF2B5EF4-FFF2-40B4-BE49-F238E27FC236}">
                <a16:creationId xmlns:a16="http://schemas.microsoft.com/office/drawing/2014/main" xmlns="" id="{761BA690-FE8C-B746-BF89-25A50EAC9B3E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1991553" y="14287"/>
            <a:ext cx="10220325" cy="6843713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Click to insert a picture</a:t>
            </a:r>
          </a:p>
        </p:txBody>
      </p:sp>
      <p:pic>
        <p:nvPicPr>
          <p:cNvPr id="7" name="Picture 6" descr="Pearson Logo&#10;&#10;Description automatically generated with medium confidence">
            <a:extLst>
              <a:ext uri="{FF2B5EF4-FFF2-40B4-BE49-F238E27FC236}">
                <a16:creationId xmlns:a16="http://schemas.microsoft.com/office/drawing/2014/main" xmlns="" id="{8FF5F658-53EB-0C4B-B8F7-4F11D369C3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375" y="139700"/>
            <a:ext cx="1547813" cy="1222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xmlns="" id="{1B55EFE5-810E-D24E-85E6-D8C65DAA145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ACA669-379D-D04A-8F8C-BC9C266E00A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92737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AAF49AB9-ED06-5D4A-B185-0CD59BD7AAA7}"/>
              </a:ext>
            </a:extLst>
          </p:cNvPr>
          <p:cNvSpPr/>
          <p:nvPr/>
        </p:nvSpPr>
        <p:spPr>
          <a:xfrm>
            <a:off x="1984375" y="0"/>
            <a:ext cx="10207625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3" name="Picture 2" descr="A person sitting at a table&#10;&#10;Description automatically generated with low confidence">
            <a:extLst>
              <a:ext uri="{FF2B5EF4-FFF2-40B4-BE49-F238E27FC236}">
                <a16:creationId xmlns:a16="http://schemas.microsoft.com/office/drawing/2014/main" xmlns="" id="{2D6C6F61-BA41-144D-B6FE-E8A9E2E4B8C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13571" t="30062" r="25128" b="11244"/>
          <a:stretch/>
        </p:blipFill>
        <p:spPr>
          <a:xfrm>
            <a:off x="0" y="1669774"/>
            <a:ext cx="8128000" cy="5188226"/>
          </a:xfrm>
          <a:prstGeom prst="rect">
            <a:avLst/>
          </a:prstGeom>
        </p:spPr>
      </p:pic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xmlns="" id="{311C53FD-8B93-304B-A4BA-37BE3ED828F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D39E1D-6812-3F44-9317-2804B1690F4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xmlns="" id="{E2D77FD4-D276-424C-88E8-25E8B8431904}"/>
              </a:ext>
            </a:extLst>
          </p:cNvPr>
          <p:cNvCxnSpPr>
            <a:cxnSpLocks/>
          </p:cNvCxnSpPr>
          <p:nvPr/>
        </p:nvCxnSpPr>
        <p:spPr>
          <a:xfrm>
            <a:off x="7513638" y="568325"/>
            <a:ext cx="0" cy="4603750"/>
          </a:xfrm>
          <a:prstGeom prst="line">
            <a:avLst/>
          </a:prstGeom>
          <a:ln w="635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DCC425CF-E238-E348-89D2-D88E0270CBE9}"/>
              </a:ext>
            </a:extLst>
          </p:cNvPr>
          <p:cNvSpPr/>
          <p:nvPr/>
        </p:nvSpPr>
        <p:spPr>
          <a:xfrm>
            <a:off x="7550150" y="568325"/>
            <a:ext cx="3589338" cy="45942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8" name="Picture 7" descr="Pearson Logo&#10;&#10;Description automatically generated with medium confidence">
            <a:extLst>
              <a:ext uri="{FF2B5EF4-FFF2-40B4-BE49-F238E27FC236}">
                <a16:creationId xmlns:a16="http://schemas.microsoft.com/office/drawing/2014/main" xmlns="" id="{EFAE6E9B-DFFB-9D4C-884F-65F4D0A124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" y="239713"/>
            <a:ext cx="1547813" cy="1222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BD19E820-DD47-D74A-939B-4B45CA9D8B57}"/>
              </a:ext>
            </a:extLst>
          </p:cNvPr>
          <p:cNvSpPr/>
          <p:nvPr/>
        </p:nvSpPr>
        <p:spPr>
          <a:xfrm>
            <a:off x="1143000" y="1144588"/>
            <a:ext cx="6858000" cy="2387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1" name="Subtitle 2"/>
          <p:cNvSpPr>
            <a:spLocks noGrp="1"/>
          </p:cNvSpPr>
          <p:nvPr>
            <p:ph type="subTitle" idx="1"/>
          </p:nvPr>
        </p:nvSpPr>
        <p:spPr>
          <a:xfrm>
            <a:off x="7661576" y="4004334"/>
            <a:ext cx="3344677" cy="1047169"/>
          </a:xfrm>
          <a:prstGeom prst="rect">
            <a:avLst/>
          </a:prstGeom>
          <a:noFill/>
        </p:spPr>
        <p:txBody>
          <a:bodyPr/>
          <a:lstStyle>
            <a:lvl1pPr marL="0" indent="0" algn="l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7661574" y="791737"/>
            <a:ext cx="3333528" cy="3486711"/>
          </a:xfrm>
          <a:prstGeom prst="rect">
            <a:avLst/>
          </a:prstGeom>
          <a:noFill/>
        </p:spPr>
        <p:txBody>
          <a:bodyPr anchor="t" anchorCtr="0"/>
          <a:lstStyle>
            <a:lvl1pPr algn="l">
              <a:defRPr sz="45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1064183"/>
      </p:ext>
    </p:extLst>
  </p:cSld>
  <p:clrMapOvr>
    <a:masterClrMapping/>
  </p:clrMapOvr>
  <p:transition spd="slow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4.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17BF40AA-AE6F-5749-8C97-DE3834BA09D0}"/>
              </a:ext>
            </a:extLst>
          </p:cNvPr>
          <p:cNvSpPr/>
          <p:nvPr/>
        </p:nvSpPr>
        <p:spPr>
          <a:xfrm>
            <a:off x="1984375" y="0"/>
            <a:ext cx="10207625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133199F5-F834-8D47-A789-D89AD268BC33}"/>
              </a:ext>
            </a:extLst>
          </p:cNvPr>
          <p:cNvSpPr/>
          <p:nvPr/>
        </p:nvSpPr>
        <p:spPr>
          <a:xfrm>
            <a:off x="0" y="1706563"/>
            <a:ext cx="8731250" cy="5151437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4" name="Picture Placeholder 15">
            <a:extLst>
              <a:ext uri="{FF2B5EF4-FFF2-40B4-BE49-F238E27FC236}">
                <a16:creationId xmlns:a16="http://schemas.microsoft.com/office/drawing/2014/main" xmlns="" id="{6EF18240-552B-1149-9D44-905FD72272EE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1" y="1710813"/>
            <a:ext cx="8701547" cy="5132900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Click to insert a picture</a:t>
            </a:r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xmlns="" id="{3FADDC1B-22E5-C441-BDA9-8EEB86CF332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756944-AAA6-A948-ABFF-0210BDF7DF7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10" name="Picture 9" descr="Pearson Logo&#10;&#10;Description automatically generated with medium confidence">
            <a:extLst>
              <a:ext uri="{FF2B5EF4-FFF2-40B4-BE49-F238E27FC236}">
                <a16:creationId xmlns:a16="http://schemas.microsoft.com/office/drawing/2014/main" xmlns="" id="{7A9DC1FD-8034-E548-95C2-CD957F1D00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" y="239713"/>
            <a:ext cx="1547813" cy="1222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72839B8F-D638-0741-BB57-07FD6FB44296}"/>
              </a:ext>
            </a:extLst>
          </p:cNvPr>
          <p:cNvSpPr/>
          <p:nvPr/>
        </p:nvSpPr>
        <p:spPr>
          <a:xfrm>
            <a:off x="1143000" y="1144588"/>
            <a:ext cx="6858000" cy="2387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6422300"/>
      </p:ext>
    </p:extLst>
  </p:cSld>
  <p:clrMapOvr>
    <a:masterClrMapping/>
  </p:clrMapOvr>
  <p:transition spd="slow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_accent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A744ED8C-8847-EA41-9338-C6E46B61F79E}"/>
              </a:ext>
            </a:extLst>
          </p:cNvPr>
          <p:cNvSpPr/>
          <p:nvPr/>
        </p:nvSpPr>
        <p:spPr>
          <a:xfrm>
            <a:off x="0" y="555625"/>
            <a:ext cx="1019175" cy="115887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xmlns="" id="{4AC23712-3DEB-F145-81F4-D8A1E3A471B2}"/>
              </a:ext>
            </a:extLst>
          </p:cNvPr>
          <p:cNvCxnSpPr>
            <a:cxnSpLocks/>
          </p:cNvCxnSpPr>
          <p:nvPr/>
        </p:nvCxnSpPr>
        <p:spPr>
          <a:xfrm>
            <a:off x="1036638" y="555625"/>
            <a:ext cx="0" cy="1154113"/>
          </a:xfrm>
          <a:prstGeom prst="line">
            <a:avLst/>
          </a:prstGeom>
          <a:ln w="635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5F1202A0-9646-4147-8DBB-1BF33177D5D7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AC2BAD-9516-2B47-9900-7FC05ED2F00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4"/>
          </p:nvPr>
        </p:nvSpPr>
        <p:spPr>
          <a:xfrm>
            <a:off x="1183729" y="1828800"/>
            <a:ext cx="9966872" cy="3927978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1200"/>
              </a:spcAft>
              <a:buClrTx/>
              <a:buSzTx/>
              <a:buFontTx/>
              <a:buNone/>
              <a:tabLst/>
              <a:defRPr sz="1600" b="0" i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Click to edit Master text styles</a:t>
            </a:r>
          </a:p>
          <a:p>
            <a:pPr lvl="0"/>
            <a:endParaRPr lang="en-US" dirty="0"/>
          </a:p>
        </p:txBody>
      </p:sp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1183729" y="571500"/>
            <a:ext cx="9966871" cy="1119188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defRPr sz="3600"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1949003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F820655D-586E-6845-AE67-B05206A8CA8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09088" y="6488113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000" b="0" i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>
              <a:defRPr/>
            </a:pPr>
            <a:fld id="{8AA4DBC8-4739-8E4E-8BD6-5C75040D97B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6" r:id="rId1"/>
    <p:sldLayoutId id="2147483787" r:id="rId2"/>
    <p:sldLayoutId id="2147483788" r:id="rId3"/>
    <p:sldLayoutId id="2147483789" r:id="rId4"/>
    <p:sldLayoutId id="2147483790" r:id="rId5"/>
    <p:sldLayoutId id="2147483791" r:id="rId6"/>
    <p:sldLayoutId id="2147483792" r:id="rId7"/>
    <p:sldLayoutId id="2147483793" r:id="rId8"/>
    <p:sldLayoutId id="2147483794" r:id="rId9"/>
    <p:sldLayoutId id="2147483795" r:id="rId10"/>
    <p:sldLayoutId id="2147483796" r:id="rId11"/>
    <p:sldLayoutId id="2147483797" r:id="rId12"/>
    <p:sldLayoutId id="2147483805" r:id="rId13"/>
    <p:sldLayoutId id="2147483806" r:id="rId14"/>
    <p:sldLayoutId id="2147483807" r:id="rId15"/>
    <p:sldLayoutId id="2147483799" r:id="rId16"/>
    <p:sldLayoutId id="2147483800" r:id="rId17"/>
    <p:sldLayoutId id="2147483801" r:id="rId18"/>
    <p:sldLayoutId id="2147483804" r:id="rId19"/>
  </p:sldLayoutIdLst>
  <p:hf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500" kern="1200">
          <a:solidFill>
            <a:schemeClr val="tx1"/>
          </a:solidFill>
          <a:latin typeface="Open Sans Light" panose="020B0306030504020204" pitchFamily="34" charset="0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500">
          <a:solidFill>
            <a:schemeClr val="tx1"/>
          </a:solidFill>
          <a:latin typeface="Open Sans Light" panose="020B030603050402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500">
          <a:solidFill>
            <a:schemeClr val="tx1"/>
          </a:solidFill>
          <a:latin typeface="Open Sans Light" panose="020B030603050402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500">
          <a:solidFill>
            <a:schemeClr val="tx1"/>
          </a:solidFill>
          <a:latin typeface="Open Sans Light" panose="020B030603050402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500">
          <a:solidFill>
            <a:schemeClr val="tx1"/>
          </a:solidFill>
          <a:latin typeface="Open Sans Light" panose="020B0306030504020204" pitchFamily="34" charset="0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500">
          <a:solidFill>
            <a:schemeClr val="tx1"/>
          </a:solidFill>
          <a:latin typeface="Open Sans Light" panose="020B0306030504020204" pitchFamily="34" charset="0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500">
          <a:solidFill>
            <a:schemeClr val="tx1"/>
          </a:solidFill>
          <a:latin typeface="Open Sans Light" panose="020B0306030504020204" pitchFamily="34" charset="0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500">
          <a:solidFill>
            <a:schemeClr val="tx1"/>
          </a:solidFill>
          <a:latin typeface="Open Sans Light" panose="020B0306030504020204" pitchFamily="34" charset="0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500">
          <a:solidFill>
            <a:schemeClr val="tx1"/>
          </a:solidFill>
          <a:latin typeface="Open Sans Light" panose="020B030603050402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100" b="1" kern="1200">
          <a:solidFill>
            <a:schemeClr val="tx1"/>
          </a:solidFill>
          <a:latin typeface="Open Sans Semibold" panose="020B0606030504020204" pitchFamily="34" charset="0"/>
          <a:ea typeface="Open Sans Semibold" panose="020B0606030504020204" pitchFamily="34" charset="0"/>
          <a:cs typeface="Open Sans Semibold" panose="020B0606030504020204" pitchFamily="34" charset="0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Open Sans Light" panose="020B0306030504020204" pitchFamily="34" charset="0"/>
          <a:ea typeface="+mn-ea"/>
          <a:cs typeface="Open Sans Semibold" panose="020B0606030504020204" pitchFamily="34" charset="0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Open Sans Light" panose="020B0306030504020204" pitchFamily="34" charset="0"/>
          <a:ea typeface="+mn-ea"/>
          <a:cs typeface="Open Sans Semibold" panose="020B0606030504020204" pitchFamily="34" charset="0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Open Sans Light" panose="020B0306030504020204" pitchFamily="34" charset="0"/>
          <a:ea typeface="+mn-ea"/>
          <a:cs typeface="Open Sans Semibold" panose="020B0606030504020204" pitchFamily="34" charset="0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Open Sans Light" panose="020B0306030504020204" pitchFamily="34" charset="0"/>
          <a:ea typeface="+mn-ea"/>
          <a:cs typeface="Open Sans Semibold" panose="020B0606030504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KGGotO7rdXI" TargetMode="External"/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0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0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0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0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1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470Rk667RQA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0.xml"/><Relationship Id="rId6" Type="http://schemas.openxmlformats.org/officeDocument/2006/relationships/hyperlink" Target="https://www.youtube.com/watch?v=DpuX780F3jk" TargetMode="External"/><Relationship Id="rId5" Type="http://schemas.openxmlformats.org/officeDocument/2006/relationships/hyperlink" Target="https://www.youtube.com/watch?v=iDZ_3H-lmkw" TargetMode="External"/><Relationship Id="rId4" Type="http://schemas.openxmlformats.org/officeDocument/2006/relationships/hyperlink" Target="https://www.youtube.com/watch?v=KGGotO7rdXI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support.pearson.com/getsupport/s/contactsupport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B0733966-7AA7-5544-8FBB-902508E9771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D3964CD-E85C-F247-89D1-B35C7FB7DD23}" type="slidenum">
              <a:rPr lang="en-US" smtClean="0"/>
              <a:pPr>
                <a:defRPr/>
              </a:pPr>
              <a:t>1</a:t>
            </a:fld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5CBBE5C5-8AB9-B344-878E-6B28F489A62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80552" y="2770497"/>
            <a:ext cx="3344677" cy="3407280"/>
          </a:xfrm>
        </p:spPr>
        <p:txBody>
          <a:bodyPr/>
          <a:lstStyle/>
          <a:p>
            <a:r>
              <a:rPr lang="en-US" b="0" dirty="0"/>
              <a:t>Slimmer, </a:t>
            </a:r>
            <a:r>
              <a:rPr lang="en-US" b="0" dirty="0" err="1"/>
              <a:t>leuker</a:t>
            </a:r>
            <a:r>
              <a:rPr lang="en-US" b="0" dirty="0"/>
              <a:t> </a:t>
            </a:r>
            <a:r>
              <a:rPr lang="en-US" b="0" dirty="0" err="1"/>
              <a:t>en</a:t>
            </a:r>
            <a:r>
              <a:rPr lang="en-US" b="0" dirty="0"/>
              <a:t> </a:t>
            </a:r>
            <a:r>
              <a:rPr lang="en-US" b="0" dirty="0" err="1"/>
              <a:t>efficiënter</a:t>
            </a:r>
            <a:r>
              <a:rPr lang="en-US" b="0" dirty="0"/>
              <a:t> </a:t>
            </a:r>
            <a:r>
              <a:rPr lang="en-US" b="0" dirty="0" err="1"/>
              <a:t>studeren</a:t>
            </a:r>
            <a:r>
              <a:rPr lang="en-US" b="0" dirty="0"/>
              <a:t>, </a:t>
            </a:r>
            <a:br>
              <a:rPr lang="en-US" b="0" dirty="0"/>
            </a:br>
            <a:r>
              <a:rPr lang="en-US" b="0" dirty="0"/>
              <a:t>met </a:t>
            </a:r>
            <a:r>
              <a:rPr lang="en-US" b="0" dirty="0" err="1"/>
              <a:t>betere</a:t>
            </a:r>
            <a:r>
              <a:rPr lang="en-US" b="0" dirty="0"/>
              <a:t> </a:t>
            </a:r>
            <a:r>
              <a:rPr lang="en-US" b="0" dirty="0" err="1"/>
              <a:t>resultaten</a:t>
            </a:r>
            <a:r>
              <a:rPr lang="en-US" b="0" dirty="0"/>
              <a:t>!</a:t>
            </a:r>
          </a:p>
          <a:p>
            <a:endParaRPr lang="en-US" b="0" dirty="0"/>
          </a:p>
          <a:p>
            <a:endParaRPr lang="en-US" b="0" dirty="0"/>
          </a:p>
          <a:p>
            <a:endParaRPr lang="en-US" b="0" dirty="0"/>
          </a:p>
          <a:p>
            <a:r>
              <a:rPr lang="en-US" b="0" dirty="0"/>
              <a:t/>
            </a:r>
            <a:br>
              <a:rPr lang="en-US" b="0" dirty="0"/>
            </a:br>
            <a:endParaRPr lang="en-US" b="0" dirty="0"/>
          </a:p>
          <a:p>
            <a:endParaRPr lang="en-US" b="0" dirty="0"/>
          </a:p>
          <a:p>
            <a:r>
              <a:rPr lang="en-US" b="0" dirty="0"/>
              <a:t>September 2021</a:t>
            </a:r>
          </a:p>
          <a:p>
            <a:endParaRPr lang="en-US" b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BD946ECB-5BD9-BF40-8535-085B538C0F1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/>
              <a:t>MyLab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87333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7" name="Slide Number Placeholder 3">
            <a:extLst>
              <a:ext uri="{FF2B5EF4-FFF2-40B4-BE49-F238E27FC236}">
                <a16:creationId xmlns:a16="http://schemas.microsoft.com/office/drawing/2014/main" xmlns="" id="{66C4886A-86BC-C340-A014-8C245C32DD89}"/>
              </a:ext>
            </a:extLst>
          </p:cNvPr>
          <p:cNvSpPr>
            <a:spLocks noGrp="1" noChangeArrowheads="1"/>
          </p:cNvSpPr>
          <p:nvPr>
            <p:ph type="sldNum" sz="quarter" idx="1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13129826-A2AF-F84D-AABA-0CF396DFA181}" type="slidenum">
              <a:rPr lang="en-US" altLang="en-US" smtClean="0">
                <a:latin typeface="Open Sans" panose="020B0606030504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10</a:t>
            </a:fld>
            <a:endParaRPr lang="en-US" altLang="en-US">
              <a:latin typeface="Open Sans" panose="020B0606030504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904F4B1C-D895-B543-B94D-CF1E55FA094A}"/>
              </a:ext>
            </a:extLst>
          </p:cNvPr>
          <p:cNvSpPr txBox="1"/>
          <p:nvPr/>
        </p:nvSpPr>
        <p:spPr>
          <a:xfrm>
            <a:off x="3068320" y="7033064"/>
            <a:ext cx="60553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0" i="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Content Slide Text Only with Color Accents</a:t>
            </a:r>
          </a:p>
        </p:txBody>
      </p:sp>
      <p:sp>
        <p:nvSpPr>
          <p:cNvPr id="31746" name="Text Placeholder 2">
            <a:extLst>
              <a:ext uri="{FF2B5EF4-FFF2-40B4-BE49-F238E27FC236}">
                <a16:creationId xmlns:a16="http://schemas.microsoft.com/office/drawing/2014/main" xmlns="" id="{C1883940-1912-B245-8C2B-ED444E55843A}"/>
              </a:ext>
            </a:extLst>
          </p:cNvPr>
          <p:cNvSpPr>
            <a:spLocks noGrp="1" noChangeArrowheads="1"/>
          </p:cNvSpPr>
          <p:nvPr>
            <p:ph type="body" sz="half" idx="14"/>
          </p:nvPr>
        </p:nvSpPr>
        <p:spPr bwMode="auto">
          <a:xfrm>
            <a:off x="1000125" y="1778000"/>
            <a:ext cx="9967913" cy="39782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nl-NL" altLang="en-US" sz="1800" dirty="0"/>
              <a:t>Voeg de volgende klassencode in: </a:t>
            </a:r>
            <a:r>
              <a:rPr lang="nl-NL" altLang="en-US" sz="1800" b="1" dirty="0">
                <a:solidFill>
                  <a:srgbClr val="FFBB1C"/>
                </a:solidFill>
              </a:rPr>
              <a:t>KLASSENCODE</a:t>
            </a: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nl-NL" altLang="en-US" sz="1800" dirty="0"/>
              <a:t>Klik vervolgens op OK om af te ronden.</a:t>
            </a:r>
          </a:p>
          <a:p>
            <a:pPr marL="285750" indent="-285750" fontAlgn="base">
              <a:buFont typeface="Arial" panose="020B0604020202020204" pitchFamily="34" charset="0"/>
              <a:buChar char="•"/>
            </a:pPr>
            <a:endParaRPr lang="nl-NL" altLang="en-US" sz="1800" dirty="0"/>
          </a:p>
        </p:txBody>
      </p:sp>
      <p:sp>
        <p:nvSpPr>
          <p:cNvPr id="31745" name="Title 1">
            <a:extLst>
              <a:ext uri="{FF2B5EF4-FFF2-40B4-BE49-F238E27FC236}">
                <a16:creationId xmlns:a16="http://schemas.microsoft.com/office/drawing/2014/main" xmlns="" id="{80FE7E32-866D-A64B-86B2-BB86F7D7381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1000125" y="571500"/>
            <a:ext cx="9967913" cy="111918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dirty="0" err="1"/>
              <a:t>Stap</a:t>
            </a:r>
            <a:r>
              <a:rPr lang="en-US" altLang="en-US" dirty="0"/>
              <a:t> 3: </a:t>
            </a:r>
            <a:r>
              <a:rPr lang="en-US" altLang="en-US" dirty="0" err="1"/>
              <a:t>Voer</a:t>
            </a:r>
            <a:r>
              <a:rPr lang="en-US" altLang="en-US" dirty="0"/>
              <a:t> </a:t>
            </a:r>
            <a:r>
              <a:rPr lang="en-US" altLang="en-US" dirty="0" err="1"/>
              <a:t>een</a:t>
            </a:r>
            <a:r>
              <a:rPr lang="en-US" altLang="en-US" dirty="0"/>
              <a:t> </a:t>
            </a:r>
            <a:r>
              <a:rPr lang="en-US" altLang="en-US" dirty="0" err="1"/>
              <a:t>Klascode</a:t>
            </a:r>
            <a:r>
              <a:rPr lang="en-US" altLang="en-US" dirty="0"/>
              <a:t> in (</a:t>
            </a:r>
            <a:r>
              <a:rPr lang="en-US" altLang="en-US" dirty="0" err="1"/>
              <a:t>optioneel</a:t>
            </a:r>
            <a:r>
              <a:rPr lang="en-US" altLang="en-US" dirty="0"/>
              <a:t>)</a:t>
            </a:r>
          </a:p>
        </p:txBody>
      </p:sp>
      <p:pic>
        <p:nvPicPr>
          <p:cNvPr id="8" name="Picture 3">
            <a:extLst>
              <a:ext uri="{FF2B5EF4-FFF2-40B4-BE49-F238E27FC236}">
                <a16:creationId xmlns:a16="http://schemas.microsoft.com/office/drawing/2014/main" xmlns="" id="{0EAE0D1D-4D2D-409A-8AA2-9969269034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4281" y="1778000"/>
            <a:ext cx="4273757" cy="25884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87803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0C0C317F-0EE8-014D-BFCA-520A35C33C6D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fld id="{16F0F2AA-7572-DC4D-AB68-865F32F517C3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8FFE1CAB-016C-3147-80BB-27D53D853883}"/>
              </a:ext>
            </a:extLst>
          </p:cNvPr>
          <p:cNvSpPr txBox="1"/>
          <p:nvPr/>
        </p:nvSpPr>
        <p:spPr>
          <a:xfrm>
            <a:off x="0" y="7033064"/>
            <a:ext cx="1219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0" i="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Content Slide Bulleted Text Only with Color Accents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31BE4616-3433-9547-88B9-3A8C2A57A655}"/>
              </a:ext>
            </a:extLst>
          </p:cNvPr>
          <p:cNvSpPr>
            <a:spLocks noGrp="1"/>
          </p:cNvSpPr>
          <p:nvPr>
            <p:ph type="body" sz="half" idx="14"/>
          </p:nvPr>
        </p:nvSpPr>
        <p:spPr>
          <a:xfrm>
            <a:off x="1183729" y="1828800"/>
            <a:ext cx="7004927" cy="392797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l-NL" sz="1800" b="1" dirty="0"/>
              <a:t>Zie ook de volgende instructievideo:</a:t>
            </a:r>
          </a:p>
          <a:p>
            <a:r>
              <a:rPr lang="nl-NL" sz="1800" dirty="0">
                <a:hlinkClick r:id="rId2"/>
              </a:rPr>
              <a:t>Aan klas koppelen</a:t>
            </a:r>
            <a:endParaRPr lang="nl-NL" sz="180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7BF9587A-F5AA-9447-A35F-2C9192BAF9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Recap</a:t>
            </a:r>
          </a:p>
        </p:txBody>
      </p:sp>
    </p:spTree>
    <p:extLst>
      <p:ext uri="{BB962C8B-B14F-4D97-AF65-F5344CB8AC3E}">
        <p14:creationId xmlns:p14="http://schemas.microsoft.com/office/powerpoint/2010/main" val="2665510030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Placeholder 2"/>
          <p:cNvPicPr>
            <a:picLocks noGrp="1" noChangeAspect="1"/>
          </p:cNvPicPr>
          <p:nvPr>
            <p:ph type="pic" sz="quarter" idx="1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0" r="220"/>
          <a:stretch>
            <a:fillRect/>
          </a:stretch>
        </p:blipFill>
        <p:spPr/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5C2ABD90-D1CF-4D4E-9330-3D0EC9E854AB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A914E856-619C-2145-B9B7-7AECB542A099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2C15E9BC-9942-F448-8E39-F3173E8C4B21}"/>
              </a:ext>
            </a:extLst>
          </p:cNvPr>
          <p:cNvSpPr/>
          <p:nvPr/>
        </p:nvSpPr>
        <p:spPr>
          <a:xfrm>
            <a:off x="960438" y="574675"/>
            <a:ext cx="6135687" cy="50736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xmlns="" id="{982290AA-C46C-F043-A0CA-5FDE5573DC03}"/>
              </a:ext>
            </a:extLst>
          </p:cNvPr>
          <p:cNvCxnSpPr>
            <a:cxnSpLocks/>
          </p:cNvCxnSpPr>
          <p:nvPr/>
        </p:nvCxnSpPr>
        <p:spPr>
          <a:xfrm>
            <a:off x="960438" y="555625"/>
            <a:ext cx="0" cy="5164138"/>
          </a:xfrm>
          <a:prstGeom prst="line">
            <a:avLst/>
          </a:prstGeom>
          <a:ln w="635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 Placeholder 3">
            <a:extLst>
              <a:ext uri="{FF2B5EF4-FFF2-40B4-BE49-F238E27FC236}">
                <a16:creationId xmlns:a16="http://schemas.microsoft.com/office/drawing/2014/main" xmlns="" id="{FDDAB4F6-AD66-8449-993F-7B907A838956}"/>
              </a:ext>
            </a:extLst>
          </p:cNvPr>
          <p:cNvSpPr txBox="1">
            <a:spLocks/>
          </p:cNvSpPr>
          <p:nvPr/>
        </p:nvSpPr>
        <p:spPr>
          <a:xfrm>
            <a:off x="1082130" y="2169994"/>
            <a:ext cx="5843604" cy="3350274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1200"/>
              </a:spcAft>
              <a:buClrTx/>
              <a:buSzTx/>
              <a:buFontTx/>
              <a:buNone/>
              <a:tabLst/>
              <a:defRPr sz="1600" b="0" i="0" kern="1200">
                <a:solidFill>
                  <a:schemeClr val="tx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  <a:lvl2pPr marL="342900" indent="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1050" kern="1200">
                <a:solidFill>
                  <a:schemeClr val="tx1"/>
                </a:solidFill>
                <a:latin typeface="Open Sans Light" panose="020B0306030504020204" pitchFamily="34" charset="0"/>
                <a:ea typeface="+mn-ea"/>
                <a:cs typeface="Open Sans Semibold" panose="020B0606030504020204" pitchFamily="34" charset="0"/>
              </a:defRPr>
            </a:lvl2pPr>
            <a:lvl3pPr marL="685800" indent="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Open Sans Light" panose="020B0306030504020204" pitchFamily="34" charset="0"/>
                <a:ea typeface="+mn-ea"/>
                <a:cs typeface="Open Sans Semibold" panose="020B0606030504020204" pitchFamily="34" charset="0"/>
              </a:defRPr>
            </a:lvl3pPr>
            <a:lvl4pPr marL="1028700" indent="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750" kern="1200">
                <a:solidFill>
                  <a:schemeClr val="tx1"/>
                </a:solidFill>
                <a:latin typeface="Open Sans Light" panose="020B0306030504020204" pitchFamily="34" charset="0"/>
                <a:ea typeface="+mn-ea"/>
                <a:cs typeface="Open Sans Semibold" panose="020B0606030504020204" pitchFamily="34" charset="0"/>
              </a:defRPr>
            </a:lvl4pPr>
            <a:lvl5pPr marL="1371600" indent="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750" kern="1200">
                <a:solidFill>
                  <a:schemeClr val="tx1"/>
                </a:solidFill>
                <a:latin typeface="Open Sans Light" panose="020B0306030504020204" pitchFamily="34" charset="0"/>
                <a:ea typeface="+mn-ea"/>
                <a:cs typeface="Open Sans Semibold" panose="020B0606030504020204" pitchFamily="34" charset="0"/>
              </a:defRPr>
            </a:lvl5pPr>
            <a:lvl6pPr marL="17145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7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7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7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7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1800" dirty="0" err="1"/>
              <a:t>eText</a:t>
            </a:r>
            <a:endParaRPr lang="nl-NL" sz="1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1800" dirty="0"/>
              <a:t>Begrippentrainer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1800" dirty="0" err="1"/>
              <a:t>Toetsvragen</a:t>
            </a:r>
            <a:endParaRPr lang="nl-NL" sz="1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1800" dirty="0"/>
              <a:t>Figuren en </a:t>
            </a:r>
            <a:r>
              <a:rPr lang="nl-NL" sz="1800" dirty="0" smtClean="0"/>
              <a:t>tabellen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1800" dirty="0" smtClean="0">
                <a:solidFill>
                  <a:srgbClr val="007FA3"/>
                </a:solidFill>
              </a:rPr>
              <a:t>(Meer studiemateriaal verschilt per titel)</a:t>
            </a:r>
            <a:endParaRPr lang="nl-NL" sz="1800" dirty="0">
              <a:solidFill>
                <a:srgbClr val="007FA3"/>
              </a:solidFill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xmlns="" id="{7A9D2E4C-2588-214F-BBAC-94E351F81ADE}"/>
              </a:ext>
            </a:extLst>
          </p:cNvPr>
          <p:cNvSpPr txBox="1">
            <a:spLocks/>
          </p:cNvSpPr>
          <p:nvPr/>
        </p:nvSpPr>
        <p:spPr>
          <a:xfrm>
            <a:off x="1091284" y="738680"/>
            <a:ext cx="5839867" cy="1900052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1"/>
                </a:solidFill>
                <a:latin typeface="Open Sans Light" panose="020B0306030504020204" pitchFamily="34" charset="0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500">
                <a:solidFill>
                  <a:schemeClr val="tx1"/>
                </a:solidFill>
                <a:latin typeface="Open Sans Light" panose="020B0306030504020204" pitchFamily="34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500">
                <a:solidFill>
                  <a:schemeClr val="tx1"/>
                </a:solidFill>
                <a:latin typeface="Open Sans Light" panose="020B0306030504020204" pitchFamily="34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500">
                <a:solidFill>
                  <a:schemeClr val="tx1"/>
                </a:solidFill>
                <a:latin typeface="Open Sans Light" panose="020B0306030504020204" pitchFamily="34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500">
                <a:solidFill>
                  <a:schemeClr val="tx1"/>
                </a:solidFill>
                <a:latin typeface="Open Sans Light" panose="020B0306030504020204" pitchFamily="34" charset="0"/>
              </a:defRPr>
            </a:lvl5pPr>
            <a:lvl6pPr marL="4572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500">
                <a:solidFill>
                  <a:schemeClr val="tx1"/>
                </a:solidFill>
                <a:latin typeface="Open Sans Light" panose="020B0306030504020204" pitchFamily="34" charset="0"/>
              </a:defRPr>
            </a:lvl6pPr>
            <a:lvl7pPr marL="9144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500">
                <a:solidFill>
                  <a:schemeClr val="tx1"/>
                </a:solidFill>
                <a:latin typeface="Open Sans Light" panose="020B0306030504020204" pitchFamily="34" charset="0"/>
              </a:defRPr>
            </a:lvl7pPr>
            <a:lvl8pPr marL="13716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500">
                <a:solidFill>
                  <a:schemeClr val="tx1"/>
                </a:solidFill>
                <a:latin typeface="Open Sans Light" panose="020B0306030504020204" pitchFamily="34" charset="0"/>
              </a:defRPr>
            </a:lvl8pPr>
            <a:lvl9pPr marL="18288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500">
                <a:solidFill>
                  <a:schemeClr val="tx1"/>
                </a:solidFill>
                <a:latin typeface="Open Sans Light" panose="020B0306030504020204" pitchFamily="34" charset="0"/>
              </a:defRPr>
            </a:lvl9pPr>
          </a:lstStyle>
          <a:p>
            <a:r>
              <a:rPr lang="en-US" dirty="0"/>
              <a:t>2. Wat </a:t>
            </a:r>
            <a:r>
              <a:rPr lang="en-US" dirty="0" err="1"/>
              <a:t>vind</a:t>
            </a:r>
            <a:r>
              <a:rPr lang="en-US" dirty="0"/>
              <a:t> je in </a:t>
            </a:r>
            <a:r>
              <a:rPr lang="en-US" dirty="0" err="1"/>
              <a:t>MyLab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0706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7" name="Slide Number Placeholder 3">
            <a:extLst>
              <a:ext uri="{FF2B5EF4-FFF2-40B4-BE49-F238E27FC236}">
                <a16:creationId xmlns:a16="http://schemas.microsoft.com/office/drawing/2014/main" xmlns="" id="{66C4886A-86BC-C340-A014-8C245C32DD89}"/>
              </a:ext>
            </a:extLst>
          </p:cNvPr>
          <p:cNvSpPr>
            <a:spLocks noGrp="1" noChangeArrowheads="1"/>
          </p:cNvSpPr>
          <p:nvPr>
            <p:ph type="sldNum" sz="quarter" idx="1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13129826-A2AF-F84D-AABA-0CF396DFA181}" type="slidenum">
              <a:rPr lang="en-US" altLang="en-US" smtClean="0">
                <a:latin typeface="Open Sans" panose="020B0606030504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13</a:t>
            </a:fld>
            <a:endParaRPr lang="en-US" altLang="en-US">
              <a:latin typeface="Open Sans" panose="020B0606030504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904F4B1C-D895-B543-B94D-CF1E55FA094A}"/>
              </a:ext>
            </a:extLst>
          </p:cNvPr>
          <p:cNvSpPr txBox="1"/>
          <p:nvPr/>
        </p:nvSpPr>
        <p:spPr>
          <a:xfrm>
            <a:off x="3068320" y="7033064"/>
            <a:ext cx="60553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0" i="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Content Slide Text Only with Color Accents</a:t>
            </a:r>
          </a:p>
        </p:txBody>
      </p:sp>
      <p:sp>
        <p:nvSpPr>
          <p:cNvPr id="31746" name="Text Placeholder 2">
            <a:extLst>
              <a:ext uri="{FF2B5EF4-FFF2-40B4-BE49-F238E27FC236}">
                <a16:creationId xmlns:a16="http://schemas.microsoft.com/office/drawing/2014/main" xmlns="" id="{C1883940-1912-B245-8C2B-ED444E55843A}"/>
              </a:ext>
            </a:extLst>
          </p:cNvPr>
          <p:cNvSpPr>
            <a:spLocks noGrp="1" noChangeArrowheads="1"/>
          </p:cNvSpPr>
          <p:nvPr>
            <p:ph type="body" sz="half" idx="14"/>
          </p:nvPr>
        </p:nvSpPr>
        <p:spPr bwMode="auto">
          <a:xfrm>
            <a:off x="1000125" y="1778000"/>
            <a:ext cx="4363445" cy="39782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fontAlgn="base"/>
            <a:r>
              <a:rPr lang="nl-NL" altLang="en-US" sz="1800" b="1" dirty="0" err="1"/>
              <a:t>eText</a:t>
            </a:r>
            <a:endParaRPr lang="nl-NL" altLang="en-US" sz="1800" b="1" dirty="0"/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nl-NL" altLang="en-US" sz="1800" dirty="0"/>
              <a:t>De digitale versie van je boek</a:t>
            </a: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nl-NL" altLang="en-US" sz="1800" dirty="0"/>
              <a:t>Zoekfunctie</a:t>
            </a: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nl-NL" altLang="en-US" sz="1800" dirty="0"/>
              <a:t>Passages markeren en notities maken</a:t>
            </a: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nl-NL" altLang="en-US" sz="1800" dirty="0"/>
              <a:t>Met interactieve elementen, zoals video's en animaties</a:t>
            </a: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nl-NL" altLang="en-US" sz="1800" dirty="0"/>
              <a:t>Volledig responsief</a:t>
            </a:r>
          </a:p>
        </p:txBody>
      </p:sp>
      <p:sp>
        <p:nvSpPr>
          <p:cNvPr id="31745" name="Title 1">
            <a:extLst>
              <a:ext uri="{FF2B5EF4-FFF2-40B4-BE49-F238E27FC236}">
                <a16:creationId xmlns:a16="http://schemas.microsoft.com/office/drawing/2014/main" xmlns="" id="{80FE7E32-866D-A64B-86B2-BB86F7D7381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1000125" y="571500"/>
            <a:ext cx="9967913" cy="111918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dirty="0"/>
              <a:t>Wat </a:t>
            </a:r>
            <a:r>
              <a:rPr lang="en-US" altLang="en-US" dirty="0" err="1"/>
              <a:t>vind</a:t>
            </a:r>
            <a:r>
              <a:rPr lang="en-US" altLang="en-US" dirty="0"/>
              <a:t> je in </a:t>
            </a:r>
            <a:r>
              <a:rPr lang="en-US" altLang="en-US" dirty="0" err="1"/>
              <a:t>MyLab</a:t>
            </a:r>
            <a:endParaRPr lang="en-US" altLang="en-US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79676F30-3E00-4174-AE92-0616AF7B69A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48601" y="1800135"/>
            <a:ext cx="5543274" cy="36002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0542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7" name="Slide Number Placeholder 3">
            <a:extLst>
              <a:ext uri="{FF2B5EF4-FFF2-40B4-BE49-F238E27FC236}">
                <a16:creationId xmlns:a16="http://schemas.microsoft.com/office/drawing/2014/main" xmlns="" id="{66C4886A-86BC-C340-A014-8C245C32DD89}"/>
              </a:ext>
            </a:extLst>
          </p:cNvPr>
          <p:cNvSpPr>
            <a:spLocks noGrp="1" noChangeArrowheads="1"/>
          </p:cNvSpPr>
          <p:nvPr>
            <p:ph type="sldNum" sz="quarter" idx="1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13129826-A2AF-F84D-AABA-0CF396DFA181}" type="slidenum">
              <a:rPr lang="en-US" altLang="en-US" smtClean="0">
                <a:latin typeface="Open Sans" panose="020B0606030504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14</a:t>
            </a:fld>
            <a:endParaRPr lang="en-US" altLang="en-US">
              <a:latin typeface="Open Sans" panose="020B0606030504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904F4B1C-D895-B543-B94D-CF1E55FA094A}"/>
              </a:ext>
            </a:extLst>
          </p:cNvPr>
          <p:cNvSpPr txBox="1"/>
          <p:nvPr/>
        </p:nvSpPr>
        <p:spPr>
          <a:xfrm>
            <a:off x="3068320" y="7033064"/>
            <a:ext cx="60553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0" i="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Content Slide Text Only with Color Accents</a:t>
            </a:r>
          </a:p>
        </p:txBody>
      </p:sp>
      <p:sp>
        <p:nvSpPr>
          <p:cNvPr id="31746" name="Text Placeholder 2">
            <a:extLst>
              <a:ext uri="{FF2B5EF4-FFF2-40B4-BE49-F238E27FC236}">
                <a16:creationId xmlns:a16="http://schemas.microsoft.com/office/drawing/2014/main" xmlns="" id="{C1883940-1912-B245-8C2B-ED444E55843A}"/>
              </a:ext>
            </a:extLst>
          </p:cNvPr>
          <p:cNvSpPr>
            <a:spLocks noGrp="1" noChangeArrowheads="1"/>
          </p:cNvSpPr>
          <p:nvPr>
            <p:ph type="body" sz="half" idx="14"/>
          </p:nvPr>
        </p:nvSpPr>
        <p:spPr bwMode="auto">
          <a:xfrm>
            <a:off x="1000125" y="1778000"/>
            <a:ext cx="4363445" cy="39782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fontAlgn="base"/>
            <a:r>
              <a:rPr lang="nl-NL" altLang="en-US" sz="1800" b="1" dirty="0"/>
              <a:t>Begrippentrainer</a:t>
            </a: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nl-NL" altLang="en-US" sz="1800" dirty="0"/>
              <a:t>Virtuele ‘kaartenbak’ met belangrijke concepten</a:t>
            </a:r>
          </a:p>
        </p:txBody>
      </p:sp>
      <p:sp>
        <p:nvSpPr>
          <p:cNvPr id="31745" name="Title 1">
            <a:extLst>
              <a:ext uri="{FF2B5EF4-FFF2-40B4-BE49-F238E27FC236}">
                <a16:creationId xmlns:a16="http://schemas.microsoft.com/office/drawing/2014/main" xmlns="" id="{80FE7E32-866D-A64B-86B2-BB86F7D7381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1000125" y="571500"/>
            <a:ext cx="9967913" cy="111918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dirty="0"/>
              <a:t>Wat </a:t>
            </a:r>
            <a:r>
              <a:rPr lang="en-US" altLang="en-US" dirty="0" err="1"/>
              <a:t>vind</a:t>
            </a:r>
            <a:r>
              <a:rPr lang="en-US" altLang="en-US" dirty="0"/>
              <a:t> je in </a:t>
            </a:r>
            <a:r>
              <a:rPr lang="en-US" altLang="en-US" dirty="0" err="1"/>
              <a:t>MyLab</a:t>
            </a:r>
            <a:endParaRPr lang="en-US" altLang="en-US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91A9FD8E-5D9C-43BF-99BF-C48396E999B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35060" y="1908665"/>
            <a:ext cx="5766513" cy="46346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7728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7" name="Slide Number Placeholder 3">
            <a:extLst>
              <a:ext uri="{FF2B5EF4-FFF2-40B4-BE49-F238E27FC236}">
                <a16:creationId xmlns:a16="http://schemas.microsoft.com/office/drawing/2014/main" xmlns="" id="{66C4886A-86BC-C340-A014-8C245C32DD89}"/>
              </a:ext>
            </a:extLst>
          </p:cNvPr>
          <p:cNvSpPr>
            <a:spLocks noGrp="1" noChangeArrowheads="1"/>
          </p:cNvSpPr>
          <p:nvPr>
            <p:ph type="sldNum" sz="quarter" idx="1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13129826-A2AF-F84D-AABA-0CF396DFA181}" type="slidenum">
              <a:rPr lang="en-US" altLang="en-US" smtClean="0">
                <a:latin typeface="Open Sans" panose="020B0606030504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15</a:t>
            </a:fld>
            <a:endParaRPr lang="en-US" altLang="en-US">
              <a:latin typeface="Open Sans" panose="020B0606030504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904F4B1C-D895-B543-B94D-CF1E55FA094A}"/>
              </a:ext>
            </a:extLst>
          </p:cNvPr>
          <p:cNvSpPr txBox="1"/>
          <p:nvPr/>
        </p:nvSpPr>
        <p:spPr>
          <a:xfrm>
            <a:off x="3068320" y="7033064"/>
            <a:ext cx="60553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0" i="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Content Slide Text Only with Color Accents</a:t>
            </a:r>
          </a:p>
        </p:txBody>
      </p:sp>
      <p:sp>
        <p:nvSpPr>
          <p:cNvPr id="31746" name="Text Placeholder 2">
            <a:extLst>
              <a:ext uri="{FF2B5EF4-FFF2-40B4-BE49-F238E27FC236}">
                <a16:creationId xmlns:a16="http://schemas.microsoft.com/office/drawing/2014/main" xmlns="" id="{C1883940-1912-B245-8C2B-ED444E55843A}"/>
              </a:ext>
            </a:extLst>
          </p:cNvPr>
          <p:cNvSpPr>
            <a:spLocks noGrp="1" noChangeArrowheads="1"/>
          </p:cNvSpPr>
          <p:nvPr>
            <p:ph type="body" sz="half" idx="14"/>
          </p:nvPr>
        </p:nvSpPr>
        <p:spPr bwMode="auto">
          <a:xfrm>
            <a:off x="1000125" y="1778000"/>
            <a:ext cx="4363445" cy="39782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fontAlgn="base"/>
            <a:r>
              <a:rPr lang="nl-NL" altLang="en-US" sz="1800" b="1" dirty="0" err="1"/>
              <a:t>Toetsvragen</a:t>
            </a:r>
            <a:endParaRPr lang="nl-NL" altLang="en-US" sz="1800" b="1" dirty="0"/>
          </a:p>
        </p:txBody>
      </p:sp>
      <p:sp>
        <p:nvSpPr>
          <p:cNvPr id="31745" name="Title 1">
            <a:extLst>
              <a:ext uri="{FF2B5EF4-FFF2-40B4-BE49-F238E27FC236}">
                <a16:creationId xmlns:a16="http://schemas.microsoft.com/office/drawing/2014/main" xmlns="" id="{80FE7E32-866D-A64B-86B2-BB86F7D7381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1000125" y="571500"/>
            <a:ext cx="9967913" cy="111918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dirty="0"/>
              <a:t>Wat </a:t>
            </a:r>
            <a:r>
              <a:rPr lang="en-US" altLang="en-US" dirty="0" err="1"/>
              <a:t>vind</a:t>
            </a:r>
            <a:r>
              <a:rPr lang="en-US" altLang="en-US" dirty="0"/>
              <a:t> je in </a:t>
            </a:r>
            <a:r>
              <a:rPr lang="en-US" altLang="en-US" dirty="0" err="1"/>
              <a:t>MyLab</a:t>
            </a:r>
            <a:endParaRPr lang="en-US" altLang="en-US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14C4B505-5471-4F25-853C-8672472B00F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96344" y="2298720"/>
            <a:ext cx="6999312" cy="3581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9121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7" name="Slide Number Placeholder 3">
            <a:extLst>
              <a:ext uri="{FF2B5EF4-FFF2-40B4-BE49-F238E27FC236}">
                <a16:creationId xmlns:a16="http://schemas.microsoft.com/office/drawing/2014/main" xmlns="" id="{66C4886A-86BC-C340-A014-8C245C32DD89}"/>
              </a:ext>
            </a:extLst>
          </p:cNvPr>
          <p:cNvSpPr>
            <a:spLocks noGrp="1" noChangeArrowheads="1"/>
          </p:cNvSpPr>
          <p:nvPr>
            <p:ph type="sldNum" sz="quarter" idx="1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13129826-A2AF-F84D-AABA-0CF396DFA181}" type="slidenum">
              <a:rPr lang="en-US" altLang="en-US" smtClean="0">
                <a:latin typeface="Open Sans" panose="020B0606030504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16</a:t>
            </a:fld>
            <a:endParaRPr lang="en-US" altLang="en-US">
              <a:latin typeface="Open Sans" panose="020B0606030504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904F4B1C-D895-B543-B94D-CF1E55FA094A}"/>
              </a:ext>
            </a:extLst>
          </p:cNvPr>
          <p:cNvSpPr txBox="1"/>
          <p:nvPr/>
        </p:nvSpPr>
        <p:spPr>
          <a:xfrm>
            <a:off x="3068320" y="7033064"/>
            <a:ext cx="60553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0" i="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Content Slide Text Only with Color Accents</a:t>
            </a:r>
          </a:p>
        </p:txBody>
      </p:sp>
      <p:sp>
        <p:nvSpPr>
          <p:cNvPr id="31746" name="Text Placeholder 2">
            <a:extLst>
              <a:ext uri="{FF2B5EF4-FFF2-40B4-BE49-F238E27FC236}">
                <a16:creationId xmlns:a16="http://schemas.microsoft.com/office/drawing/2014/main" xmlns="" id="{C1883940-1912-B245-8C2B-ED444E55843A}"/>
              </a:ext>
            </a:extLst>
          </p:cNvPr>
          <p:cNvSpPr>
            <a:spLocks noGrp="1" noChangeArrowheads="1"/>
          </p:cNvSpPr>
          <p:nvPr>
            <p:ph type="body" sz="half" idx="14"/>
          </p:nvPr>
        </p:nvSpPr>
        <p:spPr bwMode="auto">
          <a:xfrm>
            <a:off x="1000125" y="1778000"/>
            <a:ext cx="4690991" cy="39782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fontAlgn="base"/>
            <a:r>
              <a:rPr lang="nl-NL" altLang="en-US" sz="1800" b="1" dirty="0"/>
              <a:t>Figuren en tabellen</a:t>
            </a: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nl-NL" altLang="en-US" sz="1800" dirty="0"/>
              <a:t>Een digitale weergave van de belangrijke figuren en tabellen uit het boek</a:t>
            </a:r>
          </a:p>
          <a:p>
            <a:pPr fontAlgn="base"/>
            <a:endParaRPr lang="nl-NL" altLang="en-US" sz="1800" b="1" dirty="0"/>
          </a:p>
        </p:txBody>
      </p:sp>
      <p:sp>
        <p:nvSpPr>
          <p:cNvPr id="31745" name="Title 1">
            <a:extLst>
              <a:ext uri="{FF2B5EF4-FFF2-40B4-BE49-F238E27FC236}">
                <a16:creationId xmlns:a16="http://schemas.microsoft.com/office/drawing/2014/main" xmlns="" id="{80FE7E32-866D-A64B-86B2-BB86F7D7381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1000125" y="571500"/>
            <a:ext cx="9967913" cy="111918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dirty="0"/>
              <a:t>Wat </a:t>
            </a:r>
            <a:r>
              <a:rPr lang="en-US" altLang="en-US" dirty="0" err="1"/>
              <a:t>vind</a:t>
            </a:r>
            <a:r>
              <a:rPr lang="en-US" altLang="en-US" dirty="0"/>
              <a:t> je in </a:t>
            </a:r>
            <a:r>
              <a:rPr lang="en-US" altLang="en-US" dirty="0" err="1"/>
              <a:t>MyLab</a:t>
            </a:r>
            <a:endParaRPr lang="en-US" altLang="en-US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3299BA34-29E6-43D8-8CC4-9CC653792C2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84081" y="1782008"/>
            <a:ext cx="4316578" cy="46126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0685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Placeholder 3"/>
          <p:cNvPicPr>
            <a:picLocks noGrp="1" noChangeAspect="1"/>
          </p:cNvPicPr>
          <p:nvPr>
            <p:ph type="pic" sz="quarter" idx="1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0" r="220"/>
          <a:stretch>
            <a:fillRect/>
          </a:stretch>
        </p:blipFill>
        <p:spPr/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5C2ABD90-D1CF-4D4E-9330-3D0EC9E854AB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A914E856-619C-2145-B9B7-7AECB542A099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2C15E9BC-9942-F448-8E39-F3173E8C4B21}"/>
              </a:ext>
            </a:extLst>
          </p:cNvPr>
          <p:cNvSpPr/>
          <p:nvPr/>
        </p:nvSpPr>
        <p:spPr>
          <a:xfrm>
            <a:off x="960438" y="574675"/>
            <a:ext cx="6135687" cy="50736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xmlns="" id="{982290AA-C46C-F043-A0CA-5FDE5573DC03}"/>
              </a:ext>
            </a:extLst>
          </p:cNvPr>
          <p:cNvCxnSpPr>
            <a:cxnSpLocks/>
          </p:cNvCxnSpPr>
          <p:nvPr/>
        </p:nvCxnSpPr>
        <p:spPr>
          <a:xfrm>
            <a:off x="960438" y="555625"/>
            <a:ext cx="0" cy="5164138"/>
          </a:xfrm>
          <a:prstGeom prst="line">
            <a:avLst/>
          </a:prstGeom>
          <a:ln w="635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 Placeholder 3">
            <a:extLst>
              <a:ext uri="{FF2B5EF4-FFF2-40B4-BE49-F238E27FC236}">
                <a16:creationId xmlns:a16="http://schemas.microsoft.com/office/drawing/2014/main" xmlns="" id="{FDDAB4F6-AD66-8449-993F-7B907A838956}"/>
              </a:ext>
            </a:extLst>
          </p:cNvPr>
          <p:cNvSpPr txBox="1">
            <a:spLocks/>
          </p:cNvSpPr>
          <p:nvPr/>
        </p:nvSpPr>
        <p:spPr>
          <a:xfrm>
            <a:off x="1082130" y="2169994"/>
            <a:ext cx="5843604" cy="3350274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1200"/>
              </a:spcAft>
              <a:buClrTx/>
              <a:buSzTx/>
              <a:buFontTx/>
              <a:buNone/>
              <a:tabLst/>
              <a:defRPr sz="1600" b="0" i="0" kern="1200">
                <a:solidFill>
                  <a:schemeClr val="tx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  <a:lvl2pPr marL="342900" indent="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1050" kern="1200">
                <a:solidFill>
                  <a:schemeClr val="tx1"/>
                </a:solidFill>
                <a:latin typeface="Open Sans Light" panose="020B0306030504020204" pitchFamily="34" charset="0"/>
                <a:ea typeface="+mn-ea"/>
                <a:cs typeface="Open Sans Semibold" panose="020B0606030504020204" pitchFamily="34" charset="0"/>
              </a:defRPr>
            </a:lvl2pPr>
            <a:lvl3pPr marL="685800" indent="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Open Sans Light" panose="020B0306030504020204" pitchFamily="34" charset="0"/>
                <a:ea typeface="+mn-ea"/>
                <a:cs typeface="Open Sans Semibold" panose="020B0606030504020204" pitchFamily="34" charset="0"/>
              </a:defRPr>
            </a:lvl3pPr>
            <a:lvl4pPr marL="1028700" indent="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750" kern="1200">
                <a:solidFill>
                  <a:schemeClr val="tx1"/>
                </a:solidFill>
                <a:latin typeface="Open Sans Light" panose="020B0306030504020204" pitchFamily="34" charset="0"/>
                <a:ea typeface="+mn-ea"/>
                <a:cs typeface="Open Sans Semibold" panose="020B0606030504020204" pitchFamily="34" charset="0"/>
              </a:defRPr>
            </a:lvl4pPr>
            <a:lvl5pPr marL="1371600" indent="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750" kern="1200">
                <a:solidFill>
                  <a:schemeClr val="tx1"/>
                </a:solidFill>
                <a:latin typeface="Open Sans Light" panose="020B0306030504020204" pitchFamily="34" charset="0"/>
                <a:ea typeface="+mn-ea"/>
                <a:cs typeface="Open Sans Semibold" panose="020B0606030504020204" pitchFamily="34" charset="0"/>
              </a:defRPr>
            </a:lvl5pPr>
            <a:lvl6pPr marL="17145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7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7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7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7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1800" dirty="0"/>
              <a:t>Instructievideo’s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1800" dirty="0"/>
              <a:t>Technische ondersteuning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xmlns="" id="{7A9D2E4C-2588-214F-BBAC-94E351F81ADE}"/>
              </a:ext>
            </a:extLst>
          </p:cNvPr>
          <p:cNvSpPr txBox="1">
            <a:spLocks/>
          </p:cNvSpPr>
          <p:nvPr/>
        </p:nvSpPr>
        <p:spPr>
          <a:xfrm>
            <a:off x="1091284" y="738680"/>
            <a:ext cx="5839867" cy="1900052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1"/>
                </a:solidFill>
                <a:latin typeface="Open Sans Light" panose="020B0306030504020204" pitchFamily="34" charset="0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500">
                <a:solidFill>
                  <a:schemeClr val="tx1"/>
                </a:solidFill>
                <a:latin typeface="Open Sans Light" panose="020B0306030504020204" pitchFamily="34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500">
                <a:solidFill>
                  <a:schemeClr val="tx1"/>
                </a:solidFill>
                <a:latin typeface="Open Sans Light" panose="020B0306030504020204" pitchFamily="34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500">
                <a:solidFill>
                  <a:schemeClr val="tx1"/>
                </a:solidFill>
                <a:latin typeface="Open Sans Light" panose="020B0306030504020204" pitchFamily="34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500">
                <a:solidFill>
                  <a:schemeClr val="tx1"/>
                </a:solidFill>
                <a:latin typeface="Open Sans Light" panose="020B0306030504020204" pitchFamily="34" charset="0"/>
              </a:defRPr>
            </a:lvl5pPr>
            <a:lvl6pPr marL="4572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500">
                <a:solidFill>
                  <a:schemeClr val="tx1"/>
                </a:solidFill>
                <a:latin typeface="Open Sans Light" panose="020B0306030504020204" pitchFamily="34" charset="0"/>
              </a:defRPr>
            </a:lvl6pPr>
            <a:lvl7pPr marL="9144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500">
                <a:solidFill>
                  <a:schemeClr val="tx1"/>
                </a:solidFill>
                <a:latin typeface="Open Sans Light" panose="020B0306030504020204" pitchFamily="34" charset="0"/>
              </a:defRPr>
            </a:lvl7pPr>
            <a:lvl8pPr marL="13716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500">
                <a:solidFill>
                  <a:schemeClr val="tx1"/>
                </a:solidFill>
                <a:latin typeface="Open Sans Light" panose="020B0306030504020204" pitchFamily="34" charset="0"/>
              </a:defRPr>
            </a:lvl8pPr>
            <a:lvl9pPr marL="18288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500">
                <a:solidFill>
                  <a:schemeClr val="tx1"/>
                </a:solidFill>
                <a:latin typeface="Open Sans Light" panose="020B0306030504020204" pitchFamily="34" charset="0"/>
              </a:defRPr>
            </a:lvl9pPr>
          </a:lstStyle>
          <a:p>
            <a:r>
              <a:rPr lang="en-US" dirty="0"/>
              <a:t>3. </a:t>
            </a:r>
            <a:r>
              <a:rPr lang="en-US" dirty="0" err="1"/>
              <a:t>Ondersteuning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7269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7" name="Slide Number Placeholder 3">
            <a:extLst>
              <a:ext uri="{FF2B5EF4-FFF2-40B4-BE49-F238E27FC236}">
                <a16:creationId xmlns:a16="http://schemas.microsoft.com/office/drawing/2014/main" xmlns="" id="{66C4886A-86BC-C340-A014-8C245C32DD89}"/>
              </a:ext>
            </a:extLst>
          </p:cNvPr>
          <p:cNvSpPr>
            <a:spLocks noGrp="1" noChangeArrowheads="1"/>
          </p:cNvSpPr>
          <p:nvPr>
            <p:ph type="sldNum" sz="quarter" idx="1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13129826-A2AF-F84D-AABA-0CF396DFA181}" type="slidenum">
              <a:rPr lang="en-US" altLang="en-US" smtClean="0">
                <a:latin typeface="Open Sans" panose="020B0606030504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18</a:t>
            </a:fld>
            <a:endParaRPr lang="en-US" altLang="en-US">
              <a:latin typeface="Open Sans" panose="020B0606030504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904F4B1C-D895-B543-B94D-CF1E55FA094A}"/>
              </a:ext>
            </a:extLst>
          </p:cNvPr>
          <p:cNvSpPr txBox="1"/>
          <p:nvPr/>
        </p:nvSpPr>
        <p:spPr>
          <a:xfrm>
            <a:off x="3068320" y="7033064"/>
            <a:ext cx="60553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0" i="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Content Slide Text Only with Color Accents</a:t>
            </a:r>
          </a:p>
        </p:txBody>
      </p:sp>
      <p:sp>
        <p:nvSpPr>
          <p:cNvPr id="31746" name="Text Placeholder 2">
            <a:extLst>
              <a:ext uri="{FF2B5EF4-FFF2-40B4-BE49-F238E27FC236}">
                <a16:creationId xmlns:a16="http://schemas.microsoft.com/office/drawing/2014/main" xmlns="" id="{C1883940-1912-B245-8C2B-ED444E55843A}"/>
              </a:ext>
            </a:extLst>
          </p:cNvPr>
          <p:cNvSpPr>
            <a:spLocks noGrp="1" noChangeArrowheads="1"/>
          </p:cNvSpPr>
          <p:nvPr>
            <p:ph type="body" sz="half" idx="14"/>
          </p:nvPr>
        </p:nvSpPr>
        <p:spPr bwMode="auto">
          <a:xfrm>
            <a:off x="1000125" y="1778000"/>
            <a:ext cx="6915576" cy="39782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fontAlgn="base"/>
            <a:r>
              <a:rPr lang="nl-NL" altLang="en-US" sz="1800" b="1" dirty="0"/>
              <a:t>Bekijk de volgende video’s voor antwoord op </a:t>
            </a:r>
            <a:r>
              <a:rPr lang="nl-NL" altLang="en-US" sz="1800" b="1" dirty="0" err="1"/>
              <a:t>veelgestelde</a:t>
            </a:r>
            <a:r>
              <a:rPr lang="nl-NL" altLang="en-US" sz="1800" b="1" dirty="0"/>
              <a:t> vragen:</a:t>
            </a: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nl-NL" altLang="en-US" sz="1800" dirty="0">
                <a:hlinkClick r:id="rId3"/>
              </a:rPr>
              <a:t>Rondleiding </a:t>
            </a:r>
            <a:r>
              <a:rPr lang="nl-NL" altLang="en-US" sz="1800" dirty="0" err="1">
                <a:hlinkClick r:id="rId3"/>
              </a:rPr>
              <a:t>MyLab</a:t>
            </a:r>
            <a:endParaRPr lang="nl-NL" altLang="en-US" sz="1800" dirty="0"/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nl-NL" altLang="en-US" sz="1800" dirty="0">
                <a:hlinkClick r:id="rId4"/>
              </a:rPr>
              <a:t>Aan klas koppelen</a:t>
            </a:r>
            <a:endParaRPr lang="nl-NL" altLang="en-US" sz="1800" dirty="0"/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nl-NL" altLang="en-US" sz="1800" dirty="0">
                <a:hlinkClick r:id="rId5"/>
              </a:rPr>
              <a:t>Huiswerk maken</a:t>
            </a:r>
            <a:endParaRPr lang="nl-NL" altLang="en-US" sz="1800" dirty="0"/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nl-NL" altLang="en-US" sz="1800" dirty="0">
                <a:hlinkClick r:id="rId6"/>
              </a:rPr>
              <a:t>Resultaten inzien</a:t>
            </a:r>
            <a:endParaRPr lang="nl-NL" altLang="en-US" sz="1800" dirty="0"/>
          </a:p>
          <a:p>
            <a:pPr fontAlgn="base"/>
            <a:endParaRPr lang="nl-NL" altLang="en-US" sz="1800" b="1" dirty="0"/>
          </a:p>
        </p:txBody>
      </p:sp>
      <p:sp>
        <p:nvSpPr>
          <p:cNvPr id="31745" name="Title 1">
            <a:extLst>
              <a:ext uri="{FF2B5EF4-FFF2-40B4-BE49-F238E27FC236}">
                <a16:creationId xmlns:a16="http://schemas.microsoft.com/office/drawing/2014/main" xmlns="" id="{80FE7E32-866D-A64B-86B2-BB86F7D7381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1000125" y="571500"/>
            <a:ext cx="9967913" cy="111918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dirty="0" err="1"/>
              <a:t>Instructievideo’s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218441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7" name="Slide Number Placeholder 3">
            <a:extLst>
              <a:ext uri="{FF2B5EF4-FFF2-40B4-BE49-F238E27FC236}">
                <a16:creationId xmlns:a16="http://schemas.microsoft.com/office/drawing/2014/main" xmlns="" id="{66C4886A-86BC-C340-A014-8C245C32DD89}"/>
              </a:ext>
            </a:extLst>
          </p:cNvPr>
          <p:cNvSpPr>
            <a:spLocks noGrp="1" noChangeArrowheads="1"/>
          </p:cNvSpPr>
          <p:nvPr>
            <p:ph type="sldNum" sz="quarter" idx="1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13129826-A2AF-F84D-AABA-0CF396DFA181}" type="slidenum">
              <a:rPr lang="en-US" altLang="en-US" smtClean="0">
                <a:latin typeface="Open Sans" panose="020B0606030504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19</a:t>
            </a:fld>
            <a:endParaRPr lang="en-US" altLang="en-US">
              <a:latin typeface="Open Sans" panose="020B0606030504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904F4B1C-D895-B543-B94D-CF1E55FA094A}"/>
              </a:ext>
            </a:extLst>
          </p:cNvPr>
          <p:cNvSpPr txBox="1"/>
          <p:nvPr/>
        </p:nvSpPr>
        <p:spPr>
          <a:xfrm>
            <a:off x="3068320" y="7033064"/>
            <a:ext cx="60553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0" i="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Content Slide Text Only with Color Accents</a:t>
            </a:r>
          </a:p>
        </p:txBody>
      </p:sp>
      <p:sp>
        <p:nvSpPr>
          <p:cNvPr id="31746" name="Text Placeholder 2">
            <a:extLst>
              <a:ext uri="{FF2B5EF4-FFF2-40B4-BE49-F238E27FC236}">
                <a16:creationId xmlns:a16="http://schemas.microsoft.com/office/drawing/2014/main" xmlns="" id="{C1883940-1912-B245-8C2B-ED444E55843A}"/>
              </a:ext>
            </a:extLst>
          </p:cNvPr>
          <p:cNvSpPr>
            <a:spLocks noGrp="1" noChangeArrowheads="1"/>
          </p:cNvSpPr>
          <p:nvPr>
            <p:ph type="body" sz="half" idx="14"/>
          </p:nvPr>
        </p:nvSpPr>
        <p:spPr bwMode="auto">
          <a:xfrm>
            <a:off x="1000125" y="1778000"/>
            <a:ext cx="6915576" cy="39782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nl-NL" altLang="en-US" sz="1800" dirty="0"/>
              <a:t>Voor technische </a:t>
            </a:r>
            <a:r>
              <a:rPr lang="nl-NL" altLang="en-US" sz="1800" dirty="0" err="1"/>
              <a:t>onderteuning</a:t>
            </a:r>
            <a:r>
              <a:rPr lang="nl-NL" altLang="en-US" sz="1800" dirty="0"/>
              <a:t> contacteer Pearson via: </a:t>
            </a:r>
            <a:r>
              <a:rPr lang="nl-NL" altLang="en-US" sz="1800" dirty="0">
                <a:hlinkClick r:id="rId3"/>
              </a:rPr>
              <a:t>support.pearson.com/</a:t>
            </a:r>
            <a:r>
              <a:rPr lang="nl-NL" altLang="en-US" sz="1800" dirty="0" err="1">
                <a:hlinkClick r:id="rId3"/>
              </a:rPr>
              <a:t>getsupport</a:t>
            </a:r>
            <a:r>
              <a:rPr lang="nl-NL" altLang="en-US" sz="1800" dirty="0">
                <a:hlinkClick r:id="rId3"/>
              </a:rPr>
              <a:t>/s/contactsupport</a:t>
            </a:r>
            <a:endParaRPr lang="nl-NL" altLang="en-US" sz="1800" dirty="0"/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nl-NL" altLang="en-US" sz="1800" dirty="0"/>
              <a:t>Vermeld daarbij de volgende gegevens: </a:t>
            </a:r>
          </a:p>
          <a:p>
            <a:pPr marL="628650" lvl="1" indent="-285750">
              <a:buFont typeface="Arial" panose="020B0604020202020204" pitchFamily="34" charset="0"/>
              <a:buChar char="•"/>
            </a:pPr>
            <a:r>
              <a:rPr lang="nl-NL" altLang="en-US" sz="1600" dirty="0"/>
              <a:t>Klascode ([</a:t>
            </a:r>
            <a:r>
              <a:rPr lang="nl-NL" altLang="en-US" sz="1600" dirty="0" err="1"/>
              <a:t>Placeholder</a:t>
            </a:r>
            <a:r>
              <a:rPr lang="nl-NL" altLang="en-US" sz="1600" dirty="0"/>
              <a:t> Klascode])</a:t>
            </a:r>
          </a:p>
          <a:p>
            <a:pPr marL="628650" lvl="1" indent="-285750">
              <a:buFont typeface="Arial" panose="020B0604020202020204" pitchFamily="34" charset="0"/>
              <a:buChar char="•"/>
            </a:pPr>
            <a:r>
              <a:rPr lang="nl-NL" altLang="en-US" sz="1600" dirty="0"/>
              <a:t>Toegangscode</a:t>
            </a:r>
          </a:p>
          <a:p>
            <a:pPr marL="628650" lvl="1" indent="-285750">
              <a:buFont typeface="Arial" panose="020B0604020202020204" pitchFamily="34" charset="0"/>
              <a:buChar char="•"/>
            </a:pPr>
            <a:r>
              <a:rPr lang="nl-NL" altLang="en-US" sz="1600" dirty="0"/>
              <a:t>Titel van het boek</a:t>
            </a:r>
          </a:p>
          <a:p>
            <a:pPr marL="628650" lvl="1" indent="-285750">
              <a:buFont typeface="Arial" panose="020B0604020202020204" pitchFamily="34" charset="0"/>
              <a:buChar char="•"/>
            </a:pPr>
            <a:r>
              <a:rPr lang="nl-NL" altLang="en-US" sz="1600" dirty="0"/>
              <a:t>Gebruikersnaam</a:t>
            </a:r>
          </a:p>
          <a:p>
            <a:pPr marL="628650" lvl="1" indent="-285750">
              <a:buFont typeface="Arial" panose="020B0604020202020204" pitchFamily="34" charset="0"/>
              <a:buChar char="•"/>
            </a:pPr>
            <a:r>
              <a:rPr lang="nl-NL" altLang="en-US" sz="1600" dirty="0"/>
              <a:t>Foutmelding (evt. voorzien van screenshot)</a:t>
            </a:r>
          </a:p>
          <a:p>
            <a:pPr marL="628650" lvl="1" indent="-285750">
              <a:buFont typeface="Arial" panose="020B0604020202020204" pitchFamily="34" charset="0"/>
              <a:buChar char="•"/>
            </a:pPr>
            <a:r>
              <a:rPr lang="nl-NL" altLang="en-US" sz="1600" dirty="0"/>
              <a:t>Naam van je docent</a:t>
            </a:r>
          </a:p>
          <a:p>
            <a:pPr marL="628650" lvl="1" indent="-285750">
              <a:buFont typeface="Arial" panose="020B0604020202020204" pitchFamily="34" charset="0"/>
              <a:buChar char="•"/>
            </a:pPr>
            <a:r>
              <a:rPr lang="nl-NL" altLang="en-US" sz="1600" dirty="0"/>
              <a:t>Naam van je opleiding</a:t>
            </a:r>
          </a:p>
          <a:p>
            <a:pPr marL="628650" lvl="1" indent="-285750">
              <a:buFont typeface="Arial" panose="020B0604020202020204" pitchFamily="34" charset="0"/>
              <a:buChar char="•"/>
            </a:pPr>
            <a:r>
              <a:rPr lang="nl-NL" altLang="en-US" sz="1600" dirty="0"/>
              <a:t>Naam van je onderwijsinstantie</a:t>
            </a:r>
          </a:p>
        </p:txBody>
      </p:sp>
      <p:sp>
        <p:nvSpPr>
          <p:cNvPr id="31745" name="Title 1">
            <a:extLst>
              <a:ext uri="{FF2B5EF4-FFF2-40B4-BE49-F238E27FC236}">
                <a16:creationId xmlns:a16="http://schemas.microsoft.com/office/drawing/2014/main" xmlns="" id="{80FE7E32-866D-A64B-86B2-BB86F7D7381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1000125" y="571500"/>
            <a:ext cx="9967913" cy="111918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dirty="0" err="1"/>
              <a:t>Technische</a:t>
            </a:r>
            <a:r>
              <a:rPr lang="en-US" altLang="en-US" dirty="0"/>
              <a:t> </a:t>
            </a:r>
            <a:r>
              <a:rPr lang="en-US" altLang="en-US" dirty="0" err="1"/>
              <a:t>ondersteuning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091070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9" name="Slide Number Placeholder 3">
            <a:extLst>
              <a:ext uri="{FF2B5EF4-FFF2-40B4-BE49-F238E27FC236}">
                <a16:creationId xmlns:a16="http://schemas.microsoft.com/office/drawing/2014/main" xmlns="" id="{F369E7CB-FCDB-704D-AB2F-19DA7C25D206}"/>
              </a:ext>
            </a:extLst>
          </p:cNvPr>
          <p:cNvSpPr>
            <a:spLocks noGrp="1" noChangeArrowheads="1"/>
          </p:cNvSpPr>
          <p:nvPr>
            <p:ph type="sldNum" sz="quarter" idx="1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333227E9-B2FF-394B-A589-44BD947B233D}" type="slidenum">
              <a:rPr lang="en-US" altLang="en-US" smtClean="0">
                <a:latin typeface="Open Sans" panose="020B0606030504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</a:t>
            </a:fld>
            <a:endParaRPr lang="en-US" altLang="en-US">
              <a:latin typeface="Open Sans" panose="020B0606030504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22CA5002-6F90-5A47-ADA9-64F0E4C9400C}"/>
              </a:ext>
            </a:extLst>
          </p:cNvPr>
          <p:cNvSpPr txBox="1"/>
          <p:nvPr/>
        </p:nvSpPr>
        <p:spPr>
          <a:xfrm>
            <a:off x="3068320" y="7033064"/>
            <a:ext cx="60553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0" i="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Content Slide Text and Large Photo</a:t>
            </a:r>
          </a:p>
        </p:txBody>
      </p:sp>
      <p:sp>
        <p:nvSpPr>
          <p:cNvPr id="34818" name="Text Placeholder 2">
            <a:extLst>
              <a:ext uri="{FF2B5EF4-FFF2-40B4-BE49-F238E27FC236}">
                <a16:creationId xmlns:a16="http://schemas.microsoft.com/office/drawing/2014/main" xmlns="" id="{9A23D930-58F8-284B-A57E-4D9499D9B954}"/>
              </a:ext>
            </a:extLst>
          </p:cNvPr>
          <p:cNvSpPr>
            <a:spLocks noGrp="1" noChangeArrowheads="1"/>
          </p:cNvSpPr>
          <p:nvPr>
            <p:ph type="body" sz="half" idx="4294967295"/>
          </p:nvPr>
        </p:nvSpPr>
        <p:spPr bwMode="auto">
          <a:xfrm>
            <a:off x="1090613" y="2671763"/>
            <a:ext cx="5840412" cy="2813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indent="0" eaLnBrk="1" hangingPunct="1">
              <a:buNone/>
            </a:pPr>
            <a:r>
              <a:rPr lang="nl-NL" altLang="en-US" sz="18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Slimmer studeren online:</a:t>
            </a:r>
          </a:p>
          <a:p>
            <a:pPr eaLnBrk="1" hangingPunct="1"/>
            <a:r>
              <a:rPr lang="nl-NL" altLang="en-US" sz="1800" b="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Studeer op interactieve wijze</a:t>
            </a:r>
          </a:p>
          <a:p>
            <a:pPr eaLnBrk="1" hangingPunct="1"/>
            <a:r>
              <a:rPr lang="nl-NL" altLang="en-US" sz="1800" b="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Oefen met studiemateriaal</a:t>
            </a:r>
          </a:p>
          <a:p>
            <a:pPr eaLnBrk="1" hangingPunct="1"/>
            <a:r>
              <a:rPr lang="nl-NL" altLang="en-US" sz="1800" b="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Inzicht in voortgang</a:t>
            </a:r>
          </a:p>
          <a:p>
            <a:pPr eaLnBrk="1" hangingPunct="1"/>
            <a:r>
              <a:rPr lang="nl-NL" altLang="en-US" sz="1800" b="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Voorbereid op je examen</a:t>
            </a:r>
          </a:p>
          <a:p>
            <a:pPr eaLnBrk="1" hangingPunct="1"/>
            <a:r>
              <a:rPr lang="nl-NL" altLang="en-US" sz="1800" b="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Verbeter je resultaten</a:t>
            </a:r>
          </a:p>
        </p:txBody>
      </p:sp>
      <p:sp>
        <p:nvSpPr>
          <p:cNvPr id="34817" name="Title 1">
            <a:extLst>
              <a:ext uri="{FF2B5EF4-FFF2-40B4-BE49-F238E27FC236}">
                <a16:creationId xmlns:a16="http://schemas.microsoft.com/office/drawing/2014/main" xmlns="" id="{F2E19B25-1C58-6A46-A3E0-CDE4F84AC4D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1090613" y="738188"/>
            <a:ext cx="5840412" cy="190023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dirty="0" err="1"/>
              <a:t>MyLab</a:t>
            </a:r>
            <a:r>
              <a:rPr lang="en-US" altLang="en-US" dirty="0"/>
              <a:t>?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Slide Number Placeholder 1">
            <a:extLst>
              <a:ext uri="{FF2B5EF4-FFF2-40B4-BE49-F238E27FC236}">
                <a16:creationId xmlns:a16="http://schemas.microsoft.com/office/drawing/2014/main" xmlns="" id="{FC290F4B-C4B1-2E48-BF2C-EB87C2F110A2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AA5BBC2F-EF6F-0841-8CB4-AFB22AEDC105}" type="slidenum">
              <a:rPr lang="en-US" altLang="en-US" smtClean="0">
                <a:latin typeface="Open Sans" panose="020B0606030504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20</a:t>
            </a:fld>
            <a:endParaRPr lang="en-US" altLang="en-US">
              <a:latin typeface="Open Sans" panose="020B0606030504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1B96E8FB-9DC3-4645-978F-8E6E97C6175A}"/>
              </a:ext>
            </a:extLst>
          </p:cNvPr>
          <p:cNvSpPr txBox="1"/>
          <p:nvPr/>
        </p:nvSpPr>
        <p:spPr>
          <a:xfrm>
            <a:off x="3068320" y="7033064"/>
            <a:ext cx="60553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0" i="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Closing Slide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3" name="Slide Number Placeholder 3">
            <a:extLst>
              <a:ext uri="{FF2B5EF4-FFF2-40B4-BE49-F238E27FC236}">
                <a16:creationId xmlns:a16="http://schemas.microsoft.com/office/drawing/2014/main" xmlns="" id="{56ABE102-6976-A148-B70A-33C485CF0565}"/>
              </a:ext>
            </a:extLst>
          </p:cNvPr>
          <p:cNvSpPr>
            <a:spLocks noGrp="1" noChangeArrowheads="1"/>
          </p:cNvSpPr>
          <p:nvPr>
            <p:ph type="sldNum" sz="quarter" idx="1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169AC42E-583A-2F4D-8894-6FB2D26D1FDD}" type="slidenum">
              <a:rPr lang="en-US" altLang="en-US" smtClean="0">
                <a:latin typeface="Open Sans" panose="020B0606030504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3</a:t>
            </a:fld>
            <a:endParaRPr lang="en-US" altLang="en-US">
              <a:latin typeface="Open Sans" panose="020B0606030504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3A34BA72-6309-2F40-A744-016525E309E3}"/>
              </a:ext>
            </a:extLst>
          </p:cNvPr>
          <p:cNvSpPr txBox="1"/>
          <p:nvPr/>
        </p:nvSpPr>
        <p:spPr>
          <a:xfrm>
            <a:off x="3068320" y="7033064"/>
            <a:ext cx="60553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0" i="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Content Slide Text Only with Color Accents</a:t>
            </a:r>
          </a:p>
        </p:txBody>
      </p:sp>
      <p:sp>
        <p:nvSpPr>
          <p:cNvPr id="30722" name="Text Placeholder 2">
            <a:extLst>
              <a:ext uri="{FF2B5EF4-FFF2-40B4-BE49-F238E27FC236}">
                <a16:creationId xmlns:a16="http://schemas.microsoft.com/office/drawing/2014/main" xmlns="" id="{E92421A1-DBA1-F44D-9571-3FEE7B8557F7}"/>
              </a:ext>
            </a:extLst>
          </p:cNvPr>
          <p:cNvSpPr>
            <a:spLocks noGrp="1" noChangeArrowheads="1"/>
          </p:cNvSpPr>
          <p:nvPr>
            <p:ph type="body" sz="half" idx="14"/>
          </p:nvPr>
        </p:nvSpPr>
        <p:spPr bwMode="auto">
          <a:xfrm>
            <a:off x="1184275" y="1828800"/>
            <a:ext cx="9966325" cy="39274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marL="457200" indent="-457200" fontAlgn="base">
              <a:buFont typeface="+mj-lt"/>
              <a:buAutoNum type="arabicPeriod"/>
            </a:pPr>
            <a:r>
              <a:rPr lang="nl-NL" altLang="en-US" sz="2000" dirty="0"/>
              <a:t>Registratie</a:t>
            </a:r>
          </a:p>
          <a:p>
            <a:pPr marL="457200" indent="-457200" fontAlgn="base">
              <a:buFont typeface="+mj-lt"/>
              <a:buAutoNum type="arabicPeriod"/>
            </a:pPr>
            <a:r>
              <a:rPr lang="nl-NL" altLang="en-US" sz="2000" dirty="0"/>
              <a:t>Wat vind je in </a:t>
            </a:r>
            <a:r>
              <a:rPr lang="nl-NL" altLang="en-US" sz="2000" dirty="0" err="1"/>
              <a:t>MyLab</a:t>
            </a:r>
            <a:endParaRPr lang="nl-NL" altLang="en-US" sz="2000" dirty="0"/>
          </a:p>
          <a:p>
            <a:pPr marL="457200" indent="-457200" fontAlgn="base">
              <a:buFont typeface="+mj-lt"/>
              <a:buAutoNum type="arabicPeriod"/>
            </a:pPr>
            <a:r>
              <a:rPr lang="nl-NL" altLang="en-US" sz="2000" dirty="0"/>
              <a:t>Ondersteuning</a:t>
            </a:r>
          </a:p>
        </p:txBody>
      </p:sp>
      <p:sp>
        <p:nvSpPr>
          <p:cNvPr id="30721" name="Title 1">
            <a:extLst>
              <a:ext uri="{FF2B5EF4-FFF2-40B4-BE49-F238E27FC236}">
                <a16:creationId xmlns:a16="http://schemas.microsoft.com/office/drawing/2014/main" xmlns="" id="{A69B2AF1-6AB1-4846-BF6D-3804DAD99D3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1184275" y="571500"/>
            <a:ext cx="9966325" cy="111918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dirty="0" err="1"/>
              <a:t>Inhoud</a:t>
            </a:r>
            <a:endParaRPr lang="en-US" altLang="en-US" dirty="0"/>
          </a:p>
        </p:txBody>
      </p:sp>
      <p:sp>
        <p:nvSpPr>
          <p:cNvPr id="6" name="Slide Number Placeholder 3">
            <a:extLst>
              <a:ext uri="{FF2B5EF4-FFF2-40B4-BE49-F238E27FC236}">
                <a16:creationId xmlns:a16="http://schemas.microsoft.com/office/drawing/2014/main" xmlns="" id="{56ABE102-6976-A148-B70A-33C485CF05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59733" y="1063720"/>
            <a:ext cx="3221748" cy="4804817"/>
          </a:xfrm>
          <a:prstGeom prst="rect">
            <a:avLst/>
          </a:prstGeom>
          <a:noFill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1" fontAlgn="auto" hangingPunct="1">
              <a:spcBef>
                <a:spcPts val="0"/>
              </a:spcBef>
              <a:spcAft>
                <a:spcPts val="0"/>
              </a:spcAft>
              <a:defRPr sz="1000" b="0" i="0" kern="1200">
                <a:solidFill>
                  <a:schemeClr val="tx1"/>
                </a:solidFill>
                <a:latin typeface="Calibri" panose="020F050202020403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 dirty="0">
              <a:latin typeface="Open Sans" panose="020B0606030504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Placeholder 3"/>
          <p:cNvPicPr>
            <a:picLocks noGrp="1" noChangeAspect="1"/>
          </p:cNvPicPr>
          <p:nvPr>
            <p:ph type="pic" sz="quarter" idx="1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0" r="220"/>
          <a:stretch>
            <a:fillRect/>
          </a:stretch>
        </p:blipFill>
        <p:spPr/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5C2ABD90-D1CF-4D4E-9330-3D0EC9E854AB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A914E856-619C-2145-B9B7-7AECB542A099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2C15E9BC-9942-F448-8E39-F3173E8C4B21}"/>
              </a:ext>
            </a:extLst>
          </p:cNvPr>
          <p:cNvSpPr/>
          <p:nvPr/>
        </p:nvSpPr>
        <p:spPr>
          <a:xfrm>
            <a:off x="960438" y="574675"/>
            <a:ext cx="6135687" cy="50736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xmlns="" id="{982290AA-C46C-F043-A0CA-5FDE5573DC03}"/>
              </a:ext>
            </a:extLst>
          </p:cNvPr>
          <p:cNvCxnSpPr>
            <a:cxnSpLocks/>
          </p:cNvCxnSpPr>
          <p:nvPr/>
        </p:nvCxnSpPr>
        <p:spPr>
          <a:xfrm>
            <a:off x="960438" y="555625"/>
            <a:ext cx="0" cy="5164138"/>
          </a:xfrm>
          <a:prstGeom prst="line">
            <a:avLst/>
          </a:prstGeom>
          <a:ln w="635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 Placeholder 3">
            <a:extLst>
              <a:ext uri="{FF2B5EF4-FFF2-40B4-BE49-F238E27FC236}">
                <a16:creationId xmlns:a16="http://schemas.microsoft.com/office/drawing/2014/main" xmlns="" id="{FDDAB4F6-AD66-8449-993F-7B907A838956}"/>
              </a:ext>
            </a:extLst>
          </p:cNvPr>
          <p:cNvSpPr txBox="1">
            <a:spLocks/>
          </p:cNvSpPr>
          <p:nvPr/>
        </p:nvSpPr>
        <p:spPr>
          <a:xfrm>
            <a:off x="1082130" y="2743200"/>
            <a:ext cx="5843604" cy="2777068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1200"/>
              </a:spcAft>
              <a:buClrTx/>
              <a:buSzTx/>
              <a:buFontTx/>
              <a:buNone/>
              <a:tabLst/>
              <a:defRPr sz="1600" b="0" i="0" kern="1200">
                <a:solidFill>
                  <a:schemeClr val="tx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  <a:lvl2pPr marL="342900" indent="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1050" kern="1200">
                <a:solidFill>
                  <a:schemeClr val="tx1"/>
                </a:solidFill>
                <a:latin typeface="Open Sans Light" panose="020B0306030504020204" pitchFamily="34" charset="0"/>
                <a:ea typeface="+mn-ea"/>
                <a:cs typeface="Open Sans Semibold" panose="020B0606030504020204" pitchFamily="34" charset="0"/>
              </a:defRPr>
            </a:lvl2pPr>
            <a:lvl3pPr marL="685800" indent="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Open Sans Light" panose="020B0306030504020204" pitchFamily="34" charset="0"/>
                <a:ea typeface="+mn-ea"/>
                <a:cs typeface="Open Sans Semibold" panose="020B0606030504020204" pitchFamily="34" charset="0"/>
              </a:defRPr>
            </a:lvl3pPr>
            <a:lvl4pPr marL="1028700" indent="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750" kern="1200">
                <a:solidFill>
                  <a:schemeClr val="tx1"/>
                </a:solidFill>
                <a:latin typeface="Open Sans Light" panose="020B0306030504020204" pitchFamily="34" charset="0"/>
                <a:ea typeface="+mn-ea"/>
                <a:cs typeface="Open Sans Semibold" panose="020B0606030504020204" pitchFamily="34" charset="0"/>
              </a:defRPr>
            </a:lvl4pPr>
            <a:lvl5pPr marL="1371600" indent="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750" kern="1200">
                <a:solidFill>
                  <a:schemeClr val="tx1"/>
                </a:solidFill>
                <a:latin typeface="Open Sans Light" panose="020B0306030504020204" pitchFamily="34" charset="0"/>
                <a:ea typeface="+mn-ea"/>
                <a:cs typeface="Open Sans Semibold" panose="020B0606030504020204" pitchFamily="34" charset="0"/>
              </a:defRPr>
            </a:lvl5pPr>
            <a:lvl6pPr marL="17145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7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7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7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7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b="1" dirty="0" err="1"/>
              <a:t>Toegang</a:t>
            </a:r>
            <a:r>
              <a:rPr lang="en-US" sz="1800" b="1" dirty="0"/>
              <a:t>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1800" dirty="0"/>
              <a:t>Geldig e-mailadres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1800" dirty="0"/>
              <a:t>Toegangscode (zie binnenkant kaft)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1800" dirty="0"/>
              <a:t>Klascode: </a:t>
            </a:r>
            <a:r>
              <a:rPr lang="nl-NL" sz="1800" b="1" dirty="0">
                <a:solidFill>
                  <a:srgbClr val="FFBB1C"/>
                </a:solidFill>
              </a:rPr>
              <a:t>KLASCODE </a:t>
            </a:r>
            <a:r>
              <a:rPr lang="nl-NL" sz="1800" dirty="0"/>
              <a:t>(optioneel)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xmlns="" id="{7A9D2E4C-2588-214F-BBAC-94E351F81ADE}"/>
              </a:ext>
            </a:extLst>
          </p:cNvPr>
          <p:cNvSpPr txBox="1">
            <a:spLocks/>
          </p:cNvSpPr>
          <p:nvPr/>
        </p:nvSpPr>
        <p:spPr>
          <a:xfrm>
            <a:off x="1091284" y="738680"/>
            <a:ext cx="5839867" cy="1900052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1"/>
                </a:solidFill>
                <a:latin typeface="Open Sans Light" panose="020B0306030504020204" pitchFamily="34" charset="0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500">
                <a:solidFill>
                  <a:schemeClr val="tx1"/>
                </a:solidFill>
                <a:latin typeface="Open Sans Light" panose="020B0306030504020204" pitchFamily="34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500">
                <a:solidFill>
                  <a:schemeClr val="tx1"/>
                </a:solidFill>
                <a:latin typeface="Open Sans Light" panose="020B0306030504020204" pitchFamily="34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500">
                <a:solidFill>
                  <a:schemeClr val="tx1"/>
                </a:solidFill>
                <a:latin typeface="Open Sans Light" panose="020B0306030504020204" pitchFamily="34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500">
                <a:solidFill>
                  <a:schemeClr val="tx1"/>
                </a:solidFill>
                <a:latin typeface="Open Sans Light" panose="020B0306030504020204" pitchFamily="34" charset="0"/>
              </a:defRPr>
            </a:lvl5pPr>
            <a:lvl6pPr marL="4572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500">
                <a:solidFill>
                  <a:schemeClr val="tx1"/>
                </a:solidFill>
                <a:latin typeface="Open Sans Light" panose="020B0306030504020204" pitchFamily="34" charset="0"/>
              </a:defRPr>
            </a:lvl6pPr>
            <a:lvl7pPr marL="9144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500">
                <a:solidFill>
                  <a:schemeClr val="tx1"/>
                </a:solidFill>
                <a:latin typeface="Open Sans Light" panose="020B0306030504020204" pitchFamily="34" charset="0"/>
              </a:defRPr>
            </a:lvl7pPr>
            <a:lvl8pPr marL="13716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500">
                <a:solidFill>
                  <a:schemeClr val="tx1"/>
                </a:solidFill>
                <a:latin typeface="Open Sans Light" panose="020B0306030504020204" pitchFamily="34" charset="0"/>
              </a:defRPr>
            </a:lvl8pPr>
            <a:lvl9pPr marL="18288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500">
                <a:solidFill>
                  <a:schemeClr val="tx1"/>
                </a:solidFill>
                <a:latin typeface="Open Sans Light" panose="020B0306030504020204" pitchFamily="34" charset="0"/>
              </a:defRPr>
            </a:lvl9pPr>
          </a:lstStyle>
          <a:p>
            <a:r>
              <a:rPr lang="en-US" dirty="0"/>
              <a:t>1. </a:t>
            </a:r>
            <a:r>
              <a:rPr lang="en-US" dirty="0" err="1"/>
              <a:t>Registratie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4012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0C0C317F-0EE8-014D-BFCA-520A35C33C6D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fld id="{16F0F2AA-7572-DC4D-AB68-865F32F517C3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8FFE1CAB-016C-3147-80BB-27D53D853883}"/>
              </a:ext>
            </a:extLst>
          </p:cNvPr>
          <p:cNvSpPr txBox="1"/>
          <p:nvPr/>
        </p:nvSpPr>
        <p:spPr>
          <a:xfrm>
            <a:off x="0" y="7033064"/>
            <a:ext cx="1219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0" i="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Content Slide Bulleted Text Only with Color Accents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31BE4616-3433-9547-88B9-3A8C2A57A655}"/>
              </a:ext>
            </a:extLst>
          </p:cNvPr>
          <p:cNvSpPr>
            <a:spLocks noGrp="1"/>
          </p:cNvSpPr>
          <p:nvPr>
            <p:ph type="body" sz="half" idx="14"/>
          </p:nvPr>
        </p:nvSpPr>
        <p:spPr>
          <a:xfrm>
            <a:off x="1183729" y="1828800"/>
            <a:ext cx="7537190" cy="3927978"/>
          </a:xfrm>
        </p:spPr>
        <p:txBody>
          <a:bodyPr>
            <a:normAutofit/>
          </a:bodyPr>
          <a:lstStyle/>
          <a:p>
            <a:r>
              <a:rPr lang="nl-NL" dirty="0"/>
              <a:t>Naam vak: </a:t>
            </a:r>
            <a:r>
              <a:rPr lang="nl-NL" dirty="0" smtClean="0">
                <a:solidFill>
                  <a:srgbClr val="007FA3"/>
                </a:solidFill>
              </a:rPr>
              <a:t>Toevoegen</a:t>
            </a:r>
            <a:endParaRPr lang="nl-NL" dirty="0">
              <a:solidFill>
                <a:srgbClr val="007FA3"/>
              </a:solidFill>
            </a:endParaRPr>
          </a:p>
          <a:p>
            <a:r>
              <a:rPr lang="nl-NL" dirty="0"/>
              <a:t>Titel: </a:t>
            </a:r>
            <a:r>
              <a:rPr lang="nl-NL" dirty="0" smtClean="0">
                <a:solidFill>
                  <a:srgbClr val="007FA3"/>
                </a:solidFill>
              </a:rPr>
              <a:t>Toevoegen</a:t>
            </a:r>
            <a:endParaRPr lang="nl-NL" dirty="0">
              <a:solidFill>
                <a:srgbClr val="007FA3"/>
              </a:solidFill>
            </a:endParaRPr>
          </a:p>
          <a:p>
            <a:r>
              <a:rPr lang="nl-NL" dirty="0"/>
              <a:t>Auteur: </a:t>
            </a:r>
            <a:r>
              <a:rPr lang="en-US" dirty="0" err="1" smtClean="0">
                <a:solidFill>
                  <a:srgbClr val="007FA3"/>
                </a:solidFill>
              </a:rPr>
              <a:t>Toevoegen</a:t>
            </a:r>
            <a:endParaRPr lang="nl-NL" dirty="0">
              <a:solidFill>
                <a:srgbClr val="007FA3"/>
              </a:solidFill>
            </a:endParaRPr>
          </a:p>
          <a:p>
            <a:r>
              <a:rPr lang="nl-NL" dirty="0"/>
              <a:t>Editie: </a:t>
            </a:r>
            <a:r>
              <a:rPr lang="nl-NL" dirty="0" smtClean="0">
                <a:solidFill>
                  <a:srgbClr val="007FA3"/>
                </a:solidFill>
              </a:rPr>
              <a:t>Toevoegen</a:t>
            </a:r>
            <a:endParaRPr lang="nl-NL" dirty="0">
              <a:solidFill>
                <a:srgbClr val="007FA3"/>
              </a:solidFill>
            </a:endParaRPr>
          </a:p>
          <a:p>
            <a:r>
              <a:rPr lang="nl-NL" dirty="0"/>
              <a:t>ISBN: </a:t>
            </a:r>
            <a:r>
              <a:rPr lang="en-GB" dirty="0" err="1" smtClean="0">
                <a:solidFill>
                  <a:srgbClr val="007FA3"/>
                </a:solidFill>
              </a:rPr>
              <a:t>Toevoegen</a:t>
            </a:r>
            <a:endParaRPr lang="nl-NL" dirty="0"/>
          </a:p>
          <a:p>
            <a:r>
              <a:rPr lang="nl-NL" dirty="0"/>
              <a:t>Je Klascode: </a:t>
            </a:r>
            <a:r>
              <a:rPr lang="nl-NL" dirty="0">
                <a:solidFill>
                  <a:srgbClr val="FFBB1C"/>
                </a:solidFill>
              </a:rPr>
              <a:t>Klascode </a:t>
            </a:r>
            <a:r>
              <a:rPr lang="nl-NL" dirty="0"/>
              <a:t>(optioneel)</a:t>
            </a:r>
          </a:p>
          <a:p>
            <a:pPr marL="0" indent="0">
              <a:buNone/>
            </a:pPr>
            <a:r>
              <a:rPr lang="nl-NL" dirty="0">
                <a:solidFill>
                  <a:srgbClr val="007FA3"/>
                </a:solidFill>
              </a:rPr>
              <a:t>* Losse </a:t>
            </a:r>
            <a:r>
              <a:rPr lang="nl-NL" dirty="0" err="1" smtClean="0">
                <a:solidFill>
                  <a:srgbClr val="007FA3"/>
                </a:solidFill>
              </a:rPr>
              <a:t>MyLab</a:t>
            </a:r>
            <a:r>
              <a:rPr lang="nl-NL" dirty="0" smtClean="0">
                <a:solidFill>
                  <a:srgbClr val="007FA3"/>
                </a:solidFill>
              </a:rPr>
              <a:t> en Tutor-codes </a:t>
            </a:r>
            <a:r>
              <a:rPr lang="nl-NL" dirty="0">
                <a:solidFill>
                  <a:srgbClr val="007FA3"/>
                </a:solidFill>
              </a:rPr>
              <a:t>zijn online beschikbaar via </a:t>
            </a:r>
            <a:r>
              <a:rPr lang="nl-NL" dirty="0" smtClean="0">
                <a:solidFill>
                  <a:srgbClr val="007FA3"/>
                </a:solidFill>
              </a:rPr>
              <a:t>benelux.pearson.com</a:t>
            </a:r>
            <a:r>
              <a:rPr lang="nl-NL" dirty="0">
                <a:solidFill>
                  <a:srgbClr val="007FA3"/>
                </a:solidFill>
              </a:rPr>
              <a:t>.</a:t>
            </a:r>
            <a:endParaRPr lang="nl-NL" dirty="0">
              <a:solidFill>
                <a:srgbClr val="007FA3"/>
              </a:solidFill>
            </a:endParaRPr>
          </a:p>
          <a:p>
            <a:endParaRPr lang="nl-NL" dirty="0"/>
          </a:p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7BF9587A-F5AA-9447-A35F-2C9192BAF9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solidFill>
                  <a:srgbClr val="007FA3"/>
                </a:solidFill>
              </a:rPr>
              <a:t>Naam</a:t>
            </a:r>
            <a:r>
              <a:rPr lang="en-US" dirty="0" smtClean="0">
                <a:solidFill>
                  <a:srgbClr val="007FA3"/>
                </a:solidFill>
              </a:rPr>
              <a:t> </a:t>
            </a:r>
            <a:r>
              <a:rPr lang="en-US" dirty="0" err="1" smtClean="0">
                <a:solidFill>
                  <a:srgbClr val="007FA3"/>
                </a:solidFill>
              </a:rPr>
              <a:t>instelling</a:t>
            </a:r>
            <a:endParaRPr lang="en-US" dirty="0">
              <a:solidFill>
                <a:srgbClr val="007FA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3078634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7" name="Slide Number Placeholder 3">
            <a:extLst>
              <a:ext uri="{FF2B5EF4-FFF2-40B4-BE49-F238E27FC236}">
                <a16:creationId xmlns:a16="http://schemas.microsoft.com/office/drawing/2014/main" xmlns="" id="{66C4886A-86BC-C340-A014-8C245C32DD89}"/>
              </a:ext>
            </a:extLst>
          </p:cNvPr>
          <p:cNvSpPr>
            <a:spLocks noGrp="1" noChangeArrowheads="1"/>
          </p:cNvSpPr>
          <p:nvPr>
            <p:ph type="sldNum" sz="quarter" idx="1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13129826-A2AF-F84D-AABA-0CF396DFA181}" type="slidenum">
              <a:rPr lang="en-US" altLang="en-US" smtClean="0">
                <a:latin typeface="Open Sans" panose="020B0606030504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6</a:t>
            </a:fld>
            <a:endParaRPr lang="en-US" altLang="en-US">
              <a:latin typeface="Open Sans" panose="020B0606030504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904F4B1C-D895-B543-B94D-CF1E55FA094A}"/>
              </a:ext>
            </a:extLst>
          </p:cNvPr>
          <p:cNvSpPr txBox="1"/>
          <p:nvPr/>
        </p:nvSpPr>
        <p:spPr>
          <a:xfrm>
            <a:off x="3068320" y="7033064"/>
            <a:ext cx="60553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0" i="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Content Slide Text Only with Color Accents</a:t>
            </a:r>
          </a:p>
        </p:txBody>
      </p:sp>
      <p:sp>
        <p:nvSpPr>
          <p:cNvPr id="31746" name="Text Placeholder 2">
            <a:extLst>
              <a:ext uri="{FF2B5EF4-FFF2-40B4-BE49-F238E27FC236}">
                <a16:creationId xmlns:a16="http://schemas.microsoft.com/office/drawing/2014/main" xmlns="" id="{C1883940-1912-B245-8C2B-ED444E55843A}"/>
              </a:ext>
            </a:extLst>
          </p:cNvPr>
          <p:cNvSpPr>
            <a:spLocks noGrp="1" noChangeArrowheads="1"/>
          </p:cNvSpPr>
          <p:nvPr>
            <p:ph type="body" sz="half" idx="14"/>
          </p:nvPr>
        </p:nvSpPr>
        <p:spPr bwMode="auto">
          <a:xfrm>
            <a:off x="1000125" y="1778000"/>
            <a:ext cx="9967913" cy="39782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fontAlgn="base"/>
            <a:r>
              <a:rPr lang="en-US" altLang="en-US" sz="1800" dirty="0" err="1"/>
              <a:t>Nieuwe</a:t>
            </a:r>
            <a:r>
              <a:rPr lang="en-US" altLang="en-US" sz="1800" dirty="0"/>
              <a:t> </a:t>
            </a:r>
            <a:r>
              <a:rPr lang="en-US" altLang="en-US" sz="1800" dirty="0" err="1"/>
              <a:t>gebruiker</a:t>
            </a:r>
            <a:r>
              <a:rPr lang="en-US" altLang="en-US" sz="1800" dirty="0"/>
              <a:t>? </a:t>
            </a:r>
            <a:r>
              <a:rPr lang="en-US" altLang="en-US" sz="1800" dirty="0" err="1"/>
              <a:t>Registreer</a:t>
            </a:r>
            <a:r>
              <a:rPr lang="en-US" altLang="en-US" sz="1800" dirty="0"/>
              <a:t> je!</a:t>
            </a:r>
          </a:p>
        </p:txBody>
      </p:sp>
      <p:sp>
        <p:nvSpPr>
          <p:cNvPr id="31745" name="Title 1">
            <a:extLst>
              <a:ext uri="{FF2B5EF4-FFF2-40B4-BE49-F238E27FC236}">
                <a16:creationId xmlns:a16="http://schemas.microsoft.com/office/drawing/2014/main" xmlns="" id="{80FE7E32-866D-A64B-86B2-BB86F7D7381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1000125" y="571500"/>
            <a:ext cx="9967913" cy="111918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dirty="0" err="1"/>
              <a:t>Stap</a:t>
            </a:r>
            <a:r>
              <a:rPr lang="en-US" altLang="en-US" dirty="0"/>
              <a:t> 1: Ga </a:t>
            </a:r>
            <a:r>
              <a:rPr lang="en-US" altLang="en-US" dirty="0" err="1"/>
              <a:t>naar</a:t>
            </a:r>
            <a:r>
              <a:rPr lang="en-US" altLang="en-US" dirty="0"/>
              <a:t> iml.pearson.com</a:t>
            </a:r>
          </a:p>
        </p:txBody>
      </p:sp>
      <p:pic>
        <p:nvPicPr>
          <p:cNvPr id="1026" name="Picture 2" descr="https://i.gyazo.com/dbd76ef297cb2833c4606717413efe3e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0125" y="2123909"/>
            <a:ext cx="4554764" cy="28029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7" name="Slide Number Placeholder 3">
            <a:extLst>
              <a:ext uri="{FF2B5EF4-FFF2-40B4-BE49-F238E27FC236}">
                <a16:creationId xmlns:a16="http://schemas.microsoft.com/office/drawing/2014/main" xmlns="" id="{66C4886A-86BC-C340-A014-8C245C32DD89}"/>
              </a:ext>
            </a:extLst>
          </p:cNvPr>
          <p:cNvSpPr>
            <a:spLocks noGrp="1" noChangeArrowheads="1"/>
          </p:cNvSpPr>
          <p:nvPr>
            <p:ph type="sldNum" sz="quarter" idx="1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13129826-A2AF-F84D-AABA-0CF396DFA181}" type="slidenum">
              <a:rPr lang="en-US" altLang="en-US" smtClean="0">
                <a:latin typeface="Open Sans" panose="020B0606030504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7</a:t>
            </a:fld>
            <a:endParaRPr lang="en-US" altLang="en-US">
              <a:latin typeface="Open Sans" panose="020B0606030504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904F4B1C-D895-B543-B94D-CF1E55FA094A}"/>
              </a:ext>
            </a:extLst>
          </p:cNvPr>
          <p:cNvSpPr txBox="1"/>
          <p:nvPr/>
        </p:nvSpPr>
        <p:spPr>
          <a:xfrm>
            <a:off x="3068320" y="7033064"/>
            <a:ext cx="60553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0" i="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Content Slide Text Only with Color Accents</a:t>
            </a:r>
          </a:p>
        </p:txBody>
      </p:sp>
      <p:sp>
        <p:nvSpPr>
          <p:cNvPr id="31746" name="Text Placeholder 2">
            <a:extLst>
              <a:ext uri="{FF2B5EF4-FFF2-40B4-BE49-F238E27FC236}">
                <a16:creationId xmlns:a16="http://schemas.microsoft.com/office/drawing/2014/main" xmlns="" id="{C1883940-1912-B245-8C2B-ED444E55843A}"/>
              </a:ext>
            </a:extLst>
          </p:cNvPr>
          <p:cNvSpPr>
            <a:spLocks noGrp="1" noChangeArrowheads="1"/>
          </p:cNvSpPr>
          <p:nvPr>
            <p:ph type="body" sz="half" idx="14"/>
          </p:nvPr>
        </p:nvSpPr>
        <p:spPr bwMode="auto">
          <a:xfrm>
            <a:off x="1000125" y="1778000"/>
            <a:ext cx="9967913" cy="39782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fontAlgn="base"/>
            <a:r>
              <a:rPr lang="en-US" altLang="en-US" sz="1800" dirty="0" err="1"/>
              <a:t>Klik</a:t>
            </a:r>
            <a:r>
              <a:rPr lang="en-US" altLang="en-US" sz="1800" dirty="0"/>
              <a:t> op </a:t>
            </a:r>
          </a:p>
          <a:p>
            <a:pPr fontAlgn="base"/>
            <a:r>
              <a:rPr lang="en-US" altLang="en-US" sz="1800" dirty="0"/>
              <a:t>(</a:t>
            </a:r>
            <a:r>
              <a:rPr lang="en-US" altLang="en-US" sz="1800" dirty="0" err="1"/>
              <a:t>onderaan</a:t>
            </a:r>
            <a:r>
              <a:rPr lang="en-US" altLang="en-US" sz="1800" dirty="0"/>
              <a:t> </a:t>
            </a:r>
            <a:r>
              <a:rPr lang="en-US" altLang="en-US" sz="1800" dirty="0" err="1"/>
              <a:t>te</a:t>
            </a:r>
            <a:r>
              <a:rPr lang="en-US" altLang="en-US" sz="1800" dirty="0"/>
              <a:t> </a:t>
            </a:r>
            <a:r>
              <a:rPr lang="en-US" altLang="en-US" sz="1800" dirty="0" err="1"/>
              <a:t>vinden</a:t>
            </a:r>
            <a:r>
              <a:rPr lang="en-US" altLang="en-US" sz="1800" dirty="0"/>
              <a:t>)</a:t>
            </a:r>
          </a:p>
        </p:txBody>
      </p:sp>
      <p:sp>
        <p:nvSpPr>
          <p:cNvPr id="31745" name="Title 1">
            <a:extLst>
              <a:ext uri="{FF2B5EF4-FFF2-40B4-BE49-F238E27FC236}">
                <a16:creationId xmlns:a16="http://schemas.microsoft.com/office/drawing/2014/main" xmlns="" id="{80FE7E32-866D-A64B-86B2-BB86F7D7381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1000125" y="571500"/>
            <a:ext cx="9967913" cy="111918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dirty="0" err="1"/>
              <a:t>Stap</a:t>
            </a:r>
            <a:r>
              <a:rPr lang="en-US" altLang="en-US" dirty="0"/>
              <a:t> 2: </a:t>
            </a:r>
            <a:r>
              <a:rPr lang="en-US" altLang="en-US" dirty="0" err="1"/>
              <a:t>Maak</a:t>
            </a:r>
            <a:r>
              <a:rPr lang="en-US" altLang="en-US" dirty="0"/>
              <a:t> </a:t>
            </a:r>
            <a:r>
              <a:rPr lang="en-US" altLang="en-US" dirty="0" err="1"/>
              <a:t>een</a:t>
            </a:r>
            <a:r>
              <a:rPr lang="en-US" altLang="en-US" dirty="0"/>
              <a:t> </a:t>
            </a:r>
            <a:r>
              <a:rPr lang="en-US" altLang="en-US" dirty="0" err="1"/>
              <a:t>nieuw</a:t>
            </a:r>
            <a:r>
              <a:rPr lang="en-US" altLang="en-US" dirty="0"/>
              <a:t> account </a:t>
            </a:r>
            <a:r>
              <a:rPr lang="en-US" altLang="en-US" dirty="0" err="1"/>
              <a:t>aan</a:t>
            </a:r>
            <a:endParaRPr lang="en-US" alt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2E7DF512-284C-47F3-B3EB-65F75BD0A4A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25571" y="1604595"/>
            <a:ext cx="3648584" cy="6668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5099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7" name="Slide Number Placeholder 3">
            <a:extLst>
              <a:ext uri="{FF2B5EF4-FFF2-40B4-BE49-F238E27FC236}">
                <a16:creationId xmlns:a16="http://schemas.microsoft.com/office/drawing/2014/main" xmlns="" id="{66C4886A-86BC-C340-A014-8C245C32DD89}"/>
              </a:ext>
            </a:extLst>
          </p:cNvPr>
          <p:cNvSpPr>
            <a:spLocks noGrp="1" noChangeArrowheads="1"/>
          </p:cNvSpPr>
          <p:nvPr>
            <p:ph type="sldNum" sz="quarter" idx="1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13129826-A2AF-F84D-AABA-0CF396DFA181}" type="slidenum">
              <a:rPr lang="en-US" altLang="en-US" smtClean="0">
                <a:latin typeface="Open Sans" panose="020B0606030504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8</a:t>
            </a:fld>
            <a:endParaRPr lang="en-US" altLang="en-US">
              <a:latin typeface="Open Sans" panose="020B0606030504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904F4B1C-D895-B543-B94D-CF1E55FA094A}"/>
              </a:ext>
            </a:extLst>
          </p:cNvPr>
          <p:cNvSpPr txBox="1"/>
          <p:nvPr/>
        </p:nvSpPr>
        <p:spPr>
          <a:xfrm>
            <a:off x="3068320" y="7033064"/>
            <a:ext cx="60553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0" i="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Content Slide Text Only with Color Accents</a:t>
            </a:r>
          </a:p>
        </p:txBody>
      </p:sp>
      <p:sp>
        <p:nvSpPr>
          <p:cNvPr id="31746" name="Text Placeholder 2">
            <a:extLst>
              <a:ext uri="{FF2B5EF4-FFF2-40B4-BE49-F238E27FC236}">
                <a16:creationId xmlns:a16="http://schemas.microsoft.com/office/drawing/2014/main" xmlns="" id="{C1883940-1912-B245-8C2B-ED444E55843A}"/>
              </a:ext>
            </a:extLst>
          </p:cNvPr>
          <p:cNvSpPr>
            <a:spLocks noGrp="1" noChangeArrowheads="1"/>
          </p:cNvSpPr>
          <p:nvPr>
            <p:ph type="body" sz="half" idx="14"/>
          </p:nvPr>
        </p:nvSpPr>
        <p:spPr bwMode="auto">
          <a:xfrm>
            <a:off x="1000125" y="1778000"/>
            <a:ext cx="9967913" cy="39782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fontAlgn="base"/>
            <a:r>
              <a:rPr lang="nl-NL" altLang="en-US" sz="1800" dirty="0"/>
              <a:t>Voer de gevraagde gegevens in, zoals toegangscode, </a:t>
            </a:r>
            <a:br>
              <a:rPr lang="nl-NL" altLang="en-US" sz="1800" dirty="0"/>
            </a:br>
            <a:r>
              <a:rPr lang="nl-NL" altLang="en-US" sz="1800" dirty="0"/>
              <a:t>e-mail en onderwijsinstantie.</a:t>
            </a:r>
          </a:p>
          <a:p>
            <a:pPr fontAlgn="base"/>
            <a:endParaRPr lang="nl-NL" altLang="en-US" sz="1800" dirty="0"/>
          </a:p>
          <a:p>
            <a:pPr fontAlgn="base"/>
            <a:endParaRPr lang="en-US" altLang="en-US" sz="1800" dirty="0"/>
          </a:p>
        </p:txBody>
      </p:sp>
      <p:sp>
        <p:nvSpPr>
          <p:cNvPr id="31745" name="Title 1">
            <a:extLst>
              <a:ext uri="{FF2B5EF4-FFF2-40B4-BE49-F238E27FC236}">
                <a16:creationId xmlns:a16="http://schemas.microsoft.com/office/drawing/2014/main" xmlns="" id="{80FE7E32-866D-A64B-86B2-BB86F7D7381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1000125" y="571500"/>
            <a:ext cx="9967913" cy="111918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dirty="0" err="1"/>
              <a:t>Stap</a:t>
            </a:r>
            <a:r>
              <a:rPr lang="en-US" altLang="en-US" dirty="0"/>
              <a:t> 2: </a:t>
            </a:r>
            <a:r>
              <a:rPr lang="en-US" altLang="en-US" dirty="0" err="1"/>
              <a:t>Maak</a:t>
            </a:r>
            <a:r>
              <a:rPr lang="en-US" altLang="en-US" dirty="0"/>
              <a:t> </a:t>
            </a:r>
            <a:r>
              <a:rPr lang="en-US" altLang="en-US" dirty="0" err="1"/>
              <a:t>een</a:t>
            </a:r>
            <a:r>
              <a:rPr lang="en-US" altLang="en-US" dirty="0"/>
              <a:t> </a:t>
            </a:r>
            <a:r>
              <a:rPr lang="en-US" altLang="en-US" dirty="0" err="1"/>
              <a:t>nieuw</a:t>
            </a:r>
            <a:r>
              <a:rPr lang="en-US" altLang="en-US" dirty="0"/>
              <a:t> account </a:t>
            </a:r>
            <a:r>
              <a:rPr lang="en-US" altLang="en-US" dirty="0" err="1"/>
              <a:t>aan</a:t>
            </a:r>
            <a:endParaRPr lang="en-US" alt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C783F55E-7B30-4EC2-8D0D-81C34E05B81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85319" y="1518532"/>
            <a:ext cx="3598863" cy="48761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83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7" name="Slide Number Placeholder 3">
            <a:extLst>
              <a:ext uri="{FF2B5EF4-FFF2-40B4-BE49-F238E27FC236}">
                <a16:creationId xmlns:a16="http://schemas.microsoft.com/office/drawing/2014/main" xmlns="" id="{66C4886A-86BC-C340-A014-8C245C32DD89}"/>
              </a:ext>
            </a:extLst>
          </p:cNvPr>
          <p:cNvSpPr>
            <a:spLocks noGrp="1" noChangeArrowheads="1"/>
          </p:cNvSpPr>
          <p:nvPr>
            <p:ph type="sldNum" sz="quarter" idx="1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13129826-A2AF-F84D-AABA-0CF396DFA181}" type="slidenum">
              <a:rPr lang="en-US" altLang="en-US" smtClean="0">
                <a:latin typeface="Open Sans" panose="020B0606030504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9</a:t>
            </a:fld>
            <a:endParaRPr lang="en-US" altLang="en-US">
              <a:latin typeface="Open Sans" panose="020B0606030504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904F4B1C-D895-B543-B94D-CF1E55FA094A}"/>
              </a:ext>
            </a:extLst>
          </p:cNvPr>
          <p:cNvSpPr txBox="1"/>
          <p:nvPr/>
        </p:nvSpPr>
        <p:spPr>
          <a:xfrm>
            <a:off x="3068320" y="7033064"/>
            <a:ext cx="60553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0" i="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Content Slide Text Only with Color Accents</a:t>
            </a:r>
          </a:p>
        </p:txBody>
      </p:sp>
      <p:sp>
        <p:nvSpPr>
          <p:cNvPr id="31746" name="Text Placeholder 2">
            <a:extLst>
              <a:ext uri="{FF2B5EF4-FFF2-40B4-BE49-F238E27FC236}">
                <a16:creationId xmlns:a16="http://schemas.microsoft.com/office/drawing/2014/main" xmlns="" id="{C1883940-1912-B245-8C2B-ED444E55843A}"/>
              </a:ext>
            </a:extLst>
          </p:cNvPr>
          <p:cNvSpPr>
            <a:spLocks noGrp="1" noChangeArrowheads="1"/>
          </p:cNvSpPr>
          <p:nvPr>
            <p:ph type="body" sz="half" idx="14"/>
          </p:nvPr>
        </p:nvSpPr>
        <p:spPr bwMode="auto">
          <a:xfrm>
            <a:off x="1000125" y="1778000"/>
            <a:ext cx="9967913" cy="39782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nl-NL" altLang="en-US" sz="1800" dirty="0"/>
              <a:t>Login en open het tabblad ‘Mijn klas’</a:t>
            </a: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nl-NL" altLang="en-US" sz="1800" dirty="0"/>
              <a:t>Klik op Klassencode toevoegen</a:t>
            </a:r>
          </a:p>
        </p:txBody>
      </p:sp>
      <p:sp>
        <p:nvSpPr>
          <p:cNvPr id="31745" name="Title 1">
            <a:extLst>
              <a:ext uri="{FF2B5EF4-FFF2-40B4-BE49-F238E27FC236}">
                <a16:creationId xmlns:a16="http://schemas.microsoft.com/office/drawing/2014/main" xmlns="" id="{80FE7E32-866D-A64B-86B2-BB86F7D7381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1000125" y="571500"/>
            <a:ext cx="9967913" cy="111918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dirty="0" err="1"/>
              <a:t>Stap</a:t>
            </a:r>
            <a:r>
              <a:rPr lang="en-US" altLang="en-US" dirty="0"/>
              <a:t> 3: </a:t>
            </a:r>
            <a:r>
              <a:rPr lang="en-US" altLang="en-US" dirty="0" err="1"/>
              <a:t>Voer</a:t>
            </a:r>
            <a:r>
              <a:rPr lang="en-US" altLang="en-US" dirty="0"/>
              <a:t> </a:t>
            </a:r>
            <a:r>
              <a:rPr lang="en-US" altLang="en-US" dirty="0" err="1"/>
              <a:t>een</a:t>
            </a:r>
            <a:r>
              <a:rPr lang="en-US" altLang="en-US" dirty="0"/>
              <a:t> </a:t>
            </a:r>
            <a:r>
              <a:rPr lang="en-US" altLang="en-US" dirty="0" err="1"/>
              <a:t>Klassencode</a:t>
            </a:r>
            <a:r>
              <a:rPr lang="en-US" altLang="en-US" dirty="0"/>
              <a:t> in (</a:t>
            </a:r>
            <a:r>
              <a:rPr lang="en-US" altLang="en-US" dirty="0" err="1"/>
              <a:t>optioneel</a:t>
            </a:r>
            <a:r>
              <a:rPr lang="en-US" altLang="en-US" dirty="0"/>
              <a:t>)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14158AB7-D38E-4AA2-B764-531F9892008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66951" y="2644575"/>
            <a:ext cx="2348048" cy="50805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EAF83613-C2FD-4EA5-A7AF-D53EEFBC50E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26159" y="1690688"/>
            <a:ext cx="4818131" cy="35895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3320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Pearson New VI colors">
      <a:dk1>
        <a:srgbClr val="000000"/>
      </a:dk1>
      <a:lt1>
        <a:srgbClr val="FFFFFF"/>
      </a:lt1>
      <a:dk2>
        <a:srgbClr val="002F56"/>
      </a:dk2>
      <a:lt2>
        <a:srgbClr val="DEE1E1"/>
      </a:lt2>
      <a:accent1>
        <a:srgbClr val="D2DA0D"/>
      </a:accent1>
      <a:accent2>
        <a:srgbClr val="94E6E9"/>
      </a:accent2>
      <a:accent3>
        <a:srgbClr val="FFBA1C"/>
      </a:accent3>
      <a:accent4>
        <a:srgbClr val="FF7479"/>
      </a:accent4>
      <a:accent5>
        <a:srgbClr val="83BD00"/>
      </a:accent5>
      <a:accent6>
        <a:srgbClr val="11B2A5"/>
      </a:accent6>
      <a:hlink>
        <a:srgbClr val="007FA3"/>
      </a:hlink>
      <a:folHlink>
        <a:srgbClr val="9D007E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4" id="{5C88237D-8817-144F-BF7C-A60170470934}" vid="{7B8DA1B8-EF55-E844-B6B8-5DBFC66AD915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D580C7B1D71C04F8C741635E77ACA5A" ma:contentTypeVersion="12" ma:contentTypeDescription="Create a new document." ma:contentTypeScope="" ma:versionID="ab60eaddce8dc9a6470f25800105c770">
  <xsd:schema xmlns:xsd="http://www.w3.org/2001/XMLSchema" xmlns:xs="http://www.w3.org/2001/XMLSchema" xmlns:p="http://schemas.microsoft.com/office/2006/metadata/properties" xmlns:ns2="c63c7e9d-5753-40a8-893f-94a0eba9e768" xmlns:ns3="97d69847-0e99-4011-9b66-a4245208547e" targetNamespace="http://schemas.microsoft.com/office/2006/metadata/properties" ma:root="true" ma:fieldsID="d713204c87bc16ad1ed79aff0acdac9a" ns2:_="" ns3:_="">
    <xsd:import namespace="c63c7e9d-5753-40a8-893f-94a0eba9e768"/>
    <xsd:import namespace="97d69847-0e99-4011-9b66-a4245208547e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  <xsd:element ref="ns3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63c7e9d-5753-40a8-893f-94a0eba9e768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7d69847-0e99-4011-9b66-a4245208547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7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8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19" nillable="true" ma:displayName="Length (seconds)" ma:internalName="MediaLengthInSeconds" ma:readOnly="tru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3E928DE1-D706-4DCF-8D26-42FB2DEE4EAB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3C604858-2DE5-4436-A23F-6431A6FDDC4A}">
  <ds:schemaRefs>
    <ds:schemaRef ds:uri="c63c7e9d-5753-40a8-893f-94a0eba9e768"/>
    <ds:schemaRef ds:uri="http://purl.org/dc/dcmitype/"/>
    <ds:schemaRef ds:uri="97d69847-0e99-4011-9b66-a4245208547e"/>
    <ds:schemaRef ds:uri="http://purl.org/dc/terms/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openxmlformats.org/package/2006/metadata/core-properties"/>
    <ds:schemaRef ds:uri="http://schemas.microsoft.com/office/2006/metadata/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5B83AE84-4414-4E18-9B80-0FC8CFC82C2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63c7e9d-5753-40a8-893f-94a0eba9e768"/>
    <ds:schemaRef ds:uri="97d69847-0e99-4011-9b66-a4245208547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6978</TotalTime>
  <Words>500</Words>
  <Application>Microsoft Office PowerPoint</Application>
  <PresentationFormat>Widescreen</PresentationFormat>
  <Paragraphs>140</Paragraphs>
  <Slides>20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6" baseType="lpstr">
      <vt:lpstr>Arial</vt:lpstr>
      <vt:lpstr>Calibri</vt:lpstr>
      <vt:lpstr>Open Sans</vt:lpstr>
      <vt:lpstr>Open Sans Light</vt:lpstr>
      <vt:lpstr>Open Sans Semibold</vt:lpstr>
      <vt:lpstr>Office Theme</vt:lpstr>
      <vt:lpstr>MyLab</vt:lpstr>
      <vt:lpstr>MyLab?</vt:lpstr>
      <vt:lpstr>Inhoud</vt:lpstr>
      <vt:lpstr>PowerPoint Presentation</vt:lpstr>
      <vt:lpstr>Naam instelling</vt:lpstr>
      <vt:lpstr>Stap 1: Ga naar iml.pearson.com</vt:lpstr>
      <vt:lpstr>Stap 2: Maak een nieuw account aan</vt:lpstr>
      <vt:lpstr>Stap 2: Maak een nieuw account aan</vt:lpstr>
      <vt:lpstr>Stap 3: Voer een Klassencode in (optioneel)</vt:lpstr>
      <vt:lpstr>Stap 3: Voer een Klascode in (optioneel)</vt:lpstr>
      <vt:lpstr>Recap</vt:lpstr>
      <vt:lpstr>PowerPoint Presentation</vt:lpstr>
      <vt:lpstr>Wat vind je in MyLab</vt:lpstr>
      <vt:lpstr>Wat vind je in MyLab</vt:lpstr>
      <vt:lpstr>Wat vind je in MyLab</vt:lpstr>
      <vt:lpstr>Wat vind je in MyLab</vt:lpstr>
      <vt:lpstr>PowerPoint Presentation</vt:lpstr>
      <vt:lpstr>Instructievideo’s</vt:lpstr>
      <vt:lpstr>Technische ondersteuning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Abraham, Stacey</dc:creator>
  <cp:lastModifiedBy>Phillipson, Remco</cp:lastModifiedBy>
  <cp:revision>64</cp:revision>
  <dcterms:created xsi:type="dcterms:W3CDTF">2021-02-03T20:14:39Z</dcterms:created>
  <dcterms:modified xsi:type="dcterms:W3CDTF">2021-09-01T13:12:23Z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0x010100ED580C7B1D71C04F8C741635E77ACA5A</vt:lpwstr>
  </property>
</Properties>
</file>