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11309350" cx="20104100"/>
  <p:notesSz cx="20104100" cy="11309350"/>
  <p:embeddedFontLst>
    <p:embeddedFont>
      <p:font typeface="Open Sans Ligh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00DA85A9-3841-4E35-8493-559CF6E2C74A}">
  <a:tblStyle styleId="{00DA85A9-3841-4E35-8493-559CF6E2C7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Light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OpenSansLight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OpenSansLight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OpenSansLight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8712200" cy="565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1387138" y="0"/>
            <a:ext cx="8712200" cy="565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281738" y="847725"/>
            <a:ext cx="7540625" cy="42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2009775" y="5372100"/>
            <a:ext cx="16084549" cy="5089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742613"/>
            <a:ext cx="8712200" cy="565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1387138" y="10742613"/>
            <a:ext cx="8712200" cy="565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2009775" y="5372100"/>
            <a:ext cx="16084549" cy="50895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6281738" y="847725"/>
            <a:ext cx="7540625" cy="42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4bcd545b33c3e8a7_21:notes"/>
          <p:cNvSpPr txBox="1"/>
          <p:nvPr>
            <p:ph idx="1" type="body"/>
          </p:nvPr>
        </p:nvSpPr>
        <p:spPr>
          <a:xfrm>
            <a:off x="2009775" y="5372100"/>
            <a:ext cx="16084500" cy="5089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4bcd545b33c3e8a7_21:notes"/>
          <p:cNvSpPr/>
          <p:nvPr>
            <p:ph idx="2" type="sldImg"/>
          </p:nvPr>
        </p:nvSpPr>
        <p:spPr>
          <a:xfrm>
            <a:off x="6281738" y="847725"/>
            <a:ext cx="7540500" cy="4241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/>
          <p:nvPr>
            <p:ph idx="1" type="body"/>
          </p:nvPr>
        </p:nvSpPr>
        <p:spPr>
          <a:xfrm>
            <a:off x="2009775" y="5372100"/>
            <a:ext cx="16084549" cy="50895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9:notes"/>
          <p:cNvSpPr/>
          <p:nvPr>
            <p:ph idx="2" type="sldImg"/>
          </p:nvPr>
        </p:nvSpPr>
        <p:spPr>
          <a:xfrm>
            <a:off x="6281738" y="847725"/>
            <a:ext cx="7540625" cy="42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2009775" y="5372100"/>
            <a:ext cx="16084549" cy="50895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:notes"/>
          <p:cNvSpPr/>
          <p:nvPr>
            <p:ph idx="2" type="sldImg"/>
          </p:nvPr>
        </p:nvSpPr>
        <p:spPr>
          <a:xfrm>
            <a:off x="6281738" y="847725"/>
            <a:ext cx="7540625" cy="42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2009775" y="5372100"/>
            <a:ext cx="16084549" cy="50895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3:notes"/>
          <p:cNvSpPr/>
          <p:nvPr>
            <p:ph idx="2" type="sldImg"/>
          </p:nvPr>
        </p:nvSpPr>
        <p:spPr>
          <a:xfrm>
            <a:off x="6281738" y="847725"/>
            <a:ext cx="7540625" cy="42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2009775" y="5372100"/>
            <a:ext cx="16084549" cy="50895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6281738" y="847725"/>
            <a:ext cx="7540625" cy="42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4bcd545b33c3e8a7_3:notes"/>
          <p:cNvSpPr txBox="1"/>
          <p:nvPr>
            <p:ph idx="1" type="body"/>
          </p:nvPr>
        </p:nvSpPr>
        <p:spPr>
          <a:xfrm>
            <a:off x="2009775" y="5372100"/>
            <a:ext cx="16084500" cy="5089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4bcd545b33c3e8a7_3:notes"/>
          <p:cNvSpPr/>
          <p:nvPr>
            <p:ph idx="2" type="sldImg"/>
          </p:nvPr>
        </p:nvSpPr>
        <p:spPr>
          <a:xfrm>
            <a:off x="6281738" y="847725"/>
            <a:ext cx="7540500" cy="4241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2009775" y="5372100"/>
            <a:ext cx="16084549" cy="50895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/>
          <p:nvPr>
            <p:ph idx="2" type="sldImg"/>
          </p:nvPr>
        </p:nvSpPr>
        <p:spPr>
          <a:xfrm>
            <a:off x="6281738" y="847725"/>
            <a:ext cx="7540625" cy="42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 txBox="1"/>
          <p:nvPr>
            <p:ph idx="1" type="body"/>
          </p:nvPr>
        </p:nvSpPr>
        <p:spPr>
          <a:xfrm>
            <a:off x="2009775" y="5372100"/>
            <a:ext cx="16084549" cy="508952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6:notes"/>
          <p:cNvSpPr/>
          <p:nvPr>
            <p:ph idx="2" type="sldImg"/>
          </p:nvPr>
        </p:nvSpPr>
        <p:spPr>
          <a:xfrm>
            <a:off x="6281738" y="847725"/>
            <a:ext cx="7540625" cy="4241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4bcd545b33c3e8a7_9:notes"/>
          <p:cNvSpPr txBox="1"/>
          <p:nvPr>
            <p:ph idx="1" type="body"/>
          </p:nvPr>
        </p:nvSpPr>
        <p:spPr>
          <a:xfrm>
            <a:off x="2009775" y="5372100"/>
            <a:ext cx="16084500" cy="5089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4bcd545b33c3e8a7_9:notes"/>
          <p:cNvSpPr/>
          <p:nvPr>
            <p:ph idx="2" type="sldImg"/>
          </p:nvPr>
        </p:nvSpPr>
        <p:spPr>
          <a:xfrm>
            <a:off x="6281738" y="847725"/>
            <a:ext cx="7540500" cy="4241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4bcd545b33c3e8a7_15:notes"/>
          <p:cNvSpPr txBox="1"/>
          <p:nvPr>
            <p:ph idx="1" type="body"/>
          </p:nvPr>
        </p:nvSpPr>
        <p:spPr>
          <a:xfrm>
            <a:off x="2009775" y="5372100"/>
            <a:ext cx="16084500" cy="5089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g4bcd545b33c3e8a7_15:notes"/>
          <p:cNvSpPr/>
          <p:nvPr>
            <p:ph idx="2" type="sldImg"/>
          </p:nvPr>
        </p:nvSpPr>
        <p:spPr>
          <a:xfrm>
            <a:off x="6281738" y="847725"/>
            <a:ext cx="7540500" cy="4241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showMasterSp="0" type="obj">
  <p:cSld name="OBJECT"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0" y="0"/>
            <a:ext cx="20104101" cy="7910093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14793834" y="8800629"/>
            <a:ext cx="1109980" cy="1217295"/>
          </a:xfrm>
          <a:custGeom>
            <a:rect b="b" l="l" r="r" t="t"/>
            <a:pathLst>
              <a:path extrusionOk="0" h="1217295" w="1109980">
                <a:moveTo>
                  <a:pt x="567233" y="0"/>
                </a:moveTo>
                <a:lnTo>
                  <a:pt x="523258" y="2539"/>
                </a:lnTo>
                <a:lnTo>
                  <a:pt x="479648" y="8526"/>
                </a:lnTo>
                <a:lnTo>
                  <a:pt x="436597" y="17965"/>
                </a:lnTo>
                <a:lnTo>
                  <a:pt x="394295" y="30862"/>
                </a:lnTo>
                <a:lnTo>
                  <a:pt x="352937" y="47222"/>
                </a:lnTo>
                <a:lnTo>
                  <a:pt x="312714" y="67051"/>
                </a:lnTo>
                <a:lnTo>
                  <a:pt x="273818" y="90355"/>
                </a:lnTo>
                <a:lnTo>
                  <a:pt x="236443" y="117140"/>
                </a:lnTo>
                <a:lnTo>
                  <a:pt x="200781" y="147410"/>
                </a:lnTo>
                <a:lnTo>
                  <a:pt x="167024" y="181172"/>
                </a:lnTo>
                <a:lnTo>
                  <a:pt x="135364" y="218432"/>
                </a:lnTo>
                <a:lnTo>
                  <a:pt x="105995" y="259194"/>
                </a:lnTo>
                <a:lnTo>
                  <a:pt x="79108" y="303465"/>
                </a:lnTo>
                <a:lnTo>
                  <a:pt x="54896" y="351250"/>
                </a:lnTo>
                <a:lnTo>
                  <a:pt x="38867" y="390362"/>
                </a:lnTo>
                <a:lnTo>
                  <a:pt x="25536" y="432015"/>
                </a:lnTo>
                <a:lnTo>
                  <a:pt x="14944" y="475823"/>
                </a:lnTo>
                <a:lnTo>
                  <a:pt x="7130" y="521398"/>
                </a:lnTo>
                <a:lnTo>
                  <a:pt x="2135" y="568353"/>
                </a:lnTo>
                <a:lnTo>
                  <a:pt x="0" y="616302"/>
                </a:lnTo>
                <a:lnTo>
                  <a:pt x="764" y="664857"/>
                </a:lnTo>
                <a:lnTo>
                  <a:pt x="4467" y="713631"/>
                </a:lnTo>
                <a:lnTo>
                  <a:pt x="11151" y="762238"/>
                </a:lnTo>
                <a:lnTo>
                  <a:pt x="20856" y="810289"/>
                </a:lnTo>
                <a:lnTo>
                  <a:pt x="33621" y="857398"/>
                </a:lnTo>
                <a:lnTo>
                  <a:pt x="49488" y="903178"/>
                </a:lnTo>
                <a:lnTo>
                  <a:pt x="68495" y="947242"/>
                </a:lnTo>
                <a:lnTo>
                  <a:pt x="90685" y="989203"/>
                </a:lnTo>
                <a:lnTo>
                  <a:pt x="116096" y="1028673"/>
                </a:lnTo>
                <a:lnTo>
                  <a:pt x="144769" y="1065266"/>
                </a:lnTo>
                <a:lnTo>
                  <a:pt x="176745" y="1098595"/>
                </a:lnTo>
                <a:lnTo>
                  <a:pt x="212064" y="1128272"/>
                </a:lnTo>
                <a:lnTo>
                  <a:pt x="250766" y="1153910"/>
                </a:lnTo>
                <a:lnTo>
                  <a:pt x="289765" y="1174186"/>
                </a:lnTo>
                <a:lnTo>
                  <a:pt x="329872" y="1190438"/>
                </a:lnTo>
                <a:lnTo>
                  <a:pt x="370881" y="1202747"/>
                </a:lnTo>
                <a:lnTo>
                  <a:pt x="412587" y="1211191"/>
                </a:lnTo>
                <a:lnTo>
                  <a:pt x="454785" y="1215850"/>
                </a:lnTo>
                <a:lnTo>
                  <a:pt x="497269" y="1216804"/>
                </a:lnTo>
                <a:lnTo>
                  <a:pt x="539835" y="1214132"/>
                </a:lnTo>
                <a:lnTo>
                  <a:pt x="582277" y="1207915"/>
                </a:lnTo>
                <a:lnTo>
                  <a:pt x="624390" y="1198231"/>
                </a:lnTo>
                <a:lnTo>
                  <a:pt x="665969" y="1185161"/>
                </a:lnTo>
                <a:lnTo>
                  <a:pt x="706808" y="1168783"/>
                </a:lnTo>
                <a:lnTo>
                  <a:pt x="746702" y="1149178"/>
                </a:lnTo>
                <a:lnTo>
                  <a:pt x="785446" y="1126425"/>
                </a:lnTo>
                <a:lnTo>
                  <a:pt x="822835" y="1100603"/>
                </a:lnTo>
                <a:lnTo>
                  <a:pt x="858664" y="1071793"/>
                </a:lnTo>
                <a:lnTo>
                  <a:pt x="892727" y="1040074"/>
                </a:lnTo>
                <a:lnTo>
                  <a:pt x="924819" y="1005525"/>
                </a:lnTo>
                <a:lnTo>
                  <a:pt x="954735" y="968226"/>
                </a:lnTo>
                <a:lnTo>
                  <a:pt x="982270" y="928257"/>
                </a:lnTo>
                <a:lnTo>
                  <a:pt x="1007218" y="885697"/>
                </a:lnTo>
                <a:lnTo>
                  <a:pt x="1032271" y="835891"/>
                </a:lnTo>
                <a:lnTo>
                  <a:pt x="1053774" y="786276"/>
                </a:lnTo>
                <a:lnTo>
                  <a:pt x="1071757" y="736986"/>
                </a:lnTo>
                <a:lnTo>
                  <a:pt x="1086251" y="688154"/>
                </a:lnTo>
                <a:lnTo>
                  <a:pt x="1097289" y="639914"/>
                </a:lnTo>
                <a:lnTo>
                  <a:pt x="1104900" y="592400"/>
                </a:lnTo>
                <a:lnTo>
                  <a:pt x="1109115" y="545745"/>
                </a:lnTo>
                <a:lnTo>
                  <a:pt x="1109967" y="500083"/>
                </a:lnTo>
                <a:lnTo>
                  <a:pt x="1107486" y="455548"/>
                </a:lnTo>
                <a:lnTo>
                  <a:pt x="1101704" y="412273"/>
                </a:lnTo>
                <a:lnTo>
                  <a:pt x="1092650" y="370392"/>
                </a:lnTo>
                <a:lnTo>
                  <a:pt x="1080357" y="330039"/>
                </a:lnTo>
                <a:lnTo>
                  <a:pt x="1064856" y="291348"/>
                </a:lnTo>
                <a:lnTo>
                  <a:pt x="1046178" y="254451"/>
                </a:lnTo>
                <a:lnTo>
                  <a:pt x="1024353" y="219483"/>
                </a:lnTo>
                <a:lnTo>
                  <a:pt x="999413" y="186577"/>
                </a:lnTo>
                <a:lnTo>
                  <a:pt x="971390" y="155867"/>
                </a:lnTo>
                <a:lnTo>
                  <a:pt x="940313" y="127488"/>
                </a:lnTo>
                <a:lnTo>
                  <a:pt x="906215" y="101571"/>
                </a:lnTo>
                <a:lnTo>
                  <a:pt x="869127" y="78252"/>
                </a:lnTo>
                <a:lnTo>
                  <a:pt x="827982" y="56823"/>
                </a:lnTo>
                <a:lnTo>
                  <a:pt x="785856" y="38802"/>
                </a:lnTo>
                <a:lnTo>
                  <a:pt x="742940" y="24193"/>
                </a:lnTo>
                <a:lnTo>
                  <a:pt x="699427" y="13003"/>
                </a:lnTo>
                <a:lnTo>
                  <a:pt x="655510" y="5237"/>
                </a:lnTo>
                <a:lnTo>
                  <a:pt x="611381" y="900"/>
                </a:lnTo>
                <a:lnTo>
                  <a:pt x="567233" y="0"/>
                </a:lnTo>
                <a:close/>
              </a:path>
            </a:pathLst>
          </a:custGeom>
          <a:solidFill>
            <a:srgbClr val="008FB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14991395" y="9016169"/>
            <a:ext cx="725170" cy="825500"/>
          </a:xfrm>
          <a:custGeom>
            <a:rect b="b" l="l" r="r" t="t"/>
            <a:pathLst>
              <a:path extrusionOk="0" h="825500" w="725169">
                <a:moveTo>
                  <a:pt x="308911" y="715437"/>
                </a:moveTo>
                <a:lnTo>
                  <a:pt x="305864" y="715437"/>
                </a:lnTo>
                <a:lnTo>
                  <a:pt x="293459" y="717117"/>
                </a:lnTo>
                <a:lnTo>
                  <a:pt x="262001" y="740117"/>
                </a:lnTo>
                <a:lnTo>
                  <a:pt x="251099" y="771982"/>
                </a:lnTo>
                <a:lnTo>
                  <a:pt x="251760" y="783195"/>
                </a:lnTo>
                <a:lnTo>
                  <a:pt x="273135" y="816169"/>
                </a:lnTo>
                <a:lnTo>
                  <a:pt x="301246" y="825236"/>
                </a:lnTo>
                <a:lnTo>
                  <a:pt x="307874" y="825236"/>
                </a:lnTo>
                <a:lnTo>
                  <a:pt x="345391" y="812712"/>
                </a:lnTo>
                <a:lnTo>
                  <a:pt x="363360" y="774357"/>
                </a:lnTo>
                <a:lnTo>
                  <a:pt x="361726" y="761266"/>
                </a:lnTo>
                <a:lnTo>
                  <a:pt x="340512" y="728411"/>
                </a:lnTo>
                <a:lnTo>
                  <a:pt x="308911" y="715437"/>
                </a:lnTo>
                <a:close/>
              </a:path>
              <a:path extrusionOk="0" h="825500" w="725169">
                <a:moveTo>
                  <a:pt x="317376" y="210853"/>
                </a:moveTo>
                <a:lnTo>
                  <a:pt x="251743" y="231038"/>
                </a:lnTo>
                <a:lnTo>
                  <a:pt x="238993" y="272894"/>
                </a:lnTo>
                <a:lnTo>
                  <a:pt x="239591" y="311997"/>
                </a:lnTo>
                <a:lnTo>
                  <a:pt x="240848" y="372445"/>
                </a:lnTo>
                <a:lnTo>
                  <a:pt x="242390" y="438232"/>
                </a:lnTo>
                <a:lnTo>
                  <a:pt x="244251" y="510615"/>
                </a:lnTo>
                <a:lnTo>
                  <a:pt x="245836" y="567079"/>
                </a:lnTo>
                <a:lnTo>
                  <a:pt x="247261" y="610787"/>
                </a:lnTo>
                <a:lnTo>
                  <a:pt x="251936" y="650819"/>
                </a:lnTo>
                <a:lnTo>
                  <a:pt x="282807" y="673449"/>
                </a:lnTo>
                <a:lnTo>
                  <a:pt x="285477" y="673700"/>
                </a:lnTo>
                <a:lnTo>
                  <a:pt x="286848" y="673700"/>
                </a:lnTo>
                <a:lnTo>
                  <a:pt x="328900" y="665299"/>
                </a:lnTo>
                <a:lnTo>
                  <a:pt x="360072" y="641052"/>
                </a:lnTo>
                <a:lnTo>
                  <a:pt x="367869" y="596546"/>
                </a:lnTo>
                <a:lnTo>
                  <a:pt x="369831" y="563242"/>
                </a:lnTo>
                <a:lnTo>
                  <a:pt x="417116" y="561057"/>
                </a:lnTo>
                <a:lnTo>
                  <a:pt x="463729" y="555094"/>
                </a:lnTo>
                <a:lnTo>
                  <a:pt x="508690" y="544961"/>
                </a:lnTo>
                <a:lnTo>
                  <a:pt x="551020" y="530266"/>
                </a:lnTo>
                <a:lnTo>
                  <a:pt x="589741" y="510615"/>
                </a:lnTo>
                <a:lnTo>
                  <a:pt x="625890" y="484375"/>
                </a:lnTo>
                <a:lnTo>
                  <a:pt x="373684" y="484375"/>
                </a:lnTo>
                <a:lnTo>
                  <a:pt x="375801" y="436410"/>
                </a:lnTo>
                <a:lnTo>
                  <a:pt x="377077" y="404020"/>
                </a:lnTo>
                <a:lnTo>
                  <a:pt x="378071" y="370449"/>
                </a:lnTo>
                <a:lnTo>
                  <a:pt x="379150" y="326924"/>
                </a:lnTo>
                <a:lnTo>
                  <a:pt x="380687" y="285737"/>
                </a:lnTo>
                <a:lnTo>
                  <a:pt x="380126" y="251312"/>
                </a:lnTo>
                <a:lnTo>
                  <a:pt x="372061" y="226331"/>
                </a:lnTo>
                <a:lnTo>
                  <a:pt x="351088" y="213481"/>
                </a:lnTo>
                <a:lnTo>
                  <a:pt x="317376" y="210853"/>
                </a:lnTo>
                <a:close/>
              </a:path>
              <a:path extrusionOk="0" h="825500" w="725169">
                <a:moveTo>
                  <a:pt x="645600" y="95977"/>
                </a:moveTo>
                <a:lnTo>
                  <a:pt x="382480" y="95977"/>
                </a:lnTo>
                <a:lnTo>
                  <a:pt x="442475" y="101397"/>
                </a:lnTo>
                <a:lnTo>
                  <a:pt x="493846" y="116452"/>
                </a:lnTo>
                <a:lnTo>
                  <a:pt x="536371" y="139332"/>
                </a:lnTo>
                <a:lnTo>
                  <a:pt x="569830" y="168226"/>
                </a:lnTo>
                <a:lnTo>
                  <a:pt x="594002" y="201324"/>
                </a:lnTo>
                <a:lnTo>
                  <a:pt x="608667" y="236817"/>
                </a:lnTo>
                <a:lnTo>
                  <a:pt x="613605" y="272894"/>
                </a:lnTo>
                <a:lnTo>
                  <a:pt x="608906" y="319808"/>
                </a:lnTo>
                <a:lnTo>
                  <a:pt x="594951" y="360633"/>
                </a:lnTo>
                <a:lnTo>
                  <a:pt x="571948" y="395707"/>
                </a:lnTo>
                <a:lnTo>
                  <a:pt x="540108" y="425369"/>
                </a:lnTo>
                <a:lnTo>
                  <a:pt x="499639" y="449957"/>
                </a:lnTo>
                <a:lnTo>
                  <a:pt x="441444" y="473315"/>
                </a:lnTo>
                <a:lnTo>
                  <a:pt x="373684" y="484375"/>
                </a:lnTo>
                <a:lnTo>
                  <a:pt x="625890" y="484375"/>
                </a:lnTo>
                <a:lnTo>
                  <a:pt x="666934" y="444208"/>
                </a:lnTo>
                <a:lnTo>
                  <a:pt x="693825" y="404614"/>
                </a:lnTo>
                <a:lnTo>
                  <a:pt x="712556" y="361914"/>
                </a:lnTo>
                <a:lnTo>
                  <a:pt x="722858" y="316976"/>
                </a:lnTo>
                <a:lnTo>
                  <a:pt x="724688" y="264729"/>
                </a:lnTo>
                <a:lnTo>
                  <a:pt x="716393" y="210962"/>
                </a:lnTo>
                <a:lnTo>
                  <a:pt x="697016" y="159658"/>
                </a:lnTo>
                <a:lnTo>
                  <a:pt x="665603" y="114803"/>
                </a:lnTo>
                <a:lnTo>
                  <a:pt x="664891" y="114081"/>
                </a:lnTo>
                <a:lnTo>
                  <a:pt x="645600" y="95977"/>
                </a:lnTo>
                <a:close/>
              </a:path>
              <a:path extrusionOk="0" h="825500" w="725169">
                <a:moveTo>
                  <a:pt x="388049" y="0"/>
                </a:moveTo>
                <a:lnTo>
                  <a:pt x="348836" y="94"/>
                </a:lnTo>
                <a:lnTo>
                  <a:pt x="295503" y="4710"/>
                </a:lnTo>
                <a:lnTo>
                  <a:pt x="247848" y="14719"/>
                </a:lnTo>
                <a:lnTo>
                  <a:pt x="205191" y="28641"/>
                </a:lnTo>
                <a:lnTo>
                  <a:pt x="166852" y="44995"/>
                </a:lnTo>
                <a:lnTo>
                  <a:pt x="132151" y="62302"/>
                </a:lnTo>
                <a:lnTo>
                  <a:pt x="97217" y="83901"/>
                </a:lnTo>
                <a:lnTo>
                  <a:pt x="66035" y="108557"/>
                </a:lnTo>
                <a:lnTo>
                  <a:pt x="22866" y="152080"/>
                </a:lnTo>
                <a:lnTo>
                  <a:pt x="0" y="200043"/>
                </a:lnTo>
                <a:lnTo>
                  <a:pt x="2751" y="219314"/>
                </a:lnTo>
                <a:lnTo>
                  <a:pt x="12782" y="231104"/>
                </a:lnTo>
                <a:lnTo>
                  <a:pt x="27485" y="235888"/>
                </a:lnTo>
                <a:lnTo>
                  <a:pt x="42833" y="235047"/>
                </a:lnTo>
                <a:lnTo>
                  <a:pt x="54802" y="229963"/>
                </a:lnTo>
                <a:lnTo>
                  <a:pt x="63918" y="222433"/>
                </a:lnTo>
                <a:lnTo>
                  <a:pt x="76557" y="210853"/>
                </a:lnTo>
                <a:lnTo>
                  <a:pt x="84078" y="203910"/>
                </a:lnTo>
                <a:lnTo>
                  <a:pt x="95691" y="193807"/>
                </a:lnTo>
                <a:lnTo>
                  <a:pt x="131722" y="165713"/>
                </a:lnTo>
                <a:lnTo>
                  <a:pt x="168987" y="141759"/>
                </a:lnTo>
                <a:lnTo>
                  <a:pt x="210091" y="122376"/>
                </a:lnTo>
                <a:lnTo>
                  <a:pt x="257638" y="107998"/>
                </a:lnTo>
                <a:lnTo>
                  <a:pt x="314233" y="99054"/>
                </a:lnTo>
                <a:lnTo>
                  <a:pt x="382480" y="95977"/>
                </a:lnTo>
                <a:lnTo>
                  <a:pt x="645600" y="95977"/>
                </a:lnTo>
                <a:lnTo>
                  <a:pt x="621390" y="73257"/>
                </a:lnTo>
                <a:lnTo>
                  <a:pt x="574810" y="43333"/>
                </a:lnTo>
                <a:lnTo>
                  <a:pt x="526668" y="22678"/>
                </a:lnTo>
                <a:lnTo>
                  <a:pt x="478482" y="9659"/>
                </a:lnTo>
                <a:lnTo>
                  <a:pt x="431770" y="2644"/>
                </a:lnTo>
                <a:lnTo>
                  <a:pt x="3880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16973106" y="9279948"/>
            <a:ext cx="360045" cy="410209"/>
          </a:xfrm>
          <a:custGeom>
            <a:rect b="b" l="l" r="r" t="t"/>
            <a:pathLst>
              <a:path extrusionOk="0" h="410209" w="360044">
                <a:moveTo>
                  <a:pt x="257194" y="21852"/>
                </a:moveTo>
                <a:lnTo>
                  <a:pt x="157828" y="21852"/>
                </a:lnTo>
                <a:lnTo>
                  <a:pt x="189357" y="27443"/>
                </a:lnTo>
                <a:lnTo>
                  <a:pt x="211044" y="44837"/>
                </a:lnTo>
                <a:lnTo>
                  <a:pt x="223562" y="74972"/>
                </a:lnTo>
                <a:lnTo>
                  <a:pt x="227585" y="118782"/>
                </a:lnTo>
                <a:lnTo>
                  <a:pt x="227585" y="170487"/>
                </a:lnTo>
                <a:lnTo>
                  <a:pt x="142532" y="191532"/>
                </a:lnTo>
                <a:lnTo>
                  <a:pt x="99674" y="205006"/>
                </a:lnTo>
                <a:lnTo>
                  <a:pt x="60821" y="222587"/>
                </a:lnTo>
                <a:lnTo>
                  <a:pt x="29145" y="245882"/>
                </a:lnTo>
                <a:lnTo>
                  <a:pt x="7814" y="276496"/>
                </a:lnTo>
                <a:lnTo>
                  <a:pt x="0" y="316033"/>
                </a:lnTo>
                <a:lnTo>
                  <a:pt x="5607" y="349396"/>
                </a:lnTo>
                <a:lnTo>
                  <a:pt x="23860" y="379599"/>
                </a:lnTo>
                <a:lnTo>
                  <a:pt x="56905" y="401494"/>
                </a:lnTo>
                <a:lnTo>
                  <a:pt x="106887" y="409937"/>
                </a:lnTo>
                <a:lnTo>
                  <a:pt x="138905" y="406173"/>
                </a:lnTo>
                <a:lnTo>
                  <a:pt x="170417" y="394707"/>
                </a:lnTo>
                <a:lnTo>
                  <a:pt x="201296" y="375278"/>
                </a:lnTo>
                <a:lnTo>
                  <a:pt x="206770" y="370252"/>
                </a:lnTo>
                <a:lnTo>
                  <a:pt x="144666" y="370252"/>
                </a:lnTo>
                <a:lnTo>
                  <a:pt x="114095" y="363983"/>
                </a:lnTo>
                <a:lnTo>
                  <a:pt x="95527" y="347865"/>
                </a:lnTo>
                <a:lnTo>
                  <a:pt x="86322" y="325927"/>
                </a:lnTo>
                <a:lnTo>
                  <a:pt x="83840" y="302201"/>
                </a:lnTo>
                <a:lnTo>
                  <a:pt x="91583" y="267566"/>
                </a:lnTo>
                <a:lnTo>
                  <a:pt x="116466" y="239217"/>
                </a:lnTo>
                <a:lnTo>
                  <a:pt x="160973" y="215595"/>
                </a:lnTo>
                <a:lnTo>
                  <a:pt x="227585" y="195136"/>
                </a:lnTo>
                <a:lnTo>
                  <a:pt x="305489" y="195136"/>
                </a:lnTo>
                <a:lnTo>
                  <a:pt x="305489" y="120468"/>
                </a:lnTo>
                <a:lnTo>
                  <a:pt x="299779" y="77240"/>
                </a:lnTo>
                <a:lnTo>
                  <a:pt x="282690" y="43526"/>
                </a:lnTo>
                <a:lnTo>
                  <a:pt x="257194" y="21852"/>
                </a:lnTo>
                <a:close/>
              </a:path>
              <a:path extrusionOk="0" h="410209" w="360044">
                <a:moveTo>
                  <a:pt x="306591" y="347624"/>
                </a:moveTo>
                <a:lnTo>
                  <a:pt x="231418" y="347624"/>
                </a:lnTo>
                <a:lnTo>
                  <a:pt x="237114" y="376466"/>
                </a:lnTo>
                <a:lnTo>
                  <a:pt x="248963" y="395763"/>
                </a:lnTo>
                <a:lnTo>
                  <a:pt x="267748" y="406569"/>
                </a:lnTo>
                <a:lnTo>
                  <a:pt x="294254" y="409937"/>
                </a:lnTo>
                <a:lnTo>
                  <a:pt x="309973" y="408793"/>
                </a:lnTo>
                <a:lnTo>
                  <a:pt x="352211" y="395037"/>
                </a:lnTo>
                <a:lnTo>
                  <a:pt x="359791" y="387079"/>
                </a:lnTo>
                <a:lnTo>
                  <a:pt x="357089" y="379121"/>
                </a:lnTo>
                <a:lnTo>
                  <a:pt x="334159" y="379121"/>
                </a:lnTo>
                <a:lnTo>
                  <a:pt x="320398" y="375805"/>
                </a:lnTo>
                <a:lnTo>
                  <a:pt x="311574" y="366371"/>
                </a:lnTo>
                <a:lnTo>
                  <a:pt x="306875" y="351587"/>
                </a:lnTo>
                <a:lnTo>
                  <a:pt x="306591" y="347624"/>
                </a:lnTo>
                <a:close/>
              </a:path>
              <a:path extrusionOk="0" h="410209" w="360044">
                <a:moveTo>
                  <a:pt x="351142" y="376241"/>
                </a:moveTo>
                <a:lnTo>
                  <a:pt x="342211" y="377917"/>
                </a:lnTo>
                <a:lnTo>
                  <a:pt x="338001" y="379121"/>
                </a:lnTo>
                <a:lnTo>
                  <a:pt x="357089" y="379121"/>
                </a:lnTo>
                <a:lnTo>
                  <a:pt x="356169" y="376409"/>
                </a:lnTo>
                <a:lnTo>
                  <a:pt x="351142" y="376241"/>
                </a:lnTo>
                <a:close/>
              </a:path>
              <a:path extrusionOk="0" h="410209" w="360044">
                <a:moveTo>
                  <a:pt x="305489" y="195136"/>
                </a:moveTo>
                <a:lnTo>
                  <a:pt x="227585" y="195136"/>
                </a:lnTo>
                <a:lnTo>
                  <a:pt x="227585" y="317154"/>
                </a:lnTo>
                <a:lnTo>
                  <a:pt x="215894" y="331789"/>
                </a:lnTo>
                <a:lnTo>
                  <a:pt x="196998" y="349338"/>
                </a:lnTo>
                <a:lnTo>
                  <a:pt x="172666" y="364068"/>
                </a:lnTo>
                <a:lnTo>
                  <a:pt x="144666" y="370252"/>
                </a:lnTo>
                <a:lnTo>
                  <a:pt x="206770" y="370252"/>
                </a:lnTo>
                <a:lnTo>
                  <a:pt x="231418" y="347624"/>
                </a:lnTo>
                <a:lnTo>
                  <a:pt x="306591" y="347624"/>
                </a:lnTo>
                <a:lnTo>
                  <a:pt x="305489" y="332221"/>
                </a:lnTo>
                <a:lnTo>
                  <a:pt x="305489" y="195136"/>
                </a:lnTo>
                <a:close/>
              </a:path>
              <a:path extrusionOk="0" h="410209" w="360044">
                <a:moveTo>
                  <a:pt x="163786" y="0"/>
                </a:moveTo>
                <a:lnTo>
                  <a:pt x="104783" y="7023"/>
                </a:lnTo>
                <a:lnTo>
                  <a:pt x="57098" y="26292"/>
                </a:lnTo>
                <a:lnTo>
                  <a:pt x="25205" y="55102"/>
                </a:lnTo>
                <a:lnTo>
                  <a:pt x="13580" y="90751"/>
                </a:lnTo>
                <a:lnTo>
                  <a:pt x="16469" y="109323"/>
                </a:lnTo>
                <a:lnTo>
                  <a:pt x="25059" y="124668"/>
                </a:lnTo>
                <a:lnTo>
                  <a:pt x="39237" y="135107"/>
                </a:lnTo>
                <a:lnTo>
                  <a:pt x="58888" y="138959"/>
                </a:lnTo>
                <a:lnTo>
                  <a:pt x="81600" y="134140"/>
                </a:lnTo>
                <a:lnTo>
                  <a:pt x="107609" y="93369"/>
                </a:lnTo>
                <a:lnTo>
                  <a:pt x="86699" y="46585"/>
                </a:lnTo>
                <a:lnTo>
                  <a:pt x="99865" y="36165"/>
                </a:lnTo>
                <a:lnTo>
                  <a:pt x="116593" y="28391"/>
                </a:lnTo>
                <a:lnTo>
                  <a:pt x="136156" y="23532"/>
                </a:lnTo>
                <a:lnTo>
                  <a:pt x="157828" y="21852"/>
                </a:lnTo>
                <a:lnTo>
                  <a:pt x="257194" y="21852"/>
                </a:lnTo>
                <a:lnTo>
                  <a:pt x="254286" y="19380"/>
                </a:lnTo>
                <a:lnTo>
                  <a:pt x="214630" y="4853"/>
                </a:lnTo>
                <a:lnTo>
                  <a:pt x="163786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17368825" y="9279948"/>
            <a:ext cx="297815" cy="403860"/>
          </a:xfrm>
          <a:custGeom>
            <a:rect b="b" l="l" r="r" t="t"/>
            <a:pathLst>
              <a:path extrusionOk="0" h="403859" w="297815">
                <a:moveTo>
                  <a:pt x="120321" y="4439"/>
                </a:moveTo>
                <a:lnTo>
                  <a:pt x="113148" y="4439"/>
                </a:lnTo>
                <a:lnTo>
                  <a:pt x="2952" y="7350"/>
                </a:lnTo>
                <a:lnTo>
                  <a:pt x="209" y="12659"/>
                </a:lnTo>
                <a:lnTo>
                  <a:pt x="209" y="20805"/>
                </a:lnTo>
                <a:lnTo>
                  <a:pt x="2230" y="25748"/>
                </a:lnTo>
                <a:lnTo>
                  <a:pt x="7853" y="26533"/>
                </a:lnTo>
                <a:lnTo>
                  <a:pt x="28374" y="32134"/>
                </a:lnTo>
                <a:lnTo>
                  <a:pt x="40116" y="40992"/>
                </a:lnTo>
                <a:lnTo>
                  <a:pt x="45430" y="52094"/>
                </a:lnTo>
                <a:lnTo>
                  <a:pt x="46668" y="64427"/>
                </a:lnTo>
                <a:lnTo>
                  <a:pt x="46658" y="355760"/>
                </a:lnTo>
                <a:lnTo>
                  <a:pt x="8512" y="385267"/>
                </a:lnTo>
                <a:lnTo>
                  <a:pt x="3738" y="385571"/>
                </a:lnTo>
                <a:lnTo>
                  <a:pt x="0" y="389560"/>
                </a:lnTo>
                <a:lnTo>
                  <a:pt x="62" y="399434"/>
                </a:lnTo>
                <a:lnTo>
                  <a:pt x="4083" y="403455"/>
                </a:lnTo>
                <a:lnTo>
                  <a:pt x="176487" y="403455"/>
                </a:lnTo>
                <a:lnTo>
                  <a:pt x="180529" y="399434"/>
                </a:lnTo>
                <a:lnTo>
                  <a:pt x="180449" y="389560"/>
                </a:lnTo>
                <a:lnTo>
                  <a:pt x="176728" y="385644"/>
                </a:lnTo>
                <a:lnTo>
                  <a:pt x="171870" y="385393"/>
                </a:lnTo>
                <a:lnTo>
                  <a:pt x="148616" y="383066"/>
                </a:lnTo>
                <a:lnTo>
                  <a:pt x="134109" y="378061"/>
                </a:lnTo>
                <a:lnTo>
                  <a:pt x="126650" y="369313"/>
                </a:lnTo>
                <a:lnTo>
                  <a:pt x="124541" y="355760"/>
                </a:lnTo>
                <a:lnTo>
                  <a:pt x="124541" y="116290"/>
                </a:lnTo>
                <a:lnTo>
                  <a:pt x="138446" y="91409"/>
                </a:lnTo>
                <a:lnTo>
                  <a:pt x="152866" y="74040"/>
                </a:lnTo>
                <a:lnTo>
                  <a:pt x="124541" y="74040"/>
                </a:lnTo>
                <a:lnTo>
                  <a:pt x="124541" y="9308"/>
                </a:lnTo>
                <a:lnTo>
                  <a:pt x="120321" y="4439"/>
                </a:lnTo>
                <a:close/>
              </a:path>
              <a:path extrusionOk="0" h="403859" w="297815">
                <a:moveTo>
                  <a:pt x="294854" y="41517"/>
                </a:moveTo>
                <a:lnTo>
                  <a:pt x="202958" y="41517"/>
                </a:lnTo>
                <a:lnTo>
                  <a:pt x="201377" y="47140"/>
                </a:lnTo>
                <a:lnTo>
                  <a:pt x="200350" y="53883"/>
                </a:lnTo>
                <a:lnTo>
                  <a:pt x="200350" y="59338"/>
                </a:lnTo>
                <a:lnTo>
                  <a:pt x="203963" y="79232"/>
                </a:lnTo>
                <a:lnTo>
                  <a:pt x="214082" y="94771"/>
                </a:lnTo>
                <a:lnTo>
                  <a:pt x="229625" y="104881"/>
                </a:lnTo>
                <a:lnTo>
                  <a:pt x="249512" y="108489"/>
                </a:lnTo>
                <a:lnTo>
                  <a:pt x="269043" y="104881"/>
                </a:lnTo>
                <a:lnTo>
                  <a:pt x="284304" y="94771"/>
                </a:lnTo>
                <a:lnTo>
                  <a:pt x="294237" y="79232"/>
                </a:lnTo>
                <a:lnTo>
                  <a:pt x="297783" y="59338"/>
                </a:lnTo>
                <a:lnTo>
                  <a:pt x="294854" y="41517"/>
                </a:lnTo>
                <a:close/>
              </a:path>
              <a:path extrusionOk="0" h="403859" w="297815">
                <a:moveTo>
                  <a:pt x="232517" y="0"/>
                </a:moveTo>
                <a:lnTo>
                  <a:pt x="203779" y="4231"/>
                </a:lnTo>
                <a:lnTo>
                  <a:pt x="175989" y="17453"/>
                </a:lnTo>
                <a:lnTo>
                  <a:pt x="149468" y="40459"/>
                </a:lnTo>
                <a:lnTo>
                  <a:pt x="124541" y="74040"/>
                </a:lnTo>
                <a:lnTo>
                  <a:pt x="152866" y="74040"/>
                </a:lnTo>
                <a:lnTo>
                  <a:pt x="157105" y="68934"/>
                </a:lnTo>
                <a:lnTo>
                  <a:pt x="179087" y="51443"/>
                </a:lnTo>
                <a:lnTo>
                  <a:pt x="202958" y="41517"/>
                </a:lnTo>
                <a:lnTo>
                  <a:pt x="294854" y="41517"/>
                </a:lnTo>
                <a:lnTo>
                  <a:pt x="294361" y="38519"/>
                </a:lnTo>
                <a:lnTo>
                  <a:pt x="283220" y="19405"/>
                </a:lnTo>
                <a:lnTo>
                  <a:pt x="263044" y="5422"/>
                </a:lnTo>
                <a:lnTo>
                  <a:pt x="232517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18424227" y="9279946"/>
            <a:ext cx="423545" cy="403860"/>
          </a:xfrm>
          <a:custGeom>
            <a:rect b="b" l="l" r="r" t="t"/>
            <a:pathLst>
              <a:path extrusionOk="0" h="403859" w="423544">
                <a:moveTo>
                  <a:pt x="120300" y="4450"/>
                </a:moveTo>
                <a:lnTo>
                  <a:pt x="113138" y="4450"/>
                </a:lnTo>
                <a:lnTo>
                  <a:pt x="2942" y="7350"/>
                </a:lnTo>
                <a:lnTo>
                  <a:pt x="198" y="12659"/>
                </a:lnTo>
                <a:lnTo>
                  <a:pt x="198" y="20805"/>
                </a:lnTo>
                <a:lnTo>
                  <a:pt x="2219" y="25748"/>
                </a:lnTo>
                <a:lnTo>
                  <a:pt x="7842" y="26533"/>
                </a:lnTo>
                <a:lnTo>
                  <a:pt x="28368" y="32134"/>
                </a:lnTo>
                <a:lnTo>
                  <a:pt x="40110" y="40992"/>
                </a:lnTo>
                <a:lnTo>
                  <a:pt x="45421" y="52094"/>
                </a:lnTo>
                <a:lnTo>
                  <a:pt x="46658" y="64427"/>
                </a:lnTo>
                <a:lnTo>
                  <a:pt x="46637" y="355760"/>
                </a:lnTo>
                <a:lnTo>
                  <a:pt x="8512" y="385267"/>
                </a:lnTo>
                <a:lnTo>
                  <a:pt x="3748" y="385571"/>
                </a:lnTo>
                <a:lnTo>
                  <a:pt x="88" y="389466"/>
                </a:lnTo>
                <a:lnTo>
                  <a:pt x="0" y="399372"/>
                </a:lnTo>
                <a:lnTo>
                  <a:pt x="4073" y="403455"/>
                </a:lnTo>
                <a:lnTo>
                  <a:pt x="163660" y="403455"/>
                </a:lnTo>
                <a:lnTo>
                  <a:pt x="167733" y="399372"/>
                </a:lnTo>
                <a:lnTo>
                  <a:pt x="167645" y="389466"/>
                </a:lnTo>
                <a:lnTo>
                  <a:pt x="163985" y="385571"/>
                </a:lnTo>
                <a:lnTo>
                  <a:pt x="159210" y="385267"/>
                </a:lnTo>
                <a:lnTo>
                  <a:pt x="140572" y="382718"/>
                </a:lnTo>
                <a:lnTo>
                  <a:pt x="130121" y="377483"/>
                </a:lnTo>
                <a:lnTo>
                  <a:pt x="125571" y="368808"/>
                </a:lnTo>
                <a:lnTo>
                  <a:pt x="125539" y="368617"/>
                </a:lnTo>
                <a:lnTo>
                  <a:pt x="124541" y="355760"/>
                </a:lnTo>
                <a:lnTo>
                  <a:pt x="124541" y="129190"/>
                </a:lnTo>
                <a:lnTo>
                  <a:pt x="145635" y="95211"/>
                </a:lnTo>
                <a:lnTo>
                  <a:pt x="162014" y="78186"/>
                </a:lnTo>
                <a:lnTo>
                  <a:pt x="124541" y="78186"/>
                </a:lnTo>
                <a:lnTo>
                  <a:pt x="124541" y="9308"/>
                </a:lnTo>
                <a:lnTo>
                  <a:pt x="120300" y="4450"/>
                </a:lnTo>
                <a:close/>
              </a:path>
              <a:path extrusionOk="0" h="403859" w="423544">
                <a:moveTo>
                  <a:pt x="355210" y="43726"/>
                </a:moveTo>
                <a:lnTo>
                  <a:pt x="231460" y="43726"/>
                </a:lnTo>
                <a:lnTo>
                  <a:pt x="263132" y="49072"/>
                </a:lnTo>
                <a:lnTo>
                  <a:pt x="283971" y="66078"/>
                </a:lnTo>
                <a:lnTo>
                  <a:pt x="295418" y="96192"/>
                </a:lnTo>
                <a:lnTo>
                  <a:pt x="298913" y="140865"/>
                </a:lnTo>
                <a:lnTo>
                  <a:pt x="298913" y="355760"/>
                </a:lnTo>
                <a:lnTo>
                  <a:pt x="268160" y="385089"/>
                </a:lnTo>
                <a:lnTo>
                  <a:pt x="263490" y="385498"/>
                </a:lnTo>
                <a:lnTo>
                  <a:pt x="259846" y="389466"/>
                </a:lnTo>
                <a:lnTo>
                  <a:pt x="259857" y="399372"/>
                </a:lnTo>
                <a:lnTo>
                  <a:pt x="264066" y="403455"/>
                </a:lnTo>
                <a:lnTo>
                  <a:pt x="419539" y="403455"/>
                </a:lnTo>
                <a:lnTo>
                  <a:pt x="423465" y="399372"/>
                </a:lnTo>
                <a:lnTo>
                  <a:pt x="423377" y="389466"/>
                </a:lnTo>
                <a:lnTo>
                  <a:pt x="419727" y="385571"/>
                </a:lnTo>
                <a:lnTo>
                  <a:pt x="414851" y="385267"/>
                </a:lnTo>
                <a:lnTo>
                  <a:pt x="395183" y="382718"/>
                </a:lnTo>
                <a:lnTo>
                  <a:pt x="383540" y="377504"/>
                </a:lnTo>
                <a:lnTo>
                  <a:pt x="378140" y="368808"/>
                </a:lnTo>
                <a:lnTo>
                  <a:pt x="376807" y="355760"/>
                </a:lnTo>
                <a:lnTo>
                  <a:pt x="376807" y="117997"/>
                </a:lnTo>
                <a:lnTo>
                  <a:pt x="369423" y="67922"/>
                </a:lnTo>
                <a:lnTo>
                  <a:pt x="355210" y="43726"/>
                </a:lnTo>
                <a:close/>
              </a:path>
              <a:path extrusionOk="0" h="403859" w="423544">
                <a:moveTo>
                  <a:pt x="263323" y="0"/>
                </a:moveTo>
                <a:lnTo>
                  <a:pt x="218583" y="6229"/>
                </a:lnTo>
                <a:lnTo>
                  <a:pt x="180876" y="23127"/>
                </a:lnTo>
                <a:lnTo>
                  <a:pt x="149696" y="48008"/>
                </a:lnTo>
                <a:lnTo>
                  <a:pt x="124541" y="78186"/>
                </a:lnTo>
                <a:lnTo>
                  <a:pt x="162014" y="78186"/>
                </a:lnTo>
                <a:lnTo>
                  <a:pt x="171694" y="68125"/>
                </a:lnTo>
                <a:lnTo>
                  <a:pt x="200906" y="50205"/>
                </a:lnTo>
                <a:lnTo>
                  <a:pt x="231460" y="43726"/>
                </a:lnTo>
                <a:lnTo>
                  <a:pt x="355210" y="43726"/>
                </a:lnTo>
                <a:lnTo>
                  <a:pt x="347661" y="30876"/>
                </a:lnTo>
                <a:lnTo>
                  <a:pt x="312100" y="7891"/>
                </a:lnTo>
                <a:lnTo>
                  <a:pt x="263323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18015984" y="9279949"/>
            <a:ext cx="391795" cy="410209"/>
          </a:xfrm>
          <a:custGeom>
            <a:rect b="b" l="l" r="r" t="t"/>
            <a:pathLst>
              <a:path extrusionOk="0" h="410209" w="391794">
                <a:moveTo>
                  <a:pt x="195607" y="0"/>
                </a:moveTo>
                <a:lnTo>
                  <a:pt x="149791" y="5413"/>
                </a:lnTo>
                <a:lnTo>
                  <a:pt x="108243" y="20833"/>
                </a:lnTo>
                <a:lnTo>
                  <a:pt x="71978" y="45029"/>
                </a:lnTo>
                <a:lnTo>
                  <a:pt x="42007" y="76771"/>
                </a:lnTo>
                <a:lnTo>
                  <a:pt x="19345" y="114828"/>
                </a:lnTo>
                <a:lnTo>
                  <a:pt x="5005" y="157971"/>
                </a:lnTo>
                <a:lnTo>
                  <a:pt x="0" y="204968"/>
                </a:lnTo>
                <a:lnTo>
                  <a:pt x="5005" y="251965"/>
                </a:lnTo>
                <a:lnTo>
                  <a:pt x="19345" y="295106"/>
                </a:lnTo>
                <a:lnTo>
                  <a:pt x="42007" y="333162"/>
                </a:lnTo>
                <a:lnTo>
                  <a:pt x="71978" y="364901"/>
                </a:lnTo>
                <a:lnTo>
                  <a:pt x="108243" y="389095"/>
                </a:lnTo>
                <a:lnTo>
                  <a:pt x="149791" y="404514"/>
                </a:lnTo>
                <a:lnTo>
                  <a:pt x="195607" y="409926"/>
                </a:lnTo>
                <a:lnTo>
                  <a:pt x="241427" y="404514"/>
                </a:lnTo>
                <a:lnTo>
                  <a:pt x="282978" y="389095"/>
                </a:lnTo>
                <a:lnTo>
                  <a:pt x="284038" y="388388"/>
                </a:lnTo>
                <a:lnTo>
                  <a:pt x="195607" y="388388"/>
                </a:lnTo>
                <a:lnTo>
                  <a:pt x="151943" y="379037"/>
                </a:lnTo>
                <a:lnTo>
                  <a:pt x="121214" y="353000"/>
                </a:lnTo>
                <a:lnTo>
                  <a:pt x="101563" y="313296"/>
                </a:lnTo>
                <a:lnTo>
                  <a:pt x="91134" y="262945"/>
                </a:lnTo>
                <a:lnTo>
                  <a:pt x="88071" y="204968"/>
                </a:lnTo>
                <a:lnTo>
                  <a:pt x="91134" y="146994"/>
                </a:lnTo>
                <a:lnTo>
                  <a:pt x="101563" y="96641"/>
                </a:lnTo>
                <a:lnTo>
                  <a:pt x="121214" y="56932"/>
                </a:lnTo>
                <a:lnTo>
                  <a:pt x="151943" y="30891"/>
                </a:lnTo>
                <a:lnTo>
                  <a:pt x="195607" y="21538"/>
                </a:lnTo>
                <a:lnTo>
                  <a:pt x="284035" y="21538"/>
                </a:lnTo>
                <a:lnTo>
                  <a:pt x="282978" y="20833"/>
                </a:lnTo>
                <a:lnTo>
                  <a:pt x="241427" y="5413"/>
                </a:lnTo>
                <a:lnTo>
                  <a:pt x="195607" y="0"/>
                </a:lnTo>
                <a:close/>
              </a:path>
              <a:path extrusionOk="0" h="410209" w="391794">
                <a:moveTo>
                  <a:pt x="284035" y="21538"/>
                </a:moveTo>
                <a:lnTo>
                  <a:pt x="195607" y="21538"/>
                </a:lnTo>
                <a:lnTo>
                  <a:pt x="239291" y="30891"/>
                </a:lnTo>
                <a:lnTo>
                  <a:pt x="270023" y="56932"/>
                </a:lnTo>
                <a:lnTo>
                  <a:pt x="289666" y="96641"/>
                </a:lnTo>
                <a:lnTo>
                  <a:pt x="300085" y="146994"/>
                </a:lnTo>
                <a:lnTo>
                  <a:pt x="303144" y="204968"/>
                </a:lnTo>
                <a:lnTo>
                  <a:pt x="300085" y="262945"/>
                </a:lnTo>
                <a:lnTo>
                  <a:pt x="289666" y="313296"/>
                </a:lnTo>
                <a:lnTo>
                  <a:pt x="270023" y="353000"/>
                </a:lnTo>
                <a:lnTo>
                  <a:pt x="239291" y="379037"/>
                </a:lnTo>
                <a:lnTo>
                  <a:pt x="195607" y="388388"/>
                </a:lnTo>
                <a:lnTo>
                  <a:pt x="284038" y="388388"/>
                </a:lnTo>
                <a:lnTo>
                  <a:pt x="319245" y="364901"/>
                </a:lnTo>
                <a:lnTo>
                  <a:pt x="349217" y="333162"/>
                </a:lnTo>
                <a:lnTo>
                  <a:pt x="371879" y="295106"/>
                </a:lnTo>
                <a:lnTo>
                  <a:pt x="386220" y="251965"/>
                </a:lnTo>
                <a:lnTo>
                  <a:pt x="391225" y="204968"/>
                </a:lnTo>
                <a:lnTo>
                  <a:pt x="386220" y="157971"/>
                </a:lnTo>
                <a:lnTo>
                  <a:pt x="371879" y="114828"/>
                </a:lnTo>
                <a:lnTo>
                  <a:pt x="349217" y="76771"/>
                </a:lnTo>
                <a:lnTo>
                  <a:pt x="319245" y="45029"/>
                </a:lnTo>
                <a:lnTo>
                  <a:pt x="284035" y="21538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16110009" y="9125216"/>
            <a:ext cx="469265" cy="558800"/>
          </a:xfrm>
          <a:custGeom>
            <a:rect b="b" l="l" r="r" t="t"/>
            <a:pathLst>
              <a:path extrusionOk="0" h="558800" w="469265">
                <a:moveTo>
                  <a:pt x="228978" y="0"/>
                </a:moveTo>
                <a:lnTo>
                  <a:pt x="3109" y="0"/>
                </a:lnTo>
                <a:lnTo>
                  <a:pt x="0" y="5277"/>
                </a:lnTo>
                <a:lnTo>
                  <a:pt x="0" y="14177"/>
                </a:lnTo>
                <a:lnTo>
                  <a:pt x="1989" y="18805"/>
                </a:lnTo>
                <a:lnTo>
                  <a:pt x="8512" y="19455"/>
                </a:lnTo>
                <a:lnTo>
                  <a:pt x="45363" y="26581"/>
                </a:lnTo>
                <a:lnTo>
                  <a:pt x="67680" y="38745"/>
                </a:lnTo>
                <a:lnTo>
                  <a:pt x="78698" y="55365"/>
                </a:lnTo>
                <a:lnTo>
                  <a:pt x="81652" y="75861"/>
                </a:lnTo>
                <a:lnTo>
                  <a:pt x="81652" y="482333"/>
                </a:lnTo>
                <a:lnTo>
                  <a:pt x="67682" y="519458"/>
                </a:lnTo>
                <a:lnTo>
                  <a:pt x="8533" y="538740"/>
                </a:lnTo>
                <a:lnTo>
                  <a:pt x="1989" y="539389"/>
                </a:lnTo>
                <a:lnTo>
                  <a:pt x="10" y="544028"/>
                </a:lnTo>
                <a:lnTo>
                  <a:pt x="10" y="552928"/>
                </a:lnTo>
                <a:lnTo>
                  <a:pt x="3109" y="558184"/>
                </a:lnTo>
                <a:lnTo>
                  <a:pt x="252663" y="558184"/>
                </a:lnTo>
                <a:lnTo>
                  <a:pt x="255763" y="552928"/>
                </a:lnTo>
                <a:lnTo>
                  <a:pt x="255763" y="544028"/>
                </a:lnTo>
                <a:lnTo>
                  <a:pt x="253794" y="539232"/>
                </a:lnTo>
                <a:lnTo>
                  <a:pt x="247250" y="538740"/>
                </a:lnTo>
                <a:lnTo>
                  <a:pt x="207702" y="532216"/>
                </a:lnTo>
                <a:lnTo>
                  <a:pt x="183791" y="520310"/>
                </a:lnTo>
                <a:lnTo>
                  <a:pt x="172012" y="503517"/>
                </a:lnTo>
                <a:lnTo>
                  <a:pt x="168864" y="482333"/>
                </a:lnTo>
                <a:lnTo>
                  <a:pt x="168864" y="334818"/>
                </a:lnTo>
                <a:lnTo>
                  <a:pt x="242423" y="334818"/>
                </a:lnTo>
                <a:lnTo>
                  <a:pt x="287983" y="332738"/>
                </a:lnTo>
                <a:lnTo>
                  <a:pt x="333210" y="325605"/>
                </a:lnTo>
                <a:lnTo>
                  <a:pt x="375671" y="312079"/>
                </a:lnTo>
                <a:lnTo>
                  <a:pt x="381642" y="308672"/>
                </a:lnTo>
                <a:lnTo>
                  <a:pt x="168864" y="308672"/>
                </a:lnTo>
                <a:lnTo>
                  <a:pt x="168864" y="25831"/>
                </a:lnTo>
                <a:lnTo>
                  <a:pt x="374410" y="25831"/>
                </a:lnTo>
                <a:lnTo>
                  <a:pt x="369522" y="23194"/>
                </a:lnTo>
                <a:lnTo>
                  <a:pt x="324519" y="9472"/>
                </a:lnTo>
                <a:lnTo>
                  <a:pt x="276787" y="2159"/>
                </a:lnTo>
                <a:lnTo>
                  <a:pt x="228978" y="0"/>
                </a:lnTo>
                <a:close/>
              </a:path>
              <a:path extrusionOk="0" h="558800" w="469265">
                <a:moveTo>
                  <a:pt x="374410" y="25831"/>
                </a:moveTo>
                <a:lnTo>
                  <a:pt x="230255" y="25831"/>
                </a:lnTo>
                <a:lnTo>
                  <a:pt x="292043" y="33493"/>
                </a:lnTo>
                <a:lnTo>
                  <a:pt x="332818" y="54472"/>
                </a:lnTo>
                <a:lnTo>
                  <a:pt x="356764" y="85762"/>
                </a:lnTo>
                <a:lnTo>
                  <a:pt x="368064" y="124358"/>
                </a:lnTo>
                <a:lnTo>
                  <a:pt x="370901" y="167252"/>
                </a:lnTo>
                <a:lnTo>
                  <a:pt x="368064" y="210407"/>
                </a:lnTo>
                <a:lnTo>
                  <a:pt x="356764" y="249035"/>
                </a:lnTo>
                <a:lnTo>
                  <a:pt x="332818" y="280228"/>
                </a:lnTo>
                <a:lnTo>
                  <a:pt x="292043" y="301076"/>
                </a:lnTo>
                <a:lnTo>
                  <a:pt x="230255" y="308672"/>
                </a:lnTo>
                <a:lnTo>
                  <a:pt x="381642" y="308672"/>
                </a:lnTo>
                <a:lnTo>
                  <a:pt x="412932" y="290820"/>
                </a:lnTo>
                <a:lnTo>
                  <a:pt x="442559" y="260487"/>
                </a:lnTo>
                <a:lnTo>
                  <a:pt x="462120" y="219741"/>
                </a:lnTo>
                <a:lnTo>
                  <a:pt x="469181" y="167241"/>
                </a:lnTo>
                <a:lnTo>
                  <a:pt x="461626" y="115347"/>
                </a:lnTo>
                <a:lnTo>
                  <a:pt x="440729" y="74877"/>
                </a:lnTo>
                <a:lnTo>
                  <a:pt x="409144" y="44577"/>
                </a:lnTo>
                <a:lnTo>
                  <a:pt x="374410" y="25831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16574356" y="9279938"/>
            <a:ext cx="351155" cy="410209"/>
          </a:xfrm>
          <a:custGeom>
            <a:rect b="b" l="l" r="r" t="t"/>
            <a:pathLst>
              <a:path extrusionOk="0" h="410209" w="351155">
                <a:moveTo>
                  <a:pt x="187461" y="0"/>
                </a:moveTo>
                <a:lnTo>
                  <a:pt x="144532" y="5537"/>
                </a:lnTo>
                <a:lnTo>
                  <a:pt x="105096" y="21299"/>
                </a:lnTo>
                <a:lnTo>
                  <a:pt x="70286" y="46015"/>
                </a:lnTo>
                <a:lnTo>
                  <a:pt x="41237" y="78412"/>
                </a:lnTo>
                <a:lnTo>
                  <a:pt x="19084" y="117216"/>
                </a:lnTo>
                <a:lnTo>
                  <a:pt x="4960" y="161156"/>
                </a:lnTo>
                <a:lnTo>
                  <a:pt x="0" y="208958"/>
                </a:lnTo>
                <a:lnTo>
                  <a:pt x="4683" y="256759"/>
                </a:lnTo>
                <a:lnTo>
                  <a:pt x="18162" y="299731"/>
                </a:lnTo>
                <a:lnTo>
                  <a:pt x="39579" y="336952"/>
                </a:lnTo>
                <a:lnTo>
                  <a:pt x="68075" y="367503"/>
                </a:lnTo>
                <a:lnTo>
                  <a:pt x="102793" y="390464"/>
                </a:lnTo>
                <a:lnTo>
                  <a:pt x="142874" y="404915"/>
                </a:lnTo>
                <a:lnTo>
                  <a:pt x="187461" y="409937"/>
                </a:lnTo>
                <a:lnTo>
                  <a:pt x="247514" y="401472"/>
                </a:lnTo>
                <a:lnTo>
                  <a:pt x="293010" y="379718"/>
                </a:lnTo>
                <a:lnTo>
                  <a:pt x="304151" y="369592"/>
                </a:lnTo>
                <a:lnTo>
                  <a:pt x="218800" y="369592"/>
                </a:lnTo>
                <a:lnTo>
                  <a:pt x="168794" y="360522"/>
                </a:lnTo>
                <a:lnTo>
                  <a:pt x="132357" y="336357"/>
                </a:lnTo>
                <a:lnTo>
                  <a:pt x="107689" y="301663"/>
                </a:lnTo>
                <a:lnTo>
                  <a:pt x="92991" y="261009"/>
                </a:lnTo>
                <a:lnTo>
                  <a:pt x="86461" y="218962"/>
                </a:lnTo>
                <a:lnTo>
                  <a:pt x="86301" y="180089"/>
                </a:lnTo>
                <a:lnTo>
                  <a:pt x="348608" y="180089"/>
                </a:lnTo>
                <a:lnTo>
                  <a:pt x="350902" y="172854"/>
                </a:lnTo>
                <a:lnTo>
                  <a:pt x="350902" y="160372"/>
                </a:lnTo>
                <a:lnTo>
                  <a:pt x="350335" y="153933"/>
                </a:lnTo>
                <a:lnTo>
                  <a:pt x="87725" y="153933"/>
                </a:lnTo>
                <a:lnTo>
                  <a:pt x="98901" y="97604"/>
                </a:lnTo>
                <a:lnTo>
                  <a:pt x="118945" y="56417"/>
                </a:lnTo>
                <a:lnTo>
                  <a:pt x="147120" y="31140"/>
                </a:lnTo>
                <a:lnTo>
                  <a:pt x="182686" y="22543"/>
                </a:lnTo>
                <a:lnTo>
                  <a:pt x="276088" y="22543"/>
                </a:lnTo>
                <a:lnTo>
                  <a:pt x="246407" y="8025"/>
                </a:lnTo>
                <a:lnTo>
                  <a:pt x="187461" y="0"/>
                </a:lnTo>
                <a:close/>
              </a:path>
              <a:path extrusionOk="0" h="410209" w="351155">
                <a:moveTo>
                  <a:pt x="340158" y="297154"/>
                </a:moveTo>
                <a:lnTo>
                  <a:pt x="335122" y="299584"/>
                </a:lnTo>
                <a:lnTo>
                  <a:pt x="332462" y="303165"/>
                </a:lnTo>
                <a:lnTo>
                  <a:pt x="309519" y="330114"/>
                </a:lnTo>
                <a:lnTo>
                  <a:pt x="283704" y="351107"/>
                </a:lnTo>
                <a:lnTo>
                  <a:pt x="253853" y="364736"/>
                </a:lnTo>
                <a:lnTo>
                  <a:pt x="218800" y="369592"/>
                </a:lnTo>
                <a:lnTo>
                  <a:pt x="304151" y="369592"/>
                </a:lnTo>
                <a:lnTo>
                  <a:pt x="325561" y="350134"/>
                </a:lnTo>
                <a:lnTo>
                  <a:pt x="346776" y="318180"/>
                </a:lnTo>
                <a:lnTo>
                  <a:pt x="350755" y="310421"/>
                </a:lnTo>
                <a:lnTo>
                  <a:pt x="349656" y="302652"/>
                </a:lnTo>
                <a:lnTo>
                  <a:pt x="340158" y="297154"/>
                </a:lnTo>
                <a:close/>
              </a:path>
              <a:path extrusionOk="0" h="410209" w="351155">
                <a:moveTo>
                  <a:pt x="276088" y="22543"/>
                </a:moveTo>
                <a:lnTo>
                  <a:pt x="182686" y="22543"/>
                </a:lnTo>
                <a:lnTo>
                  <a:pt x="224893" y="32498"/>
                </a:lnTo>
                <a:lnTo>
                  <a:pt x="249764" y="57998"/>
                </a:lnTo>
                <a:lnTo>
                  <a:pt x="261562" y="92498"/>
                </a:lnTo>
                <a:lnTo>
                  <a:pt x="264529" y="129224"/>
                </a:lnTo>
                <a:lnTo>
                  <a:pt x="264548" y="137996"/>
                </a:lnTo>
                <a:lnTo>
                  <a:pt x="264171" y="145525"/>
                </a:lnTo>
                <a:lnTo>
                  <a:pt x="263605" y="153933"/>
                </a:lnTo>
                <a:lnTo>
                  <a:pt x="350335" y="153933"/>
                </a:lnTo>
                <a:lnTo>
                  <a:pt x="348163" y="129224"/>
                </a:lnTo>
                <a:lnTo>
                  <a:pt x="338505" y="94129"/>
                </a:lnTo>
                <a:lnTo>
                  <a:pt x="319768" y="59375"/>
                </a:lnTo>
                <a:lnTo>
                  <a:pt x="289789" y="29245"/>
                </a:lnTo>
                <a:lnTo>
                  <a:pt x="276088" y="22543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17693625" y="9279952"/>
            <a:ext cx="279400" cy="410209"/>
          </a:xfrm>
          <a:custGeom>
            <a:rect b="b" l="l" r="r" t="t"/>
            <a:pathLst>
              <a:path extrusionOk="0" h="410209" w="279400">
                <a:moveTo>
                  <a:pt x="15151" y="265406"/>
                </a:moveTo>
                <a:lnTo>
                  <a:pt x="3371" y="265406"/>
                </a:lnTo>
                <a:lnTo>
                  <a:pt x="0" y="269878"/>
                </a:lnTo>
                <a:lnTo>
                  <a:pt x="0" y="405958"/>
                </a:lnTo>
                <a:lnTo>
                  <a:pt x="2952" y="409926"/>
                </a:lnTo>
                <a:lnTo>
                  <a:pt x="10690" y="409926"/>
                </a:lnTo>
                <a:lnTo>
                  <a:pt x="13601" y="408513"/>
                </a:lnTo>
                <a:lnTo>
                  <a:pt x="41276" y="381487"/>
                </a:lnTo>
                <a:lnTo>
                  <a:pt x="114543" y="381487"/>
                </a:lnTo>
                <a:lnTo>
                  <a:pt x="80330" y="362551"/>
                </a:lnTo>
                <a:lnTo>
                  <a:pt x="49529" y="327950"/>
                </a:lnTo>
                <a:lnTo>
                  <a:pt x="20481" y="275396"/>
                </a:lnTo>
                <a:lnTo>
                  <a:pt x="18083" y="270181"/>
                </a:lnTo>
                <a:lnTo>
                  <a:pt x="15151" y="265406"/>
                </a:lnTo>
                <a:close/>
              </a:path>
              <a:path extrusionOk="0" h="410209" w="279400">
                <a:moveTo>
                  <a:pt x="114543" y="381487"/>
                </a:moveTo>
                <a:lnTo>
                  <a:pt x="41276" y="381487"/>
                </a:lnTo>
                <a:lnTo>
                  <a:pt x="64765" y="394001"/>
                </a:lnTo>
                <a:lnTo>
                  <a:pt x="90688" y="402881"/>
                </a:lnTo>
                <a:lnTo>
                  <a:pt x="117939" y="408173"/>
                </a:lnTo>
                <a:lnTo>
                  <a:pt x="145409" y="409926"/>
                </a:lnTo>
                <a:lnTo>
                  <a:pt x="191765" y="403730"/>
                </a:lnTo>
                <a:lnTo>
                  <a:pt x="226306" y="387382"/>
                </a:lnTo>
                <a:lnTo>
                  <a:pt x="154425" y="387382"/>
                </a:lnTo>
                <a:lnTo>
                  <a:pt x="114693" y="381570"/>
                </a:lnTo>
                <a:lnTo>
                  <a:pt x="114543" y="381487"/>
                </a:lnTo>
                <a:close/>
              </a:path>
              <a:path extrusionOk="0" h="410209" w="279400">
                <a:moveTo>
                  <a:pt x="139996" y="0"/>
                </a:moveTo>
                <a:lnTo>
                  <a:pt x="93950" y="5915"/>
                </a:lnTo>
                <a:lnTo>
                  <a:pt x="55689" y="22715"/>
                </a:lnTo>
                <a:lnTo>
                  <a:pt x="26619" y="48982"/>
                </a:lnTo>
                <a:lnTo>
                  <a:pt x="8145" y="83295"/>
                </a:lnTo>
                <a:lnTo>
                  <a:pt x="1675" y="124237"/>
                </a:lnTo>
                <a:lnTo>
                  <a:pt x="10192" y="167931"/>
                </a:lnTo>
                <a:lnTo>
                  <a:pt x="34705" y="199011"/>
                </a:lnTo>
                <a:lnTo>
                  <a:pt x="73661" y="221534"/>
                </a:lnTo>
                <a:lnTo>
                  <a:pt x="173577" y="256302"/>
                </a:lnTo>
                <a:lnTo>
                  <a:pt x="205496" y="274283"/>
                </a:lnTo>
                <a:lnTo>
                  <a:pt x="223213" y="295614"/>
                </a:lnTo>
                <a:lnTo>
                  <a:pt x="228685" y="322410"/>
                </a:lnTo>
                <a:lnTo>
                  <a:pt x="221418" y="351469"/>
                </a:lnTo>
                <a:lnTo>
                  <a:pt x="203119" y="371702"/>
                </a:lnTo>
                <a:lnTo>
                  <a:pt x="179037" y="383533"/>
                </a:lnTo>
                <a:lnTo>
                  <a:pt x="154425" y="387382"/>
                </a:lnTo>
                <a:lnTo>
                  <a:pt x="226306" y="387382"/>
                </a:lnTo>
                <a:lnTo>
                  <a:pt x="228995" y="386110"/>
                </a:lnTo>
                <a:lnTo>
                  <a:pt x="256423" y="358517"/>
                </a:lnTo>
                <a:lnTo>
                  <a:pt x="273375" y="322406"/>
                </a:lnTo>
                <a:lnTo>
                  <a:pt x="279176" y="279228"/>
                </a:lnTo>
                <a:lnTo>
                  <a:pt x="272636" y="237765"/>
                </a:lnTo>
                <a:lnTo>
                  <a:pt x="251494" y="205449"/>
                </a:lnTo>
                <a:lnTo>
                  <a:pt x="213466" y="179923"/>
                </a:lnTo>
                <a:lnTo>
                  <a:pt x="156268" y="158833"/>
                </a:lnTo>
                <a:lnTo>
                  <a:pt x="110846" y="143321"/>
                </a:lnTo>
                <a:lnTo>
                  <a:pt x="79839" y="126833"/>
                </a:lnTo>
                <a:lnTo>
                  <a:pt x="62087" y="108167"/>
                </a:lnTo>
                <a:lnTo>
                  <a:pt x="56427" y="86123"/>
                </a:lnTo>
                <a:lnTo>
                  <a:pt x="61601" y="60714"/>
                </a:lnTo>
                <a:lnTo>
                  <a:pt x="75988" y="40578"/>
                </a:lnTo>
                <a:lnTo>
                  <a:pt x="97894" y="27320"/>
                </a:lnTo>
                <a:lnTo>
                  <a:pt x="125619" y="22543"/>
                </a:lnTo>
                <a:lnTo>
                  <a:pt x="226950" y="22543"/>
                </a:lnTo>
                <a:lnTo>
                  <a:pt x="209755" y="14467"/>
                </a:lnTo>
                <a:lnTo>
                  <a:pt x="188389" y="7189"/>
                </a:lnTo>
                <a:lnTo>
                  <a:pt x="164638" y="1987"/>
                </a:lnTo>
                <a:lnTo>
                  <a:pt x="139996" y="0"/>
                </a:lnTo>
                <a:close/>
              </a:path>
              <a:path extrusionOk="0" h="410209" w="279400">
                <a:moveTo>
                  <a:pt x="226950" y="22543"/>
                </a:moveTo>
                <a:lnTo>
                  <a:pt x="125619" y="22543"/>
                </a:lnTo>
                <a:lnTo>
                  <a:pt x="157548" y="27544"/>
                </a:lnTo>
                <a:lnTo>
                  <a:pt x="185753" y="44135"/>
                </a:lnTo>
                <a:lnTo>
                  <a:pt x="212597" y="74696"/>
                </a:lnTo>
                <a:lnTo>
                  <a:pt x="240444" y="121609"/>
                </a:lnTo>
                <a:lnTo>
                  <a:pt x="243082" y="126698"/>
                </a:lnTo>
                <a:lnTo>
                  <a:pt x="245417" y="130111"/>
                </a:lnTo>
                <a:lnTo>
                  <a:pt x="257187" y="130111"/>
                </a:lnTo>
                <a:lnTo>
                  <a:pt x="260569" y="125630"/>
                </a:lnTo>
                <a:lnTo>
                  <a:pt x="260569" y="22680"/>
                </a:lnTo>
                <a:lnTo>
                  <a:pt x="227240" y="22680"/>
                </a:lnTo>
                <a:lnTo>
                  <a:pt x="226950" y="22543"/>
                </a:lnTo>
                <a:close/>
              </a:path>
              <a:path extrusionOk="0" h="410209" w="279400">
                <a:moveTo>
                  <a:pt x="259103" y="0"/>
                </a:moveTo>
                <a:lnTo>
                  <a:pt x="250831" y="0"/>
                </a:lnTo>
                <a:lnTo>
                  <a:pt x="247794" y="1528"/>
                </a:lnTo>
                <a:lnTo>
                  <a:pt x="227240" y="22680"/>
                </a:lnTo>
                <a:lnTo>
                  <a:pt x="260569" y="22680"/>
                </a:lnTo>
                <a:lnTo>
                  <a:pt x="260569" y="4062"/>
                </a:lnTo>
                <a:lnTo>
                  <a:pt x="259103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16133791" y="10433074"/>
            <a:ext cx="253365" cy="0"/>
          </a:xfrm>
          <a:custGeom>
            <a:rect b="b" l="l" r="r" t="t"/>
            <a:pathLst>
              <a:path extrusionOk="0" h="120000" w="253365">
                <a:moveTo>
                  <a:pt x="0" y="0"/>
                </a:moveTo>
                <a:lnTo>
                  <a:pt x="253040" y="0"/>
                </a:lnTo>
              </a:path>
            </a:pathLst>
          </a:custGeom>
          <a:noFill/>
          <a:ln cap="flat" cmpd="sng" w="6222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16170355" y="10262259"/>
            <a:ext cx="0" cy="139700"/>
          </a:xfrm>
          <a:custGeom>
            <a:rect b="b" l="l" r="r" t="t"/>
            <a:pathLst>
              <a:path extrusionOk="0" h="139700" w="120000">
                <a:moveTo>
                  <a:pt x="0" y="0"/>
                </a:moveTo>
                <a:lnTo>
                  <a:pt x="0" y="139700"/>
                </a:lnTo>
              </a:path>
            </a:pathLst>
          </a:custGeom>
          <a:noFill/>
          <a:ln cap="flat" cmpd="sng" w="7312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16133791" y="10231144"/>
            <a:ext cx="241935" cy="0"/>
          </a:xfrm>
          <a:custGeom>
            <a:rect b="b" l="l" r="r" t="t"/>
            <a:pathLst>
              <a:path extrusionOk="0" h="120000" w="241934">
                <a:moveTo>
                  <a:pt x="0" y="0"/>
                </a:moveTo>
                <a:lnTo>
                  <a:pt x="241711" y="0"/>
                </a:lnTo>
              </a:path>
            </a:pathLst>
          </a:custGeom>
          <a:noFill/>
          <a:ln cap="flat" cmpd="sng" w="6222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6170355" y="10078109"/>
            <a:ext cx="0" cy="121920"/>
          </a:xfrm>
          <a:custGeom>
            <a:rect b="b" l="l" r="r" t="t"/>
            <a:pathLst>
              <a:path extrusionOk="0" h="121920" w="120000">
                <a:moveTo>
                  <a:pt x="0" y="0"/>
                </a:moveTo>
                <a:lnTo>
                  <a:pt x="0" y="121920"/>
                </a:lnTo>
              </a:path>
            </a:pathLst>
          </a:custGeom>
          <a:noFill/>
          <a:ln cap="flat" cmpd="sng" w="7312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16133791" y="10047629"/>
            <a:ext cx="253365" cy="0"/>
          </a:xfrm>
          <a:custGeom>
            <a:rect b="b" l="l" r="r" t="t"/>
            <a:pathLst>
              <a:path extrusionOk="0" h="120000" w="253365">
                <a:moveTo>
                  <a:pt x="0" y="0"/>
                </a:moveTo>
                <a:lnTo>
                  <a:pt x="253040" y="0"/>
                </a:lnTo>
              </a:path>
            </a:pathLst>
          </a:custGeom>
          <a:noFill/>
          <a:ln cap="flat" cmpd="sng" w="6095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16455656" y="9988091"/>
            <a:ext cx="307975" cy="482600"/>
          </a:xfrm>
          <a:custGeom>
            <a:rect b="b" l="l" r="r" t="t"/>
            <a:pathLst>
              <a:path extrusionOk="0" h="482600" w="307975">
                <a:moveTo>
                  <a:pt x="135546" y="131567"/>
                </a:moveTo>
                <a:lnTo>
                  <a:pt x="78826" y="143157"/>
                </a:lnTo>
                <a:lnTo>
                  <a:pt x="35967" y="177922"/>
                </a:lnTo>
                <a:lnTo>
                  <a:pt x="8991" y="233499"/>
                </a:lnTo>
                <a:lnTo>
                  <a:pt x="0" y="307500"/>
                </a:lnTo>
                <a:lnTo>
                  <a:pt x="2220" y="346648"/>
                </a:lnTo>
                <a:lnTo>
                  <a:pt x="19975" y="411053"/>
                </a:lnTo>
                <a:lnTo>
                  <a:pt x="54988" y="456393"/>
                </a:lnTo>
                <a:lnTo>
                  <a:pt x="104401" y="479348"/>
                </a:lnTo>
                <a:lnTo>
                  <a:pt x="134331" y="482218"/>
                </a:lnTo>
                <a:lnTo>
                  <a:pt x="165669" y="479061"/>
                </a:lnTo>
                <a:lnTo>
                  <a:pt x="192995" y="469591"/>
                </a:lnTo>
                <a:lnTo>
                  <a:pt x="216307" y="453809"/>
                </a:lnTo>
                <a:lnTo>
                  <a:pt x="235606" y="431716"/>
                </a:lnTo>
                <a:lnTo>
                  <a:pt x="307803" y="431716"/>
                </a:lnTo>
                <a:lnTo>
                  <a:pt x="307803" y="424083"/>
                </a:lnTo>
                <a:lnTo>
                  <a:pt x="153598" y="424083"/>
                </a:lnTo>
                <a:lnTo>
                  <a:pt x="134952" y="422238"/>
                </a:lnTo>
                <a:lnTo>
                  <a:pt x="93945" y="394555"/>
                </a:lnTo>
                <a:lnTo>
                  <a:pt x="79022" y="358335"/>
                </a:lnTo>
                <a:lnTo>
                  <a:pt x="74050" y="308725"/>
                </a:lnTo>
                <a:lnTo>
                  <a:pt x="75330" y="281906"/>
                </a:lnTo>
                <a:lnTo>
                  <a:pt x="85579" y="238078"/>
                </a:lnTo>
                <a:lnTo>
                  <a:pt x="119409" y="198008"/>
                </a:lnTo>
                <a:lnTo>
                  <a:pt x="152990" y="190319"/>
                </a:lnTo>
                <a:lnTo>
                  <a:pt x="307803" y="190319"/>
                </a:lnTo>
                <a:lnTo>
                  <a:pt x="307803" y="180833"/>
                </a:lnTo>
                <a:lnTo>
                  <a:pt x="237124" y="180833"/>
                </a:lnTo>
                <a:lnTo>
                  <a:pt x="217701" y="159282"/>
                </a:lnTo>
                <a:lnTo>
                  <a:pt x="194298" y="143886"/>
                </a:lnTo>
                <a:lnTo>
                  <a:pt x="166914" y="134647"/>
                </a:lnTo>
                <a:lnTo>
                  <a:pt x="135546" y="131567"/>
                </a:lnTo>
                <a:close/>
              </a:path>
              <a:path extrusionOk="0" h="482600" w="307975">
                <a:moveTo>
                  <a:pt x="307803" y="431716"/>
                </a:moveTo>
                <a:lnTo>
                  <a:pt x="238967" y="431716"/>
                </a:lnTo>
                <a:lnTo>
                  <a:pt x="251511" y="476103"/>
                </a:lnTo>
                <a:lnTo>
                  <a:pt x="307803" y="476103"/>
                </a:lnTo>
                <a:lnTo>
                  <a:pt x="307803" y="431716"/>
                </a:lnTo>
                <a:close/>
              </a:path>
              <a:path extrusionOk="0" h="482600" w="307975">
                <a:moveTo>
                  <a:pt x="307803" y="190319"/>
                </a:moveTo>
                <a:lnTo>
                  <a:pt x="152990" y="190319"/>
                </a:lnTo>
                <a:lnTo>
                  <a:pt x="173696" y="192002"/>
                </a:lnTo>
                <a:lnTo>
                  <a:pt x="191458" y="197049"/>
                </a:lnTo>
                <a:lnTo>
                  <a:pt x="227261" y="233015"/>
                </a:lnTo>
                <a:lnTo>
                  <a:pt x="237666" y="278454"/>
                </a:lnTo>
                <a:lnTo>
                  <a:pt x="238967" y="318211"/>
                </a:lnTo>
                <a:lnTo>
                  <a:pt x="237436" y="344266"/>
                </a:lnTo>
                <a:lnTo>
                  <a:pt x="227031" y="384730"/>
                </a:lnTo>
                <a:lnTo>
                  <a:pt x="191923" y="417844"/>
                </a:lnTo>
                <a:lnTo>
                  <a:pt x="153598" y="424083"/>
                </a:lnTo>
                <a:lnTo>
                  <a:pt x="307803" y="424083"/>
                </a:lnTo>
                <a:lnTo>
                  <a:pt x="307803" y="190319"/>
                </a:lnTo>
                <a:close/>
              </a:path>
              <a:path extrusionOk="0" h="482600" w="307975">
                <a:moveTo>
                  <a:pt x="307803" y="0"/>
                </a:moveTo>
                <a:lnTo>
                  <a:pt x="235606" y="0"/>
                </a:lnTo>
                <a:lnTo>
                  <a:pt x="235606" y="123305"/>
                </a:lnTo>
                <a:lnTo>
                  <a:pt x="235929" y="134818"/>
                </a:lnTo>
                <a:lnTo>
                  <a:pt x="236899" y="148244"/>
                </a:lnTo>
                <a:lnTo>
                  <a:pt x="238522" y="163583"/>
                </a:lnTo>
                <a:lnTo>
                  <a:pt x="240800" y="180833"/>
                </a:lnTo>
                <a:lnTo>
                  <a:pt x="307803" y="180833"/>
                </a:lnTo>
                <a:lnTo>
                  <a:pt x="307803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16846072" y="10119663"/>
            <a:ext cx="299720" cy="351155"/>
          </a:xfrm>
          <a:custGeom>
            <a:rect b="b" l="l" r="r" t="t"/>
            <a:pathLst>
              <a:path extrusionOk="0" h="351154" w="299719">
                <a:moveTo>
                  <a:pt x="154823" y="0"/>
                </a:moveTo>
                <a:lnTo>
                  <a:pt x="90338" y="11857"/>
                </a:lnTo>
                <a:lnTo>
                  <a:pt x="41307" y="47422"/>
                </a:lnTo>
                <a:lnTo>
                  <a:pt x="10330" y="103723"/>
                </a:lnTo>
                <a:lnTo>
                  <a:pt x="0" y="177765"/>
                </a:lnTo>
                <a:lnTo>
                  <a:pt x="2782" y="215984"/>
                </a:lnTo>
                <a:lnTo>
                  <a:pt x="25042" y="279402"/>
                </a:lnTo>
                <a:lnTo>
                  <a:pt x="68931" y="324745"/>
                </a:lnTo>
                <a:lnTo>
                  <a:pt x="130660" y="347763"/>
                </a:lnTo>
                <a:lnTo>
                  <a:pt x="167974" y="350640"/>
                </a:lnTo>
                <a:lnTo>
                  <a:pt x="184782" y="350314"/>
                </a:lnTo>
                <a:lnTo>
                  <a:pt x="229481" y="345436"/>
                </a:lnTo>
                <a:lnTo>
                  <a:pt x="269526" y="333503"/>
                </a:lnTo>
                <a:lnTo>
                  <a:pt x="282725" y="327688"/>
                </a:lnTo>
                <a:lnTo>
                  <a:pt x="282725" y="293730"/>
                </a:lnTo>
                <a:lnTo>
                  <a:pt x="171346" y="293730"/>
                </a:lnTo>
                <a:lnTo>
                  <a:pt x="149830" y="292077"/>
                </a:lnTo>
                <a:lnTo>
                  <a:pt x="100667" y="267260"/>
                </a:lnTo>
                <a:lnTo>
                  <a:pt x="76286" y="214744"/>
                </a:lnTo>
                <a:lnTo>
                  <a:pt x="74040" y="191534"/>
                </a:lnTo>
                <a:lnTo>
                  <a:pt x="299542" y="191534"/>
                </a:lnTo>
                <a:lnTo>
                  <a:pt x="299542" y="152676"/>
                </a:lnTo>
                <a:lnTo>
                  <a:pt x="298595" y="139525"/>
                </a:lnTo>
                <a:lnTo>
                  <a:pt x="75275" y="139525"/>
                </a:lnTo>
                <a:lnTo>
                  <a:pt x="78300" y="119963"/>
                </a:lnTo>
                <a:lnTo>
                  <a:pt x="99903" y="76186"/>
                </a:lnTo>
                <a:lnTo>
                  <a:pt x="138538" y="55817"/>
                </a:lnTo>
                <a:lnTo>
                  <a:pt x="154823" y="54459"/>
                </a:lnTo>
                <a:lnTo>
                  <a:pt x="271203" y="54459"/>
                </a:lnTo>
                <a:lnTo>
                  <a:pt x="260684" y="40690"/>
                </a:lnTo>
                <a:lnTo>
                  <a:pt x="239496" y="22891"/>
                </a:lnTo>
                <a:lnTo>
                  <a:pt x="214790" y="10175"/>
                </a:lnTo>
                <a:lnTo>
                  <a:pt x="186565" y="2544"/>
                </a:lnTo>
                <a:lnTo>
                  <a:pt x="154823" y="0"/>
                </a:lnTo>
                <a:close/>
              </a:path>
              <a:path extrusionOk="0" h="351154" w="299719">
                <a:moveTo>
                  <a:pt x="282725" y="269249"/>
                </a:moveTo>
                <a:lnTo>
                  <a:pt x="240347" y="284769"/>
                </a:lnTo>
                <a:lnTo>
                  <a:pt x="200298" y="292315"/>
                </a:lnTo>
                <a:lnTo>
                  <a:pt x="171346" y="293730"/>
                </a:lnTo>
                <a:lnTo>
                  <a:pt x="282725" y="293730"/>
                </a:lnTo>
                <a:lnTo>
                  <a:pt x="282725" y="269249"/>
                </a:lnTo>
                <a:close/>
              </a:path>
              <a:path extrusionOk="0" h="351154" w="299719">
                <a:moveTo>
                  <a:pt x="271203" y="54459"/>
                </a:moveTo>
                <a:lnTo>
                  <a:pt x="154823" y="54459"/>
                </a:lnTo>
                <a:lnTo>
                  <a:pt x="171075" y="55817"/>
                </a:lnTo>
                <a:lnTo>
                  <a:pt x="185420" y="59853"/>
                </a:lnTo>
                <a:lnTo>
                  <a:pt x="217276" y="88090"/>
                </a:lnTo>
                <a:lnTo>
                  <a:pt x="228863" y="139525"/>
                </a:lnTo>
                <a:lnTo>
                  <a:pt x="298595" y="139525"/>
                </a:lnTo>
                <a:lnTo>
                  <a:pt x="297115" y="118943"/>
                </a:lnTo>
                <a:lnTo>
                  <a:pt x="289831" y="89034"/>
                </a:lnTo>
                <a:lnTo>
                  <a:pt x="277689" y="62949"/>
                </a:lnTo>
                <a:lnTo>
                  <a:pt x="271203" y="54459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17189073" y="10125784"/>
            <a:ext cx="329565" cy="338455"/>
          </a:xfrm>
          <a:custGeom>
            <a:rect b="b" l="l" r="r" t="t"/>
            <a:pathLst>
              <a:path extrusionOk="0" h="338454" w="329565">
                <a:moveTo>
                  <a:pt x="87505" y="0"/>
                </a:moveTo>
                <a:lnTo>
                  <a:pt x="5507" y="0"/>
                </a:lnTo>
                <a:lnTo>
                  <a:pt x="119023" y="165524"/>
                </a:lnTo>
                <a:lnTo>
                  <a:pt x="0" y="338399"/>
                </a:lnTo>
                <a:lnTo>
                  <a:pt x="81390" y="338399"/>
                </a:lnTo>
                <a:lnTo>
                  <a:pt x="164613" y="211732"/>
                </a:lnTo>
                <a:lnTo>
                  <a:pt x="241876" y="211732"/>
                </a:lnTo>
                <a:lnTo>
                  <a:pt x="209900" y="165524"/>
                </a:lnTo>
                <a:lnTo>
                  <a:pt x="242293" y="118415"/>
                </a:lnTo>
                <a:lnTo>
                  <a:pt x="164613" y="118415"/>
                </a:lnTo>
                <a:lnTo>
                  <a:pt x="87505" y="0"/>
                </a:lnTo>
                <a:close/>
              </a:path>
              <a:path extrusionOk="0" h="338454" w="329565">
                <a:moveTo>
                  <a:pt x="241876" y="211732"/>
                </a:moveTo>
                <a:lnTo>
                  <a:pt x="164613" y="211732"/>
                </a:lnTo>
                <a:lnTo>
                  <a:pt x="248140" y="338399"/>
                </a:lnTo>
                <a:lnTo>
                  <a:pt x="329530" y="338399"/>
                </a:lnTo>
                <a:lnTo>
                  <a:pt x="241876" y="211732"/>
                </a:lnTo>
                <a:close/>
              </a:path>
              <a:path extrusionOk="0" h="338454" w="329565">
                <a:moveTo>
                  <a:pt x="323719" y="0"/>
                </a:moveTo>
                <a:lnTo>
                  <a:pt x="242328" y="0"/>
                </a:lnTo>
                <a:lnTo>
                  <a:pt x="164613" y="118415"/>
                </a:lnTo>
                <a:lnTo>
                  <a:pt x="242293" y="118415"/>
                </a:lnTo>
                <a:lnTo>
                  <a:pt x="323719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7548567" y="10119666"/>
            <a:ext cx="259079" cy="351155"/>
          </a:xfrm>
          <a:custGeom>
            <a:rect b="b" l="l" r="r" t="t"/>
            <a:pathLst>
              <a:path extrusionOk="0" h="351154" w="259080">
                <a:moveTo>
                  <a:pt x="162467" y="0"/>
                </a:moveTo>
                <a:lnTo>
                  <a:pt x="92814" y="11469"/>
                </a:lnTo>
                <a:lnTo>
                  <a:pt x="41758" y="45894"/>
                </a:lnTo>
                <a:lnTo>
                  <a:pt x="10438" y="101657"/>
                </a:lnTo>
                <a:lnTo>
                  <a:pt x="0" y="177147"/>
                </a:lnTo>
                <a:lnTo>
                  <a:pt x="2495" y="216629"/>
                </a:lnTo>
                <a:lnTo>
                  <a:pt x="22458" y="280958"/>
                </a:lnTo>
                <a:lnTo>
                  <a:pt x="62193" y="325421"/>
                </a:lnTo>
                <a:lnTo>
                  <a:pt x="120558" y="347838"/>
                </a:lnTo>
                <a:lnTo>
                  <a:pt x="156655" y="350640"/>
                </a:lnTo>
                <a:lnTo>
                  <a:pt x="171670" y="350334"/>
                </a:lnTo>
                <a:lnTo>
                  <a:pt x="209732" y="345739"/>
                </a:lnTo>
                <a:lnTo>
                  <a:pt x="250883" y="329530"/>
                </a:lnTo>
                <a:lnTo>
                  <a:pt x="250883" y="290662"/>
                </a:lnTo>
                <a:lnTo>
                  <a:pt x="160016" y="290662"/>
                </a:lnTo>
                <a:lnTo>
                  <a:pt x="140176" y="288876"/>
                </a:lnTo>
                <a:lnTo>
                  <a:pt x="95913" y="262066"/>
                </a:lnTo>
                <a:lnTo>
                  <a:pt x="79507" y="226375"/>
                </a:lnTo>
                <a:lnTo>
                  <a:pt x="74040" y="176540"/>
                </a:lnTo>
                <a:lnTo>
                  <a:pt x="79527" y="125539"/>
                </a:lnTo>
                <a:lnTo>
                  <a:pt x="95991" y="89110"/>
                </a:lnTo>
                <a:lnTo>
                  <a:pt x="123431" y="67252"/>
                </a:lnTo>
                <a:lnTo>
                  <a:pt x="161849" y="59967"/>
                </a:lnTo>
                <a:lnTo>
                  <a:pt x="243789" y="59967"/>
                </a:lnTo>
                <a:lnTo>
                  <a:pt x="258841" y="19884"/>
                </a:lnTo>
                <a:lnTo>
                  <a:pt x="236752" y="11184"/>
                </a:lnTo>
                <a:lnTo>
                  <a:pt x="213328" y="4971"/>
                </a:lnTo>
                <a:lnTo>
                  <a:pt x="188567" y="1242"/>
                </a:lnTo>
                <a:lnTo>
                  <a:pt x="162467" y="0"/>
                </a:lnTo>
                <a:close/>
              </a:path>
              <a:path extrusionOk="0" h="351154" w="259080">
                <a:moveTo>
                  <a:pt x="250883" y="266799"/>
                </a:moveTo>
                <a:lnTo>
                  <a:pt x="229142" y="277242"/>
                </a:lnTo>
                <a:lnTo>
                  <a:pt x="206750" y="284699"/>
                </a:lnTo>
                <a:lnTo>
                  <a:pt x="183707" y="289172"/>
                </a:lnTo>
                <a:lnTo>
                  <a:pt x="160016" y="290662"/>
                </a:lnTo>
                <a:lnTo>
                  <a:pt x="250883" y="290662"/>
                </a:lnTo>
                <a:lnTo>
                  <a:pt x="250883" y="266799"/>
                </a:lnTo>
                <a:close/>
              </a:path>
              <a:path extrusionOk="0" h="351154" w="259080">
                <a:moveTo>
                  <a:pt x="243789" y="59967"/>
                </a:moveTo>
                <a:lnTo>
                  <a:pt x="161849" y="59967"/>
                </a:lnTo>
                <a:lnTo>
                  <a:pt x="177685" y="61076"/>
                </a:lnTo>
                <a:lnTo>
                  <a:pt x="195509" y="64404"/>
                </a:lnTo>
                <a:lnTo>
                  <a:pt x="215322" y="69950"/>
                </a:lnTo>
                <a:lnTo>
                  <a:pt x="237124" y="77715"/>
                </a:lnTo>
                <a:lnTo>
                  <a:pt x="243789" y="59967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7856975" y="10119663"/>
            <a:ext cx="299720" cy="351155"/>
          </a:xfrm>
          <a:custGeom>
            <a:rect b="b" l="l" r="r" t="t"/>
            <a:pathLst>
              <a:path extrusionOk="0" h="351154" w="299719">
                <a:moveTo>
                  <a:pt x="154812" y="0"/>
                </a:moveTo>
                <a:lnTo>
                  <a:pt x="90327" y="11857"/>
                </a:lnTo>
                <a:lnTo>
                  <a:pt x="41297" y="47422"/>
                </a:lnTo>
                <a:lnTo>
                  <a:pt x="10325" y="103723"/>
                </a:lnTo>
                <a:lnTo>
                  <a:pt x="0" y="177765"/>
                </a:lnTo>
                <a:lnTo>
                  <a:pt x="2783" y="215984"/>
                </a:lnTo>
                <a:lnTo>
                  <a:pt x="25042" y="279402"/>
                </a:lnTo>
                <a:lnTo>
                  <a:pt x="68924" y="324745"/>
                </a:lnTo>
                <a:lnTo>
                  <a:pt x="130651" y="347763"/>
                </a:lnTo>
                <a:lnTo>
                  <a:pt x="167974" y="350640"/>
                </a:lnTo>
                <a:lnTo>
                  <a:pt x="184782" y="350314"/>
                </a:lnTo>
                <a:lnTo>
                  <a:pt x="229470" y="345436"/>
                </a:lnTo>
                <a:lnTo>
                  <a:pt x="269516" y="333503"/>
                </a:lnTo>
                <a:lnTo>
                  <a:pt x="282715" y="327688"/>
                </a:lnTo>
                <a:lnTo>
                  <a:pt x="282715" y="293730"/>
                </a:lnTo>
                <a:lnTo>
                  <a:pt x="171346" y="293730"/>
                </a:lnTo>
                <a:lnTo>
                  <a:pt x="149826" y="292077"/>
                </a:lnTo>
                <a:lnTo>
                  <a:pt x="100667" y="267260"/>
                </a:lnTo>
                <a:lnTo>
                  <a:pt x="76276" y="214744"/>
                </a:lnTo>
                <a:lnTo>
                  <a:pt x="74040" y="191534"/>
                </a:lnTo>
                <a:lnTo>
                  <a:pt x="299531" y="191534"/>
                </a:lnTo>
                <a:lnTo>
                  <a:pt x="299531" y="152676"/>
                </a:lnTo>
                <a:lnTo>
                  <a:pt x="298584" y="139525"/>
                </a:lnTo>
                <a:lnTo>
                  <a:pt x="75265" y="139525"/>
                </a:lnTo>
                <a:lnTo>
                  <a:pt x="78295" y="119963"/>
                </a:lnTo>
                <a:lnTo>
                  <a:pt x="99892" y="76186"/>
                </a:lnTo>
                <a:lnTo>
                  <a:pt x="138533" y="55817"/>
                </a:lnTo>
                <a:lnTo>
                  <a:pt x="154812" y="54459"/>
                </a:lnTo>
                <a:lnTo>
                  <a:pt x="271196" y="54459"/>
                </a:lnTo>
                <a:lnTo>
                  <a:pt x="260684" y="40690"/>
                </a:lnTo>
                <a:lnTo>
                  <a:pt x="239491" y="22891"/>
                </a:lnTo>
                <a:lnTo>
                  <a:pt x="214785" y="10175"/>
                </a:lnTo>
                <a:lnTo>
                  <a:pt x="186560" y="2544"/>
                </a:lnTo>
                <a:lnTo>
                  <a:pt x="154812" y="0"/>
                </a:lnTo>
                <a:close/>
              </a:path>
              <a:path extrusionOk="0" h="351154" w="299719">
                <a:moveTo>
                  <a:pt x="282715" y="269249"/>
                </a:moveTo>
                <a:lnTo>
                  <a:pt x="240337" y="284769"/>
                </a:lnTo>
                <a:lnTo>
                  <a:pt x="200286" y="292315"/>
                </a:lnTo>
                <a:lnTo>
                  <a:pt x="171346" y="293730"/>
                </a:lnTo>
                <a:lnTo>
                  <a:pt x="282715" y="293730"/>
                </a:lnTo>
                <a:lnTo>
                  <a:pt x="282715" y="269249"/>
                </a:lnTo>
                <a:close/>
              </a:path>
              <a:path extrusionOk="0" h="351154" w="299719">
                <a:moveTo>
                  <a:pt x="271196" y="54459"/>
                </a:moveTo>
                <a:lnTo>
                  <a:pt x="154812" y="54459"/>
                </a:lnTo>
                <a:lnTo>
                  <a:pt x="171058" y="55817"/>
                </a:lnTo>
                <a:lnTo>
                  <a:pt x="185402" y="59853"/>
                </a:lnTo>
                <a:lnTo>
                  <a:pt x="217270" y="88090"/>
                </a:lnTo>
                <a:lnTo>
                  <a:pt x="228852" y="139525"/>
                </a:lnTo>
                <a:lnTo>
                  <a:pt x="298584" y="139525"/>
                </a:lnTo>
                <a:lnTo>
                  <a:pt x="297103" y="118943"/>
                </a:lnTo>
                <a:lnTo>
                  <a:pt x="289818" y="89034"/>
                </a:lnTo>
                <a:lnTo>
                  <a:pt x="277678" y="62949"/>
                </a:lnTo>
                <a:lnTo>
                  <a:pt x="271196" y="54459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18274152" y="9988093"/>
            <a:ext cx="0" cy="476250"/>
          </a:xfrm>
          <a:custGeom>
            <a:rect b="b" l="l" r="r" t="t"/>
            <a:pathLst>
              <a:path extrusionOk="0" h="476250" w="120000">
                <a:moveTo>
                  <a:pt x="0" y="0"/>
                </a:moveTo>
                <a:lnTo>
                  <a:pt x="0" y="476092"/>
                </a:lnTo>
              </a:path>
            </a:pathLst>
          </a:custGeom>
          <a:noFill/>
          <a:ln cap="flat" cmpd="sng" w="7190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 txBox="1"/>
          <p:nvPr>
            <p:ph type="title"/>
          </p:nvPr>
        </p:nvSpPr>
        <p:spPr>
          <a:xfrm>
            <a:off x="1619777" y="1243704"/>
            <a:ext cx="16864544" cy="2689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"/>
          <p:cNvSpPr txBox="1"/>
          <p:nvPr>
            <p:ph idx="11" type="ftr"/>
          </p:nvPr>
        </p:nvSpPr>
        <p:spPr>
          <a:xfrm>
            <a:off x="175233" y="10855994"/>
            <a:ext cx="62357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>
                <a:solidFill>
                  <a:srgbClr val="231F2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b="0" i="0" sz="18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>
  <p:cSld name="Title Slide">
    <p:bg>
      <p:bgPr>
        <a:solidFill>
          <a:schemeClr val="lt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"/>
          <p:cNvSpPr/>
          <p:nvPr/>
        </p:nvSpPr>
        <p:spPr>
          <a:xfrm>
            <a:off x="16507466" y="660477"/>
            <a:ext cx="790575" cy="867410"/>
          </a:xfrm>
          <a:custGeom>
            <a:rect b="b" l="l" r="r" t="t"/>
            <a:pathLst>
              <a:path extrusionOk="0" h="867410" w="790575">
                <a:moveTo>
                  <a:pt x="404068" y="0"/>
                </a:moveTo>
                <a:lnTo>
                  <a:pt x="360250" y="3222"/>
                </a:lnTo>
                <a:lnTo>
                  <a:pt x="317050" y="11262"/>
                </a:lnTo>
                <a:lnTo>
                  <a:pt x="274845" y="24132"/>
                </a:lnTo>
                <a:lnTo>
                  <a:pt x="234011" y="41842"/>
                </a:lnTo>
                <a:lnTo>
                  <a:pt x="194924" y="64404"/>
                </a:lnTo>
                <a:lnTo>
                  <a:pt x="157961" y="91828"/>
                </a:lnTo>
                <a:lnTo>
                  <a:pt x="123498" y="124126"/>
                </a:lnTo>
                <a:lnTo>
                  <a:pt x="91912" y="161308"/>
                </a:lnTo>
                <a:lnTo>
                  <a:pt x="63578" y="203386"/>
                </a:lnTo>
                <a:lnTo>
                  <a:pt x="38874" y="250371"/>
                </a:lnTo>
                <a:lnTo>
                  <a:pt x="23834" y="288660"/>
                </a:lnTo>
                <a:lnTo>
                  <a:pt x="12354" y="330104"/>
                </a:lnTo>
                <a:lnTo>
                  <a:pt x="4508" y="374014"/>
                </a:lnTo>
                <a:lnTo>
                  <a:pt x="365" y="419699"/>
                </a:lnTo>
                <a:lnTo>
                  <a:pt x="0" y="466471"/>
                </a:lnTo>
                <a:lnTo>
                  <a:pt x="3482" y="513640"/>
                </a:lnTo>
                <a:lnTo>
                  <a:pt x="10884" y="560516"/>
                </a:lnTo>
                <a:lnTo>
                  <a:pt x="22278" y="606409"/>
                </a:lnTo>
                <a:lnTo>
                  <a:pt x="37736" y="650630"/>
                </a:lnTo>
                <a:lnTo>
                  <a:pt x="57329" y="692489"/>
                </a:lnTo>
                <a:lnTo>
                  <a:pt x="81130" y="731296"/>
                </a:lnTo>
                <a:lnTo>
                  <a:pt x="109210" y="766363"/>
                </a:lnTo>
                <a:lnTo>
                  <a:pt x="141640" y="796998"/>
                </a:lnTo>
                <a:lnTo>
                  <a:pt x="178494" y="822513"/>
                </a:lnTo>
                <a:lnTo>
                  <a:pt x="218455" y="842277"/>
                </a:lnTo>
                <a:lnTo>
                  <a:pt x="259900" y="856238"/>
                </a:lnTo>
                <a:lnTo>
                  <a:pt x="302401" y="864561"/>
                </a:lnTo>
                <a:lnTo>
                  <a:pt x="345533" y="867411"/>
                </a:lnTo>
                <a:lnTo>
                  <a:pt x="388869" y="864955"/>
                </a:lnTo>
                <a:lnTo>
                  <a:pt x="431982" y="857357"/>
                </a:lnTo>
                <a:lnTo>
                  <a:pt x="474446" y="844784"/>
                </a:lnTo>
                <a:lnTo>
                  <a:pt x="515834" y="827399"/>
                </a:lnTo>
                <a:lnTo>
                  <a:pt x="555720" y="805369"/>
                </a:lnTo>
                <a:lnTo>
                  <a:pt x="593678" y="778858"/>
                </a:lnTo>
                <a:lnTo>
                  <a:pt x="629281" y="748033"/>
                </a:lnTo>
                <a:lnTo>
                  <a:pt x="662102" y="713059"/>
                </a:lnTo>
                <a:lnTo>
                  <a:pt x="691716" y="674101"/>
                </a:lnTo>
                <a:lnTo>
                  <a:pt x="717695" y="631324"/>
                </a:lnTo>
                <a:lnTo>
                  <a:pt x="742430" y="580645"/>
                </a:lnTo>
                <a:lnTo>
                  <a:pt x="762019" y="530326"/>
                </a:lnTo>
                <a:lnTo>
                  <a:pt x="776527" y="480646"/>
                </a:lnTo>
                <a:lnTo>
                  <a:pt x="786018" y="431883"/>
                </a:lnTo>
                <a:lnTo>
                  <a:pt x="790558" y="384315"/>
                </a:lnTo>
                <a:lnTo>
                  <a:pt x="790211" y="338218"/>
                </a:lnTo>
                <a:lnTo>
                  <a:pt x="785041" y="293872"/>
                </a:lnTo>
                <a:lnTo>
                  <a:pt x="775114" y="251553"/>
                </a:lnTo>
                <a:lnTo>
                  <a:pt x="760493" y="211540"/>
                </a:lnTo>
                <a:lnTo>
                  <a:pt x="741245" y="174110"/>
                </a:lnTo>
                <a:lnTo>
                  <a:pt x="717432" y="139541"/>
                </a:lnTo>
                <a:lnTo>
                  <a:pt x="689120" y="108111"/>
                </a:lnTo>
                <a:lnTo>
                  <a:pt x="656374" y="80098"/>
                </a:lnTo>
                <a:lnTo>
                  <a:pt x="619258" y="55779"/>
                </a:lnTo>
                <a:lnTo>
                  <a:pt x="577994" y="35074"/>
                </a:lnTo>
                <a:lnTo>
                  <a:pt x="535467" y="19133"/>
                </a:lnTo>
                <a:lnTo>
                  <a:pt x="492053" y="7966"/>
                </a:lnTo>
                <a:lnTo>
                  <a:pt x="448128" y="1585"/>
                </a:lnTo>
                <a:lnTo>
                  <a:pt x="404068" y="0"/>
                </a:lnTo>
                <a:close/>
              </a:path>
            </a:pathLst>
          </a:custGeom>
          <a:solidFill>
            <a:srgbClr val="008FB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3"/>
          <p:cNvSpPr/>
          <p:nvPr/>
        </p:nvSpPr>
        <p:spPr>
          <a:xfrm>
            <a:off x="16648030" y="814176"/>
            <a:ext cx="516890" cy="588645"/>
          </a:xfrm>
          <a:custGeom>
            <a:rect b="b" l="l" r="r" t="t"/>
            <a:pathLst>
              <a:path extrusionOk="0" h="588644" w="516890">
                <a:moveTo>
                  <a:pt x="220195" y="509903"/>
                </a:moveTo>
                <a:lnTo>
                  <a:pt x="218017" y="509903"/>
                </a:lnTo>
                <a:lnTo>
                  <a:pt x="209176" y="511099"/>
                </a:lnTo>
                <a:lnTo>
                  <a:pt x="180074" y="542291"/>
                </a:lnTo>
                <a:lnTo>
                  <a:pt x="178980" y="550204"/>
                </a:lnTo>
                <a:lnTo>
                  <a:pt x="179452" y="558195"/>
                </a:lnTo>
                <a:lnTo>
                  <a:pt x="210006" y="587482"/>
                </a:lnTo>
                <a:lnTo>
                  <a:pt x="214729" y="588163"/>
                </a:lnTo>
                <a:lnTo>
                  <a:pt x="219451" y="588163"/>
                </a:lnTo>
                <a:lnTo>
                  <a:pt x="255771" y="567072"/>
                </a:lnTo>
                <a:lnTo>
                  <a:pt x="259010" y="551902"/>
                </a:lnTo>
                <a:lnTo>
                  <a:pt x="257841" y="542568"/>
                </a:lnTo>
                <a:lnTo>
                  <a:pt x="230864" y="511819"/>
                </a:lnTo>
                <a:lnTo>
                  <a:pt x="220195" y="509903"/>
                </a:lnTo>
                <a:close/>
              </a:path>
              <a:path extrusionOk="0" h="588644" w="516890">
                <a:moveTo>
                  <a:pt x="226226" y="150237"/>
                </a:moveTo>
                <a:lnTo>
                  <a:pt x="200323" y="153938"/>
                </a:lnTo>
                <a:lnTo>
                  <a:pt x="179442" y="164621"/>
                </a:lnTo>
                <a:lnTo>
                  <a:pt x="170479" y="183691"/>
                </a:lnTo>
                <a:lnTo>
                  <a:pt x="170548" y="208911"/>
                </a:lnTo>
                <a:lnTo>
                  <a:pt x="171857" y="273324"/>
                </a:lnTo>
                <a:lnTo>
                  <a:pt x="173775" y="351595"/>
                </a:lnTo>
                <a:lnTo>
                  <a:pt x="175672" y="418391"/>
                </a:lnTo>
                <a:lnTo>
                  <a:pt x="177944" y="461129"/>
                </a:lnTo>
                <a:lnTo>
                  <a:pt x="201588" y="479977"/>
                </a:lnTo>
                <a:lnTo>
                  <a:pt x="202520" y="480103"/>
                </a:lnTo>
                <a:lnTo>
                  <a:pt x="203483" y="480155"/>
                </a:lnTo>
                <a:lnTo>
                  <a:pt x="210258" y="480155"/>
                </a:lnTo>
                <a:lnTo>
                  <a:pt x="248307" y="466274"/>
                </a:lnTo>
                <a:lnTo>
                  <a:pt x="262216" y="425158"/>
                </a:lnTo>
                <a:lnTo>
                  <a:pt x="263607" y="401413"/>
                </a:lnTo>
                <a:lnTo>
                  <a:pt x="305697" y="399059"/>
                </a:lnTo>
                <a:lnTo>
                  <a:pt x="346762" y="392386"/>
                </a:lnTo>
                <a:lnTo>
                  <a:pt x="385440" y="380850"/>
                </a:lnTo>
                <a:lnTo>
                  <a:pt x="420367" y="363907"/>
                </a:lnTo>
                <a:lnTo>
                  <a:pt x="445061" y="345195"/>
                </a:lnTo>
                <a:lnTo>
                  <a:pt x="266361" y="345195"/>
                </a:lnTo>
                <a:lnTo>
                  <a:pt x="267871" y="311006"/>
                </a:lnTo>
                <a:lnTo>
                  <a:pt x="268780" y="287919"/>
                </a:lnTo>
                <a:lnTo>
                  <a:pt x="269453" y="265413"/>
                </a:lnTo>
                <a:lnTo>
                  <a:pt x="270256" y="232967"/>
                </a:lnTo>
                <a:lnTo>
                  <a:pt x="271356" y="203614"/>
                </a:lnTo>
                <a:lnTo>
                  <a:pt x="270956" y="179075"/>
                </a:lnTo>
                <a:lnTo>
                  <a:pt x="265207" y="161268"/>
                </a:lnTo>
                <a:lnTo>
                  <a:pt x="250257" y="152111"/>
                </a:lnTo>
                <a:lnTo>
                  <a:pt x="226226" y="150237"/>
                </a:lnTo>
                <a:close/>
              </a:path>
              <a:path extrusionOk="0" h="588644" w="516890">
                <a:moveTo>
                  <a:pt x="459151" y="68343"/>
                </a:moveTo>
                <a:lnTo>
                  <a:pt x="272633" y="68343"/>
                </a:lnTo>
                <a:lnTo>
                  <a:pt x="330792" y="75748"/>
                </a:lnTo>
                <a:lnTo>
                  <a:pt x="376778" y="95603"/>
                </a:lnTo>
                <a:lnTo>
                  <a:pt x="410159" y="124366"/>
                </a:lnTo>
                <a:lnTo>
                  <a:pt x="430505" y="158497"/>
                </a:lnTo>
                <a:lnTo>
                  <a:pt x="437383" y="194455"/>
                </a:lnTo>
                <a:lnTo>
                  <a:pt x="432160" y="235567"/>
                </a:lnTo>
                <a:lnTo>
                  <a:pt x="391252" y="298202"/>
                </a:lnTo>
                <a:lnTo>
                  <a:pt x="356149" y="320672"/>
                </a:lnTo>
                <a:lnTo>
                  <a:pt x="314663" y="337316"/>
                </a:lnTo>
                <a:lnTo>
                  <a:pt x="266361" y="345195"/>
                </a:lnTo>
                <a:lnTo>
                  <a:pt x="445061" y="345195"/>
                </a:lnTo>
                <a:lnTo>
                  <a:pt x="485689" y="302773"/>
                </a:lnTo>
                <a:lnTo>
                  <a:pt x="505128" y="265694"/>
                </a:lnTo>
                <a:lnTo>
                  <a:pt x="515255" y="225879"/>
                </a:lnTo>
                <a:lnTo>
                  <a:pt x="516557" y="188635"/>
                </a:lnTo>
                <a:lnTo>
                  <a:pt x="510644" y="150309"/>
                </a:lnTo>
                <a:lnTo>
                  <a:pt x="496833" y="113739"/>
                </a:lnTo>
                <a:lnTo>
                  <a:pt x="474439" y="81767"/>
                </a:lnTo>
                <a:lnTo>
                  <a:pt x="473937" y="81254"/>
                </a:lnTo>
                <a:lnTo>
                  <a:pt x="459151" y="68343"/>
                </a:lnTo>
                <a:close/>
              </a:path>
              <a:path extrusionOk="0" h="588644" w="516890">
                <a:moveTo>
                  <a:pt x="248655" y="0"/>
                </a:moveTo>
                <a:lnTo>
                  <a:pt x="201786" y="4755"/>
                </a:lnTo>
                <a:lnTo>
                  <a:pt x="161052" y="15104"/>
                </a:lnTo>
                <a:lnTo>
                  <a:pt x="125505" y="28987"/>
                </a:lnTo>
                <a:lnTo>
                  <a:pt x="69297" y="59742"/>
                </a:lnTo>
                <a:lnTo>
                  <a:pt x="28932" y="94401"/>
                </a:lnTo>
                <a:lnTo>
                  <a:pt x="3394" y="129178"/>
                </a:lnTo>
                <a:lnTo>
                  <a:pt x="0" y="142527"/>
                </a:lnTo>
                <a:lnTo>
                  <a:pt x="1959" y="156268"/>
                </a:lnTo>
                <a:lnTo>
                  <a:pt x="9111" y="164672"/>
                </a:lnTo>
                <a:lnTo>
                  <a:pt x="19591" y="168082"/>
                </a:lnTo>
                <a:lnTo>
                  <a:pt x="30533" y="167482"/>
                </a:lnTo>
                <a:lnTo>
                  <a:pt x="39068" y="163859"/>
                </a:lnTo>
                <a:lnTo>
                  <a:pt x="45561" y="158490"/>
                </a:lnTo>
                <a:lnTo>
                  <a:pt x="54565" y="150237"/>
                </a:lnTo>
                <a:lnTo>
                  <a:pt x="59932" y="145281"/>
                </a:lnTo>
                <a:lnTo>
                  <a:pt x="68209" y="138080"/>
                </a:lnTo>
                <a:lnTo>
                  <a:pt x="106949" y="109129"/>
                </a:lnTo>
                <a:lnTo>
                  <a:pt x="149755" y="87164"/>
                </a:lnTo>
                <a:lnTo>
                  <a:pt x="202895" y="73222"/>
                </a:lnTo>
                <a:lnTo>
                  <a:pt x="272633" y="68343"/>
                </a:lnTo>
                <a:lnTo>
                  <a:pt x="459151" y="68343"/>
                </a:lnTo>
                <a:lnTo>
                  <a:pt x="429850" y="42758"/>
                </a:lnTo>
                <a:lnTo>
                  <a:pt x="382311" y="18576"/>
                </a:lnTo>
                <a:lnTo>
                  <a:pt x="334287" y="5516"/>
                </a:lnTo>
                <a:lnTo>
                  <a:pt x="288745" y="388"/>
                </a:lnTo>
                <a:lnTo>
                  <a:pt x="24865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18060592" y="1002136"/>
            <a:ext cx="256540" cy="292735"/>
          </a:xfrm>
          <a:custGeom>
            <a:rect b="b" l="l" r="r" t="t"/>
            <a:pathLst>
              <a:path extrusionOk="0" h="292734" w="256540">
                <a:moveTo>
                  <a:pt x="180669" y="15570"/>
                </a:moveTo>
                <a:lnTo>
                  <a:pt x="112510" y="15570"/>
                </a:lnTo>
                <a:lnTo>
                  <a:pt x="134979" y="19555"/>
                </a:lnTo>
                <a:lnTo>
                  <a:pt x="150435" y="31954"/>
                </a:lnTo>
                <a:lnTo>
                  <a:pt x="159358" y="53436"/>
                </a:lnTo>
                <a:lnTo>
                  <a:pt x="162226" y="84668"/>
                </a:lnTo>
                <a:lnTo>
                  <a:pt x="162226" y="121525"/>
                </a:lnTo>
                <a:lnTo>
                  <a:pt x="120357" y="131694"/>
                </a:lnTo>
                <a:lnTo>
                  <a:pt x="77000" y="144012"/>
                </a:lnTo>
                <a:lnTo>
                  <a:pt x="38355" y="161621"/>
                </a:lnTo>
                <a:lnTo>
                  <a:pt x="10622" y="187661"/>
                </a:lnTo>
                <a:lnTo>
                  <a:pt x="0" y="225271"/>
                </a:lnTo>
                <a:lnTo>
                  <a:pt x="3996" y="249052"/>
                </a:lnTo>
                <a:lnTo>
                  <a:pt x="17007" y="270579"/>
                </a:lnTo>
                <a:lnTo>
                  <a:pt x="40560" y="286185"/>
                </a:lnTo>
                <a:lnTo>
                  <a:pt x="76186" y="292202"/>
                </a:lnTo>
                <a:lnTo>
                  <a:pt x="99012" y="289518"/>
                </a:lnTo>
                <a:lnTo>
                  <a:pt x="121475" y="281344"/>
                </a:lnTo>
                <a:lnTo>
                  <a:pt x="143487" y="267495"/>
                </a:lnTo>
                <a:lnTo>
                  <a:pt x="147393" y="263909"/>
                </a:lnTo>
                <a:lnTo>
                  <a:pt x="103117" y="263909"/>
                </a:lnTo>
                <a:lnTo>
                  <a:pt x="81329" y="259442"/>
                </a:lnTo>
                <a:lnTo>
                  <a:pt x="68096" y="247955"/>
                </a:lnTo>
                <a:lnTo>
                  <a:pt x="61536" y="232320"/>
                </a:lnTo>
                <a:lnTo>
                  <a:pt x="59768" y="215408"/>
                </a:lnTo>
                <a:lnTo>
                  <a:pt x="65287" y="190720"/>
                </a:lnTo>
                <a:lnTo>
                  <a:pt x="83024" y="170512"/>
                </a:lnTo>
                <a:lnTo>
                  <a:pt x="114747" y="153671"/>
                </a:lnTo>
                <a:lnTo>
                  <a:pt x="162226" y="139085"/>
                </a:lnTo>
                <a:lnTo>
                  <a:pt x="217753" y="139085"/>
                </a:lnTo>
                <a:lnTo>
                  <a:pt x="217753" y="85872"/>
                </a:lnTo>
                <a:lnTo>
                  <a:pt x="211397" y="48415"/>
                </a:lnTo>
                <a:lnTo>
                  <a:pt x="192386" y="21567"/>
                </a:lnTo>
                <a:lnTo>
                  <a:pt x="180669" y="15570"/>
                </a:lnTo>
                <a:close/>
              </a:path>
              <a:path extrusionOk="0" h="292734" w="256540">
                <a:moveTo>
                  <a:pt x="218539" y="247784"/>
                </a:moveTo>
                <a:lnTo>
                  <a:pt x="164959" y="247784"/>
                </a:lnTo>
                <a:lnTo>
                  <a:pt x="169022" y="268343"/>
                </a:lnTo>
                <a:lnTo>
                  <a:pt x="177468" y="282098"/>
                </a:lnTo>
                <a:lnTo>
                  <a:pt x="190855" y="289801"/>
                </a:lnTo>
                <a:lnTo>
                  <a:pt x="209743" y="292202"/>
                </a:lnTo>
                <a:lnTo>
                  <a:pt x="220949" y="291386"/>
                </a:lnTo>
                <a:lnTo>
                  <a:pt x="256464" y="275909"/>
                </a:lnTo>
                <a:lnTo>
                  <a:pt x="254536" y="270234"/>
                </a:lnTo>
                <a:lnTo>
                  <a:pt x="238192" y="270234"/>
                </a:lnTo>
                <a:lnTo>
                  <a:pt x="228381" y="267871"/>
                </a:lnTo>
                <a:lnTo>
                  <a:pt x="222091" y="261147"/>
                </a:lnTo>
                <a:lnTo>
                  <a:pt x="218741" y="250611"/>
                </a:lnTo>
                <a:lnTo>
                  <a:pt x="218539" y="247784"/>
                </a:lnTo>
                <a:close/>
              </a:path>
              <a:path extrusionOk="0" h="292734" w="256540">
                <a:moveTo>
                  <a:pt x="250297" y="268181"/>
                </a:moveTo>
                <a:lnTo>
                  <a:pt x="243931" y="269375"/>
                </a:lnTo>
                <a:lnTo>
                  <a:pt x="240925" y="270234"/>
                </a:lnTo>
                <a:lnTo>
                  <a:pt x="254536" y="270234"/>
                </a:lnTo>
                <a:lnTo>
                  <a:pt x="253878" y="268296"/>
                </a:lnTo>
                <a:lnTo>
                  <a:pt x="250297" y="268181"/>
                </a:lnTo>
                <a:close/>
              </a:path>
              <a:path extrusionOk="0" h="292734" w="256540">
                <a:moveTo>
                  <a:pt x="217753" y="139085"/>
                </a:moveTo>
                <a:lnTo>
                  <a:pt x="162226" y="139085"/>
                </a:lnTo>
                <a:lnTo>
                  <a:pt x="162226" y="226067"/>
                </a:lnTo>
                <a:lnTo>
                  <a:pt x="153891" y="236499"/>
                </a:lnTo>
                <a:lnTo>
                  <a:pt x="140423" y="249005"/>
                </a:lnTo>
                <a:lnTo>
                  <a:pt x="123079" y="259503"/>
                </a:lnTo>
                <a:lnTo>
                  <a:pt x="103117" y="263909"/>
                </a:lnTo>
                <a:lnTo>
                  <a:pt x="147393" y="263909"/>
                </a:lnTo>
                <a:lnTo>
                  <a:pt x="164959" y="247784"/>
                </a:lnTo>
                <a:lnTo>
                  <a:pt x="218539" y="247784"/>
                </a:lnTo>
                <a:lnTo>
                  <a:pt x="217753" y="236810"/>
                </a:lnTo>
                <a:lnTo>
                  <a:pt x="217753" y="139085"/>
                </a:lnTo>
                <a:close/>
              </a:path>
              <a:path extrusionOk="0" h="292734" w="256540">
                <a:moveTo>
                  <a:pt x="116750" y="0"/>
                </a:moveTo>
                <a:lnTo>
                  <a:pt x="74692" y="5007"/>
                </a:lnTo>
                <a:lnTo>
                  <a:pt x="40703" y="18742"/>
                </a:lnTo>
                <a:lnTo>
                  <a:pt x="17971" y="39279"/>
                </a:lnTo>
                <a:lnTo>
                  <a:pt x="9685" y="64689"/>
                </a:lnTo>
                <a:lnTo>
                  <a:pt x="11743" y="77924"/>
                </a:lnTo>
                <a:lnTo>
                  <a:pt x="17864" y="88860"/>
                </a:lnTo>
                <a:lnTo>
                  <a:pt x="27969" y="96299"/>
                </a:lnTo>
                <a:lnTo>
                  <a:pt x="41977" y="99044"/>
                </a:lnTo>
                <a:lnTo>
                  <a:pt x="58170" y="95611"/>
                </a:lnTo>
                <a:lnTo>
                  <a:pt x="76036" y="58758"/>
                </a:lnTo>
                <a:lnTo>
                  <a:pt x="61799" y="33203"/>
                </a:lnTo>
                <a:lnTo>
                  <a:pt x="71182" y="25774"/>
                </a:lnTo>
                <a:lnTo>
                  <a:pt x="83106" y="20232"/>
                </a:lnTo>
                <a:lnTo>
                  <a:pt x="97054" y="16767"/>
                </a:lnTo>
                <a:lnTo>
                  <a:pt x="112510" y="15570"/>
                </a:lnTo>
                <a:lnTo>
                  <a:pt x="180669" y="15570"/>
                </a:lnTo>
                <a:lnTo>
                  <a:pt x="160808" y="5404"/>
                </a:lnTo>
                <a:lnTo>
                  <a:pt x="116750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18342656" y="1002136"/>
            <a:ext cx="212725" cy="287655"/>
          </a:xfrm>
          <a:custGeom>
            <a:rect b="b" l="l" r="r" t="t"/>
            <a:pathLst>
              <a:path extrusionOk="0" h="287655" w="212725">
                <a:moveTo>
                  <a:pt x="85767" y="3162"/>
                </a:moveTo>
                <a:lnTo>
                  <a:pt x="80657" y="3162"/>
                </a:lnTo>
                <a:lnTo>
                  <a:pt x="2115" y="5235"/>
                </a:lnTo>
                <a:lnTo>
                  <a:pt x="157" y="9025"/>
                </a:lnTo>
                <a:lnTo>
                  <a:pt x="157" y="14837"/>
                </a:lnTo>
                <a:lnTo>
                  <a:pt x="1602" y="18355"/>
                </a:lnTo>
                <a:lnTo>
                  <a:pt x="5601" y="18910"/>
                </a:lnTo>
                <a:lnTo>
                  <a:pt x="20233" y="22903"/>
                </a:lnTo>
                <a:lnTo>
                  <a:pt x="28603" y="29217"/>
                </a:lnTo>
                <a:lnTo>
                  <a:pt x="32392" y="37132"/>
                </a:lnTo>
                <a:lnTo>
                  <a:pt x="33276" y="45925"/>
                </a:lnTo>
                <a:lnTo>
                  <a:pt x="33266" y="253585"/>
                </a:lnTo>
                <a:lnTo>
                  <a:pt x="2670" y="274830"/>
                </a:lnTo>
                <a:lnTo>
                  <a:pt x="0" y="277678"/>
                </a:lnTo>
                <a:lnTo>
                  <a:pt x="42" y="284715"/>
                </a:lnTo>
                <a:lnTo>
                  <a:pt x="2921" y="287584"/>
                </a:lnTo>
                <a:lnTo>
                  <a:pt x="125808" y="287584"/>
                </a:lnTo>
                <a:lnTo>
                  <a:pt x="128687" y="284715"/>
                </a:lnTo>
                <a:lnTo>
                  <a:pt x="128628" y="277678"/>
                </a:lnTo>
                <a:lnTo>
                  <a:pt x="125975" y="274893"/>
                </a:lnTo>
                <a:lnTo>
                  <a:pt x="122509" y="274705"/>
                </a:lnTo>
                <a:lnTo>
                  <a:pt x="105940" y="273051"/>
                </a:lnTo>
                <a:lnTo>
                  <a:pt x="95602" y="269485"/>
                </a:lnTo>
                <a:lnTo>
                  <a:pt x="90286" y="263249"/>
                </a:lnTo>
                <a:lnTo>
                  <a:pt x="88783" y="253585"/>
                </a:lnTo>
                <a:lnTo>
                  <a:pt x="88783" y="82898"/>
                </a:lnTo>
                <a:lnTo>
                  <a:pt x="98690" y="65160"/>
                </a:lnTo>
                <a:lnTo>
                  <a:pt x="108972" y="52773"/>
                </a:lnTo>
                <a:lnTo>
                  <a:pt x="88783" y="52773"/>
                </a:lnTo>
                <a:lnTo>
                  <a:pt x="88783" y="6638"/>
                </a:lnTo>
                <a:lnTo>
                  <a:pt x="85767" y="3162"/>
                </a:lnTo>
                <a:close/>
              </a:path>
              <a:path extrusionOk="0" h="287655" w="212725">
                <a:moveTo>
                  <a:pt x="210178" y="29590"/>
                </a:moveTo>
                <a:lnTo>
                  <a:pt x="144676" y="29590"/>
                </a:lnTo>
                <a:lnTo>
                  <a:pt x="143546" y="33601"/>
                </a:lnTo>
                <a:lnTo>
                  <a:pt x="142813" y="38407"/>
                </a:lnTo>
                <a:lnTo>
                  <a:pt x="142813" y="42292"/>
                </a:lnTo>
                <a:lnTo>
                  <a:pt x="145388" y="56473"/>
                </a:lnTo>
                <a:lnTo>
                  <a:pt x="152600" y="67549"/>
                </a:lnTo>
                <a:lnTo>
                  <a:pt x="163681" y="74755"/>
                </a:lnTo>
                <a:lnTo>
                  <a:pt x="177859" y="77327"/>
                </a:lnTo>
                <a:lnTo>
                  <a:pt x="191783" y="74755"/>
                </a:lnTo>
                <a:lnTo>
                  <a:pt x="202661" y="67549"/>
                </a:lnTo>
                <a:lnTo>
                  <a:pt x="209739" y="56473"/>
                </a:lnTo>
                <a:lnTo>
                  <a:pt x="212266" y="42292"/>
                </a:lnTo>
                <a:lnTo>
                  <a:pt x="210178" y="29590"/>
                </a:lnTo>
                <a:close/>
              </a:path>
              <a:path extrusionOk="0" h="287655" w="212725">
                <a:moveTo>
                  <a:pt x="165744" y="0"/>
                </a:moveTo>
                <a:lnTo>
                  <a:pt x="145258" y="3015"/>
                </a:lnTo>
                <a:lnTo>
                  <a:pt x="125449" y="12439"/>
                </a:lnTo>
                <a:lnTo>
                  <a:pt x="106548" y="28836"/>
                </a:lnTo>
                <a:lnTo>
                  <a:pt x="88783" y="52773"/>
                </a:lnTo>
                <a:lnTo>
                  <a:pt x="108972" y="52773"/>
                </a:lnTo>
                <a:lnTo>
                  <a:pt x="111990" y="49137"/>
                </a:lnTo>
                <a:lnTo>
                  <a:pt x="127660" y="36668"/>
                </a:lnTo>
                <a:lnTo>
                  <a:pt x="144676" y="29590"/>
                </a:lnTo>
                <a:lnTo>
                  <a:pt x="210178" y="29590"/>
                </a:lnTo>
                <a:lnTo>
                  <a:pt x="209827" y="27454"/>
                </a:lnTo>
                <a:lnTo>
                  <a:pt x="201884" y="13830"/>
                </a:lnTo>
                <a:lnTo>
                  <a:pt x="187502" y="3864"/>
                </a:lnTo>
                <a:lnTo>
                  <a:pt x="165744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19094953" y="1002140"/>
            <a:ext cx="302260" cy="287655"/>
          </a:xfrm>
          <a:custGeom>
            <a:rect b="b" l="l" r="r" t="t"/>
            <a:pathLst>
              <a:path extrusionOk="0" h="287655" w="302259">
                <a:moveTo>
                  <a:pt x="85746" y="3162"/>
                </a:moveTo>
                <a:lnTo>
                  <a:pt x="80647" y="3162"/>
                </a:lnTo>
                <a:lnTo>
                  <a:pt x="2094" y="5235"/>
                </a:lnTo>
                <a:lnTo>
                  <a:pt x="136" y="9015"/>
                </a:lnTo>
                <a:lnTo>
                  <a:pt x="136" y="14826"/>
                </a:lnTo>
                <a:lnTo>
                  <a:pt x="1581" y="18345"/>
                </a:lnTo>
                <a:lnTo>
                  <a:pt x="5591" y="18910"/>
                </a:lnTo>
                <a:lnTo>
                  <a:pt x="20218" y="22903"/>
                </a:lnTo>
                <a:lnTo>
                  <a:pt x="28588" y="29217"/>
                </a:lnTo>
                <a:lnTo>
                  <a:pt x="32375" y="37132"/>
                </a:lnTo>
                <a:lnTo>
                  <a:pt x="33255" y="45925"/>
                </a:lnTo>
                <a:lnTo>
                  <a:pt x="33245" y="253585"/>
                </a:lnTo>
                <a:lnTo>
                  <a:pt x="2670" y="274830"/>
                </a:lnTo>
                <a:lnTo>
                  <a:pt x="68" y="277605"/>
                </a:lnTo>
                <a:lnTo>
                  <a:pt x="0" y="284662"/>
                </a:lnTo>
                <a:lnTo>
                  <a:pt x="2900" y="287584"/>
                </a:lnTo>
                <a:lnTo>
                  <a:pt x="116656" y="287584"/>
                </a:lnTo>
                <a:lnTo>
                  <a:pt x="119557" y="284662"/>
                </a:lnTo>
                <a:lnTo>
                  <a:pt x="119488" y="277605"/>
                </a:lnTo>
                <a:lnTo>
                  <a:pt x="116887" y="274830"/>
                </a:lnTo>
                <a:lnTo>
                  <a:pt x="113484" y="274610"/>
                </a:lnTo>
                <a:lnTo>
                  <a:pt x="100196" y="272795"/>
                </a:lnTo>
                <a:lnTo>
                  <a:pt x="92746" y="269065"/>
                </a:lnTo>
                <a:lnTo>
                  <a:pt x="89506" y="262885"/>
                </a:lnTo>
                <a:lnTo>
                  <a:pt x="88772" y="253585"/>
                </a:lnTo>
                <a:lnTo>
                  <a:pt x="88772" y="92081"/>
                </a:lnTo>
                <a:lnTo>
                  <a:pt x="103806" y="67861"/>
                </a:lnTo>
                <a:lnTo>
                  <a:pt x="115480" y="55726"/>
                </a:lnTo>
                <a:lnTo>
                  <a:pt x="88772" y="55726"/>
                </a:lnTo>
                <a:lnTo>
                  <a:pt x="88772" y="6628"/>
                </a:lnTo>
                <a:lnTo>
                  <a:pt x="85746" y="3162"/>
                </a:lnTo>
                <a:close/>
              </a:path>
              <a:path extrusionOk="0" h="287655" w="302259">
                <a:moveTo>
                  <a:pt x="253192" y="31161"/>
                </a:moveTo>
                <a:lnTo>
                  <a:pt x="164980" y="31161"/>
                </a:lnTo>
                <a:lnTo>
                  <a:pt x="187556" y="34971"/>
                </a:lnTo>
                <a:lnTo>
                  <a:pt x="202411" y="47093"/>
                </a:lnTo>
                <a:lnTo>
                  <a:pt x="210570" y="68559"/>
                </a:lnTo>
                <a:lnTo>
                  <a:pt x="213062" y="100405"/>
                </a:lnTo>
                <a:lnTo>
                  <a:pt x="213062" y="253585"/>
                </a:lnTo>
                <a:lnTo>
                  <a:pt x="187817" y="274778"/>
                </a:lnTo>
                <a:lnTo>
                  <a:pt x="185209" y="277605"/>
                </a:lnTo>
                <a:lnTo>
                  <a:pt x="185220" y="284662"/>
                </a:lnTo>
                <a:lnTo>
                  <a:pt x="188225" y="287584"/>
                </a:lnTo>
                <a:lnTo>
                  <a:pt x="299050" y="287584"/>
                </a:lnTo>
                <a:lnTo>
                  <a:pt x="301845" y="284662"/>
                </a:lnTo>
                <a:lnTo>
                  <a:pt x="301777" y="277605"/>
                </a:lnTo>
                <a:lnTo>
                  <a:pt x="299175" y="274830"/>
                </a:lnTo>
                <a:lnTo>
                  <a:pt x="295681" y="274610"/>
                </a:lnTo>
                <a:lnTo>
                  <a:pt x="281594" y="272773"/>
                </a:lnTo>
                <a:lnTo>
                  <a:pt x="273377" y="269065"/>
                </a:lnTo>
                <a:lnTo>
                  <a:pt x="269540" y="262885"/>
                </a:lnTo>
                <a:lnTo>
                  <a:pt x="268590" y="253585"/>
                </a:lnTo>
                <a:lnTo>
                  <a:pt x="268590" y="84102"/>
                </a:lnTo>
                <a:lnTo>
                  <a:pt x="263326" y="48410"/>
                </a:lnTo>
                <a:lnTo>
                  <a:pt x="253192" y="31161"/>
                </a:lnTo>
                <a:close/>
              </a:path>
              <a:path extrusionOk="0" h="287655" w="302259">
                <a:moveTo>
                  <a:pt x="187691" y="0"/>
                </a:moveTo>
                <a:lnTo>
                  <a:pt x="155802" y="4440"/>
                </a:lnTo>
                <a:lnTo>
                  <a:pt x="128926" y="16483"/>
                </a:lnTo>
                <a:lnTo>
                  <a:pt x="106702" y="34217"/>
                </a:lnTo>
                <a:lnTo>
                  <a:pt x="88772" y="55726"/>
                </a:lnTo>
                <a:lnTo>
                  <a:pt x="115480" y="55726"/>
                </a:lnTo>
                <a:lnTo>
                  <a:pt x="122380" y="48553"/>
                </a:lnTo>
                <a:lnTo>
                  <a:pt x="143202" y="35779"/>
                </a:lnTo>
                <a:lnTo>
                  <a:pt x="164980" y="31161"/>
                </a:lnTo>
                <a:lnTo>
                  <a:pt x="253192" y="31161"/>
                </a:lnTo>
                <a:lnTo>
                  <a:pt x="247813" y="22005"/>
                </a:lnTo>
                <a:lnTo>
                  <a:pt x="222463" y="5624"/>
                </a:lnTo>
                <a:lnTo>
                  <a:pt x="187691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18803956" y="1002140"/>
            <a:ext cx="279400" cy="292735"/>
          </a:xfrm>
          <a:custGeom>
            <a:rect b="b" l="l" r="r" t="t"/>
            <a:pathLst>
              <a:path extrusionOk="0" h="292734" w="279400">
                <a:moveTo>
                  <a:pt x="139431" y="0"/>
                </a:moveTo>
                <a:lnTo>
                  <a:pt x="94520" y="7447"/>
                </a:lnTo>
                <a:lnTo>
                  <a:pt x="56140" y="28186"/>
                </a:lnTo>
                <a:lnTo>
                  <a:pt x="26272" y="59811"/>
                </a:lnTo>
                <a:lnTo>
                  <a:pt x="6898" y="99917"/>
                </a:lnTo>
                <a:lnTo>
                  <a:pt x="0" y="146101"/>
                </a:lnTo>
                <a:lnTo>
                  <a:pt x="6898" y="192279"/>
                </a:lnTo>
                <a:lnTo>
                  <a:pt x="26272" y="232382"/>
                </a:lnTo>
                <a:lnTo>
                  <a:pt x="56140" y="264006"/>
                </a:lnTo>
                <a:lnTo>
                  <a:pt x="94520" y="284744"/>
                </a:lnTo>
                <a:lnTo>
                  <a:pt x="139431" y="292191"/>
                </a:lnTo>
                <a:lnTo>
                  <a:pt x="184342" y="284744"/>
                </a:lnTo>
                <a:lnTo>
                  <a:pt x="198969" y="276841"/>
                </a:lnTo>
                <a:lnTo>
                  <a:pt x="139431" y="276841"/>
                </a:lnTo>
                <a:lnTo>
                  <a:pt x="102019" y="266567"/>
                </a:lnTo>
                <a:lnTo>
                  <a:pt x="78498" y="238548"/>
                </a:lnTo>
                <a:lnTo>
                  <a:pt x="66281" y="196991"/>
                </a:lnTo>
                <a:lnTo>
                  <a:pt x="62783" y="146101"/>
                </a:lnTo>
                <a:lnTo>
                  <a:pt x="66281" y="95208"/>
                </a:lnTo>
                <a:lnTo>
                  <a:pt x="78498" y="53647"/>
                </a:lnTo>
                <a:lnTo>
                  <a:pt x="102019" y="25625"/>
                </a:lnTo>
                <a:lnTo>
                  <a:pt x="139431" y="15350"/>
                </a:lnTo>
                <a:lnTo>
                  <a:pt x="198969" y="15350"/>
                </a:lnTo>
                <a:lnTo>
                  <a:pt x="184342" y="7447"/>
                </a:lnTo>
                <a:lnTo>
                  <a:pt x="139431" y="0"/>
                </a:lnTo>
                <a:close/>
              </a:path>
              <a:path extrusionOk="0" h="292734" w="279400">
                <a:moveTo>
                  <a:pt x="198969" y="15350"/>
                </a:moveTo>
                <a:lnTo>
                  <a:pt x="139431" y="15350"/>
                </a:lnTo>
                <a:lnTo>
                  <a:pt x="176855" y="25625"/>
                </a:lnTo>
                <a:lnTo>
                  <a:pt x="200375" y="53647"/>
                </a:lnTo>
                <a:lnTo>
                  <a:pt x="212585" y="95208"/>
                </a:lnTo>
                <a:lnTo>
                  <a:pt x="216078" y="146101"/>
                </a:lnTo>
                <a:lnTo>
                  <a:pt x="212585" y="196991"/>
                </a:lnTo>
                <a:lnTo>
                  <a:pt x="200375" y="238548"/>
                </a:lnTo>
                <a:lnTo>
                  <a:pt x="176855" y="266567"/>
                </a:lnTo>
                <a:lnTo>
                  <a:pt x="139431" y="276841"/>
                </a:lnTo>
                <a:lnTo>
                  <a:pt x="198969" y="276841"/>
                </a:lnTo>
                <a:lnTo>
                  <a:pt x="222725" y="264006"/>
                </a:lnTo>
                <a:lnTo>
                  <a:pt x="252596" y="232382"/>
                </a:lnTo>
                <a:lnTo>
                  <a:pt x="271973" y="192279"/>
                </a:lnTo>
                <a:lnTo>
                  <a:pt x="278872" y="146101"/>
                </a:lnTo>
                <a:lnTo>
                  <a:pt x="271973" y="99917"/>
                </a:lnTo>
                <a:lnTo>
                  <a:pt x="252596" y="59811"/>
                </a:lnTo>
                <a:lnTo>
                  <a:pt x="222725" y="28186"/>
                </a:lnTo>
                <a:lnTo>
                  <a:pt x="198969" y="1535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17445381" y="891837"/>
            <a:ext cx="334645" cy="398145"/>
          </a:xfrm>
          <a:custGeom>
            <a:rect b="b" l="l" r="r" t="t"/>
            <a:pathLst>
              <a:path extrusionOk="0" h="398144" w="334644">
                <a:moveTo>
                  <a:pt x="163210" y="0"/>
                </a:moveTo>
                <a:lnTo>
                  <a:pt x="2209" y="0"/>
                </a:lnTo>
                <a:lnTo>
                  <a:pt x="0" y="3769"/>
                </a:lnTo>
                <a:lnTo>
                  <a:pt x="0" y="10114"/>
                </a:lnTo>
                <a:lnTo>
                  <a:pt x="1413" y="13413"/>
                </a:lnTo>
                <a:lnTo>
                  <a:pt x="6062" y="13873"/>
                </a:lnTo>
                <a:lnTo>
                  <a:pt x="32329" y="18950"/>
                </a:lnTo>
                <a:lnTo>
                  <a:pt x="48237" y="27621"/>
                </a:lnTo>
                <a:lnTo>
                  <a:pt x="56091" y="39470"/>
                </a:lnTo>
                <a:lnTo>
                  <a:pt x="58197" y="54082"/>
                </a:lnTo>
                <a:lnTo>
                  <a:pt x="58197" y="343813"/>
                </a:lnTo>
                <a:lnTo>
                  <a:pt x="32333" y="378945"/>
                </a:lnTo>
                <a:lnTo>
                  <a:pt x="1413" y="384482"/>
                </a:lnTo>
                <a:lnTo>
                  <a:pt x="10" y="387791"/>
                </a:lnTo>
                <a:lnTo>
                  <a:pt x="10" y="394126"/>
                </a:lnTo>
                <a:lnTo>
                  <a:pt x="2209" y="397885"/>
                </a:lnTo>
                <a:lnTo>
                  <a:pt x="180089" y="397885"/>
                </a:lnTo>
                <a:lnTo>
                  <a:pt x="182309" y="394126"/>
                </a:lnTo>
                <a:lnTo>
                  <a:pt x="182309" y="387791"/>
                </a:lnTo>
                <a:lnTo>
                  <a:pt x="180895" y="384367"/>
                </a:lnTo>
                <a:lnTo>
                  <a:pt x="176236" y="384021"/>
                </a:lnTo>
                <a:lnTo>
                  <a:pt x="148047" y="379370"/>
                </a:lnTo>
                <a:lnTo>
                  <a:pt x="131003" y="370883"/>
                </a:lnTo>
                <a:lnTo>
                  <a:pt x="122607" y="358913"/>
                </a:lnTo>
                <a:lnTo>
                  <a:pt x="120363" y="343813"/>
                </a:lnTo>
                <a:lnTo>
                  <a:pt x="120363" y="238664"/>
                </a:lnTo>
                <a:lnTo>
                  <a:pt x="172801" y="238664"/>
                </a:lnTo>
                <a:lnTo>
                  <a:pt x="218296" y="235633"/>
                </a:lnTo>
                <a:lnTo>
                  <a:pt x="261965" y="224794"/>
                </a:lnTo>
                <a:lnTo>
                  <a:pt x="270281" y="220025"/>
                </a:lnTo>
                <a:lnTo>
                  <a:pt x="120363" y="220025"/>
                </a:lnTo>
                <a:lnTo>
                  <a:pt x="120363" y="18418"/>
                </a:lnTo>
                <a:lnTo>
                  <a:pt x="265056" y="18418"/>
                </a:lnTo>
                <a:lnTo>
                  <a:pt x="257225" y="14170"/>
                </a:lnTo>
                <a:lnTo>
                  <a:pt x="211012" y="3133"/>
                </a:lnTo>
                <a:lnTo>
                  <a:pt x="163210" y="0"/>
                </a:lnTo>
                <a:close/>
              </a:path>
              <a:path extrusionOk="0" h="398144" w="334644">
                <a:moveTo>
                  <a:pt x="265056" y="18418"/>
                </a:moveTo>
                <a:lnTo>
                  <a:pt x="164121" y="18418"/>
                </a:lnTo>
                <a:lnTo>
                  <a:pt x="216716" y="26812"/>
                </a:lnTo>
                <a:lnTo>
                  <a:pt x="247077" y="49202"/>
                </a:lnTo>
                <a:lnTo>
                  <a:pt x="261025" y="81402"/>
                </a:lnTo>
                <a:lnTo>
                  <a:pt x="264380" y="119222"/>
                </a:lnTo>
                <a:lnTo>
                  <a:pt x="261025" y="157249"/>
                </a:lnTo>
                <a:lnTo>
                  <a:pt x="247077" y="189425"/>
                </a:lnTo>
                <a:lnTo>
                  <a:pt x="216716" y="211700"/>
                </a:lnTo>
                <a:lnTo>
                  <a:pt x="164121" y="220025"/>
                </a:lnTo>
                <a:lnTo>
                  <a:pt x="270281" y="220025"/>
                </a:lnTo>
                <a:lnTo>
                  <a:pt x="299051" y="203526"/>
                </a:lnTo>
                <a:lnTo>
                  <a:pt x="324793" y="169205"/>
                </a:lnTo>
                <a:lnTo>
                  <a:pt x="334431" y="119211"/>
                </a:lnTo>
                <a:lnTo>
                  <a:pt x="324123" y="69757"/>
                </a:lnTo>
                <a:lnTo>
                  <a:pt x="296658" y="35561"/>
                </a:lnTo>
                <a:lnTo>
                  <a:pt x="265056" y="18418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17776364" y="1002127"/>
            <a:ext cx="250190" cy="292735"/>
          </a:xfrm>
          <a:custGeom>
            <a:rect b="b" l="l" r="r" t="t"/>
            <a:pathLst>
              <a:path extrusionOk="0" h="292734" w="250190">
                <a:moveTo>
                  <a:pt x="133630" y="0"/>
                </a:moveTo>
                <a:lnTo>
                  <a:pt x="91437" y="7617"/>
                </a:lnTo>
                <a:lnTo>
                  <a:pt x="54760" y="28811"/>
                </a:lnTo>
                <a:lnTo>
                  <a:pt x="25816" y="61089"/>
                </a:lnTo>
                <a:lnTo>
                  <a:pt x="6823" y="101961"/>
                </a:lnTo>
                <a:lnTo>
                  <a:pt x="0" y="148938"/>
                </a:lnTo>
                <a:lnTo>
                  <a:pt x="6464" y="195716"/>
                </a:lnTo>
                <a:lnTo>
                  <a:pt x="24737" y="235232"/>
                </a:lnTo>
                <a:lnTo>
                  <a:pt x="53141" y="265688"/>
                </a:lnTo>
                <a:lnTo>
                  <a:pt x="89998" y="285281"/>
                </a:lnTo>
                <a:lnTo>
                  <a:pt x="133630" y="292212"/>
                </a:lnTo>
                <a:lnTo>
                  <a:pt x="176430" y="286176"/>
                </a:lnTo>
                <a:lnTo>
                  <a:pt x="208858" y="270665"/>
                </a:lnTo>
                <a:lnTo>
                  <a:pt x="216797" y="263448"/>
                </a:lnTo>
                <a:lnTo>
                  <a:pt x="155964" y="263448"/>
                </a:lnTo>
                <a:lnTo>
                  <a:pt x="106203" y="249512"/>
                </a:lnTo>
                <a:lnTo>
                  <a:pt x="76762" y="215028"/>
                </a:lnTo>
                <a:lnTo>
                  <a:pt x="63310" y="170983"/>
                </a:lnTo>
                <a:lnTo>
                  <a:pt x="61516" y="128363"/>
                </a:lnTo>
                <a:lnTo>
                  <a:pt x="248496" y="128363"/>
                </a:lnTo>
                <a:lnTo>
                  <a:pt x="250119" y="123211"/>
                </a:lnTo>
                <a:lnTo>
                  <a:pt x="250119" y="114311"/>
                </a:lnTo>
                <a:lnTo>
                  <a:pt x="249497" y="109724"/>
                </a:lnTo>
                <a:lnTo>
                  <a:pt x="62532" y="109724"/>
                </a:lnTo>
                <a:lnTo>
                  <a:pt x="70495" y="69572"/>
                </a:lnTo>
                <a:lnTo>
                  <a:pt x="84783" y="40214"/>
                </a:lnTo>
                <a:lnTo>
                  <a:pt x="104866" y="22199"/>
                </a:lnTo>
                <a:lnTo>
                  <a:pt x="130216" y="16072"/>
                </a:lnTo>
                <a:lnTo>
                  <a:pt x="196858" y="16072"/>
                </a:lnTo>
                <a:lnTo>
                  <a:pt x="192392" y="12299"/>
                </a:lnTo>
                <a:lnTo>
                  <a:pt x="133630" y="0"/>
                </a:lnTo>
                <a:close/>
              </a:path>
              <a:path extrusionOk="0" h="292734" w="250190">
                <a:moveTo>
                  <a:pt x="242465" y="211816"/>
                </a:moveTo>
                <a:lnTo>
                  <a:pt x="238873" y="213544"/>
                </a:lnTo>
                <a:lnTo>
                  <a:pt x="236988" y="216099"/>
                </a:lnTo>
                <a:lnTo>
                  <a:pt x="220629" y="235309"/>
                </a:lnTo>
                <a:lnTo>
                  <a:pt x="202225" y="250273"/>
                </a:lnTo>
                <a:lnTo>
                  <a:pt x="180946" y="259987"/>
                </a:lnTo>
                <a:lnTo>
                  <a:pt x="155964" y="263448"/>
                </a:lnTo>
                <a:lnTo>
                  <a:pt x="216797" y="263448"/>
                </a:lnTo>
                <a:lnTo>
                  <a:pt x="232059" y="249575"/>
                </a:lnTo>
                <a:lnTo>
                  <a:pt x="247177" y="226800"/>
                </a:lnTo>
                <a:lnTo>
                  <a:pt x="250025" y="221271"/>
                </a:lnTo>
                <a:lnTo>
                  <a:pt x="249229" y="215732"/>
                </a:lnTo>
                <a:lnTo>
                  <a:pt x="242465" y="211816"/>
                </a:lnTo>
                <a:close/>
              </a:path>
              <a:path extrusionOk="0" h="292734" w="250190">
                <a:moveTo>
                  <a:pt x="196858" y="16072"/>
                </a:moveTo>
                <a:lnTo>
                  <a:pt x="130216" y="16072"/>
                </a:lnTo>
                <a:lnTo>
                  <a:pt x="160304" y="23168"/>
                </a:lnTo>
                <a:lnTo>
                  <a:pt x="178033" y="41344"/>
                </a:lnTo>
                <a:lnTo>
                  <a:pt x="186443" y="65936"/>
                </a:lnTo>
                <a:lnTo>
                  <a:pt x="188571" y="92280"/>
                </a:lnTo>
                <a:lnTo>
                  <a:pt x="188571" y="98364"/>
                </a:lnTo>
                <a:lnTo>
                  <a:pt x="188309" y="103735"/>
                </a:lnTo>
                <a:lnTo>
                  <a:pt x="187901" y="109724"/>
                </a:lnTo>
                <a:lnTo>
                  <a:pt x="249497" y="109724"/>
                </a:lnTo>
                <a:lnTo>
                  <a:pt x="245438" y="79765"/>
                </a:lnTo>
                <a:lnTo>
                  <a:pt x="227928" y="42324"/>
                </a:lnTo>
                <a:lnTo>
                  <a:pt x="196858" y="16072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18574177" y="1002133"/>
            <a:ext cx="199390" cy="292735"/>
          </a:xfrm>
          <a:custGeom>
            <a:rect b="b" l="l" r="r" t="t"/>
            <a:pathLst>
              <a:path extrusionOk="0" h="292734" w="199390">
                <a:moveTo>
                  <a:pt x="10806" y="189188"/>
                </a:moveTo>
                <a:lnTo>
                  <a:pt x="2408" y="189188"/>
                </a:lnTo>
                <a:lnTo>
                  <a:pt x="0" y="192372"/>
                </a:lnTo>
                <a:lnTo>
                  <a:pt x="0" y="289374"/>
                </a:lnTo>
                <a:lnTo>
                  <a:pt x="2104" y="292202"/>
                </a:lnTo>
                <a:lnTo>
                  <a:pt x="7622" y="292202"/>
                </a:lnTo>
                <a:lnTo>
                  <a:pt x="9696" y="291196"/>
                </a:lnTo>
                <a:lnTo>
                  <a:pt x="29423" y="271930"/>
                </a:lnTo>
                <a:lnTo>
                  <a:pt x="81655" y="271930"/>
                </a:lnTo>
                <a:lnTo>
                  <a:pt x="57262" y="258431"/>
                </a:lnTo>
                <a:lnTo>
                  <a:pt x="35308" y="233770"/>
                </a:lnTo>
                <a:lnTo>
                  <a:pt x="14606" y="196309"/>
                </a:lnTo>
                <a:lnTo>
                  <a:pt x="12889" y="192591"/>
                </a:lnTo>
                <a:lnTo>
                  <a:pt x="10806" y="189188"/>
                </a:lnTo>
                <a:close/>
              </a:path>
              <a:path extrusionOk="0" h="292734" w="199390">
                <a:moveTo>
                  <a:pt x="81655" y="271930"/>
                </a:moveTo>
                <a:lnTo>
                  <a:pt x="29423" y="271930"/>
                </a:lnTo>
                <a:lnTo>
                  <a:pt x="46166" y="280849"/>
                </a:lnTo>
                <a:lnTo>
                  <a:pt x="64644" y="287178"/>
                </a:lnTo>
                <a:lnTo>
                  <a:pt x="84069" y="290951"/>
                </a:lnTo>
                <a:lnTo>
                  <a:pt x="103651" y="292202"/>
                </a:lnTo>
                <a:lnTo>
                  <a:pt x="143959" y="285368"/>
                </a:lnTo>
                <a:lnTo>
                  <a:pt x="158409" y="276129"/>
                </a:lnTo>
                <a:lnTo>
                  <a:pt x="110080" y="276129"/>
                </a:lnTo>
                <a:lnTo>
                  <a:pt x="81757" y="271987"/>
                </a:lnTo>
                <a:close/>
              </a:path>
              <a:path extrusionOk="0" h="292734" w="199390">
                <a:moveTo>
                  <a:pt x="99788" y="0"/>
                </a:moveTo>
                <a:lnTo>
                  <a:pt x="59587" y="6522"/>
                </a:lnTo>
                <a:lnTo>
                  <a:pt x="28450" y="24774"/>
                </a:lnTo>
                <a:lnTo>
                  <a:pt x="8334" y="52779"/>
                </a:lnTo>
                <a:lnTo>
                  <a:pt x="1193" y="88563"/>
                </a:lnTo>
                <a:lnTo>
                  <a:pt x="7264" y="119707"/>
                </a:lnTo>
                <a:lnTo>
                  <a:pt x="24737" y="141861"/>
                </a:lnTo>
                <a:lnTo>
                  <a:pt x="52506" y="157915"/>
                </a:lnTo>
                <a:lnTo>
                  <a:pt x="123725" y="182697"/>
                </a:lnTo>
                <a:lnTo>
                  <a:pt x="146474" y="195514"/>
                </a:lnTo>
                <a:lnTo>
                  <a:pt x="159101" y="210721"/>
                </a:lnTo>
                <a:lnTo>
                  <a:pt x="163001" y="229826"/>
                </a:lnTo>
                <a:lnTo>
                  <a:pt x="157823" y="250534"/>
                </a:lnTo>
                <a:lnTo>
                  <a:pt x="144782" y="264954"/>
                </a:lnTo>
                <a:lnTo>
                  <a:pt x="127621" y="273385"/>
                </a:lnTo>
                <a:lnTo>
                  <a:pt x="110080" y="276129"/>
                </a:lnTo>
                <a:lnTo>
                  <a:pt x="158409" y="276129"/>
                </a:lnTo>
                <a:lnTo>
                  <a:pt x="173911" y="266217"/>
                </a:lnTo>
                <a:lnTo>
                  <a:pt x="192571" y="236767"/>
                </a:lnTo>
                <a:lnTo>
                  <a:pt x="199000" y="199042"/>
                </a:lnTo>
                <a:lnTo>
                  <a:pt x="194338" y="169485"/>
                </a:lnTo>
                <a:lnTo>
                  <a:pt x="179269" y="146449"/>
                </a:lnTo>
                <a:lnTo>
                  <a:pt x="152162" y="128254"/>
                </a:lnTo>
                <a:lnTo>
                  <a:pt x="111389" y="113222"/>
                </a:lnTo>
                <a:lnTo>
                  <a:pt x="79012" y="102163"/>
                </a:lnTo>
                <a:lnTo>
                  <a:pt x="56909" y="90408"/>
                </a:lnTo>
                <a:lnTo>
                  <a:pt x="44253" y="77102"/>
                </a:lnTo>
                <a:lnTo>
                  <a:pt x="40218" y="61391"/>
                </a:lnTo>
                <a:lnTo>
                  <a:pt x="43906" y="43284"/>
                </a:lnTo>
                <a:lnTo>
                  <a:pt x="54163" y="28931"/>
                </a:lnTo>
                <a:lnTo>
                  <a:pt x="69780" y="19478"/>
                </a:lnTo>
                <a:lnTo>
                  <a:pt x="89547" y="16072"/>
                </a:lnTo>
                <a:lnTo>
                  <a:pt x="161752" y="16072"/>
                </a:lnTo>
                <a:lnTo>
                  <a:pt x="149515" y="10319"/>
                </a:lnTo>
                <a:lnTo>
                  <a:pt x="134285" y="5128"/>
                </a:lnTo>
                <a:lnTo>
                  <a:pt x="117354" y="1417"/>
                </a:lnTo>
                <a:lnTo>
                  <a:pt x="99788" y="0"/>
                </a:lnTo>
                <a:close/>
              </a:path>
              <a:path extrusionOk="0" h="292734" w="199390">
                <a:moveTo>
                  <a:pt x="161752" y="16072"/>
                </a:moveTo>
                <a:lnTo>
                  <a:pt x="89547" y="16072"/>
                </a:lnTo>
                <a:lnTo>
                  <a:pt x="112303" y="19638"/>
                </a:lnTo>
                <a:lnTo>
                  <a:pt x="132407" y="31465"/>
                </a:lnTo>
                <a:lnTo>
                  <a:pt x="151541" y="53249"/>
                </a:lnTo>
                <a:lnTo>
                  <a:pt x="171388" y="86688"/>
                </a:lnTo>
                <a:lnTo>
                  <a:pt x="173273" y="90311"/>
                </a:lnTo>
                <a:lnTo>
                  <a:pt x="174937" y="92751"/>
                </a:lnTo>
                <a:lnTo>
                  <a:pt x="183325" y="92751"/>
                </a:lnTo>
                <a:lnTo>
                  <a:pt x="185733" y="89557"/>
                </a:lnTo>
                <a:lnTo>
                  <a:pt x="185733" y="16177"/>
                </a:lnTo>
                <a:lnTo>
                  <a:pt x="161974" y="16177"/>
                </a:lnTo>
                <a:lnTo>
                  <a:pt x="161752" y="16072"/>
                </a:lnTo>
                <a:close/>
              </a:path>
              <a:path extrusionOk="0" h="292734" w="199390">
                <a:moveTo>
                  <a:pt x="184686" y="0"/>
                </a:moveTo>
                <a:lnTo>
                  <a:pt x="178791" y="0"/>
                </a:lnTo>
                <a:lnTo>
                  <a:pt x="176623" y="1099"/>
                </a:lnTo>
                <a:lnTo>
                  <a:pt x="161974" y="16177"/>
                </a:lnTo>
                <a:lnTo>
                  <a:pt x="185733" y="16177"/>
                </a:lnTo>
                <a:lnTo>
                  <a:pt x="185733" y="2900"/>
                </a:lnTo>
                <a:lnTo>
                  <a:pt x="184686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17462323" y="1824038"/>
            <a:ext cx="180975" cy="0"/>
          </a:xfrm>
          <a:custGeom>
            <a:rect b="b" l="l" r="r" t="t"/>
            <a:pathLst>
              <a:path extrusionOk="0" h="120000" w="180975">
                <a:moveTo>
                  <a:pt x="0" y="0"/>
                </a:moveTo>
                <a:lnTo>
                  <a:pt x="180372" y="0"/>
                </a:lnTo>
              </a:path>
            </a:pathLst>
          </a:custGeom>
          <a:noFill/>
          <a:ln cap="flat" cmpd="sng" w="4445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17488384" y="1701483"/>
            <a:ext cx="0" cy="100330"/>
          </a:xfrm>
          <a:custGeom>
            <a:rect b="b" l="l" r="r" t="t"/>
            <a:pathLst>
              <a:path extrusionOk="0" h="100330" w="120000">
                <a:moveTo>
                  <a:pt x="0" y="0"/>
                </a:moveTo>
                <a:lnTo>
                  <a:pt x="0" y="100329"/>
                </a:lnTo>
              </a:path>
            </a:pathLst>
          </a:custGeom>
          <a:noFill/>
          <a:ln cap="flat" cmpd="sng" w="5210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17462323" y="1679893"/>
            <a:ext cx="172720" cy="0"/>
          </a:xfrm>
          <a:custGeom>
            <a:rect b="b" l="l" r="r" t="t"/>
            <a:pathLst>
              <a:path extrusionOk="0" h="120000" w="172719">
                <a:moveTo>
                  <a:pt x="0" y="0"/>
                </a:moveTo>
                <a:lnTo>
                  <a:pt x="172299" y="0"/>
                </a:lnTo>
              </a:path>
            </a:pathLst>
          </a:custGeom>
          <a:noFill/>
          <a:ln cap="flat" cmpd="sng" w="4317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3"/>
          <p:cNvSpPr/>
          <p:nvPr/>
        </p:nvSpPr>
        <p:spPr>
          <a:xfrm>
            <a:off x="17488384" y="1571943"/>
            <a:ext cx="0" cy="86360"/>
          </a:xfrm>
          <a:custGeom>
            <a:rect b="b" l="l" r="r" t="t"/>
            <a:pathLst>
              <a:path extrusionOk="0" h="86360" w="120000">
                <a:moveTo>
                  <a:pt x="0" y="0"/>
                </a:moveTo>
                <a:lnTo>
                  <a:pt x="0" y="86360"/>
                </a:lnTo>
              </a:path>
            </a:pathLst>
          </a:custGeom>
          <a:noFill/>
          <a:ln cap="flat" cmpd="sng" w="5210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17462323" y="1549718"/>
            <a:ext cx="180975" cy="0"/>
          </a:xfrm>
          <a:custGeom>
            <a:rect b="b" l="l" r="r" t="t"/>
            <a:pathLst>
              <a:path extrusionOk="0" h="120000" w="180975">
                <a:moveTo>
                  <a:pt x="0" y="0"/>
                </a:moveTo>
                <a:lnTo>
                  <a:pt x="180372" y="0"/>
                </a:lnTo>
              </a:path>
            </a:pathLst>
          </a:custGeom>
          <a:noFill/>
          <a:ln cap="flat" cmpd="sng" w="4445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17691756" y="1506901"/>
            <a:ext cx="219710" cy="344170"/>
          </a:xfrm>
          <a:custGeom>
            <a:rect b="b" l="l" r="r" t="t"/>
            <a:pathLst>
              <a:path extrusionOk="0" h="344169" w="219709">
                <a:moveTo>
                  <a:pt x="96615" y="93788"/>
                </a:moveTo>
                <a:lnTo>
                  <a:pt x="56188" y="102044"/>
                </a:lnTo>
                <a:lnTo>
                  <a:pt x="25632" y="126824"/>
                </a:lnTo>
                <a:lnTo>
                  <a:pt x="6408" y="166436"/>
                </a:lnTo>
                <a:lnTo>
                  <a:pt x="0" y="219188"/>
                </a:lnTo>
                <a:lnTo>
                  <a:pt x="1582" y="247090"/>
                </a:lnTo>
                <a:lnTo>
                  <a:pt x="14237" y="293000"/>
                </a:lnTo>
                <a:lnTo>
                  <a:pt x="39194" y="325320"/>
                </a:lnTo>
                <a:lnTo>
                  <a:pt x="74415" y="341675"/>
                </a:lnTo>
                <a:lnTo>
                  <a:pt x="95746" y="343719"/>
                </a:lnTo>
                <a:lnTo>
                  <a:pt x="118086" y="341469"/>
                </a:lnTo>
                <a:lnTo>
                  <a:pt x="137565" y="334720"/>
                </a:lnTo>
                <a:lnTo>
                  <a:pt x="154184" y="323473"/>
                </a:lnTo>
                <a:lnTo>
                  <a:pt x="167943" y="307730"/>
                </a:lnTo>
                <a:lnTo>
                  <a:pt x="219397" y="307730"/>
                </a:lnTo>
                <a:lnTo>
                  <a:pt x="219397" y="302285"/>
                </a:lnTo>
                <a:lnTo>
                  <a:pt x="109484" y="302285"/>
                </a:lnTo>
                <a:lnTo>
                  <a:pt x="96194" y="300970"/>
                </a:lnTo>
                <a:lnTo>
                  <a:pt x="60757" y="269522"/>
                </a:lnTo>
                <a:lnTo>
                  <a:pt x="52784" y="220057"/>
                </a:lnTo>
                <a:lnTo>
                  <a:pt x="53696" y="200943"/>
                </a:lnTo>
                <a:lnTo>
                  <a:pt x="67390" y="157577"/>
                </a:lnTo>
                <a:lnTo>
                  <a:pt x="109054" y="135661"/>
                </a:lnTo>
                <a:lnTo>
                  <a:pt x="219397" y="135661"/>
                </a:lnTo>
                <a:lnTo>
                  <a:pt x="219397" y="128897"/>
                </a:lnTo>
                <a:lnTo>
                  <a:pt x="169021" y="128897"/>
                </a:lnTo>
                <a:lnTo>
                  <a:pt x="155178" y="113534"/>
                </a:lnTo>
                <a:lnTo>
                  <a:pt x="138496" y="102562"/>
                </a:lnTo>
                <a:lnTo>
                  <a:pt x="118975" y="95981"/>
                </a:lnTo>
                <a:lnTo>
                  <a:pt x="96615" y="93788"/>
                </a:lnTo>
                <a:close/>
              </a:path>
              <a:path extrusionOk="0" h="344169" w="219709">
                <a:moveTo>
                  <a:pt x="219397" y="307730"/>
                </a:moveTo>
                <a:lnTo>
                  <a:pt x="170330" y="307730"/>
                </a:lnTo>
                <a:lnTo>
                  <a:pt x="179272" y="339363"/>
                </a:lnTo>
                <a:lnTo>
                  <a:pt x="219397" y="339363"/>
                </a:lnTo>
                <a:lnTo>
                  <a:pt x="219397" y="307730"/>
                </a:lnTo>
                <a:close/>
              </a:path>
              <a:path extrusionOk="0" h="344169" w="219709">
                <a:moveTo>
                  <a:pt x="219397" y="135661"/>
                </a:moveTo>
                <a:lnTo>
                  <a:pt x="109054" y="135661"/>
                </a:lnTo>
                <a:lnTo>
                  <a:pt x="123808" y="136860"/>
                </a:lnTo>
                <a:lnTo>
                  <a:pt x="136469" y="140458"/>
                </a:lnTo>
                <a:lnTo>
                  <a:pt x="166624" y="180635"/>
                </a:lnTo>
                <a:lnTo>
                  <a:pt x="170311" y="219188"/>
                </a:lnTo>
                <a:lnTo>
                  <a:pt x="170330" y="226821"/>
                </a:lnTo>
                <a:lnTo>
                  <a:pt x="169239" y="245392"/>
                </a:lnTo>
                <a:lnTo>
                  <a:pt x="155503" y="284505"/>
                </a:lnTo>
                <a:lnTo>
                  <a:pt x="109484" y="302285"/>
                </a:lnTo>
                <a:lnTo>
                  <a:pt x="219397" y="302285"/>
                </a:lnTo>
                <a:lnTo>
                  <a:pt x="219397" y="135661"/>
                </a:lnTo>
                <a:close/>
              </a:path>
              <a:path extrusionOk="0" h="344169" w="219709">
                <a:moveTo>
                  <a:pt x="219397" y="0"/>
                </a:moveTo>
                <a:lnTo>
                  <a:pt x="167943" y="0"/>
                </a:lnTo>
                <a:lnTo>
                  <a:pt x="167943" y="87893"/>
                </a:lnTo>
                <a:lnTo>
                  <a:pt x="168173" y="96099"/>
                </a:lnTo>
                <a:lnTo>
                  <a:pt x="168864" y="105670"/>
                </a:lnTo>
                <a:lnTo>
                  <a:pt x="170019" y="116603"/>
                </a:lnTo>
                <a:lnTo>
                  <a:pt x="171639" y="128897"/>
                </a:lnTo>
                <a:lnTo>
                  <a:pt x="219397" y="128897"/>
                </a:lnTo>
                <a:lnTo>
                  <a:pt x="219397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17970048" y="1600687"/>
            <a:ext cx="213512" cy="24993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18214541" y="1605047"/>
            <a:ext cx="234884" cy="241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18470784" y="1600682"/>
            <a:ext cx="184508" cy="24994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18690613" y="1600687"/>
            <a:ext cx="213512" cy="24993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18987975" y="1506904"/>
            <a:ext cx="0" cy="339725"/>
          </a:xfrm>
          <a:custGeom>
            <a:rect b="b" l="l" r="r" t="t"/>
            <a:pathLst>
              <a:path extrusionOk="0" h="339725" w="120000">
                <a:moveTo>
                  <a:pt x="0" y="0"/>
                </a:moveTo>
                <a:lnTo>
                  <a:pt x="0" y="339363"/>
                </a:lnTo>
              </a:path>
            </a:pathLst>
          </a:custGeom>
          <a:noFill/>
          <a:ln cap="flat" cmpd="sng" w="5125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0" y="0"/>
            <a:ext cx="15097891" cy="1850623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 txBox="1"/>
          <p:nvPr>
            <p:ph type="ctrTitle"/>
          </p:nvPr>
        </p:nvSpPr>
        <p:spPr>
          <a:xfrm>
            <a:off x="1198962" y="2781283"/>
            <a:ext cx="17706174" cy="20866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"/>
          <p:cNvSpPr txBox="1"/>
          <p:nvPr>
            <p:ph idx="1" type="subTitle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"/>
          <p:cNvSpPr txBox="1"/>
          <p:nvPr>
            <p:ph idx="11" type="ftr"/>
          </p:nvPr>
        </p:nvSpPr>
        <p:spPr>
          <a:xfrm>
            <a:off x="175233" y="10855994"/>
            <a:ext cx="62357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>
                <a:solidFill>
                  <a:srgbClr val="231F2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>
  <p:cSld name="Title and Conten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1619777" y="1243704"/>
            <a:ext cx="16864544" cy="2689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4"/>
          <p:cNvSpPr txBox="1"/>
          <p:nvPr>
            <p:ph idx="11" type="ftr"/>
          </p:nvPr>
        </p:nvSpPr>
        <p:spPr>
          <a:xfrm>
            <a:off x="175233" y="10855994"/>
            <a:ext cx="62357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>
                <a:solidFill>
                  <a:srgbClr val="231F2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>
  <p:cSld name="Two Conten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type="title"/>
          </p:nvPr>
        </p:nvSpPr>
        <p:spPr>
          <a:xfrm>
            <a:off x="1619777" y="1243704"/>
            <a:ext cx="16864544" cy="2689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"/>
          <p:cNvSpPr txBox="1"/>
          <p:nvPr>
            <p:ph idx="1" type="body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"/>
          <p:cNvSpPr txBox="1"/>
          <p:nvPr>
            <p:ph idx="2" type="body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5"/>
          <p:cNvSpPr txBox="1"/>
          <p:nvPr>
            <p:ph idx="11" type="ftr"/>
          </p:nvPr>
        </p:nvSpPr>
        <p:spPr>
          <a:xfrm>
            <a:off x="175233" y="10855994"/>
            <a:ext cx="62357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>
                <a:solidFill>
                  <a:srgbClr val="231F2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5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>
  <p:cSld name="Blank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"/>
          <p:cNvSpPr txBox="1"/>
          <p:nvPr>
            <p:ph idx="11" type="ftr"/>
          </p:nvPr>
        </p:nvSpPr>
        <p:spPr>
          <a:xfrm>
            <a:off x="175233" y="10855994"/>
            <a:ext cx="62357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>
                <a:solidFill>
                  <a:srgbClr val="231F2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6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6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19777" y="1243704"/>
            <a:ext cx="16864544" cy="26892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175233" y="10855994"/>
            <a:ext cx="62357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231F2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"/>
          <p:cNvSpPr/>
          <p:nvPr/>
        </p:nvSpPr>
        <p:spPr>
          <a:xfrm>
            <a:off x="0" y="0"/>
            <a:ext cx="20104101" cy="791009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7"/>
          <p:cNvSpPr txBox="1"/>
          <p:nvPr>
            <p:ph type="title"/>
          </p:nvPr>
        </p:nvSpPr>
        <p:spPr>
          <a:xfrm>
            <a:off x="1619777" y="1243704"/>
            <a:ext cx="16864500" cy="53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775">
            <a:noAutofit/>
          </a:bodyPr>
          <a:lstStyle/>
          <a:p>
            <a:pPr indent="0" lvl="0" marL="12700" marR="5080" rtl="0" algn="l">
              <a:lnSpc>
                <a:spcPct val="1004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Project Record</a:t>
            </a:r>
            <a:br>
              <a:rPr lang="en-GB"/>
            </a:br>
            <a:r>
              <a:rPr lang="en-GB" sz="6400"/>
              <a:t>Learner Name:</a:t>
            </a:r>
            <a:endParaRPr sz="6400"/>
          </a:p>
          <a:p>
            <a:pPr indent="0" lvl="0" marL="12700" marR="5080" rtl="0" algn="l">
              <a:lnSpc>
                <a:spcPct val="1004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400"/>
              <a:t>Project Title: </a:t>
            </a:r>
            <a:br>
              <a:rPr lang="en-GB"/>
            </a:br>
            <a:endParaRPr/>
          </a:p>
        </p:txBody>
      </p:sp>
      <p:sp>
        <p:nvSpPr>
          <p:cNvPr id="91" name="Google Shape;91;p7"/>
          <p:cNvSpPr/>
          <p:nvPr/>
        </p:nvSpPr>
        <p:spPr>
          <a:xfrm>
            <a:off x="14793834" y="8800629"/>
            <a:ext cx="1109980" cy="1217295"/>
          </a:xfrm>
          <a:custGeom>
            <a:rect b="b" l="l" r="r" t="t"/>
            <a:pathLst>
              <a:path extrusionOk="0" h="1217295" w="1109980">
                <a:moveTo>
                  <a:pt x="567233" y="0"/>
                </a:moveTo>
                <a:lnTo>
                  <a:pt x="523258" y="2539"/>
                </a:lnTo>
                <a:lnTo>
                  <a:pt x="479648" y="8526"/>
                </a:lnTo>
                <a:lnTo>
                  <a:pt x="436597" y="17965"/>
                </a:lnTo>
                <a:lnTo>
                  <a:pt x="394295" y="30862"/>
                </a:lnTo>
                <a:lnTo>
                  <a:pt x="352937" y="47222"/>
                </a:lnTo>
                <a:lnTo>
                  <a:pt x="312714" y="67051"/>
                </a:lnTo>
                <a:lnTo>
                  <a:pt x="273818" y="90355"/>
                </a:lnTo>
                <a:lnTo>
                  <a:pt x="236443" y="117140"/>
                </a:lnTo>
                <a:lnTo>
                  <a:pt x="200781" y="147410"/>
                </a:lnTo>
                <a:lnTo>
                  <a:pt x="167024" y="181172"/>
                </a:lnTo>
                <a:lnTo>
                  <a:pt x="135364" y="218432"/>
                </a:lnTo>
                <a:lnTo>
                  <a:pt x="105995" y="259194"/>
                </a:lnTo>
                <a:lnTo>
                  <a:pt x="79108" y="303465"/>
                </a:lnTo>
                <a:lnTo>
                  <a:pt x="54896" y="351250"/>
                </a:lnTo>
                <a:lnTo>
                  <a:pt x="38867" y="390362"/>
                </a:lnTo>
                <a:lnTo>
                  <a:pt x="25536" y="432015"/>
                </a:lnTo>
                <a:lnTo>
                  <a:pt x="14944" y="475823"/>
                </a:lnTo>
                <a:lnTo>
                  <a:pt x="7130" y="521398"/>
                </a:lnTo>
                <a:lnTo>
                  <a:pt x="2135" y="568353"/>
                </a:lnTo>
                <a:lnTo>
                  <a:pt x="0" y="616302"/>
                </a:lnTo>
                <a:lnTo>
                  <a:pt x="764" y="664857"/>
                </a:lnTo>
                <a:lnTo>
                  <a:pt x="4467" y="713631"/>
                </a:lnTo>
                <a:lnTo>
                  <a:pt x="11151" y="762238"/>
                </a:lnTo>
                <a:lnTo>
                  <a:pt x="20856" y="810289"/>
                </a:lnTo>
                <a:lnTo>
                  <a:pt x="33621" y="857398"/>
                </a:lnTo>
                <a:lnTo>
                  <a:pt x="49488" y="903178"/>
                </a:lnTo>
                <a:lnTo>
                  <a:pt x="68495" y="947242"/>
                </a:lnTo>
                <a:lnTo>
                  <a:pt x="90685" y="989203"/>
                </a:lnTo>
                <a:lnTo>
                  <a:pt x="116096" y="1028673"/>
                </a:lnTo>
                <a:lnTo>
                  <a:pt x="144769" y="1065266"/>
                </a:lnTo>
                <a:lnTo>
                  <a:pt x="176745" y="1098595"/>
                </a:lnTo>
                <a:lnTo>
                  <a:pt x="212064" y="1128272"/>
                </a:lnTo>
                <a:lnTo>
                  <a:pt x="250766" y="1153910"/>
                </a:lnTo>
                <a:lnTo>
                  <a:pt x="289765" y="1174186"/>
                </a:lnTo>
                <a:lnTo>
                  <a:pt x="329872" y="1190438"/>
                </a:lnTo>
                <a:lnTo>
                  <a:pt x="370881" y="1202747"/>
                </a:lnTo>
                <a:lnTo>
                  <a:pt x="412587" y="1211191"/>
                </a:lnTo>
                <a:lnTo>
                  <a:pt x="454785" y="1215850"/>
                </a:lnTo>
                <a:lnTo>
                  <a:pt x="497269" y="1216804"/>
                </a:lnTo>
                <a:lnTo>
                  <a:pt x="539835" y="1214132"/>
                </a:lnTo>
                <a:lnTo>
                  <a:pt x="582277" y="1207915"/>
                </a:lnTo>
                <a:lnTo>
                  <a:pt x="624390" y="1198231"/>
                </a:lnTo>
                <a:lnTo>
                  <a:pt x="665969" y="1185161"/>
                </a:lnTo>
                <a:lnTo>
                  <a:pt x="706808" y="1168783"/>
                </a:lnTo>
                <a:lnTo>
                  <a:pt x="746702" y="1149178"/>
                </a:lnTo>
                <a:lnTo>
                  <a:pt x="785446" y="1126425"/>
                </a:lnTo>
                <a:lnTo>
                  <a:pt x="822835" y="1100603"/>
                </a:lnTo>
                <a:lnTo>
                  <a:pt x="858664" y="1071793"/>
                </a:lnTo>
                <a:lnTo>
                  <a:pt x="892727" y="1040074"/>
                </a:lnTo>
                <a:lnTo>
                  <a:pt x="924819" y="1005525"/>
                </a:lnTo>
                <a:lnTo>
                  <a:pt x="954735" y="968226"/>
                </a:lnTo>
                <a:lnTo>
                  <a:pt x="982270" y="928257"/>
                </a:lnTo>
                <a:lnTo>
                  <a:pt x="1007218" y="885697"/>
                </a:lnTo>
                <a:lnTo>
                  <a:pt x="1032271" y="835891"/>
                </a:lnTo>
                <a:lnTo>
                  <a:pt x="1053774" y="786276"/>
                </a:lnTo>
                <a:lnTo>
                  <a:pt x="1071757" y="736986"/>
                </a:lnTo>
                <a:lnTo>
                  <a:pt x="1086251" y="688154"/>
                </a:lnTo>
                <a:lnTo>
                  <a:pt x="1097289" y="639914"/>
                </a:lnTo>
                <a:lnTo>
                  <a:pt x="1104900" y="592400"/>
                </a:lnTo>
                <a:lnTo>
                  <a:pt x="1109115" y="545745"/>
                </a:lnTo>
                <a:lnTo>
                  <a:pt x="1109967" y="500083"/>
                </a:lnTo>
                <a:lnTo>
                  <a:pt x="1107486" y="455548"/>
                </a:lnTo>
                <a:lnTo>
                  <a:pt x="1101704" y="412273"/>
                </a:lnTo>
                <a:lnTo>
                  <a:pt x="1092650" y="370392"/>
                </a:lnTo>
                <a:lnTo>
                  <a:pt x="1080357" y="330039"/>
                </a:lnTo>
                <a:lnTo>
                  <a:pt x="1064856" y="291348"/>
                </a:lnTo>
                <a:lnTo>
                  <a:pt x="1046178" y="254451"/>
                </a:lnTo>
                <a:lnTo>
                  <a:pt x="1024353" y="219483"/>
                </a:lnTo>
                <a:lnTo>
                  <a:pt x="999413" y="186577"/>
                </a:lnTo>
                <a:lnTo>
                  <a:pt x="971390" y="155867"/>
                </a:lnTo>
                <a:lnTo>
                  <a:pt x="940313" y="127488"/>
                </a:lnTo>
                <a:lnTo>
                  <a:pt x="906215" y="101571"/>
                </a:lnTo>
                <a:lnTo>
                  <a:pt x="869127" y="78252"/>
                </a:lnTo>
                <a:lnTo>
                  <a:pt x="827982" y="56823"/>
                </a:lnTo>
                <a:lnTo>
                  <a:pt x="785856" y="38802"/>
                </a:lnTo>
                <a:lnTo>
                  <a:pt x="742940" y="24193"/>
                </a:lnTo>
                <a:lnTo>
                  <a:pt x="699427" y="13003"/>
                </a:lnTo>
                <a:lnTo>
                  <a:pt x="655510" y="5237"/>
                </a:lnTo>
                <a:lnTo>
                  <a:pt x="611381" y="900"/>
                </a:lnTo>
                <a:lnTo>
                  <a:pt x="567233" y="0"/>
                </a:lnTo>
                <a:close/>
              </a:path>
            </a:pathLst>
          </a:custGeom>
          <a:solidFill>
            <a:srgbClr val="008FB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14991395" y="9016169"/>
            <a:ext cx="725170" cy="825500"/>
          </a:xfrm>
          <a:custGeom>
            <a:rect b="b" l="l" r="r" t="t"/>
            <a:pathLst>
              <a:path extrusionOk="0" h="825500" w="725169">
                <a:moveTo>
                  <a:pt x="308911" y="715437"/>
                </a:moveTo>
                <a:lnTo>
                  <a:pt x="305864" y="715437"/>
                </a:lnTo>
                <a:lnTo>
                  <a:pt x="293459" y="717117"/>
                </a:lnTo>
                <a:lnTo>
                  <a:pt x="262001" y="740117"/>
                </a:lnTo>
                <a:lnTo>
                  <a:pt x="251099" y="771982"/>
                </a:lnTo>
                <a:lnTo>
                  <a:pt x="251760" y="783195"/>
                </a:lnTo>
                <a:lnTo>
                  <a:pt x="273135" y="816169"/>
                </a:lnTo>
                <a:lnTo>
                  <a:pt x="301246" y="825236"/>
                </a:lnTo>
                <a:lnTo>
                  <a:pt x="307874" y="825236"/>
                </a:lnTo>
                <a:lnTo>
                  <a:pt x="345391" y="812712"/>
                </a:lnTo>
                <a:lnTo>
                  <a:pt x="363360" y="774357"/>
                </a:lnTo>
                <a:lnTo>
                  <a:pt x="361726" y="761266"/>
                </a:lnTo>
                <a:lnTo>
                  <a:pt x="340512" y="728411"/>
                </a:lnTo>
                <a:lnTo>
                  <a:pt x="308911" y="715437"/>
                </a:lnTo>
                <a:close/>
              </a:path>
              <a:path extrusionOk="0" h="825500" w="725169">
                <a:moveTo>
                  <a:pt x="317376" y="210853"/>
                </a:moveTo>
                <a:lnTo>
                  <a:pt x="251743" y="231038"/>
                </a:lnTo>
                <a:lnTo>
                  <a:pt x="238993" y="272894"/>
                </a:lnTo>
                <a:lnTo>
                  <a:pt x="239591" y="311997"/>
                </a:lnTo>
                <a:lnTo>
                  <a:pt x="240848" y="372445"/>
                </a:lnTo>
                <a:lnTo>
                  <a:pt x="242390" y="438232"/>
                </a:lnTo>
                <a:lnTo>
                  <a:pt x="244251" y="510615"/>
                </a:lnTo>
                <a:lnTo>
                  <a:pt x="245836" y="567079"/>
                </a:lnTo>
                <a:lnTo>
                  <a:pt x="247261" y="610787"/>
                </a:lnTo>
                <a:lnTo>
                  <a:pt x="251936" y="650819"/>
                </a:lnTo>
                <a:lnTo>
                  <a:pt x="282807" y="673449"/>
                </a:lnTo>
                <a:lnTo>
                  <a:pt x="285477" y="673700"/>
                </a:lnTo>
                <a:lnTo>
                  <a:pt x="286848" y="673700"/>
                </a:lnTo>
                <a:lnTo>
                  <a:pt x="328900" y="665299"/>
                </a:lnTo>
                <a:lnTo>
                  <a:pt x="360072" y="641052"/>
                </a:lnTo>
                <a:lnTo>
                  <a:pt x="367869" y="596546"/>
                </a:lnTo>
                <a:lnTo>
                  <a:pt x="369831" y="563242"/>
                </a:lnTo>
                <a:lnTo>
                  <a:pt x="417116" y="561057"/>
                </a:lnTo>
                <a:lnTo>
                  <a:pt x="463729" y="555094"/>
                </a:lnTo>
                <a:lnTo>
                  <a:pt x="508690" y="544961"/>
                </a:lnTo>
                <a:lnTo>
                  <a:pt x="551020" y="530266"/>
                </a:lnTo>
                <a:lnTo>
                  <a:pt x="589741" y="510615"/>
                </a:lnTo>
                <a:lnTo>
                  <a:pt x="625890" y="484375"/>
                </a:lnTo>
                <a:lnTo>
                  <a:pt x="373684" y="484375"/>
                </a:lnTo>
                <a:lnTo>
                  <a:pt x="375801" y="436410"/>
                </a:lnTo>
                <a:lnTo>
                  <a:pt x="377077" y="404020"/>
                </a:lnTo>
                <a:lnTo>
                  <a:pt x="378071" y="370449"/>
                </a:lnTo>
                <a:lnTo>
                  <a:pt x="379150" y="326924"/>
                </a:lnTo>
                <a:lnTo>
                  <a:pt x="380687" y="285737"/>
                </a:lnTo>
                <a:lnTo>
                  <a:pt x="380126" y="251312"/>
                </a:lnTo>
                <a:lnTo>
                  <a:pt x="372061" y="226331"/>
                </a:lnTo>
                <a:lnTo>
                  <a:pt x="351088" y="213481"/>
                </a:lnTo>
                <a:lnTo>
                  <a:pt x="317376" y="210853"/>
                </a:lnTo>
                <a:close/>
              </a:path>
              <a:path extrusionOk="0" h="825500" w="725169">
                <a:moveTo>
                  <a:pt x="645600" y="95977"/>
                </a:moveTo>
                <a:lnTo>
                  <a:pt x="382480" y="95977"/>
                </a:lnTo>
                <a:lnTo>
                  <a:pt x="442475" y="101397"/>
                </a:lnTo>
                <a:lnTo>
                  <a:pt x="493846" y="116452"/>
                </a:lnTo>
                <a:lnTo>
                  <a:pt x="536371" y="139332"/>
                </a:lnTo>
                <a:lnTo>
                  <a:pt x="569830" y="168226"/>
                </a:lnTo>
                <a:lnTo>
                  <a:pt x="594002" y="201324"/>
                </a:lnTo>
                <a:lnTo>
                  <a:pt x="608667" y="236817"/>
                </a:lnTo>
                <a:lnTo>
                  <a:pt x="613605" y="272894"/>
                </a:lnTo>
                <a:lnTo>
                  <a:pt x="608906" y="319808"/>
                </a:lnTo>
                <a:lnTo>
                  <a:pt x="594951" y="360633"/>
                </a:lnTo>
                <a:lnTo>
                  <a:pt x="571948" y="395707"/>
                </a:lnTo>
                <a:lnTo>
                  <a:pt x="540108" y="425369"/>
                </a:lnTo>
                <a:lnTo>
                  <a:pt x="499639" y="449957"/>
                </a:lnTo>
                <a:lnTo>
                  <a:pt x="441444" y="473315"/>
                </a:lnTo>
                <a:lnTo>
                  <a:pt x="373684" y="484375"/>
                </a:lnTo>
                <a:lnTo>
                  <a:pt x="625890" y="484375"/>
                </a:lnTo>
                <a:lnTo>
                  <a:pt x="666934" y="444208"/>
                </a:lnTo>
                <a:lnTo>
                  <a:pt x="693825" y="404614"/>
                </a:lnTo>
                <a:lnTo>
                  <a:pt x="712556" y="361914"/>
                </a:lnTo>
                <a:lnTo>
                  <a:pt x="722858" y="316976"/>
                </a:lnTo>
                <a:lnTo>
                  <a:pt x="724688" y="264729"/>
                </a:lnTo>
                <a:lnTo>
                  <a:pt x="716393" y="210962"/>
                </a:lnTo>
                <a:lnTo>
                  <a:pt x="697016" y="159658"/>
                </a:lnTo>
                <a:lnTo>
                  <a:pt x="665603" y="114803"/>
                </a:lnTo>
                <a:lnTo>
                  <a:pt x="664891" y="114081"/>
                </a:lnTo>
                <a:lnTo>
                  <a:pt x="645600" y="95977"/>
                </a:lnTo>
                <a:close/>
              </a:path>
              <a:path extrusionOk="0" h="825500" w="725169">
                <a:moveTo>
                  <a:pt x="388049" y="0"/>
                </a:moveTo>
                <a:lnTo>
                  <a:pt x="348836" y="94"/>
                </a:lnTo>
                <a:lnTo>
                  <a:pt x="295503" y="4710"/>
                </a:lnTo>
                <a:lnTo>
                  <a:pt x="247848" y="14719"/>
                </a:lnTo>
                <a:lnTo>
                  <a:pt x="205191" y="28641"/>
                </a:lnTo>
                <a:lnTo>
                  <a:pt x="166852" y="44995"/>
                </a:lnTo>
                <a:lnTo>
                  <a:pt x="132151" y="62302"/>
                </a:lnTo>
                <a:lnTo>
                  <a:pt x="97217" y="83901"/>
                </a:lnTo>
                <a:lnTo>
                  <a:pt x="66035" y="108557"/>
                </a:lnTo>
                <a:lnTo>
                  <a:pt x="22866" y="152080"/>
                </a:lnTo>
                <a:lnTo>
                  <a:pt x="0" y="200043"/>
                </a:lnTo>
                <a:lnTo>
                  <a:pt x="2751" y="219314"/>
                </a:lnTo>
                <a:lnTo>
                  <a:pt x="12782" y="231104"/>
                </a:lnTo>
                <a:lnTo>
                  <a:pt x="27485" y="235888"/>
                </a:lnTo>
                <a:lnTo>
                  <a:pt x="42833" y="235047"/>
                </a:lnTo>
                <a:lnTo>
                  <a:pt x="54802" y="229963"/>
                </a:lnTo>
                <a:lnTo>
                  <a:pt x="63918" y="222433"/>
                </a:lnTo>
                <a:lnTo>
                  <a:pt x="76557" y="210853"/>
                </a:lnTo>
                <a:lnTo>
                  <a:pt x="84078" y="203910"/>
                </a:lnTo>
                <a:lnTo>
                  <a:pt x="95691" y="193807"/>
                </a:lnTo>
                <a:lnTo>
                  <a:pt x="131722" y="165713"/>
                </a:lnTo>
                <a:lnTo>
                  <a:pt x="168987" y="141759"/>
                </a:lnTo>
                <a:lnTo>
                  <a:pt x="210091" y="122376"/>
                </a:lnTo>
                <a:lnTo>
                  <a:pt x="257638" y="107998"/>
                </a:lnTo>
                <a:lnTo>
                  <a:pt x="314233" y="99054"/>
                </a:lnTo>
                <a:lnTo>
                  <a:pt x="382480" y="95977"/>
                </a:lnTo>
                <a:lnTo>
                  <a:pt x="645600" y="95977"/>
                </a:lnTo>
                <a:lnTo>
                  <a:pt x="621390" y="73257"/>
                </a:lnTo>
                <a:lnTo>
                  <a:pt x="574810" y="43333"/>
                </a:lnTo>
                <a:lnTo>
                  <a:pt x="526668" y="22678"/>
                </a:lnTo>
                <a:lnTo>
                  <a:pt x="478482" y="9659"/>
                </a:lnTo>
                <a:lnTo>
                  <a:pt x="431770" y="2644"/>
                </a:lnTo>
                <a:lnTo>
                  <a:pt x="3880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16973106" y="9279948"/>
            <a:ext cx="360045" cy="410209"/>
          </a:xfrm>
          <a:custGeom>
            <a:rect b="b" l="l" r="r" t="t"/>
            <a:pathLst>
              <a:path extrusionOk="0" h="410209" w="360044">
                <a:moveTo>
                  <a:pt x="257194" y="21852"/>
                </a:moveTo>
                <a:lnTo>
                  <a:pt x="157828" y="21852"/>
                </a:lnTo>
                <a:lnTo>
                  <a:pt x="189357" y="27443"/>
                </a:lnTo>
                <a:lnTo>
                  <a:pt x="211044" y="44837"/>
                </a:lnTo>
                <a:lnTo>
                  <a:pt x="223562" y="74972"/>
                </a:lnTo>
                <a:lnTo>
                  <a:pt x="227585" y="118782"/>
                </a:lnTo>
                <a:lnTo>
                  <a:pt x="227585" y="170487"/>
                </a:lnTo>
                <a:lnTo>
                  <a:pt x="142532" y="191532"/>
                </a:lnTo>
                <a:lnTo>
                  <a:pt x="99674" y="205006"/>
                </a:lnTo>
                <a:lnTo>
                  <a:pt x="60821" y="222587"/>
                </a:lnTo>
                <a:lnTo>
                  <a:pt x="29145" y="245882"/>
                </a:lnTo>
                <a:lnTo>
                  <a:pt x="7814" y="276496"/>
                </a:lnTo>
                <a:lnTo>
                  <a:pt x="0" y="316033"/>
                </a:lnTo>
                <a:lnTo>
                  <a:pt x="5607" y="349396"/>
                </a:lnTo>
                <a:lnTo>
                  <a:pt x="23860" y="379599"/>
                </a:lnTo>
                <a:lnTo>
                  <a:pt x="56905" y="401494"/>
                </a:lnTo>
                <a:lnTo>
                  <a:pt x="106887" y="409937"/>
                </a:lnTo>
                <a:lnTo>
                  <a:pt x="138905" y="406173"/>
                </a:lnTo>
                <a:lnTo>
                  <a:pt x="170417" y="394707"/>
                </a:lnTo>
                <a:lnTo>
                  <a:pt x="201296" y="375278"/>
                </a:lnTo>
                <a:lnTo>
                  <a:pt x="206770" y="370252"/>
                </a:lnTo>
                <a:lnTo>
                  <a:pt x="144666" y="370252"/>
                </a:lnTo>
                <a:lnTo>
                  <a:pt x="114095" y="363983"/>
                </a:lnTo>
                <a:lnTo>
                  <a:pt x="95527" y="347865"/>
                </a:lnTo>
                <a:lnTo>
                  <a:pt x="86322" y="325927"/>
                </a:lnTo>
                <a:lnTo>
                  <a:pt x="83840" y="302201"/>
                </a:lnTo>
                <a:lnTo>
                  <a:pt x="91583" y="267566"/>
                </a:lnTo>
                <a:lnTo>
                  <a:pt x="116466" y="239217"/>
                </a:lnTo>
                <a:lnTo>
                  <a:pt x="160973" y="215595"/>
                </a:lnTo>
                <a:lnTo>
                  <a:pt x="227585" y="195136"/>
                </a:lnTo>
                <a:lnTo>
                  <a:pt x="305489" y="195136"/>
                </a:lnTo>
                <a:lnTo>
                  <a:pt x="305489" y="120468"/>
                </a:lnTo>
                <a:lnTo>
                  <a:pt x="299779" y="77240"/>
                </a:lnTo>
                <a:lnTo>
                  <a:pt x="282690" y="43526"/>
                </a:lnTo>
                <a:lnTo>
                  <a:pt x="257194" y="21852"/>
                </a:lnTo>
                <a:close/>
              </a:path>
              <a:path extrusionOk="0" h="410209" w="360044">
                <a:moveTo>
                  <a:pt x="306591" y="347624"/>
                </a:moveTo>
                <a:lnTo>
                  <a:pt x="231418" y="347624"/>
                </a:lnTo>
                <a:lnTo>
                  <a:pt x="237114" y="376466"/>
                </a:lnTo>
                <a:lnTo>
                  <a:pt x="248963" y="395763"/>
                </a:lnTo>
                <a:lnTo>
                  <a:pt x="267748" y="406569"/>
                </a:lnTo>
                <a:lnTo>
                  <a:pt x="294254" y="409937"/>
                </a:lnTo>
                <a:lnTo>
                  <a:pt x="309973" y="408793"/>
                </a:lnTo>
                <a:lnTo>
                  <a:pt x="352211" y="395037"/>
                </a:lnTo>
                <a:lnTo>
                  <a:pt x="359791" y="387079"/>
                </a:lnTo>
                <a:lnTo>
                  <a:pt x="357089" y="379121"/>
                </a:lnTo>
                <a:lnTo>
                  <a:pt x="334159" y="379121"/>
                </a:lnTo>
                <a:lnTo>
                  <a:pt x="320398" y="375805"/>
                </a:lnTo>
                <a:lnTo>
                  <a:pt x="311574" y="366371"/>
                </a:lnTo>
                <a:lnTo>
                  <a:pt x="306875" y="351587"/>
                </a:lnTo>
                <a:lnTo>
                  <a:pt x="306591" y="347624"/>
                </a:lnTo>
                <a:close/>
              </a:path>
              <a:path extrusionOk="0" h="410209" w="360044">
                <a:moveTo>
                  <a:pt x="351142" y="376241"/>
                </a:moveTo>
                <a:lnTo>
                  <a:pt x="342211" y="377917"/>
                </a:lnTo>
                <a:lnTo>
                  <a:pt x="338001" y="379121"/>
                </a:lnTo>
                <a:lnTo>
                  <a:pt x="357089" y="379121"/>
                </a:lnTo>
                <a:lnTo>
                  <a:pt x="356169" y="376409"/>
                </a:lnTo>
                <a:lnTo>
                  <a:pt x="351142" y="376241"/>
                </a:lnTo>
                <a:close/>
              </a:path>
              <a:path extrusionOk="0" h="410209" w="360044">
                <a:moveTo>
                  <a:pt x="305489" y="195136"/>
                </a:moveTo>
                <a:lnTo>
                  <a:pt x="227585" y="195136"/>
                </a:lnTo>
                <a:lnTo>
                  <a:pt x="227585" y="317154"/>
                </a:lnTo>
                <a:lnTo>
                  <a:pt x="215894" y="331789"/>
                </a:lnTo>
                <a:lnTo>
                  <a:pt x="196998" y="349338"/>
                </a:lnTo>
                <a:lnTo>
                  <a:pt x="172666" y="364068"/>
                </a:lnTo>
                <a:lnTo>
                  <a:pt x="144666" y="370252"/>
                </a:lnTo>
                <a:lnTo>
                  <a:pt x="206770" y="370252"/>
                </a:lnTo>
                <a:lnTo>
                  <a:pt x="231418" y="347624"/>
                </a:lnTo>
                <a:lnTo>
                  <a:pt x="306591" y="347624"/>
                </a:lnTo>
                <a:lnTo>
                  <a:pt x="305489" y="332221"/>
                </a:lnTo>
                <a:lnTo>
                  <a:pt x="305489" y="195136"/>
                </a:lnTo>
                <a:close/>
              </a:path>
              <a:path extrusionOk="0" h="410209" w="360044">
                <a:moveTo>
                  <a:pt x="163786" y="0"/>
                </a:moveTo>
                <a:lnTo>
                  <a:pt x="104783" y="7023"/>
                </a:lnTo>
                <a:lnTo>
                  <a:pt x="57098" y="26292"/>
                </a:lnTo>
                <a:lnTo>
                  <a:pt x="25205" y="55102"/>
                </a:lnTo>
                <a:lnTo>
                  <a:pt x="13580" y="90751"/>
                </a:lnTo>
                <a:lnTo>
                  <a:pt x="16469" y="109323"/>
                </a:lnTo>
                <a:lnTo>
                  <a:pt x="25059" y="124668"/>
                </a:lnTo>
                <a:lnTo>
                  <a:pt x="39237" y="135107"/>
                </a:lnTo>
                <a:lnTo>
                  <a:pt x="58888" y="138959"/>
                </a:lnTo>
                <a:lnTo>
                  <a:pt x="81600" y="134140"/>
                </a:lnTo>
                <a:lnTo>
                  <a:pt x="107609" y="93369"/>
                </a:lnTo>
                <a:lnTo>
                  <a:pt x="86699" y="46585"/>
                </a:lnTo>
                <a:lnTo>
                  <a:pt x="99865" y="36165"/>
                </a:lnTo>
                <a:lnTo>
                  <a:pt x="116593" y="28391"/>
                </a:lnTo>
                <a:lnTo>
                  <a:pt x="136156" y="23532"/>
                </a:lnTo>
                <a:lnTo>
                  <a:pt x="157828" y="21852"/>
                </a:lnTo>
                <a:lnTo>
                  <a:pt x="257194" y="21852"/>
                </a:lnTo>
                <a:lnTo>
                  <a:pt x="254286" y="19380"/>
                </a:lnTo>
                <a:lnTo>
                  <a:pt x="214630" y="4853"/>
                </a:lnTo>
                <a:lnTo>
                  <a:pt x="163786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17368825" y="9279948"/>
            <a:ext cx="297815" cy="403860"/>
          </a:xfrm>
          <a:custGeom>
            <a:rect b="b" l="l" r="r" t="t"/>
            <a:pathLst>
              <a:path extrusionOk="0" h="403859" w="297815">
                <a:moveTo>
                  <a:pt x="120321" y="4439"/>
                </a:moveTo>
                <a:lnTo>
                  <a:pt x="113148" y="4439"/>
                </a:lnTo>
                <a:lnTo>
                  <a:pt x="2952" y="7350"/>
                </a:lnTo>
                <a:lnTo>
                  <a:pt x="209" y="12659"/>
                </a:lnTo>
                <a:lnTo>
                  <a:pt x="209" y="20805"/>
                </a:lnTo>
                <a:lnTo>
                  <a:pt x="2230" y="25748"/>
                </a:lnTo>
                <a:lnTo>
                  <a:pt x="7853" y="26533"/>
                </a:lnTo>
                <a:lnTo>
                  <a:pt x="28374" y="32134"/>
                </a:lnTo>
                <a:lnTo>
                  <a:pt x="40116" y="40992"/>
                </a:lnTo>
                <a:lnTo>
                  <a:pt x="45430" y="52094"/>
                </a:lnTo>
                <a:lnTo>
                  <a:pt x="46668" y="64427"/>
                </a:lnTo>
                <a:lnTo>
                  <a:pt x="46658" y="355760"/>
                </a:lnTo>
                <a:lnTo>
                  <a:pt x="8512" y="385267"/>
                </a:lnTo>
                <a:lnTo>
                  <a:pt x="3738" y="385571"/>
                </a:lnTo>
                <a:lnTo>
                  <a:pt x="0" y="389560"/>
                </a:lnTo>
                <a:lnTo>
                  <a:pt x="62" y="399434"/>
                </a:lnTo>
                <a:lnTo>
                  <a:pt x="4083" y="403455"/>
                </a:lnTo>
                <a:lnTo>
                  <a:pt x="176487" y="403455"/>
                </a:lnTo>
                <a:lnTo>
                  <a:pt x="180529" y="399434"/>
                </a:lnTo>
                <a:lnTo>
                  <a:pt x="180449" y="389560"/>
                </a:lnTo>
                <a:lnTo>
                  <a:pt x="176728" y="385644"/>
                </a:lnTo>
                <a:lnTo>
                  <a:pt x="171870" y="385393"/>
                </a:lnTo>
                <a:lnTo>
                  <a:pt x="148616" y="383066"/>
                </a:lnTo>
                <a:lnTo>
                  <a:pt x="134109" y="378061"/>
                </a:lnTo>
                <a:lnTo>
                  <a:pt x="126650" y="369313"/>
                </a:lnTo>
                <a:lnTo>
                  <a:pt x="124541" y="355760"/>
                </a:lnTo>
                <a:lnTo>
                  <a:pt x="124541" y="116290"/>
                </a:lnTo>
                <a:lnTo>
                  <a:pt x="138446" y="91409"/>
                </a:lnTo>
                <a:lnTo>
                  <a:pt x="152866" y="74040"/>
                </a:lnTo>
                <a:lnTo>
                  <a:pt x="124541" y="74040"/>
                </a:lnTo>
                <a:lnTo>
                  <a:pt x="124541" y="9308"/>
                </a:lnTo>
                <a:lnTo>
                  <a:pt x="120321" y="4439"/>
                </a:lnTo>
                <a:close/>
              </a:path>
              <a:path extrusionOk="0" h="403859" w="297815">
                <a:moveTo>
                  <a:pt x="294854" y="41517"/>
                </a:moveTo>
                <a:lnTo>
                  <a:pt x="202958" y="41517"/>
                </a:lnTo>
                <a:lnTo>
                  <a:pt x="201377" y="47140"/>
                </a:lnTo>
                <a:lnTo>
                  <a:pt x="200350" y="53883"/>
                </a:lnTo>
                <a:lnTo>
                  <a:pt x="200350" y="59338"/>
                </a:lnTo>
                <a:lnTo>
                  <a:pt x="203963" y="79232"/>
                </a:lnTo>
                <a:lnTo>
                  <a:pt x="214082" y="94771"/>
                </a:lnTo>
                <a:lnTo>
                  <a:pt x="229625" y="104881"/>
                </a:lnTo>
                <a:lnTo>
                  <a:pt x="249512" y="108489"/>
                </a:lnTo>
                <a:lnTo>
                  <a:pt x="269043" y="104881"/>
                </a:lnTo>
                <a:lnTo>
                  <a:pt x="284304" y="94771"/>
                </a:lnTo>
                <a:lnTo>
                  <a:pt x="294237" y="79232"/>
                </a:lnTo>
                <a:lnTo>
                  <a:pt x="297783" y="59338"/>
                </a:lnTo>
                <a:lnTo>
                  <a:pt x="294854" y="41517"/>
                </a:lnTo>
                <a:close/>
              </a:path>
              <a:path extrusionOk="0" h="403859" w="297815">
                <a:moveTo>
                  <a:pt x="232517" y="0"/>
                </a:moveTo>
                <a:lnTo>
                  <a:pt x="203779" y="4231"/>
                </a:lnTo>
                <a:lnTo>
                  <a:pt x="175989" y="17453"/>
                </a:lnTo>
                <a:lnTo>
                  <a:pt x="149468" y="40459"/>
                </a:lnTo>
                <a:lnTo>
                  <a:pt x="124541" y="74040"/>
                </a:lnTo>
                <a:lnTo>
                  <a:pt x="152866" y="74040"/>
                </a:lnTo>
                <a:lnTo>
                  <a:pt x="157105" y="68934"/>
                </a:lnTo>
                <a:lnTo>
                  <a:pt x="179087" y="51443"/>
                </a:lnTo>
                <a:lnTo>
                  <a:pt x="202958" y="41517"/>
                </a:lnTo>
                <a:lnTo>
                  <a:pt x="294854" y="41517"/>
                </a:lnTo>
                <a:lnTo>
                  <a:pt x="294361" y="38519"/>
                </a:lnTo>
                <a:lnTo>
                  <a:pt x="283220" y="19405"/>
                </a:lnTo>
                <a:lnTo>
                  <a:pt x="263044" y="5422"/>
                </a:lnTo>
                <a:lnTo>
                  <a:pt x="232517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18424227" y="9279946"/>
            <a:ext cx="423545" cy="403860"/>
          </a:xfrm>
          <a:custGeom>
            <a:rect b="b" l="l" r="r" t="t"/>
            <a:pathLst>
              <a:path extrusionOk="0" h="403859" w="423544">
                <a:moveTo>
                  <a:pt x="120300" y="4450"/>
                </a:moveTo>
                <a:lnTo>
                  <a:pt x="113138" y="4450"/>
                </a:lnTo>
                <a:lnTo>
                  <a:pt x="2942" y="7350"/>
                </a:lnTo>
                <a:lnTo>
                  <a:pt x="198" y="12659"/>
                </a:lnTo>
                <a:lnTo>
                  <a:pt x="198" y="20805"/>
                </a:lnTo>
                <a:lnTo>
                  <a:pt x="2219" y="25748"/>
                </a:lnTo>
                <a:lnTo>
                  <a:pt x="7842" y="26533"/>
                </a:lnTo>
                <a:lnTo>
                  <a:pt x="28368" y="32134"/>
                </a:lnTo>
                <a:lnTo>
                  <a:pt x="40110" y="40992"/>
                </a:lnTo>
                <a:lnTo>
                  <a:pt x="45421" y="52094"/>
                </a:lnTo>
                <a:lnTo>
                  <a:pt x="46658" y="64427"/>
                </a:lnTo>
                <a:lnTo>
                  <a:pt x="46637" y="355760"/>
                </a:lnTo>
                <a:lnTo>
                  <a:pt x="8512" y="385267"/>
                </a:lnTo>
                <a:lnTo>
                  <a:pt x="3748" y="385571"/>
                </a:lnTo>
                <a:lnTo>
                  <a:pt x="88" y="389466"/>
                </a:lnTo>
                <a:lnTo>
                  <a:pt x="0" y="399372"/>
                </a:lnTo>
                <a:lnTo>
                  <a:pt x="4073" y="403455"/>
                </a:lnTo>
                <a:lnTo>
                  <a:pt x="163660" y="403455"/>
                </a:lnTo>
                <a:lnTo>
                  <a:pt x="167733" y="399372"/>
                </a:lnTo>
                <a:lnTo>
                  <a:pt x="167645" y="389466"/>
                </a:lnTo>
                <a:lnTo>
                  <a:pt x="163985" y="385571"/>
                </a:lnTo>
                <a:lnTo>
                  <a:pt x="159210" y="385267"/>
                </a:lnTo>
                <a:lnTo>
                  <a:pt x="140572" y="382718"/>
                </a:lnTo>
                <a:lnTo>
                  <a:pt x="130121" y="377483"/>
                </a:lnTo>
                <a:lnTo>
                  <a:pt x="125571" y="368808"/>
                </a:lnTo>
                <a:lnTo>
                  <a:pt x="125539" y="368617"/>
                </a:lnTo>
                <a:lnTo>
                  <a:pt x="124541" y="355760"/>
                </a:lnTo>
                <a:lnTo>
                  <a:pt x="124541" y="129190"/>
                </a:lnTo>
                <a:lnTo>
                  <a:pt x="145635" y="95211"/>
                </a:lnTo>
                <a:lnTo>
                  <a:pt x="162014" y="78186"/>
                </a:lnTo>
                <a:lnTo>
                  <a:pt x="124541" y="78186"/>
                </a:lnTo>
                <a:lnTo>
                  <a:pt x="124541" y="9308"/>
                </a:lnTo>
                <a:lnTo>
                  <a:pt x="120300" y="4450"/>
                </a:lnTo>
                <a:close/>
              </a:path>
              <a:path extrusionOk="0" h="403859" w="423544">
                <a:moveTo>
                  <a:pt x="355210" y="43726"/>
                </a:moveTo>
                <a:lnTo>
                  <a:pt x="231460" y="43726"/>
                </a:lnTo>
                <a:lnTo>
                  <a:pt x="263132" y="49072"/>
                </a:lnTo>
                <a:lnTo>
                  <a:pt x="283971" y="66078"/>
                </a:lnTo>
                <a:lnTo>
                  <a:pt x="295418" y="96192"/>
                </a:lnTo>
                <a:lnTo>
                  <a:pt x="298913" y="140865"/>
                </a:lnTo>
                <a:lnTo>
                  <a:pt x="298913" y="355760"/>
                </a:lnTo>
                <a:lnTo>
                  <a:pt x="268160" y="385089"/>
                </a:lnTo>
                <a:lnTo>
                  <a:pt x="263490" y="385498"/>
                </a:lnTo>
                <a:lnTo>
                  <a:pt x="259846" y="389466"/>
                </a:lnTo>
                <a:lnTo>
                  <a:pt x="259857" y="399372"/>
                </a:lnTo>
                <a:lnTo>
                  <a:pt x="264066" y="403455"/>
                </a:lnTo>
                <a:lnTo>
                  <a:pt x="419539" y="403455"/>
                </a:lnTo>
                <a:lnTo>
                  <a:pt x="423465" y="399372"/>
                </a:lnTo>
                <a:lnTo>
                  <a:pt x="423377" y="389466"/>
                </a:lnTo>
                <a:lnTo>
                  <a:pt x="419727" y="385571"/>
                </a:lnTo>
                <a:lnTo>
                  <a:pt x="414851" y="385267"/>
                </a:lnTo>
                <a:lnTo>
                  <a:pt x="395183" y="382718"/>
                </a:lnTo>
                <a:lnTo>
                  <a:pt x="383540" y="377504"/>
                </a:lnTo>
                <a:lnTo>
                  <a:pt x="378140" y="368808"/>
                </a:lnTo>
                <a:lnTo>
                  <a:pt x="376807" y="355760"/>
                </a:lnTo>
                <a:lnTo>
                  <a:pt x="376807" y="117997"/>
                </a:lnTo>
                <a:lnTo>
                  <a:pt x="369423" y="67922"/>
                </a:lnTo>
                <a:lnTo>
                  <a:pt x="355210" y="43726"/>
                </a:lnTo>
                <a:close/>
              </a:path>
              <a:path extrusionOk="0" h="403859" w="423544">
                <a:moveTo>
                  <a:pt x="263323" y="0"/>
                </a:moveTo>
                <a:lnTo>
                  <a:pt x="218583" y="6229"/>
                </a:lnTo>
                <a:lnTo>
                  <a:pt x="180876" y="23127"/>
                </a:lnTo>
                <a:lnTo>
                  <a:pt x="149696" y="48008"/>
                </a:lnTo>
                <a:lnTo>
                  <a:pt x="124541" y="78186"/>
                </a:lnTo>
                <a:lnTo>
                  <a:pt x="162014" y="78186"/>
                </a:lnTo>
                <a:lnTo>
                  <a:pt x="171694" y="68125"/>
                </a:lnTo>
                <a:lnTo>
                  <a:pt x="200906" y="50205"/>
                </a:lnTo>
                <a:lnTo>
                  <a:pt x="231460" y="43726"/>
                </a:lnTo>
                <a:lnTo>
                  <a:pt x="355210" y="43726"/>
                </a:lnTo>
                <a:lnTo>
                  <a:pt x="347661" y="30876"/>
                </a:lnTo>
                <a:lnTo>
                  <a:pt x="312100" y="7891"/>
                </a:lnTo>
                <a:lnTo>
                  <a:pt x="263323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18015984" y="9279949"/>
            <a:ext cx="391795" cy="410209"/>
          </a:xfrm>
          <a:custGeom>
            <a:rect b="b" l="l" r="r" t="t"/>
            <a:pathLst>
              <a:path extrusionOk="0" h="410209" w="391794">
                <a:moveTo>
                  <a:pt x="195607" y="0"/>
                </a:moveTo>
                <a:lnTo>
                  <a:pt x="149791" y="5413"/>
                </a:lnTo>
                <a:lnTo>
                  <a:pt x="108243" y="20833"/>
                </a:lnTo>
                <a:lnTo>
                  <a:pt x="71978" y="45029"/>
                </a:lnTo>
                <a:lnTo>
                  <a:pt x="42007" y="76771"/>
                </a:lnTo>
                <a:lnTo>
                  <a:pt x="19345" y="114828"/>
                </a:lnTo>
                <a:lnTo>
                  <a:pt x="5005" y="157971"/>
                </a:lnTo>
                <a:lnTo>
                  <a:pt x="0" y="204968"/>
                </a:lnTo>
                <a:lnTo>
                  <a:pt x="5005" y="251965"/>
                </a:lnTo>
                <a:lnTo>
                  <a:pt x="19345" y="295106"/>
                </a:lnTo>
                <a:lnTo>
                  <a:pt x="42007" y="333162"/>
                </a:lnTo>
                <a:lnTo>
                  <a:pt x="71978" y="364901"/>
                </a:lnTo>
                <a:lnTo>
                  <a:pt x="108243" y="389095"/>
                </a:lnTo>
                <a:lnTo>
                  <a:pt x="149791" y="404514"/>
                </a:lnTo>
                <a:lnTo>
                  <a:pt x="195607" y="409926"/>
                </a:lnTo>
                <a:lnTo>
                  <a:pt x="241427" y="404514"/>
                </a:lnTo>
                <a:lnTo>
                  <a:pt x="282978" y="389095"/>
                </a:lnTo>
                <a:lnTo>
                  <a:pt x="284038" y="388388"/>
                </a:lnTo>
                <a:lnTo>
                  <a:pt x="195607" y="388388"/>
                </a:lnTo>
                <a:lnTo>
                  <a:pt x="151943" y="379037"/>
                </a:lnTo>
                <a:lnTo>
                  <a:pt x="121214" y="353000"/>
                </a:lnTo>
                <a:lnTo>
                  <a:pt x="101563" y="313296"/>
                </a:lnTo>
                <a:lnTo>
                  <a:pt x="91134" y="262945"/>
                </a:lnTo>
                <a:lnTo>
                  <a:pt x="88071" y="204968"/>
                </a:lnTo>
                <a:lnTo>
                  <a:pt x="91134" y="146994"/>
                </a:lnTo>
                <a:lnTo>
                  <a:pt x="101563" y="96641"/>
                </a:lnTo>
                <a:lnTo>
                  <a:pt x="121214" y="56932"/>
                </a:lnTo>
                <a:lnTo>
                  <a:pt x="151943" y="30891"/>
                </a:lnTo>
                <a:lnTo>
                  <a:pt x="195607" y="21538"/>
                </a:lnTo>
                <a:lnTo>
                  <a:pt x="284035" y="21538"/>
                </a:lnTo>
                <a:lnTo>
                  <a:pt x="282978" y="20833"/>
                </a:lnTo>
                <a:lnTo>
                  <a:pt x="241427" y="5413"/>
                </a:lnTo>
                <a:lnTo>
                  <a:pt x="195607" y="0"/>
                </a:lnTo>
                <a:close/>
              </a:path>
              <a:path extrusionOk="0" h="410209" w="391794">
                <a:moveTo>
                  <a:pt x="284035" y="21538"/>
                </a:moveTo>
                <a:lnTo>
                  <a:pt x="195607" y="21538"/>
                </a:lnTo>
                <a:lnTo>
                  <a:pt x="239291" y="30891"/>
                </a:lnTo>
                <a:lnTo>
                  <a:pt x="270023" y="56932"/>
                </a:lnTo>
                <a:lnTo>
                  <a:pt x="289666" y="96641"/>
                </a:lnTo>
                <a:lnTo>
                  <a:pt x="300085" y="146994"/>
                </a:lnTo>
                <a:lnTo>
                  <a:pt x="303144" y="204968"/>
                </a:lnTo>
                <a:lnTo>
                  <a:pt x="300085" y="262945"/>
                </a:lnTo>
                <a:lnTo>
                  <a:pt x="289666" y="313296"/>
                </a:lnTo>
                <a:lnTo>
                  <a:pt x="270023" y="353000"/>
                </a:lnTo>
                <a:lnTo>
                  <a:pt x="239291" y="379037"/>
                </a:lnTo>
                <a:lnTo>
                  <a:pt x="195607" y="388388"/>
                </a:lnTo>
                <a:lnTo>
                  <a:pt x="284038" y="388388"/>
                </a:lnTo>
                <a:lnTo>
                  <a:pt x="319245" y="364901"/>
                </a:lnTo>
                <a:lnTo>
                  <a:pt x="349217" y="333162"/>
                </a:lnTo>
                <a:lnTo>
                  <a:pt x="371879" y="295106"/>
                </a:lnTo>
                <a:lnTo>
                  <a:pt x="386220" y="251965"/>
                </a:lnTo>
                <a:lnTo>
                  <a:pt x="391225" y="204968"/>
                </a:lnTo>
                <a:lnTo>
                  <a:pt x="386220" y="157971"/>
                </a:lnTo>
                <a:lnTo>
                  <a:pt x="371879" y="114828"/>
                </a:lnTo>
                <a:lnTo>
                  <a:pt x="349217" y="76771"/>
                </a:lnTo>
                <a:lnTo>
                  <a:pt x="319245" y="45029"/>
                </a:lnTo>
                <a:lnTo>
                  <a:pt x="284035" y="21538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7"/>
          <p:cNvSpPr/>
          <p:nvPr/>
        </p:nvSpPr>
        <p:spPr>
          <a:xfrm>
            <a:off x="16110009" y="9125216"/>
            <a:ext cx="469265" cy="558800"/>
          </a:xfrm>
          <a:custGeom>
            <a:rect b="b" l="l" r="r" t="t"/>
            <a:pathLst>
              <a:path extrusionOk="0" h="558800" w="469265">
                <a:moveTo>
                  <a:pt x="228978" y="0"/>
                </a:moveTo>
                <a:lnTo>
                  <a:pt x="3109" y="0"/>
                </a:lnTo>
                <a:lnTo>
                  <a:pt x="0" y="5277"/>
                </a:lnTo>
                <a:lnTo>
                  <a:pt x="0" y="14177"/>
                </a:lnTo>
                <a:lnTo>
                  <a:pt x="1989" y="18805"/>
                </a:lnTo>
                <a:lnTo>
                  <a:pt x="8512" y="19455"/>
                </a:lnTo>
                <a:lnTo>
                  <a:pt x="45363" y="26581"/>
                </a:lnTo>
                <a:lnTo>
                  <a:pt x="67680" y="38745"/>
                </a:lnTo>
                <a:lnTo>
                  <a:pt x="78698" y="55365"/>
                </a:lnTo>
                <a:lnTo>
                  <a:pt x="81652" y="75861"/>
                </a:lnTo>
                <a:lnTo>
                  <a:pt x="81652" y="482333"/>
                </a:lnTo>
                <a:lnTo>
                  <a:pt x="67682" y="519458"/>
                </a:lnTo>
                <a:lnTo>
                  <a:pt x="8533" y="538740"/>
                </a:lnTo>
                <a:lnTo>
                  <a:pt x="1989" y="539389"/>
                </a:lnTo>
                <a:lnTo>
                  <a:pt x="10" y="544028"/>
                </a:lnTo>
                <a:lnTo>
                  <a:pt x="10" y="552928"/>
                </a:lnTo>
                <a:lnTo>
                  <a:pt x="3109" y="558184"/>
                </a:lnTo>
                <a:lnTo>
                  <a:pt x="252663" y="558184"/>
                </a:lnTo>
                <a:lnTo>
                  <a:pt x="255763" y="552928"/>
                </a:lnTo>
                <a:lnTo>
                  <a:pt x="255763" y="544028"/>
                </a:lnTo>
                <a:lnTo>
                  <a:pt x="253794" y="539232"/>
                </a:lnTo>
                <a:lnTo>
                  <a:pt x="247250" y="538740"/>
                </a:lnTo>
                <a:lnTo>
                  <a:pt x="207702" y="532216"/>
                </a:lnTo>
                <a:lnTo>
                  <a:pt x="183791" y="520310"/>
                </a:lnTo>
                <a:lnTo>
                  <a:pt x="172012" y="503517"/>
                </a:lnTo>
                <a:lnTo>
                  <a:pt x="168864" y="482333"/>
                </a:lnTo>
                <a:lnTo>
                  <a:pt x="168864" y="334818"/>
                </a:lnTo>
                <a:lnTo>
                  <a:pt x="242423" y="334818"/>
                </a:lnTo>
                <a:lnTo>
                  <a:pt x="287983" y="332738"/>
                </a:lnTo>
                <a:lnTo>
                  <a:pt x="333210" y="325605"/>
                </a:lnTo>
                <a:lnTo>
                  <a:pt x="375671" y="312079"/>
                </a:lnTo>
                <a:lnTo>
                  <a:pt x="381642" y="308672"/>
                </a:lnTo>
                <a:lnTo>
                  <a:pt x="168864" y="308672"/>
                </a:lnTo>
                <a:lnTo>
                  <a:pt x="168864" y="25831"/>
                </a:lnTo>
                <a:lnTo>
                  <a:pt x="374410" y="25831"/>
                </a:lnTo>
                <a:lnTo>
                  <a:pt x="369522" y="23194"/>
                </a:lnTo>
                <a:lnTo>
                  <a:pt x="324519" y="9472"/>
                </a:lnTo>
                <a:lnTo>
                  <a:pt x="276787" y="2159"/>
                </a:lnTo>
                <a:lnTo>
                  <a:pt x="228978" y="0"/>
                </a:lnTo>
                <a:close/>
              </a:path>
              <a:path extrusionOk="0" h="558800" w="469265">
                <a:moveTo>
                  <a:pt x="374410" y="25831"/>
                </a:moveTo>
                <a:lnTo>
                  <a:pt x="230255" y="25831"/>
                </a:lnTo>
                <a:lnTo>
                  <a:pt x="292043" y="33493"/>
                </a:lnTo>
                <a:lnTo>
                  <a:pt x="332818" y="54472"/>
                </a:lnTo>
                <a:lnTo>
                  <a:pt x="356764" y="85762"/>
                </a:lnTo>
                <a:lnTo>
                  <a:pt x="368064" y="124358"/>
                </a:lnTo>
                <a:lnTo>
                  <a:pt x="370901" y="167252"/>
                </a:lnTo>
                <a:lnTo>
                  <a:pt x="368064" y="210407"/>
                </a:lnTo>
                <a:lnTo>
                  <a:pt x="356764" y="249035"/>
                </a:lnTo>
                <a:lnTo>
                  <a:pt x="332818" y="280228"/>
                </a:lnTo>
                <a:lnTo>
                  <a:pt x="292043" y="301076"/>
                </a:lnTo>
                <a:lnTo>
                  <a:pt x="230255" y="308672"/>
                </a:lnTo>
                <a:lnTo>
                  <a:pt x="381642" y="308672"/>
                </a:lnTo>
                <a:lnTo>
                  <a:pt x="412932" y="290820"/>
                </a:lnTo>
                <a:lnTo>
                  <a:pt x="442559" y="260487"/>
                </a:lnTo>
                <a:lnTo>
                  <a:pt x="462120" y="219741"/>
                </a:lnTo>
                <a:lnTo>
                  <a:pt x="469181" y="167241"/>
                </a:lnTo>
                <a:lnTo>
                  <a:pt x="461626" y="115347"/>
                </a:lnTo>
                <a:lnTo>
                  <a:pt x="440729" y="74877"/>
                </a:lnTo>
                <a:lnTo>
                  <a:pt x="409144" y="44577"/>
                </a:lnTo>
                <a:lnTo>
                  <a:pt x="374410" y="25831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7"/>
          <p:cNvSpPr/>
          <p:nvPr/>
        </p:nvSpPr>
        <p:spPr>
          <a:xfrm>
            <a:off x="16574356" y="9279938"/>
            <a:ext cx="351155" cy="410209"/>
          </a:xfrm>
          <a:custGeom>
            <a:rect b="b" l="l" r="r" t="t"/>
            <a:pathLst>
              <a:path extrusionOk="0" h="410209" w="351155">
                <a:moveTo>
                  <a:pt x="187461" y="0"/>
                </a:moveTo>
                <a:lnTo>
                  <a:pt x="144532" y="5537"/>
                </a:lnTo>
                <a:lnTo>
                  <a:pt x="105096" y="21299"/>
                </a:lnTo>
                <a:lnTo>
                  <a:pt x="70286" y="46015"/>
                </a:lnTo>
                <a:lnTo>
                  <a:pt x="41237" y="78412"/>
                </a:lnTo>
                <a:lnTo>
                  <a:pt x="19084" y="117216"/>
                </a:lnTo>
                <a:lnTo>
                  <a:pt x="4960" y="161156"/>
                </a:lnTo>
                <a:lnTo>
                  <a:pt x="0" y="208958"/>
                </a:lnTo>
                <a:lnTo>
                  <a:pt x="4683" y="256759"/>
                </a:lnTo>
                <a:lnTo>
                  <a:pt x="18162" y="299731"/>
                </a:lnTo>
                <a:lnTo>
                  <a:pt x="39579" y="336952"/>
                </a:lnTo>
                <a:lnTo>
                  <a:pt x="68075" y="367503"/>
                </a:lnTo>
                <a:lnTo>
                  <a:pt x="102793" y="390464"/>
                </a:lnTo>
                <a:lnTo>
                  <a:pt x="142874" y="404915"/>
                </a:lnTo>
                <a:lnTo>
                  <a:pt x="187461" y="409937"/>
                </a:lnTo>
                <a:lnTo>
                  <a:pt x="247514" y="401472"/>
                </a:lnTo>
                <a:lnTo>
                  <a:pt x="293010" y="379718"/>
                </a:lnTo>
                <a:lnTo>
                  <a:pt x="304151" y="369592"/>
                </a:lnTo>
                <a:lnTo>
                  <a:pt x="218800" y="369592"/>
                </a:lnTo>
                <a:lnTo>
                  <a:pt x="168794" y="360522"/>
                </a:lnTo>
                <a:lnTo>
                  <a:pt x="132357" y="336357"/>
                </a:lnTo>
                <a:lnTo>
                  <a:pt x="107689" y="301663"/>
                </a:lnTo>
                <a:lnTo>
                  <a:pt x="92991" y="261009"/>
                </a:lnTo>
                <a:lnTo>
                  <a:pt x="86461" y="218962"/>
                </a:lnTo>
                <a:lnTo>
                  <a:pt x="86301" y="180089"/>
                </a:lnTo>
                <a:lnTo>
                  <a:pt x="348608" y="180089"/>
                </a:lnTo>
                <a:lnTo>
                  <a:pt x="350902" y="172854"/>
                </a:lnTo>
                <a:lnTo>
                  <a:pt x="350902" y="160372"/>
                </a:lnTo>
                <a:lnTo>
                  <a:pt x="350335" y="153933"/>
                </a:lnTo>
                <a:lnTo>
                  <a:pt x="87725" y="153933"/>
                </a:lnTo>
                <a:lnTo>
                  <a:pt x="98901" y="97604"/>
                </a:lnTo>
                <a:lnTo>
                  <a:pt x="118945" y="56417"/>
                </a:lnTo>
                <a:lnTo>
                  <a:pt x="147120" y="31140"/>
                </a:lnTo>
                <a:lnTo>
                  <a:pt x="182686" y="22543"/>
                </a:lnTo>
                <a:lnTo>
                  <a:pt x="276088" y="22543"/>
                </a:lnTo>
                <a:lnTo>
                  <a:pt x="246407" y="8025"/>
                </a:lnTo>
                <a:lnTo>
                  <a:pt x="187461" y="0"/>
                </a:lnTo>
                <a:close/>
              </a:path>
              <a:path extrusionOk="0" h="410209" w="351155">
                <a:moveTo>
                  <a:pt x="340158" y="297154"/>
                </a:moveTo>
                <a:lnTo>
                  <a:pt x="335122" y="299584"/>
                </a:lnTo>
                <a:lnTo>
                  <a:pt x="332462" y="303165"/>
                </a:lnTo>
                <a:lnTo>
                  <a:pt x="309519" y="330114"/>
                </a:lnTo>
                <a:lnTo>
                  <a:pt x="283704" y="351107"/>
                </a:lnTo>
                <a:lnTo>
                  <a:pt x="253853" y="364736"/>
                </a:lnTo>
                <a:lnTo>
                  <a:pt x="218800" y="369592"/>
                </a:lnTo>
                <a:lnTo>
                  <a:pt x="304151" y="369592"/>
                </a:lnTo>
                <a:lnTo>
                  <a:pt x="325561" y="350134"/>
                </a:lnTo>
                <a:lnTo>
                  <a:pt x="346776" y="318180"/>
                </a:lnTo>
                <a:lnTo>
                  <a:pt x="350755" y="310421"/>
                </a:lnTo>
                <a:lnTo>
                  <a:pt x="349656" y="302652"/>
                </a:lnTo>
                <a:lnTo>
                  <a:pt x="340158" y="297154"/>
                </a:lnTo>
                <a:close/>
              </a:path>
              <a:path extrusionOk="0" h="410209" w="351155">
                <a:moveTo>
                  <a:pt x="276088" y="22543"/>
                </a:moveTo>
                <a:lnTo>
                  <a:pt x="182686" y="22543"/>
                </a:lnTo>
                <a:lnTo>
                  <a:pt x="224893" y="32498"/>
                </a:lnTo>
                <a:lnTo>
                  <a:pt x="249764" y="57998"/>
                </a:lnTo>
                <a:lnTo>
                  <a:pt x="261562" y="92498"/>
                </a:lnTo>
                <a:lnTo>
                  <a:pt x="264529" y="129224"/>
                </a:lnTo>
                <a:lnTo>
                  <a:pt x="264548" y="137996"/>
                </a:lnTo>
                <a:lnTo>
                  <a:pt x="264171" y="145525"/>
                </a:lnTo>
                <a:lnTo>
                  <a:pt x="263605" y="153933"/>
                </a:lnTo>
                <a:lnTo>
                  <a:pt x="350335" y="153933"/>
                </a:lnTo>
                <a:lnTo>
                  <a:pt x="348163" y="129224"/>
                </a:lnTo>
                <a:lnTo>
                  <a:pt x="338505" y="94129"/>
                </a:lnTo>
                <a:lnTo>
                  <a:pt x="319768" y="59375"/>
                </a:lnTo>
                <a:lnTo>
                  <a:pt x="289789" y="29245"/>
                </a:lnTo>
                <a:lnTo>
                  <a:pt x="276088" y="22543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7"/>
          <p:cNvSpPr/>
          <p:nvPr/>
        </p:nvSpPr>
        <p:spPr>
          <a:xfrm>
            <a:off x="17693625" y="9279952"/>
            <a:ext cx="279400" cy="410209"/>
          </a:xfrm>
          <a:custGeom>
            <a:rect b="b" l="l" r="r" t="t"/>
            <a:pathLst>
              <a:path extrusionOk="0" h="410209" w="279400">
                <a:moveTo>
                  <a:pt x="15151" y="265406"/>
                </a:moveTo>
                <a:lnTo>
                  <a:pt x="3371" y="265406"/>
                </a:lnTo>
                <a:lnTo>
                  <a:pt x="0" y="269878"/>
                </a:lnTo>
                <a:lnTo>
                  <a:pt x="0" y="405958"/>
                </a:lnTo>
                <a:lnTo>
                  <a:pt x="2952" y="409926"/>
                </a:lnTo>
                <a:lnTo>
                  <a:pt x="10690" y="409926"/>
                </a:lnTo>
                <a:lnTo>
                  <a:pt x="13601" y="408513"/>
                </a:lnTo>
                <a:lnTo>
                  <a:pt x="41276" y="381487"/>
                </a:lnTo>
                <a:lnTo>
                  <a:pt x="114543" y="381487"/>
                </a:lnTo>
                <a:lnTo>
                  <a:pt x="80330" y="362551"/>
                </a:lnTo>
                <a:lnTo>
                  <a:pt x="49529" y="327950"/>
                </a:lnTo>
                <a:lnTo>
                  <a:pt x="20481" y="275396"/>
                </a:lnTo>
                <a:lnTo>
                  <a:pt x="18083" y="270181"/>
                </a:lnTo>
                <a:lnTo>
                  <a:pt x="15151" y="265406"/>
                </a:lnTo>
                <a:close/>
              </a:path>
              <a:path extrusionOk="0" h="410209" w="279400">
                <a:moveTo>
                  <a:pt x="114543" y="381487"/>
                </a:moveTo>
                <a:lnTo>
                  <a:pt x="41276" y="381487"/>
                </a:lnTo>
                <a:lnTo>
                  <a:pt x="64765" y="394001"/>
                </a:lnTo>
                <a:lnTo>
                  <a:pt x="90688" y="402881"/>
                </a:lnTo>
                <a:lnTo>
                  <a:pt x="117939" y="408173"/>
                </a:lnTo>
                <a:lnTo>
                  <a:pt x="145409" y="409926"/>
                </a:lnTo>
                <a:lnTo>
                  <a:pt x="191765" y="403730"/>
                </a:lnTo>
                <a:lnTo>
                  <a:pt x="226306" y="387382"/>
                </a:lnTo>
                <a:lnTo>
                  <a:pt x="154425" y="387382"/>
                </a:lnTo>
                <a:lnTo>
                  <a:pt x="114693" y="381570"/>
                </a:lnTo>
                <a:lnTo>
                  <a:pt x="114543" y="381487"/>
                </a:lnTo>
                <a:close/>
              </a:path>
              <a:path extrusionOk="0" h="410209" w="279400">
                <a:moveTo>
                  <a:pt x="139996" y="0"/>
                </a:moveTo>
                <a:lnTo>
                  <a:pt x="93950" y="5915"/>
                </a:lnTo>
                <a:lnTo>
                  <a:pt x="55689" y="22715"/>
                </a:lnTo>
                <a:lnTo>
                  <a:pt x="26619" y="48982"/>
                </a:lnTo>
                <a:lnTo>
                  <a:pt x="8145" y="83295"/>
                </a:lnTo>
                <a:lnTo>
                  <a:pt x="1675" y="124237"/>
                </a:lnTo>
                <a:lnTo>
                  <a:pt x="10192" y="167931"/>
                </a:lnTo>
                <a:lnTo>
                  <a:pt x="34705" y="199011"/>
                </a:lnTo>
                <a:lnTo>
                  <a:pt x="73661" y="221534"/>
                </a:lnTo>
                <a:lnTo>
                  <a:pt x="173577" y="256302"/>
                </a:lnTo>
                <a:lnTo>
                  <a:pt x="205496" y="274283"/>
                </a:lnTo>
                <a:lnTo>
                  <a:pt x="223213" y="295614"/>
                </a:lnTo>
                <a:lnTo>
                  <a:pt x="228685" y="322410"/>
                </a:lnTo>
                <a:lnTo>
                  <a:pt x="221418" y="351469"/>
                </a:lnTo>
                <a:lnTo>
                  <a:pt x="203119" y="371702"/>
                </a:lnTo>
                <a:lnTo>
                  <a:pt x="179037" y="383533"/>
                </a:lnTo>
                <a:lnTo>
                  <a:pt x="154425" y="387382"/>
                </a:lnTo>
                <a:lnTo>
                  <a:pt x="226306" y="387382"/>
                </a:lnTo>
                <a:lnTo>
                  <a:pt x="228995" y="386110"/>
                </a:lnTo>
                <a:lnTo>
                  <a:pt x="256423" y="358517"/>
                </a:lnTo>
                <a:lnTo>
                  <a:pt x="273375" y="322406"/>
                </a:lnTo>
                <a:lnTo>
                  <a:pt x="279176" y="279228"/>
                </a:lnTo>
                <a:lnTo>
                  <a:pt x="272636" y="237765"/>
                </a:lnTo>
                <a:lnTo>
                  <a:pt x="251494" y="205449"/>
                </a:lnTo>
                <a:lnTo>
                  <a:pt x="213466" y="179923"/>
                </a:lnTo>
                <a:lnTo>
                  <a:pt x="156268" y="158833"/>
                </a:lnTo>
                <a:lnTo>
                  <a:pt x="110846" y="143321"/>
                </a:lnTo>
                <a:lnTo>
                  <a:pt x="79839" y="126833"/>
                </a:lnTo>
                <a:lnTo>
                  <a:pt x="62087" y="108167"/>
                </a:lnTo>
                <a:lnTo>
                  <a:pt x="56427" y="86123"/>
                </a:lnTo>
                <a:lnTo>
                  <a:pt x="61601" y="60714"/>
                </a:lnTo>
                <a:lnTo>
                  <a:pt x="75988" y="40578"/>
                </a:lnTo>
                <a:lnTo>
                  <a:pt x="97894" y="27320"/>
                </a:lnTo>
                <a:lnTo>
                  <a:pt x="125619" y="22543"/>
                </a:lnTo>
                <a:lnTo>
                  <a:pt x="226950" y="22543"/>
                </a:lnTo>
                <a:lnTo>
                  <a:pt x="209755" y="14467"/>
                </a:lnTo>
                <a:lnTo>
                  <a:pt x="188389" y="7189"/>
                </a:lnTo>
                <a:lnTo>
                  <a:pt x="164638" y="1987"/>
                </a:lnTo>
                <a:lnTo>
                  <a:pt x="139996" y="0"/>
                </a:lnTo>
                <a:close/>
              </a:path>
              <a:path extrusionOk="0" h="410209" w="279400">
                <a:moveTo>
                  <a:pt x="226950" y="22543"/>
                </a:moveTo>
                <a:lnTo>
                  <a:pt x="125619" y="22543"/>
                </a:lnTo>
                <a:lnTo>
                  <a:pt x="157548" y="27544"/>
                </a:lnTo>
                <a:lnTo>
                  <a:pt x="185753" y="44135"/>
                </a:lnTo>
                <a:lnTo>
                  <a:pt x="212597" y="74696"/>
                </a:lnTo>
                <a:lnTo>
                  <a:pt x="240444" y="121609"/>
                </a:lnTo>
                <a:lnTo>
                  <a:pt x="243082" y="126698"/>
                </a:lnTo>
                <a:lnTo>
                  <a:pt x="245417" y="130111"/>
                </a:lnTo>
                <a:lnTo>
                  <a:pt x="257187" y="130111"/>
                </a:lnTo>
                <a:lnTo>
                  <a:pt x="260569" y="125630"/>
                </a:lnTo>
                <a:lnTo>
                  <a:pt x="260569" y="22680"/>
                </a:lnTo>
                <a:lnTo>
                  <a:pt x="227240" y="22680"/>
                </a:lnTo>
                <a:lnTo>
                  <a:pt x="226950" y="22543"/>
                </a:lnTo>
                <a:close/>
              </a:path>
              <a:path extrusionOk="0" h="410209" w="279400">
                <a:moveTo>
                  <a:pt x="259103" y="0"/>
                </a:moveTo>
                <a:lnTo>
                  <a:pt x="250831" y="0"/>
                </a:lnTo>
                <a:lnTo>
                  <a:pt x="247794" y="1528"/>
                </a:lnTo>
                <a:lnTo>
                  <a:pt x="227240" y="22680"/>
                </a:lnTo>
                <a:lnTo>
                  <a:pt x="260569" y="22680"/>
                </a:lnTo>
                <a:lnTo>
                  <a:pt x="260569" y="4062"/>
                </a:lnTo>
                <a:lnTo>
                  <a:pt x="259103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7"/>
          <p:cNvSpPr/>
          <p:nvPr/>
        </p:nvSpPr>
        <p:spPr>
          <a:xfrm>
            <a:off x="16133791" y="10433074"/>
            <a:ext cx="253365" cy="0"/>
          </a:xfrm>
          <a:custGeom>
            <a:rect b="b" l="l" r="r" t="t"/>
            <a:pathLst>
              <a:path extrusionOk="0" h="120000" w="253365">
                <a:moveTo>
                  <a:pt x="0" y="0"/>
                </a:moveTo>
                <a:lnTo>
                  <a:pt x="253040" y="0"/>
                </a:lnTo>
              </a:path>
            </a:pathLst>
          </a:custGeom>
          <a:noFill/>
          <a:ln cap="flat" cmpd="sng" w="6222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7"/>
          <p:cNvSpPr/>
          <p:nvPr/>
        </p:nvSpPr>
        <p:spPr>
          <a:xfrm>
            <a:off x="16170355" y="10262259"/>
            <a:ext cx="0" cy="139700"/>
          </a:xfrm>
          <a:custGeom>
            <a:rect b="b" l="l" r="r" t="t"/>
            <a:pathLst>
              <a:path extrusionOk="0" h="139700" w="120000">
                <a:moveTo>
                  <a:pt x="0" y="0"/>
                </a:moveTo>
                <a:lnTo>
                  <a:pt x="0" y="139700"/>
                </a:lnTo>
              </a:path>
            </a:pathLst>
          </a:custGeom>
          <a:noFill/>
          <a:ln cap="flat" cmpd="sng" w="7312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7"/>
          <p:cNvSpPr/>
          <p:nvPr/>
        </p:nvSpPr>
        <p:spPr>
          <a:xfrm>
            <a:off x="16133791" y="10231144"/>
            <a:ext cx="241935" cy="0"/>
          </a:xfrm>
          <a:custGeom>
            <a:rect b="b" l="l" r="r" t="t"/>
            <a:pathLst>
              <a:path extrusionOk="0" h="120000" w="241934">
                <a:moveTo>
                  <a:pt x="0" y="0"/>
                </a:moveTo>
                <a:lnTo>
                  <a:pt x="241711" y="0"/>
                </a:lnTo>
              </a:path>
            </a:pathLst>
          </a:custGeom>
          <a:noFill/>
          <a:ln cap="flat" cmpd="sng" w="6222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16170355" y="10078109"/>
            <a:ext cx="0" cy="121920"/>
          </a:xfrm>
          <a:custGeom>
            <a:rect b="b" l="l" r="r" t="t"/>
            <a:pathLst>
              <a:path extrusionOk="0" h="121920" w="120000">
                <a:moveTo>
                  <a:pt x="0" y="0"/>
                </a:moveTo>
                <a:lnTo>
                  <a:pt x="0" y="121920"/>
                </a:lnTo>
              </a:path>
            </a:pathLst>
          </a:custGeom>
          <a:noFill/>
          <a:ln cap="flat" cmpd="sng" w="73125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16133791" y="10047629"/>
            <a:ext cx="253365" cy="0"/>
          </a:xfrm>
          <a:custGeom>
            <a:rect b="b" l="l" r="r" t="t"/>
            <a:pathLst>
              <a:path extrusionOk="0" h="120000" w="253365">
                <a:moveTo>
                  <a:pt x="0" y="0"/>
                </a:moveTo>
                <a:lnTo>
                  <a:pt x="253040" y="0"/>
                </a:lnTo>
              </a:path>
            </a:pathLst>
          </a:custGeom>
          <a:noFill/>
          <a:ln cap="flat" cmpd="sng" w="6095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7"/>
          <p:cNvSpPr/>
          <p:nvPr/>
        </p:nvSpPr>
        <p:spPr>
          <a:xfrm>
            <a:off x="16455656" y="9988091"/>
            <a:ext cx="307975" cy="482600"/>
          </a:xfrm>
          <a:custGeom>
            <a:rect b="b" l="l" r="r" t="t"/>
            <a:pathLst>
              <a:path extrusionOk="0" h="482600" w="307975">
                <a:moveTo>
                  <a:pt x="135546" y="131567"/>
                </a:moveTo>
                <a:lnTo>
                  <a:pt x="78826" y="143157"/>
                </a:lnTo>
                <a:lnTo>
                  <a:pt x="35967" y="177922"/>
                </a:lnTo>
                <a:lnTo>
                  <a:pt x="8991" y="233499"/>
                </a:lnTo>
                <a:lnTo>
                  <a:pt x="0" y="307500"/>
                </a:lnTo>
                <a:lnTo>
                  <a:pt x="2220" y="346648"/>
                </a:lnTo>
                <a:lnTo>
                  <a:pt x="19975" y="411053"/>
                </a:lnTo>
                <a:lnTo>
                  <a:pt x="54988" y="456393"/>
                </a:lnTo>
                <a:lnTo>
                  <a:pt x="104401" y="479348"/>
                </a:lnTo>
                <a:lnTo>
                  <a:pt x="134331" y="482218"/>
                </a:lnTo>
                <a:lnTo>
                  <a:pt x="165669" y="479061"/>
                </a:lnTo>
                <a:lnTo>
                  <a:pt x="192995" y="469591"/>
                </a:lnTo>
                <a:lnTo>
                  <a:pt x="216307" y="453809"/>
                </a:lnTo>
                <a:lnTo>
                  <a:pt x="235606" y="431716"/>
                </a:lnTo>
                <a:lnTo>
                  <a:pt x="307803" y="431716"/>
                </a:lnTo>
                <a:lnTo>
                  <a:pt x="307803" y="424083"/>
                </a:lnTo>
                <a:lnTo>
                  <a:pt x="153598" y="424083"/>
                </a:lnTo>
                <a:lnTo>
                  <a:pt x="134952" y="422238"/>
                </a:lnTo>
                <a:lnTo>
                  <a:pt x="93945" y="394555"/>
                </a:lnTo>
                <a:lnTo>
                  <a:pt x="79022" y="358335"/>
                </a:lnTo>
                <a:lnTo>
                  <a:pt x="74050" y="308725"/>
                </a:lnTo>
                <a:lnTo>
                  <a:pt x="75330" y="281906"/>
                </a:lnTo>
                <a:lnTo>
                  <a:pt x="85579" y="238078"/>
                </a:lnTo>
                <a:lnTo>
                  <a:pt x="119409" y="198008"/>
                </a:lnTo>
                <a:lnTo>
                  <a:pt x="152990" y="190319"/>
                </a:lnTo>
                <a:lnTo>
                  <a:pt x="307803" y="190319"/>
                </a:lnTo>
                <a:lnTo>
                  <a:pt x="307803" y="180833"/>
                </a:lnTo>
                <a:lnTo>
                  <a:pt x="237124" y="180833"/>
                </a:lnTo>
                <a:lnTo>
                  <a:pt x="217701" y="159282"/>
                </a:lnTo>
                <a:lnTo>
                  <a:pt x="194298" y="143886"/>
                </a:lnTo>
                <a:lnTo>
                  <a:pt x="166914" y="134647"/>
                </a:lnTo>
                <a:lnTo>
                  <a:pt x="135546" y="131567"/>
                </a:lnTo>
                <a:close/>
              </a:path>
              <a:path extrusionOk="0" h="482600" w="307975">
                <a:moveTo>
                  <a:pt x="307803" y="431716"/>
                </a:moveTo>
                <a:lnTo>
                  <a:pt x="238967" y="431716"/>
                </a:lnTo>
                <a:lnTo>
                  <a:pt x="251511" y="476103"/>
                </a:lnTo>
                <a:lnTo>
                  <a:pt x="307803" y="476103"/>
                </a:lnTo>
                <a:lnTo>
                  <a:pt x="307803" y="431716"/>
                </a:lnTo>
                <a:close/>
              </a:path>
              <a:path extrusionOk="0" h="482600" w="307975">
                <a:moveTo>
                  <a:pt x="307803" y="190319"/>
                </a:moveTo>
                <a:lnTo>
                  <a:pt x="152990" y="190319"/>
                </a:lnTo>
                <a:lnTo>
                  <a:pt x="173696" y="192002"/>
                </a:lnTo>
                <a:lnTo>
                  <a:pt x="191458" y="197049"/>
                </a:lnTo>
                <a:lnTo>
                  <a:pt x="227261" y="233015"/>
                </a:lnTo>
                <a:lnTo>
                  <a:pt x="237666" y="278454"/>
                </a:lnTo>
                <a:lnTo>
                  <a:pt x="238967" y="318211"/>
                </a:lnTo>
                <a:lnTo>
                  <a:pt x="237436" y="344266"/>
                </a:lnTo>
                <a:lnTo>
                  <a:pt x="227031" y="384730"/>
                </a:lnTo>
                <a:lnTo>
                  <a:pt x="191923" y="417844"/>
                </a:lnTo>
                <a:lnTo>
                  <a:pt x="153598" y="424083"/>
                </a:lnTo>
                <a:lnTo>
                  <a:pt x="307803" y="424083"/>
                </a:lnTo>
                <a:lnTo>
                  <a:pt x="307803" y="190319"/>
                </a:lnTo>
                <a:close/>
              </a:path>
              <a:path extrusionOk="0" h="482600" w="307975">
                <a:moveTo>
                  <a:pt x="307803" y="0"/>
                </a:moveTo>
                <a:lnTo>
                  <a:pt x="235606" y="0"/>
                </a:lnTo>
                <a:lnTo>
                  <a:pt x="235606" y="123305"/>
                </a:lnTo>
                <a:lnTo>
                  <a:pt x="235929" y="134818"/>
                </a:lnTo>
                <a:lnTo>
                  <a:pt x="236899" y="148244"/>
                </a:lnTo>
                <a:lnTo>
                  <a:pt x="238522" y="163583"/>
                </a:lnTo>
                <a:lnTo>
                  <a:pt x="240800" y="180833"/>
                </a:lnTo>
                <a:lnTo>
                  <a:pt x="307803" y="180833"/>
                </a:lnTo>
                <a:lnTo>
                  <a:pt x="307803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16846072" y="10119663"/>
            <a:ext cx="299720" cy="351155"/>
          </a:xfrm>
          <a:custGeom>
            <a:rect b="b" l="l" r="r" t="t"/>
            <a:pathLst>
              <a:path extrusionOk="0" h="351154" w="299719">
                <a:moveTo>
                  <a:pt x="154823" y="0"/>
                </a:moveTo>
                <a:lnTo>
                  <a:pt x="90338" y="11857"/>
                </a:lnTo>
                <a:lnTo>
                  <a:pt x="41307" y="47422"/>
                </a:lnTo>
                <a:lnTo>
                  <a:pt x="10330" y="103723"/>
                </a:lnTo>
                <a:lnTo>
                  <a:pt x="0" y="177765"/>
                </a:lnTo>
                <a:lnTo>
                  <a:pt x="2782" y="215984"/>
                </a:lnTo>
                <a:lnTo>
                  <a:pt x="25042" y="279402"/>
                </a:lnTo>
                <a:lnTo>
                  <a:pt x="68931" y="324745"/>
                </a:lnTo>
                <a:lnTo>
                  <a:pt x="130660" y="347763"/>
                </a:lnTo>
                <a:lnTo>
                  <a:pt x="167974" y="350640"/>
                </a:lnTo>
                <a:lnTo>
                  <a:pt x="184782" y="350314"/>
                </a:lnTo>
                <a:lnTo>
                  <a:pt x="229481" y="345436"/>
                </a:lnTo>
                <a:lnTo>
                  <a:pt x="269526" y="333503"/>
                </a:lnTo>
                <a:lnTo>
                  <a:pt x="282725" y="327688"/>
                </a:lnTo>
                <a:lnTo>
                  <a:pt x="282725" y="293730"/>
                </a:lnTo>
                <a:lnTo>
                  <a:pt x="171346" y="293730"/>
                </a:lnTo>
                <a:lnTo>
                  <a:pt x="149830" y="292077"/>
                </a:lnTo>
                <a:lnTo>
                  <a:pt x="100667" y="267260"/>
                </a:lnTo>
                <a:lnTo>
                  <a:pt x="76286" y="214744"/>
                </a:lnTo>
                <a:lnTo>
                  <a:pt x="74040" y="191534"/>
                </a:lnTo>
                <a:lnTo>
                  <a:pt x="299542" y="191534"/>
                </a:lnTo>
                <a:lnTo>
                  <a:pt x="299542" y="152676"/>
                </a:lnTo>
                <a:lnTo>
                  <a:pt x="298595" y="139525"/>
                </a:lnTo>
                <a:lnTo>
                  <a:pt x="75275" y="139525"/>
                </a:lnTo>
                <a:lnTo>
                  <a:pt x="78300" y="119963"/>
                </a:lnTo>
                <a:lnTo>
                  <a:pt x="99903" y="76186"/>
                </a:lnTo>
                <a:lnTo>
                  <a:pt x="138538" y="55817"/>
                </a:lnTo>
                <a:lnTo>
                  <a:pt x="154823" y="54459"/>
                </a:lnTo>
                <a:lnTo>
                  <a:pt x="271203" y="54459"/>
                </a:lnTo>
                <a:lnTo>
                  <a:pt x="260684" y="40690"/>
                </a:lnTo>
                <a:lnTo>
                  <a:pt x="239496" y="22891"/>
                </a:lnTo>
                <a:lnTo>
                  <a:pt x="214790" y="10175"/>
                </a:lnTo>
                <a:lnTo>
                  <a:pt x="186565" y="2544"/>
                </a:lnTo>
                <a:lnTo>
                  <a:pt x="154823" y="0"/>
                </a:lnTo>
                <a:close/>
              </a:path>
              <a:path extrusionOk="0" h="351154" w="299719">
                <a:moveTo>
                  <a:pt x="282725" y="269249"/>
                </a:moveTo>
                <a:lnTo>
                  <a:pt x="240347" y="284769"/>
                </a:lnTo>
                <a:lnTo>
                  <a:pt x="200298" y="292315"/>
                </a:lnTo>
                <a:lnTo>
                  <a:pt x="171346" y="293730"/>
                </a:lnTo>
                <a:lnTo>
                  <a:pt x="282725" y="293730"/>
                </a:lnTo>
                <a:lnTo>
                  <a:pt x="282725" y="269249"/>
                </a:lnTo>
                <a:close/>
              </a:path>
              <a:path extrusionOk="0" h="351154" w="299719">
                <a:moveTo>
                  <a:pt x="271203" y="54459"/>
                </a:moveTo>
                <a:lnTo>
                  <a:pt x="154823" y="54459"/>
                </a:lnTo>
                <a:lnTo>
                  <a:pt x="171075" y="55817"/>
                </a:lnTo>
                <a:lnTo>
                  <a:pt x="185420" y="59853"/>
                </a:lnTo>
                <a:lnTo>
                  <a:pt x="217276" y="88090"/>
                </a:lnTo>
                <a:lnTo>
                  <a:pt x="228863" y="139525"/>
                </a:lnTo>
                <a:lnTo>
                  <a:pt x="298595" y="139525"/>
                </a:lnTo>
                <a:lnTo>
                  <a:pt x="297115" y="118943"/>
                </a:lnTo>
                <a:lnTo>
                  <a:pt x="289831" y="89034"/>
                </a:lnTo>
                <a:lnTo>
                  <a:pt x="277689" y="62949"/>
                </a:lnTo>
                <a:lnTo>
                  <a:pt x="271203" y="54459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17189073" y="10125784"/>
            <a:ext cx="329565" cy="338455"/>
          </a:xfrm>
          <a:custGeom>
            <a:rect b="b" l="l" r="r" t="t"/>
            <a:pathLst>
              <a:path extrusionOk="0" h="338454" w="329565">
                <a:moveTo>
                  <a:pt x="87505" y="0"/>
                </a:moveTo>
                <a:lnTo>
                  <a:pt x="5507" y="0"/>
                </a:lnTo>
                <a:lnTo>
                  <a:pt x="119023" y="165524"/>
                </a:lnTo>
                <a:lnTo>
                  <a:pt x="0" y="338399"/>
                </a:lnTo>
                <a:lnTo>
                  <a:pt x="81390" y="338399"/>
                </a:lnTo>
                <a:lnTo>
                  <a:pt x="164613" y="211732"/>
                </a:lnTo>
                <a:lnTo>
                  <a:pt x="241876" y="211732"/>
                </a:lnTo>
                <a:lnTo>
                  <a:pt x="209900" y="165524"/>
                </a:lnTo>
                <a:lnTo>
                  <a:pt x="242293" y="118415"/>
                </a:lnTo>
                <a:lnTo>
                  <a:pt x="164613" y="118415"/>
                </a:lnTo>
                <a:lnTo>
                  <a:pt x="87505" y="0"/>
                </a:lnTo>
                <a:close/>
              </a:path>
              <a:path extrusionOk="0" h="338454" w="329565">
                <a:moveTo>
                  <a:pt x="241876" y="211732"/>
                </a:moveTo>
                <a:lnTo>
                  <a:pt x="164613" y="211732"/>
                </a:lnTo>
                <a:lnTo>
                  <a:pt x="248140" y="338399"/>
                </a:lnTo>
                <a:lnTo>
                  <a:pt x="329530" y="338399"/>
                </a:lnTo>
                <a:lnTo>
                  <a:pt x="241876" y="211732"/>
                </a:lnTo>
                <a:close/>
              </a:path>
              <a:path extrusionOk="0" h="338454" w="329565">
                <a:moveTo>
                  <a:pt x="323719" y="0"/>
                </a:moveTo>
                <a:lnTo>
                  <a:pt x="242328" y="0"/>
                </a:lnTo>
                <a:lnTo>
                  <a:pt x="164613" y="118415"/>
                </a:lnTo>
                <a:lnTo>
                  <a:pt x="242293" y="118415"/>
                </a:lnTo>
                <a:lnTo>
                  <a:pt x="323719" y="0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17548567" y="10119666"/>
            <a:ext cx="259079" cy="351155"/>
          </a:xfrm>
          <a:custGeom>
            <a:rect b="b" l="l" r="r" t="t"/>
            <a:pathLst>
              <a:path extrusionOk="0" h="351154" w="259080">
                <a:moveTo>
                  <a:pt x="162467" y="0"/>
                </a:moveTo>
                <a:lnTo>
                  <a:pt x="92814" y="11469"/>
                </a:lnTo>
                <a:lnTo>
                  <a:pt x="41758" y="45894"/>
                </a:lnTo>
                <a:lnTo>
                  <a:pt x="10438" y="101657"/>
                </a:lnTo>
                <a:lnTo>
                  <a:pt x="0" y="177147"/>
                </a:lnTo>
                <a:lnTo>
                  <a:pt x="2495" y="216629"/>
                </a:lnTo>
                <a:lnTo>
                  <a:pt x="22458" y="280958"/>
                </a:lnTo>
                <a:lnTo>
                  <a:pt x="62193" y="325421"/>
                </a:lnTo>
                <a:lnTo>
                  <a:pt x="120558" y="347838"/>
                </a:lnTo>
                <a:lnTo>
                  <a:pt x="156655" y="350640"/>
                </a:lnTo>
                <a:lnTo>
                  <a:pt x="171670" y="350334"/>
                </a:lnTo>
                <a:lnTo>
                  <a:pt x="209732" y="345739"/>
                </a:lnTo>
                <a:lnTo>
                  <a:pt x="250883" y="329530"/>
                </a:lnTo>
                <a:lnTo>
                  <a:pt x="250883" y="290662"/>
                </a:lnTo>
                <a:lnTo>
                  <a:pt x="160016" y="290662"/>
                </a:lnTo>
                <a:lnTo>
                  <a:pt x="140176" y="288876"/>
                </a:lnTo>
                <a:lnTo>
                  <a:pt x="95913" y="262066"/>
                </a:lnTo>
                <a:lnTo>
                  <a:pt x="79507" y="226375"/>
                </a:lnTo>
                <a:lnTo>
                  <a:pt x="74040" y="176540"/>
                </a:lnTo>
                <a:lnTo>
                  <a:pt x="79527" y="125539"/>
                </a:lnTo>
                <a:lnTo>
                  <a:pt x="95991" y="89110"/>
                </a:lnTo>
                <a:lnTo>
                  <a:pt x="123431" y="67252"/>
                </a:lnTo>
                <a:lnTo>
                  <a:pt x="161849" y="59967"/>
                </a:lnTo>
                <a:lnTo>
                  <a:pt x="243789" y="59967"/>
                </a:lnTo>
                <a:lnTo>
                  <a:pt x="258841" y="19884"/>
                </a:lnTo>
                <a:lnTo>
                  <a:pt x="236752" y="11184"/>
                </a:lnTo>
                <a:lnTo>
                  <a:pt x="213328" y="4971"/>
                </a:lnTo>
                <a:lnTo>
                  <a:pt x="188567" y="1242"/>
                </a:lnTo>
                <a:lnTo>
                  <a:pt x="162467" y="0"/>
                </a:lnTo>
                <a:close/>
              </a:path>
              <a:path extrusionOk="0" h="351154" w="259080">
                <a:moveTo>
                  <a:pt x="250883" y="266799"/>
                </a:moveTo>
                <a:lnTo>
                  <a:pt x="229142" y="277242"/>
                </a:lnTo>
                <a:lnTo>
                  <a:pt x="206750" y="284699"/>
                </a:lnTo>
                <a:lnTo>
                  <a:pt x="183707" y="289172"/>
                </a:lnTo>
                <a:lnTo>
                  <a:pt x="160016" y="290662"/>
                </a:lnTo>
                <a:lnTo>
                  <a:pt x="250883" y="290662"/>
                </a:lnTo>
                <a:lnTo>
                  <a:pt x="250883" y="266799"/>
                </a:lnTo>
                <a:close/>
              </a:path>
              <a:path extrusionOk="0" h="351154" w="259080">
                <a:moveTo>
                  <a:pt x="243789" y="59967"/>
                </a:moveTo>
                <a:lnTo>
                  <a:pt x="161849" y="59967"/>
                </a:lnTo>
                <a:lnTo>
                  <a:pt x="177685" y="61076"/>
                </a:lnTo>
                <a:lnTo>
                  <a:pt x="195509" y="64404"/>
                </a:lnTo>
                <a:lnTo>
                  <a:pt x="215322" y="69950"/>
                </a:lnTo>
                <a:lnTo>
                  <a:pt x="237124" y="77715"/>
                </a:lnTo>
                <a:lnTo>
                  <a:pt x="243789" y="59967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17856975" y="10119663"/>
            <a:ext cx="299720" cy="351155"/>
          </a:xfrm>
          <a:custGeom>
            <a:rect b="b" l="l" r="r" t="t"/>
            <a:pathLst>
              <a:path extrusionOk="0" h="351154" w="299719">
                <a:moveTo>
                  <a:pt x="154812" y="0"/>
                </a:moveTo>
                <a:lnTo>
                  <a:pt x="90327" y="11857"/>
                </a:lnTo>
                <a:lnTo>
                  <a:pt x="41297" y="47422"/>
                </a:lnTo>
                <a:lnTo>
                  <a:pt x="10325" y="103723"/>
                </a:lnTo>
                <a:lnTo>
                  <a:pt x="0" y="177765"/>
                </a:lnTo>
                <a:lnTo>
                  <a:pt x="2783" y="215984"/>
                </a:lnTo>
                <a:lnTo>
                  <a:pt x="25042" y="279402"/>
                </a:lnTo>
                <a:lnTo>
                  <a:pt x="68924" y="324745"/>
                </a:lnTo>
                <a:lnTo>
                  <a:pt x="130651" y="347763"/>
                </a:lnTo>
                <a:lnTo>
                  <a:pt x="167974" y="350640"/>
                </a:lnTo>
                <a:lnTo>
                  <a:pt x="184782" y="350314"/>
                </a:lnTo>
                <a:lnTo>
                  <a:pt x="229470" y="345436"/>
                </a:lnTo>
                <a:lnTo>
                  <a:pt x="269516" y="333503"/>
                </a:lnTo>
                <a:lnTo>
                  <a:pt x="282715" y="327688"/>
                </a:lnTo>
                <a:lnTo>
                  <a:pt x="282715" y="293730"/>
                </a:lnTo>
                <a:lnTo>
                  <a:pt x="171346" y="293730"/>
                </a:lnTo>
                <a:lnTo>
                  <a:pt x="149826" y="292077"/>
                </a:lnTo>
                <a:lnTo>
                  <a:pt x="100667" y="267260"/>
                </a:lnTo>
                <a:lnTo>
                  <a:pt x="76276" y="214744"/>
                </a:lnTo>
                <a:lnTo>
                  <a:pt x="74040" y="191534"/>
                </a:lnTo>
                <a:lnTo>
                  <a:pt x="299531" y="191534"/>
                </a:lnTo>
                <a:lnTo>
                  <a:pt x="299531" y="152676"/>
                </a:lnTo>
                <a:lnTo>
                  <a:pt x="298584" y="139525"/>
                </a:lnTo>
                <a:lnTo>
                  <a:pt x="75265" y="139525"/>
                </a:lnTo>
                <a:lnTo>
                  <a:pt x="78295" y="119963"/>
                </a:lnTo>
                <a:lnTo>
                  <a:pt x="99892" y="76186"/>
                </a:lnTo>
                <a:lnTo>
                  <a:pt x="138533" y="55817"/>
                </a:lnTo>
                <a:lnTo>
                  <a:pt x="154812" y="54459"/>
                </a:lnTo>
                <a:lnTo>
                  <a:pt x="271196" y="54459"/>
                </a:lnTo>
                <a:lnTo>
                  <a:pt x="260684" y="40690"/>
                </a:lnTo>
                <a:lnTo>
                  <a:pt x="239491" y="22891"/>
                </a:lnTo>
                <a:lnTo>
                  <a:pt x="214785" y="10175"/>
                </a:lnTo>
                <a:lnTo>
                  <a:pt x="186560" y="2544"/>
                </a:lnTo>
                <a:lnTo>
                  <a:pt x="154812" y="0"/>
                </a:lnTo>
                <a:close/>
              </a:path>
              <a:path extrusionOk="0" h="351154" w="299719">
                <a:moveTo>
                  <a:pt x="282715" y="269249"/>
                </a:moveTo>
                <a:lnTo>
                  <a:pt x="240337" y="284769"/>
                </a:lnTo>
                <a:lnTo>
                  <a:pt x="200286" y="292315"/>
                </a:lnTo>
                <a:lnTo>
                  <a:pt x="171346" y="293730"/>
                </a:lnTo>
                <a:lnTo>
                  <a:pt x="282715" y="293730"/>
                </a:lnTo>
                <a:lnTo>
                  <a:pt x="282715" y="269249"/>
                </a:lnTo>
                <a:close/>
              </a:path>
              <a:path extrusionOk="0" h="351154" w="299719">
                <a:moveTo>
                  <a:pt x="271196" y="54459"/>
                </a:moveTo>
                <a:lnTo>
                  <a:pt x="154812" y="54459"/>
                </a:lnTo>
                <a:lnTo>
                  <a:pt x="171058" y="55817"/>
                </a:lnTo>
                <a:lnTo>
                  <a:pt x="185402" y="59853"/>
                </a:lnTo>
                <a:lnTo>
                  <a:pt x="217270" y="88090"/>
                </a:lnTo>
                <a:lnTo>
                  <a:pt x="228852" y="139525"/>
                </a:lnTo>
                <a:lnTo>
                  <a:pt x="298584" y="139525"/>
                </a:lnTo>
                <a:lnTo>
                  <a:pt x="297103" y="118943"/>
                </a:lnTo>
                <a:lnTo>
                  <a:pt x="289818" y="89034"/>
                </a:lnTo>
                <a:lnTo>
                  <a:pt x="277678" y="62949"/>
                </a:lnTo>
                <a:lnTo>
                  <a:pt x="271196" y="54459"/>
                </a:lnTo>
                <a:close/>
              </a:path>
            </a:pathLst>
          </a:custGeom>
          <a:solidFill>
            <a:srgbClr val="1E1B1C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18274152" y="9988093"/>
            <a:ext cx="0" cy="476250"/>
          </a:xfrm>
          <a:custGeom>
            <a:rect b="b" l="l" r="r" t="t"/>
            <a:pathLst>
              <a:path extrusionOk="0" h="476250" w="120000">
                <a:moveTo>
                  <a:pt x="0" y="0"/>
                </a:moveTo>
                <a:lnTo>
                  <a:pt x="0" y="476092"/>
                </a:lnTo>
              </a:path>
            </a:pathLst>
          </a:custGeom>
          <a:noFill/>
          <a:ln cap="flat" cmpd="sng" w="71900">
            <a:solidFill>
              <a:srgbClr val="1E1B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 txBox="1"/>
          <p:nvPr>
            <p:ph idx="11" type="ftr"/>
          </p:nvPr>
        </p:nvSpPr>
        <p:spPr>
          <a:xfrm>
            <a:off x="175233" y="10855994"/>
            <a:ext cx="62357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1100">
            <a:no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A0590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"/>
          <p:cNvSpPr txBox="1"/>
          <p:nvPr/>
        </p:nvSpPr>
        <p:spPr>
          <a:xfrm>
            <a:off x="1198962" y="2781283"/>
            <a:ext cx="145782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Develop - Day </a:t>
            </a:r>
            <a:r>
              <a:rPr b="1" lang="en-GB" sz="6750">
                <a:solidFill>
                  <a:srgbClr val="002F56"/>
                </a:solidFill>
              </a:rPr>
              <a:t>4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6"/>
          <p:cNvSpPr txBox="1"/>
          <p:nvPr/>
        </p:nvSpPr>
        <p:spPr>
          <a:xfrm>
            <a:off x="1198962" y="4054475"/>
            <a:ext cx="14578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2" name="Google Shape;172;p16"/>
          <p:cNvGraphicFramePr/>
          <p:nvPr/>
        </p:nvGraphicFramePr>
        <p:xfrm>
          <a:off x="952500" y="5273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{00DA85A9-3841-4E35-8493-559CF6E2C74A}</a:tableStyleId>
              </a:tblPr>
              <a:tblGrid>
                <a:gridCol w="181991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RECORD OF ACTIVITIES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6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"/>
          <p:cNvSpPr txBox="1"/>
          <p:nvPr/>
        </p:nvSpPr>
        <p:spPr>
          <a:xfrm>
            <a:off x="1198962" y="2781283"/>
            <a:ext cx="14578330" cy="10509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Project Review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7"/>
          <p:cNvSpPr txBox="1"/>
          <p:nvPr/>
        </p:nvSpPr>
        <p:spPr>
          <a:xfrm>
            <a:off x="1198962" y="4054475"/>
            <a:ext cx="14578330" cy="28341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has been learned from the project?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could the project be extended?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"/>
          <p:cNvSpPr txBox="1"/>
          <p:nvPr/>
        </p:nvSpPr>
        <p:spPr>
          <a:xfrm>
            <a:off x="1198962" y="2781283"/>
            <a:ext cx="14578330" cy="10509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Project Plan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8"/>
          <p:cNvSpPr txBox="1"/>
          <p:nvPr/>
        </p:nvSpPr>
        <p:spPr>
          <a:xfrm>
            <a:off x="952500" y="4066500"/>
            <a:ext cx="13671600" cy="15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/ Challenge: 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8"/>
          <p:cNvSpPr txBox="1"/>
          <p:nvPr/>
        </p:nvSpPr>
        <p:spPr>
          <a:xfrm>
            <a:off x="1198960" y="6155959"/>
            <a:ext cx="16083300" cy="187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700"/>
          </a:p>
        </p:txBody>
      </p:sp>
      <p:graphicFrame>
        <p:nvGraphicFramePr>
          <p:cNvPr id="119" name="Google Shape;119;p8"/>
          <p:cNvGraphicFramePr/>
          <p:nvPr/>
        </p:nvGraphicFramePr>
        <p:xfrm>
          <a:off x="1198950" y="5724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{00DA85A9-3841-4E35-8493-559CF6E2C74A}</a:tableStyleId>
              </a:tblPr>
              <a:tblGrid>
                <a:gridCol w="3254975"/>
                <a:gridCol w="13457650"/>
              </a:tblGrid>
              <a:tr h="392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TIME PLAN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ACTIVITIES</a:t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392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DAY 1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392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DAY 2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392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DAY 3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91425" marB="91425" marR="91425" marL="91425"/>
                </a:tc>
              </a:tr>
              <a:tr h="392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/>
                        <a:t>DAY 4</a:t>
                      </a:r>
                      <a:endParaRPr sz="2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20" name="Google Shape;120;p8"/>
          <p:cNvSpPr txBox="1"/>
          <p:nvPr/>
        </p:nvSpPr>
        <p:spPr>
          <a:xfrm>
            <a:off x="952500" y="8883425"/>
            <a:ext cx="16959000" cy="187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latin typeface="Calibri"/>
                <a:ea typeface="Calibri"/>
                <a:cs typeface="Calibri"/>
                <a:sym typeface="Calibri"/>
              </a:rPr>
              <a:t>Resources needed: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"/>
          <p:cNvSpPr txBox="1"/>
          <p:nvPr/>
        </p:nvSpPr>
        <p:spPr>
          <a:xfrm>
            <a:off x="1198962" y="2781283"/>
            <a:ext cx="14578330" cy="10509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9"/>
          <p:cNvSpPr txBox="1"/>
          <p:nvPr/>
        </p:nvSpPr>
        <p:spPr>
          <a:xfrm>
            <a:off x="1198962" y="4054475"/>
            <a:ext cx="14578330" cy="28341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 gathered: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 details: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"/>
          <p:cNvSpPr txBox="1"/>
          <p:nvPr/>
        </p:nvSpPr>
        <p:spPr>
          <a:xfrm>
            <a:off x="1198962" y="2781283"/>
            <a:ext cx="14578330" cy="10509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0"/>
          <p:cNvSpPr txBox="1"/>
          <p:nvPr/>
        </p:nvSpPr>
        <p:spPr>
          <a:xfrm>
            <a:off x="1198962" y="4054475"/>
            <a:ext cx="14578330" cy="28341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 gathered: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 details: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1"/>
          <p:cNvSpPr txBox="1"/>
          <p:nvPr/>
        </p:nvSpPr>
        <p:spPr>
          <a:xfrm>
            <a:off x="1198962" y="2781283"/>
            <a:ext cx="145782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1"/>
          <p:cNvSpPr txBox="1"/>
          <p:nvPr/>
        </p:nvSpPr>
        <p:spPr>
          <a:xfrm>
            <a:off x="1198962" y="4054475"/>
            <a:ext cx="14578200" cy="28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 gathered: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 details: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2"/>
          <p:cNvSpPr txBox="1"/>
          <p:nvPr/>
        </p:nvSpPr>
        <p:spPr>
          <a:xfrm>
            <a:off x="1198962" y="2781283"/>
            <a:ext cx="14578330" cy="10509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2"/>
          <p:cNvSpPr txBox="1"/>
          <p:nvPr/>
        </p:nvSpPr>
        <p:spPr>
          <a:xfrm>
            <a:off x="1198962" y="4054475"/>
            <a:ext cx="14578330" cy="28341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 gathered:</a:t>
            </a:r>
            <a:endParaRPr/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 details: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"/>
          <p:cNvSpPr txBox="1"/>
          <p:nvPr/>
        </p:nvSpPr>
        <p:spPr>
          <a:xfrm>
            <a:off x="1198962" y="2781283"/>
            <a:ext cx="14578330" cy="10509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Develop - Day 1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3"/>
          <p:cNvSpPr txBox="1"/>
          <p:nvPr/>
        </p:nvSpPr>
        <p:spPr>
          <a:xfrm>
            <a:off x="1198962" y="4054475"/>
            <a:ext cx="14578330" cy="13183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1" name="Google Shape;151;p13"/>
          <p:cNvGraphicFramePr/>
          <p:nvPr/>
        </p:nvGraphicFramePr>
        <p:xfrm>
          <a:off x="952500" y="5273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{00DA85A9-3841-4E35-8493-559CF6E2C74A}</a:tableStyleId>
              </a:tblPr>
              <a:tblGrid>
                <a:gridCol w="181991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RECORD OF ACTIVITIES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6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4"/>
          <p:cNvSpPr txBox="1"/>
          <p:nvPr/>
        </p:nvSpPr>
        <p:spPr>
          <a:xfrm>
            <a:off x="1198962" y="2781283"/>
            <a:ext cx="145782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Develop </a:t>
            </a:r>
            <a:r>
              <a:rPr b="1" lang="en-GB" sz="6750">
                <a:solidFill>
                  <a:srgbClr val="002F56"/>
                </a:solidFill>
              </a:rPr>
              <a:t>	- </a:t>
            </a: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Day </a:t>
            </a:r>
            <a:r>
              <a:rPr b="1" lang="en-GB" sz="6750">
                <a:solidFill>
                  <a:srgbClr val="002F56"/>
                </a:solidFill>
              </a:rPr>
              <a:t>2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4"/>
          <p:cNvSpPr txBox="1"/>
          <p:nvPr/>
        </p:nvSpPr>
        <p:spPr>
          <a:xfrm>
            <a:off x="1198962" y="4054475"/>
            <a:ext cx="14578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8" name="Google Shape;158;p14"/>
          <p:cNvGraphicFramePr/>
          <p:nvPr/>
        </p:nvGraphicFramePr>
        <p:xfrm>
          <a:off x="952500" y="5273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{00DA85A9-3841-4E35-8493-559CF6E2C74A}</a:tableStyleId>
              </a:tblPr>
              <a:tblGrid>
                <a:gridCol w="181991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RECORD OF ACTIVITIES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6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5"/>
          <p:cNvSpPr txBox="1"/>
          <p:nvPr/>
        </p:nvSpPr>
        <p:spPr>
          <a:xfrm>
            <a:off x="1198962" y="2781283"/>
            <a:ext cx="14578200" cy="10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noAutofit/>
          </a:bodyPr>
          <a:lstStyle/>
          <a:p>
            <a:pPr indent="0" lvl="0" marL="12700" marR="5080" rtl="0" algn="l">
              <a:lnSpc>
                <a:spcPct val="100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6750">
                <a:solidFill>
                  <a:srgbClr val="002F56"/>
                </a:solidFill>
                <a:latin typeface="Arial"/>
                <a:ea typeface="Arial"/>
                <a:cs typeface="Arial"/>
                <a:sym typeface="Arial"/>
              </a:rPr>
              <a:t>Develop - Day </a:t>
            </a:r>
            <a:r>
              <a:rPr b="1" lang="en-GB" sz="6750">
                <a:solidFill>
                  <a:srgbClr val="002F56"/>
                </a:solidFill>
              </a:rPr>
              <a:t>3</a:t>
            </a:r>
            <a:endParaRPr sz="67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5"/>
          <p:cNvSpPr txBox="1"/>
          <p:nvPr/>
        </p:nvSpPr>
        <p:spPr>
          <a:xfrm>
            <a:off x="1198962" y="4054475"/>
            <a:ext cx="14578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no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5" name="Google Shape;165;p15"/>
          <p:cNvGraphicFramePr/>
          <p:nvPr/>
        </p:nvGraphicFramePr>
        <p:xfrm>
          <a:off x="952500" y="5273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{00DA85A9-3841-4E35-8493-559CF6E2C74A}</a:tableStyleId>
              </a:tblPr>
              <a:tblGrid>
                <a:gridCol w="181991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6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RECORD OF ACTIVITIES</a:t>
                      </a:r>
                      <a:endParaRPr sz="36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6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